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61" r:id="rId2"/>
    <p:sldId id="262" r:id="rId3"/>
    <p:sldId id="299" r:id="rId4"/>
    <p:sldId id="300" r:id="rId5"/>
    <p:sldId id="30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02" r:id="rId16"/>
    <p:sldId id="272" r:id="rId17"/>
    <p:sldId id="273" r:id="rId18"/>
    <p:sldId id="29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87" autoAdjust="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A2195-5C52-41C9-BF38-583957ECD53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B166E-8214-416E-8EDE-C44E38370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6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0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6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4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7638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854631"/>
            <a:ext cx="254991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常用数学函数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635681"/>
            <a:ext cx="347324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字符数据类型和操作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341673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字符串类型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4197781"/>
            <a:ext cx="307409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4.4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格式化控制台输出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数学函数、字符和字符串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5448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3259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41069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92"/>
    </mc:Choice>
    <mc:Fallback xmlns="">
      <p:transition spd="slow" advTm="59192"/>
    </mc:Fallback>
  </mc:AlternateContent>
  <p:extLst>
    <p:ext uri="{3A86A75C-4F4B-4683-9AE1-C65F6400EC91}">
      <p14:laserTraceLst xmlns:p14="http://schemas.microsoft.com/office/powerpoint/2010/main">
        <p14:tracePtLst>
          <p14:tracePt t="3743" x="1879600" y="762000"/>
          <p14:tracePt t="3796" x="1968500" y="762000"/>
          <p14:tracePt t="3811" x="2063750" y="762000"/>
          <p14:tracePt t="3828" x="2209800" y="762000"/>
          <p14:tracePt t="3830" x="2298700" y="762000"/>
          <p14:tracePt t="3844" x="2400300" y="762000"/>
          <p14:tracePt t="3861" x="2635250" y="762000"/>
          <p14:tracePt t="3877" x="3022600" y="762000"/>
          <p14:tracePt t="3894" x="3282950" y="762000"/>
          <p14:tracePt t="3911" x="3505200" y="762000"/>
          <p14:tracePt t="3927" x="3695700" y="762000"/>
          <p14:tracePt t="3944" x="3829050" y="762000"/>
          <p14:tracePt t="3961" x="3905250" y="762000"/>
          <p14:tracePt t="3977" x="3943350" y="762000"/>
          <p14:tracePt t="4118" x="0" y="0"/>
        </p14:tracePtLst>
        <p14:tracePtLst>
          <p14:tracePt t="4773" x="5403850" y="1803400"/>
          <p14:tracePt t="4815" x="5403850" y="1809750"/>
          <p14:tracePt t="4826" x="5410200" y="1828800"/>
          <p14:tracePt t="4839" x="5410200" y="1879600"/>
          <p14:tracePt t="4850" x="5422900" y="1924050"/>
          <p14:tracePt t="4862" x="5435600" y="2044700"/>
          <p14:tracePt t="4878" x="5461000" y="2209800"/>
          <p14:tracePt t="4895" x="5480050" y="2406650"/>
          <p14:tracePt t="4910" x="5524500" y="2622550"/>
          <p14:tracePt t="4927" x="5543550" y="2832100"/>
          <p14:tracePt t="4943" x="5575300" y="3028950"/>
          <p14:tracePt t="4960" x="5594350" y="3194050"/>
          <p14:tracePt t="4977" x="5619750" y="3346450"/>
          <p14:tracePt t="4993" x="5632450" y="3498850"/>
          <p14:tracePt t="5010" x="5657850" y="3638550"/>
          <p14:tracePt t="5027" x="5683250" y="3771900"/>
          <p14:tracePt t="5043" x="5734050" y="3905250"/>
          <p14:tracePt t="5046" x="5765800" y="3962400"/>
          <p14:tracePt t="5060" x="5791200" y="4006850"/>
          <p14:tracePt t="5077" x="5886450" y="4133850"/>
          <p14:tracePt t="5094" x="5988050" y="4210050"/>
          <p14:tracePt t="5111" x="6134100" y="4298950"/>
          <p14:tracePt t="5127" x="6350000" y="4394200"/>
          <p14:tracePt t="5144" x="6788150" y="4533900"/>
          <p14:tracePt t="5161" x="7404100" y="4673600"/>
          <p14:tracePt t="5177" x="8191500" y="4832350"/>
          <p14:tracePt t="5193" x="8909050" y="4889500"/>
          <p14:tracePt t="5210" x="9391650" y="4902200"/>
          <p14:tracePt t="5227" x="9613900" y="4902200"/>
          <p14:tracePt t="5243" x="9683750" y="4902200"/>
          <p14:tracePt t="5260" x="9696450" y="4902200"/>
          <p14:tracePt t="5288" x="9709150" y="4902200"/>
          <p14:tracePt t="5294" x="9715500" y="4895850"/>
          <p14:tracePt t="5310" x="9721850" y="4870450"/>
          <p14:tracePt t="5327" x="9728200" y="4845050"/>
          <p14:tracePt t="5344" x="9740900" y="4806950"/>
          <p14:tracePt t="5360" x="9747250" y="4749800"/>
          <p14:tracePt t="5377" x="9747250" y="4629150"/>
          <p14:tracePt t="5394" x="9734550" y="4457700"/>
          <p14:tracePt t="5411" x="9683750" y="4286250"/>
          <p14:tracePt t="5427" x="9620250" y="4114800"/>
          <p14:tracePt t="5443" x="9550400" y="3917950"/>
          <p14:tracePt t="5460" x="9467850" y="3708400"/>
          <p14:tracePt t="5462" x="9436100" y="3606800"/>
          <p14:tracePt t="5477" x="9398000" y="3511550"/>
          <p14:tracePt t="5493" x="9302750" y="3276600"/>
          <p14:tracePt t="5510" x="9251950" y="3155950"/>
          <p14:tracePt t="5527" x="9226550" y="3067050"/>
          <p14:tracePt t="5543" x="9169400" y="2971800"/>
          <p14:tracePt t="5560" x="9124950" y="2889250"/>
          <p14:tracePt t="5577" x="9080500" y="2819400"/>
          <p14:tracePt t="5593" x="9055100" y="2768600"/>
          <p14:tracePt t="5610" x="9029700" y="2724150"/>
          <p14:tracePt t="5627" x="9017000" y="2692400"/>
          <p14:tracePt t="5630" x="9004300" y="2673350"/>
          <p14:tracePt t="5643" x="8991600" y="2654300"/>
          <p14:tracePt t="5660" x="8972550" y="2609850"/>
          <p14:tracePt t="5663" x="8959850" y="2597150"/>
          <p14:tracePt t="5677" x="8947150" y="2571750"/>
          <p14:tracePt t="5693" x="8909050" y="2501900"/>
          <p14:tracePt t="5710" x="8883650" y="2470150"/>
          <p14:tracePt t="5727" x="8864600" y="2432050"/>
          <p14:tracePt t="5778" x="8794750" y="2330450"/>
          <p14:tracePt t="5785" x="8775700" y="2311400"/>
          <p14:tracePt t="5793" x="8763000" y="2292350"/>
          <p14:tracePt t="5810" x="8743950" y="2266950"/>
          <p14:tracePt t="5827" x="8731250" y="2247900"/>
          <p14:tracePt t="5843" x="8724900" y="2241550"/>
          <p14:tracePt t="5860" x="8718550" y="2235200"/>
          <p14:tracePt t="5877" x="8705850" y="2222500"/>
          <p14:tracePt t="5893" x="8699500" y="2216150"/>
          <p14:tracePt t="5910" x="8693150" y="2209800"/>
          <p14:tracePt t="6008" x="8686800" y="2203450"/>
          <p14:tracePt t="6066" x="8674100" y="2203450"/>
          <p14:tracePt t="6214" x="0" y="0"/>
        </p14:tracePtLst>
        <p14:tracePtLst>
          <p14:tracePt t="8302" x="6134100" y="2228850"/>
          <p14:tracePt t="8342" x="6140450" y="2235200"/>
          <p14:tracePt t="8350" x="6146800" y="2235200"/>
          <p14:tracePt t="8359" x="6165850" y="2241550"/>
          <p14:tracePt t="8376" x="6210300" y="2254250"/>
          <p14:tracePt t="8393" x="6254750" y="2260600"/>
          <p14:tracePt t="8409" x="6318250" y="2273300"/>
          <p14:tracePt t="8426" x="6400800" y="2279650"/>
          <p14:tracePt t="8442" x="6540500" y="2279650"/>
          <p14:tracePt t="8459" x="6699250" y="2279650"/>
          <p14:tracePt t="8476" x="6889750" y="2279650"/>
          <p14:tracePt t="8492" x="7086600" y="2279650"/>
          <p14:tracePt t="8493" x="7207250" y="2286000"/>
          <p14:tracePt t="8509" x="7308850" y="2298700"/>
          <p14:tracePt t="8525" x="7562850" y="2305050"/>
          <p14:tracePt t="8542" x="7683500" y="2305050"/>
          <p14:tracePt t="8559" x="7778750" y="2305050"/>
          <p14:tracePt t="8575" x="7854950" y="2305050"/>
          <p14:tracePt t="8592" x="7899400" y="2305050"/>
          <p14:tracePt t="8609" x="7943850" y="2305050"/>
          <p14:tracePt t="8625" x="7969250" y="2305050"/>
          <p14:tracePt t="8642" x="7975600" y="2305050"/>
          <p14:tracePt t="8934" x="0" y="0"/>
        </p14:tracePtLst>
        <p14:tracePtLst>
          <p14:tracePt t="9481" x="6064250" y="2305050"/>
          <p14:tracePt t="9567" x="6076950" y="2305050"/>
          <p14:tracePt t="9579" x="6096000" y="2305050"/>
          <p14:tracePt t="9594" x="6159500" y="2305050"/>
          <p14:tracePt t="9609" x="6280150" y="2305050"/>
          <p14:tracePt t="9613" x="6350000" y="2305050"/>
          <p14:tracePt t="9627" x="6438900" y="2305050"/>
          <p14:tracePt t="9643" x="6629400" y="2305050"/>
          <p14:tracePt t="9659" x="6858000" y="2305050"/>
          <p14:tracePt t="9664" x="6985000" y="2305050"/>
          <p14:tracePt t="9676" x="7118350" y="2305050"/>
          <p14:tracePt t="9692" x="7366000" y="2317750"/>
          <p14:tracePt t="9709" x="7575550" y="2324100"/>
          <p14:tracePt t="9711" x="7670800" y="2324100"/>
          <p14:tracePt t="9725" x="7816850" y="2324100"/>
          <p14:tracePt t="9742" x="7912100" y="2324100"/>
          <p14:tracePt t="9759" x="7969250" y="2324100"/>
          <p14:tracePt t="9775" x="8007350" y="2324100"/>
          <p14:tracePt t="9792" x="8045450" y="2324100"/>
          <p14:tracePt t="9809" x="8070850" y="2324100"/>
          <p14:tracePt t="9825" x="8077200" y="2324100"/>
          <p14:tracePt t="10048" x="0" y="0"/>
        </p14:tracePtLst>
        <p14:tracePtLst>
          <p14:tracePt t="10554" x="6280150" y="2305050"/>
          <p14:tracePt t="10641" x="6299200" y="2305050"/>
          <p14:tracePt t="10658" x="6381750" y="2305050"/>
          <p14:tracePt t="10668" x="6445250" y="2305050"/>
          <p14:tracePt t="10670" x="6527800" y="2305050"/>
          <p14:tracePt t="10680" x="6623050" y="2305050"/>
          <p14:tracePt t="10692" x="6731000" y="2305050"/>
          <p14:tracePt t="10708" x="6972300" y="2305050"/>
          <p14:tracePt t="10710" x="7105650" y="2305050"/>
          <p14:tracePt t="10725" x="7219950" y="2305050"/>
          <p14:tracePt t="10742" x="7569200" y="2305050"/>
          <p14:tracePt t="10758" x="7747000" y="2305050"/>
          <p14:tracePt t="10775" x="7874000" y="2305050"/>
          <p14:tracePt t="10792" x="7950200" y="2305050"/>
          <p14:tracePt t="10808" x="8001000" y="2305050"/>
          <p14:tracePt t="10825" x="8032750" y="2305050"/>
          <p14:tracePt t="10842" x="8058150" y="2305050"/>
          <p14:tracePt t="10859" x="8070850" y="2305050"/>
          <p14:tracePt t="10875" x="8089900" y="2305050"/>
          <p14:tracePt t="11070" x="0" y="0"/>
        </p14:tracePtLst>
        <p14:tracePtLst>
          <p14:tracePt t="11720" x="6108700" y="2228850"/>
          <p14:tracePt t="11799" x="6127750" y="2228850"/>
          <p14:tracePt t="11808" x="6153150" y="2228850"/>
          <p14:tracePt t="11825" x="6248400" y="2228850"/>
          <p14:tracePt t="11841" x="6394450" y="2228850"/>
          <p14:tracePt t="11859" x="6584950" y="2228850"/>
          <p14:tracePt t="11876" x="6794500" y="2228850"/>
          <p14:tracePt t="11892" x="6985000" y="2228850"/>
          <p14:tracePt t="11895" x="7080250" y="2228850"/>
          <p14:tracePt t="11908" x="7162800" y="2228850"/>
          <p14:tracePt t="11926" x="7404100" y="2228850"/>
          <p14:tracePt t="11943" x="7531100" y="2228850"/>
          <p14:tracePt t="11958" x="7651750" y="2228850"/>
          <p14:tracePt t="11975" x="7759700" y="2228850"/>
          <p14:tracePt t="11991" x="7861300" y="2228850"/>
          <p14:tracePt t="12008" x="7950200" y="2228850"/>
          <p14:tracePt t="12025" x="8020050" y="2228850"/>
          <p14:tracePt t="12041" x="8051800" y="2228850"/>
          <p14:tracePt t="12058" x="8064500" y="2228850"/>
          <p14:tracePt t="12091" x="8070850" y="2228850"/>
          <p14:tracePt t="12108" x="8077200" y="2228850"/>
          <p14:tracePt t="12590" x="0" y="0"/>
        </p14:tracePtLst>
        <p14:tracePtLst>
          <p14:tracePt t="13208" x="6216650" y="2228850"/>
          <p14:tracePt t="13298" x="6242050" y="2228850"/>
          <p14:tracePt t="13313" x="6324600" y="2228850"/>
          <p14:tracePt t="13324" x="6388100" y="2228850"/>
          <p14:tracePt t="13342" x="6686550" y="2228850"/>
          <p14:tracePt t="13358" x="6927850" y="2228850"/>
          <p14:tracePt t="13375" x="7188200" y="2228850"/>
          <p14:tracePt t="13391" x="7473950" y="2228850"/>
          <p14:tracePt t="13408" x="7683500" y="2228850"/>
          <p14:tracePt t="13424" x="7823200" y="2228850"/>
          <p14:tracePt t="13441" x="7899400" y="2228850"/>
          <p14:tracePt t="13458" x="7937500" y="2228850"/>
          <p14:tracePt t="13474" x="7962900" y="2228850"/>
          <p14:tracePt t="13491" x="8001000" y="2228850"/>
          <p14:tracePt t="13507" x="8032750" y="2228850"/>
          <p14:tracePt t="13524" x="8051800" y="2228850"/>
          <p14:tracePt t="13541" x="8058150" y="2228850"/>
          <p14:tracePt t="15398" x="0" y="0"/>
        </p14:tracePtLst>
        <p14:tracePtLst>
          <p14:tracePt t="17407" x="6153150" y="3028950"/>
          <p14:tracePt t="17559" x="6153150" y="3035300"/>
          <p14:tracePt t="17576" x="6165850" y="3035300"/>
          <p14:tracePt t="17583" x="6178550" y="3035300"/>
          <p14:tracePt t="17590" x="6203950" y="3041650"/>
          <p14:tracePt t="17606" x="6248400" y="3048000"/>
          <p14:tracePt t="17623" x="6324600" y="3048000"/>
          <p14:tracePt t="17639" x="6413500" y="3048000"/>
          <p14:tracePt t="17656" x="6470650" y="3048000"/>
          <p14:tracePt t="17673" x="6508750" y="3048000"/>
          <p14:tracePt t="17689" x="6534150" y="3048000"/>
          <p14:tracePt t="17706" x="6565900" y="3048000"/>
          <p14:tracePt t="17723" x="6597650" y="3048000"/>
          <p14:tracePt t="17739" x="6642100" y="3048000"/>
          <p14:tracePt t="17756" x="6692900" y="3048000"/>
          <p14:tracePt t="17773" x="6724650" y="3048000"/>
          <p14:tracePt t="17774" x="6743700" y="3048000"/>
          <p14:tracePt t="17789" x="6775450" y="3048000"/>
          <p14:tracePt t="17806" x="6813550" y="3048000"/>
          <p14:tracePt t="17822" x="6851650" y="3048000"/>
          <p14:tracePt t="17839" x="6902450" y="3048000"/>
          <p14:tracePt t="17856" x="6934200" y="3048000"/>
          <p14:tracePt t="17872" x="6965950" y="3048000"/>
          <p14:tracePt t="17889" x="7004050" y="3048000"/>
          <p14:tracePt t="17906" x="7029450" y="3048000"/>
          <p14:tracePt t="17923" x="7061200" y="3048000"/>
          <p14:tracePt t="17926" x="7080250" y="3048000"/>
          <p14:tracePt t="17939" x="7099300" y="3048000"/>
          <p14:tracePt t="17956" x="7143750" y="3048000"/>
          <p14:tracePt t="17973" x="7188200" y="3048000"/>
          <p14:tracePt t="17975" x="7213600" y="3048000"/>
          <p14:tracePt t="17989" x="7277100" y="3048000"/>
          <p14:tracePt t="18006" x="7327900" y="3048000"/>
          <p14:tracePt t="18022" x="7372350" y="3048000"/>
          <p14:tracePt t="18039" x="7423150" y="3048000"/>
          <p14:tracePt t="18056" x="7461250" y="3048000"/>
          <p14:tracePt t="18072" x="7512050" y="3048000"/>
          <p14:tracePt t="18089" x="7556500" y="3048000"/>
          <p14:tracePt t="18106" x="7607300" y="3048000"/>
          <p14:tracePt t="18122" x="7658100" y="3048000"/>
          <p14:tracePt t="18140" x="7727950" y="3048000"/>
          <p14:tracePt t="18142" x="7747000" y="3048000"/>
          <p14:tracePt t="18156" x="7778750" y="3048000"/>
          <p14:tracePt t="18158" x="7816850" y="3048000"/>
          <p14:tracePt t="18172" x="7835900" y="3048000"/>
          <p14:tracePt t="18190" x="7937500" y="3048000"/>
          <p14:tracePt t="18206" x="8001000" y="3048000"/>
          <p14:tracePt t="18223" x="8077200" y="3048000"/>
          <p14:tracePt t="18239" x="8159750" y="3048000"/>
          <p14:tracePt t="18256" x="8267700" y="3048000"/>
          <p14:tracePt t="18273" x="8394700" y="3048000"/>
          <p14:tracePt t="18289" x="8515350" y="3048000"/>
          <p14:tracePt t="18306" x="8610600" y="3048000"/>
          <p14:tracePt t="18322" x="8667750" y="3048000"/>
          <p14:tracePt t="18339" x="8699500" y="3048000"/>
          <p14:tracePt t="18356" x="8718550" y="3048000"/>
          <p14:tracePt t="18372" x="8724900" y="3048000"/>
          <p14:tracePt t="18791" x="0" y="0"/>
        </p14:tracePtLst>
        <p14:tracePtLst>
          <p14:tracePt t="19400" x="6216650" y="3092450"/>
          <p14:tracePt t="19507" x="6223000" y="3092450"/>
          <p14:tracePt t="19528" x="6280150" y="3092450"/>
          <p14:tracePt t="19543" x="6356350" y="3092450"/>
          <p14:tracePt t="19559" x="6470650" y="3092450"/>
          <p14:tracePt t="19572" x="6540500" y="3092450"/>
          <p14:tracePt t="19576" x="6610350" y="3092450"/>
          <p14:tracePt t="19589" x="6781800" y="3092450"/>
          <p14:tracePt t="19606" x="6972300" y="3092450"/>
          <p14:tracePt t="19622" x="7169150" y="3092450"/>
          <p14:tracePt t="19639" x="7359650" y="3092450"/>
          <p14:tracePt t="19655" x="7524750" y="3092450"/>
          <p14:tracePt t="19672" x="7683500" y="3092450"/>
          <p14:tracePt t="19689" x="7810500" y="3092450"/>
          <p14:tracePt t="19705" x="7912100" y="3092450"/>
          <p14:tracePt t="19722" x="7981950" y="3092450"/>
          <p14:tracePt t="19739" x="8051800" y="3092450"/>
          <p14:tracePt t="19755" x="8096250" y="3092450"/>
          <p14:tracePt t="19772" x="8147050" y="3092450"/>
          <p14:tracePt t="19788" x="8178800" y="3092450"/>
          <p14:tracePt t="19790" x="8197850" y="3092450"/>
          <p14:tracePt t="19805" x="8242300" y="3092450"/>
          <p14:tracePt t="19822" x="8286750" y="3092450"/>
          <p14:tracePt t="19838" x="8331200" y="3092450"/>
          <p14:tracePt t="19855" x="8375650" y="3092450"/>
          <p14:tracePt t="19872" x="8401050" y="3092450"/>
          <p14:tracePt t="19888" x="8420100" y="3092450"/>
          <p14:tracePt t="19906" x="8432800" y="3092450"/>
          <p14:tracePt t="19923" x="8445500" y="3092450"/>
          <p14:tracePt t="19940" x="8451850" y="3092450"/>
          <p14:tracePt t="19956" x="8464550" y="3092450"/>
          <p14:tracePt t="19958" x="8470900" y="3092450"/>
          <p14:tracePt t="19972" x="8477250" y="3092450"/>
          <p14:tracePt t="19976" x="8483600" y="3092450"/>
          <p14:tracePt t="19989" x="8489950" y="3092450"/>
          <p14:tracePt t="19992" x="8496300" y="3092450"/>
          <p14:tracePt t="20008" x="8509000" y="3092450"/>
          <p14:tracePt t="20022" x="8521700" y="3092450"/>
          <p14:tracePt t="20039" x="8540750" y="3092450"/>
          <p14:tracePt t="20055" x="8553450" y="3092450"/>
          <p14:tracePt t="20072" x="8559800" y="3092450"/>
          <p14:tracePt t="20089" x="8572500" y="3092450"/>
          <p14:tracePt t="20105" x="8591550" y="3092450"/>
          <p14:tracePt t="20122" x="8604250" y="3092450"/>
          <p14:tracePt t="20139" x="8610600" y="3092450"/>
          <p14:tracePt t="20156" x="8616950" y="3092450"/>
          <p14:tracePt t="20173" x="8623300" y="3092450"/>
          <p14:tracePt t="20192" x="8629650" y="3092450"/>
          <p14:tracePt t="20206" x="8642350" y="3092450"/>
          <p14:tracePt t="20230" x="8648700" y="3092450"/>
          <p14:tracePt t="20246" x="8655050" y="3092450"/>
          <p14:tracePt t="20262" x="8661400" y="3092450"/>
          <p14:tracePt t="20272" x="8667750" y="3092450"/>
          <p14:tracePt t="20288" x="8674100" y="3092450"/>
          <p14:tracePt t="20305" x="8686800" y="3092450"/>
          <p14:tracePt t="20322" x="8693150" y="3092450"/>
          <p14:tracePt t="20338" x="8699500" y="3092450"/>
          <p14:tracePt t="20355" x="8705850" y="3092450"/>
          <p14:tracePt t="20372" x="8718550" y="3092450"/>
          <p14:tracePt t="20388" x="8724900" y="3092450"/>
          <p14:tracePt t="20406" x="8731250" y="3092450"/>
          <p14:tracePt t="20422" x="8737600" y="3092450"/>
          <p14:tracePt t="20438" x="8750300" y="3092450"/>
          <p14:tracePt t="20462" x="8756650" y="3092450"/>
          <p14:tracePt t="20478" x="8763000" y="3092450"/>
          <p14:tracePt t="20518" x="8769350" y="3092450"/>
          <p14:tracePt t="20535" x="8775700" y="3092450"/>
          <p14:tracePt t="20550" x="8782050" y="3092450"/>
          <p14:tracePt t="20575" x="8788400" y="3092450"/>
          <p14:tracePt t="20582" x="8794750" y="3092450"/>
          <p14:tracePt t="20632" x="8801100" y="3092450"/>
          <p14:tracePt t="21689" x="8807450" y="3092450"/>
          <p14:tracePt t="21699" x="8813800" y="3092450"/>
          <p14:tracePt t="21711" x="8832850" y="3092450"/>
          <p14:tracePt t="21724" x="8845550" y="3092450"/>
          <p14:tracePt t="21738" x="8877300" y="3092450"/>
          <p14:tracePt t="21754" x="8902700" y="3092450"/>
          <p14:tracePt t="21771" x="8921750" y="3092450"/>
          <p14:tracePt t="21790" x="8934450" y="3092450"/>
          <p14:tracePt t="22681" x="0" y="0"/>
        </p14:tracePtLst>
        <p14:tracePtLst>
          <p14:tracePt t="24258" x="6216650" y="3771900"/>
          <p14:tracePt t="24331" x="6223000" y="3771900"/>
          <p14:tracePt t="24352" x="6261100" y="3771900"/>
          <p14:tracePt t="24367" x="6318250" y="3771900"/>
          <p14:tracePt t="24378" x="6350000" y="3771900"/>
          <p14:tracePt t="24387" x="6407150" y="3771900"/>
          <p14:tracePt t="24404" x="6540500" y="3771900"/>
          <p14:tracePt t="24421" x="6718300" y="3771900"/>
          <p14:tracePt t="24424" x="6813550" y="3771900"/>
          <p14:tracePt t="24438" x="7035800" y="3771900"/>
          <p14:tracePt t="24454" x="7232650" y="3771900"/>
          <p14:tracePt t="24471" x="7404100" y="3771900"/>
          <p14:tracePt t="24487" x="7518400" y="3771900"/>
          <p14:tracePt t="24504" x="7607300" y="3771900"/>
          <p14:tracePt t="24520" x="7664450" y="3771900"/>
          <p14:tracePt t="24537" x="7702550" y="3771900"/>
          <p14:tracePt t="24554" x="7740650" y="3771900"/>
          <p14:tracePt t="24570" x="7772400" y="3771900"/>
          <p14:tracePt t="24587" x="7797800" y="3771900"/>
          <p14:tracePt t="24604" x="7816850" y="3771900"/>
          <p14:tracePt t="24607" x="7823200" y="3771900"/>
          <p14:tracePt t="24620" x="7835900" y="3771900"/>
          <p14:tracePt t="24637" x="7861300" y="3771900"/>
          <p14:tracePt t="24654" x="7931150" y="3752850"/>
          <p14:tracePt t="24671" x="7969250" y="3740150"/>
          <p14:tracePt t="24687" x="8007350" y="3727450"/>
          <p14:tracePt t="24704" x="8020050" y="3714750"/>
          <p14:tracePt t="24721" x="8032750" y="3708400"/>
          <p14:tracePt t="24738" x="8039100" y="3702050"/>
          <p14:tracePt t="24754" x="8045450" y="3695700"/>
          <p14:tracePt t="24770" x="8045450" y="3683000"/>
          <p14:tracePt t="24788" x="8045450" y="3663950"/>
          <p14:tracePt t="24791" x="8045450" y="3651250"/>
          <p14:tracePt t="24803" x="8045450" y="3638550"/>
          <p14:tracePt t="24820" x="8045450" y="3600450"/>
          <p14:tracePt t="24837" x="8032750" y="3568700"/>
          <p14:tracePt t="24838" x="8026400" y="3556000"/>
          <p14:tracePt t="24854" x="8001000" y="3517900"/>
          <p14:tracePt t="24870" x="7962900" y="3473450"/>
          <p14:tracePt t="24887" x="7905750" y="3429000"/>
          <p14:tracePt t="24903" x="7823200" y="3384550"/>
          <p14:tracePt t="24921" x="7708900" y="3333750"/>
          <p14:tracePt t="24937" x="7569200" y="3302000"/>
          <p14:tracePt t="24954" x="7397750" y="3270250"/>
          <p14:tracePt t="24971" x="7213600" y="3225800"/>
          <p14:tracePt t="24987" x="7023100" y="3187700"/>
          <p14:tracePt t="24990" x="6934200" y="3175000"/>
          <p14:tracePt t="25003" x="6864350" y="3162300"/>
          <p14:tracePt t="25020" x="6743700" y="3162300"/>
          <p14:tracePt t="25037" x="6648450" y="3162300"/>
          <p14:tracePt t="25038" x="6604000" y="3162300"/>
          <p14:tracePt t="25054" x="6540500" y="3162300"/>
          <p14:tracePt t="25070" x="6489700" y="3162300"/>
          <p14:tracePt t="25087" x="6438900" y="3162300"/>
          <p14:tracePt t="25103" x="6394450" y="3175000"/>
          <p14:tracePt t="25120" x="6350000" y="3187700"/>
          <p14:tracePt t="25137" x="6299200" y="3206750"/>
          <p14:tracePt t="25153" x="6261100" y="3225800"/>
          <p14:tracePt t="25170" x="6229350" y="3251200"/>
          <p14:tracePt t="25187" x="6203950" y="3270250"/>
          <p14:tracePt t="25204" x="6184900" y="3289300"/>
          <p14:tracePt t="25220" x="6165850" y="3308350"/>
          <p14:tracePt t="25223" x="6159500" y="3321050"/>
          <p14:tracePt t="25237" x="6159500" y="3333750"/>
          <p14:tracePt t="25253" x="6140450" y="3384550"/>
          <p14:tracePt t="25270" x="6140450" y="3416300"/>
          <p14:tracePt t="25287" x="6134100" y="3454400"/>
          <p14:tracePt t="25303" x="6134100" y="3486150"/>
          <p14:tracePt t="25320" x="6134100" y="3505200"/>
          <p14:tracePt t="25336" x="6134100" y="3530600"/>
          <p14:tracePt t="25353" x="6134100" y="3549650"/>
          <p14:tracePt t="25370" x="6134100" y="3575050"/>
          <p14:tracePt t="25387" x="6146800" y="3606800"/>
          <p14:tracePt t="25403" x="6153150" y="3638550"/>
          <p14:tracePt t="25420" x="6172200" y="3657600"/>
          <p14:tracePt t="25422" x="6184900" y="3676650"/>
          <p14:tracePt t="25437" x="6203950" y="3702050"/>
          <p14:tracePt t="25454" x="6235700" y="3721100"/>
          <p14:tracePt t="25470" x="6267450" y="3746500"/>
          <p14:tracePt t="25487" x="6286500" y="3759200"/>
          <p14:tracePt t="25504" x="6305550" y="3765550"/>
          <p14:tracePt t="25520" x="6330950" y="3778250"/>
          <p14:tracePt t="25537" x="6356350" y="3790950"/>
          <p14:tracePt t="25553" x="6419850" y="3810000"/>
          <p14:tracePt t="25570" x="6496050" y="3822700"/>
          <p14:tracePt t="25586" x="6604000" y="3848100"/>
          <p14:tracePt t="25603" x="6750050" y="3879850"/>
          <p14:tracePt t="25620" x="6902450" y="3905250"/>
          <p14:tracePt t="25636" x="7042150" y="3930650"/>
          <p14:tracePt t="25653" x="7213600" y="3930650"/>
          <p14:tracePt t="25670" x="7315200" y="3930650"/>
          <p14:tracePt t="25687" x="7423150" y="3930650"/>
          <p14:tracePt t="25703" x="7518400" y="3930650"/>
          <p14:tracePt t="25720" x="7620000" y="3924300"/>
          <p14:tracePt t="25768" x="7899400" y="3848100"/>
          <p14:tracePt t="25774" x="7950200" y="3829050"/>
          <p14:tracePt t="25786" x="7994650" y="3816350"/>
          <p14:tracePt t="25803" x="8077200" y="3771900"/>
          <p14:tracePt t="25820" x="8134350" y="3740150"/>
          <p14:tracePt t="25836" x="8159750" y="3702050"/>
          <p14:tracePt t="25838" x="8166100" y="3683000"/>
          <p14:tracePt t="25853" x="8178800" y="3651250"/>
          <p14:tracePt t="25870" x="8178800" y="3619500"/>
          <p14:tracePt t="25886" x="8178800" y="3594100"/>
          <p14:tracePt t="25903" x="8172450" y="3556000"/>
          <p14:tracePt t="25920" x="8159750" y="3524250"/>
          <p14:tracePt t="25937" x="8134350" y="3486150"/>
          <p14:tracePt t="25954" x="8077200" y="3448050"/>
          <p14:tracePt t="25971" x="8013700" y="3397250"/>
          <p14:tracePt t="25974" x="7975600" y="3371850"/>
          <p14:tracePt t="25987" x="7924800" y="3352800"/>
          <p14:tracePt t="26004" x="7823200" y="3302000"/>
          <p14:tracePt t="26007" x="7766050" y="3276600"/>
          <p14:tracePt t="26020" x="7702550" y="3251200"/>
          <p14:tracePt t="26038" x="7505700" y="3213100"/>
          <p14:tracePt t="26054" x="7372350" y="3187700"/>
          <p14:tracePt t="26070" x="7264400" y="3181350"/>
          <p14:tracePt t="26086" x="7150100" y="3181350"/>
          <p14:tracePt t="26103" x="7029450" y="3181350"/>
          <p14:tracePt t="26120" x="6921500" y="3200400"/>
          <p14:tracePt t="26136" x="6819900" y="3219450"/>
          <p14:tracePt t="26153" x="6718300" y="3244850"/>
          <p14:tracePt t="26170" x="6642100" y="3270250"/>
          <p14:tracePt t="26187" x="6578600" y="3302000"/>
          <p14:tracePt t="26204" x="6527800" y="3327400"/>
          <p14:tracePt t="26221" x="6489700" y="3346450"/>
          <p14:tracePt t="26223" x="6477000" y="3352800"/>
          <p14:tracePt t="26236" x="6457950" y="3365500"/>
          <p14:tracePt t="26253" x="6432550" y="3397250"/>
          <p14:tracePt t="26270" x="6407150" y="3416300"/>
          <p14:tracePt t="26287" x="6400800" y="3441700"/>
          <p14:tracePt t="26303" x="6388100" y="3460750"/>
          <p14:tracePt t="26319" x="6375400" y="3492500"/>
          <p14:tracePt t="26336" x="6369050" y="3517900"/>
          <p14:tracePt t="26353" x="6369050" y="3530600"/>
          <p14:tracePt t="26370" x="6369050" y="3556000"/>
          <p14:tracePt t="26386" x="6362700" y="3581400"/>
          <p14:tracePt t="26403" x="6356350" y="3600450"/>
          <p14:tracePt t="26420" x="6356350" y="3613150"/>
          <p14:tracePt t="26437" x="6356350" y="3625850"/>
          <p14:tracePt t="26454" x="6356350" y="3644900"/>
          <p14:tracePt t="26470" x="6356350" y="3663950"/>
          <p14:tracePt t="26487" x="6356350" y="3670300"/>
          <p14:tracePt t="26503" x="6369050" y="3695700"/>
          <p14:tracePt t="26520" x="6381750" y="3708400"/>
          <p14:tracePt t="26536" x="6400800" y="3727450"/>
          <p14:tracePt t="26553" x="6419850" y="3740150"/>
          <p14:tracePt t="26569" x="6457950" y="3759200"/>
          <p14:tracePt t="26586" x="6508750" y="3778250"/>
          <p14:tracePt t="26603" x="6591300" y="3810000"/>
          <p14:tracePt t="26619" x="6692900" y="3829050"/>
          <p14:tracePt t="26636" x="6832600" y="3854450"/>
          <p14:tracePt t="26653" x="6991350" y="3892550"/>
          <p14:tracePt t="26669" x="7188200" y="3905250"/>
          <p14:tracePt t="26686" x="7289800" y="3905250"/>
          <p14:tracePt t="26703" x="7410450" y="3905250"/>
          <p14:tracePt t="26720" x="7518400" y="3905250"/>
          <p14:tracePt t="26737" x="7613650" y="3905250"/>
          <p14:tracePt t="26753" x="7734300" y="3898900"/>
          <p14:tracePt t="26770" x="7829550" y="3879850"/>
          <p14:tracePt t="26786" x="7905750" y="3854450"/>
          <p14:tracePt t="26803" x="7937500" y="3835400"/>
          <p14:tracePt t="26819" x="7962900" y="3829050"/>
          <p14:tracePt t="26836" x="7969250" y="3810000"/>
          <p14:tracePt t="26853" x="7969250" y="3784600"/>
          <p14:tracePt t="26854" x="7969250" y="3765550"/>
          <p14:tracePt t="26869" x="7969250" y="3714750"/>
          <p14:tracePt t="26886" x="7943850" y="3644900"/>
          <p14:tracePt t="26903" x="7899400" y="3575050"/>
          <p14:tracePt t="26919" x="7848600" y="3505200"/>
          <p14:tracePt t="26937" x="7785100" y="3448050"/>
          <p14:tracePt t="26953" x="7715250" y="3397250"/>
          <p14:tracePt t="26970" x="7664450" y="3365500"/>
          <p14:tracePt t="26986" x="7588250" y="3333750"/>
          <p14:tracePt t="27003" x="7486650" y="3302000"/>
          <p14:tracePt t="27020" x="7372350" y="3276600"/>
          <p14:tracePt t="27022" x="7296150" y="3270250"/>
          <p14:tracePt t="27036" x="7219950" y="3270250"/>
          <p14:tracePt t="27053" x="7042150" y="3270250"/>
          <p14:tracePt t="27069" x="6756400" y="3270250"/>
          <p14:tracePt t="27086" x="6578600" y="3270250"/>
          <p14:tracePt t="27102" x="6426200" y="3282950"/>
          <p14:tracePt t="27119" x="6318250" y="3295650"/>
          <p14:tracePt t="27136" x="6229350" y="3321050"/>
          <p14:tracePt t="27153" x="6159500" y="3346450"/>
          <p14:tracePt t="27169" x="6115050" y="3365500"/>
          <p14:tracePt t="27186" x="6083300" y="3390900"/>
          <p14:tracePt t="27203" x="6057900" y="3403600"/>
          <p14:tracePt t="27220" x="6032500" y="3409950"/>
          <p14:tracePt t="27223" x="6019800" y="3422650"/>
          <p14:tracePt t="27236" x="6019800" y="3429000"/>
          <p14:tracePt t="27253" x="5994400" y="3454400"/>
          <p14:tracePt t="27270" x="5981700" y="3473450"/>
          <p14:tracePt t="27286" x="5975350" y="3492500"/>
          <p14:tracePt t="27303" x="5975350" y="3517900"/>
          <p14:tracePt t="27319" x="5975350" y="3536950"/>
          <p14:tracePt t="27336" x="5975350" y="3562350"/>
          <p14:tracePt t="27353" x="5981700" y="3594100"/>
          <p14:tracePt t="27369" x="5994400" y="3625850"/>
          <p14:tracePt t="27386" x="6013450" y="3663950"/>
          <p14:tracePt t="27403" x="6064250" y="3702050"/>
          <p14:tracePt t="27419" x="6127750" y="3746500"/>
          <p14:tracePt t="27436" x="6242050" y="3790950"/>
          <p14:tracePt t="27439" x="6305550" y="3816350"/>
          <p14:tracePt t="27452" x="6369050" y="3835400"/>
          <p14:tracePt t="27470" x="6591300" y="3886200"/>
          <p14:tracePt t="27486" x="6711950" y="3898900"/>
          <p14:tracePt t="27503" x="6794500" y="3898900"/>
          <p14:tracePt t="27520" x="6883400" y="3898900"/>
          <p14:tracePt t="27536" x="6997700" y="3898900"/>
          <p14:tracePt t="27552" x="7137400" y="3898900"/>
          <p14:tracePt t="27569" x="7283450" y="3898900"/>
          <p14:tracePt t="27586" x="7416800" y="3879850"/>
          <p14:tracePt t="27603" x="7512050" y="3860800"/>
          <p14:tracePt t="27619" x="7600950" y="3841750"/>
          <p14:tracePt t="27636" x="7677150" y="3822700"/>
          <p14:tracePt t="27638" x="7708900" y="3810000"/>
          <p14:tracePt t="27652" x="7747000" y="3797300"/>
          <p14:tracePt t="27654" x="7772400" y="3778250"/>
          <p14:tracePt t="27669" x="7816850" y="3752850"/>
          <p14:tracePt t="27686" x="7854950" y="3721100"/>
          <p14:tracePt t="27703" x="7874000" y="3683000"/>
          <p14:tracePt t="27719" x="7880350" y="3657600"/>
          <p14:tracePt t="27736" x="7886700" y="3625850"/>
          <p14:tracePt t="27753" x="7893050" y="3606800"/>
          <p14:tracePt t="27769" x="7905750" y="3575050"/>
          <p14:tracePt t="27788" x="7912100" y="3549650"/>
          <p14:tracePt t="27791" x="7912100" y="3536950"/>
          <p14:tracePt t="27802" x="7912100" y="3524250"/>
          <p14:tracePt t="27819" x="7912100" y="3505200"/>
          <p14:tracePt t="27836" x="7912100" y="3486150"/>
          <p14:tracePt t="27838" x="7912100" y="3473450"/>
          <p14:tracePt t="27852" x="7912100" y="3460750"/>
          <p14:tracePt t="27869" x="7893050" y="3429000"/>
          <p14:tracePt t="27886" x="7867650" y="3403600"/>
          <p14:tracePt t="27902" x="7816850" y="3378200"/>
          <p14:tracePt t="27919" x="7734300" y="3352800"/>
          <p14:tracePt t="27936" x="7645400" y="3340100"/>
          <p14:tracePt t="27953" x="7524750" y="3314700"/>
          <p14:tracePt t="27969" x="7385050" y="3289300"/>
          <p14:tracePt t="27986" x="7226300" y="3289300"/>
          <p14:tracePt t="28003" x="7054850" y="3289300"/>
          <p14:tracePt t="28020" x="6889750" y="3289300"/>
          <p14:tracePt t="28022" x="6800850" y="3289300"/>
          <p14:tracePt t="28036" x="6718300" y="3289300"/>
          <p14:tracePt t="28039" x="6648450" y="3289300"/>
          <p14:tracePt t="28052" x="6572250" y="3289300"/>
          <p14:tracePt t="28069" x="6388100" y="3289300"/>
          <p14:tracePt t="28085" x="6292850" y="3289300"/>
          <p14:tracePt t="28102" x="6229350" y="3289300"/>
          <p14:tracePt t="28119" x="6178550" y="3295650"/>
          <p14:tracePt t="28136" x="6153150" y="3308350"/>
          <p14:tracePt t="28152" x="6134100" y="3321050"/>
          <p14:tracePt t="28169" x="6108700" y="3333750"/>
          <p14:tracePt t="28186" x="6096000" y="3346450"/>
          <p14:tracePt t="28203" x="6076950" y="3365500"/>
          <p14:tracePt t="28219" x="6057900" y="3397250"/>
          <p14:tracePt t="28223" x="6051550" y="3416300"/>
          <p14:tracePt t="28236" x="6045200" y="3422650"/>
          <p14:tracePt t="28252" x="6038850" y="3454400"/>
          <p14:tracePt t="28270" x="6038850" y="3498850"/>
          <p14:tracePt t="28287" x="6038850" y="3524250"/>
          <p14:tracePt t="28302" x="6038850" y="3556000"/>
          <p14:tracePt t="28319" x="6038850" y="3587750"/>
          <p14:tracePt t="28336" x="6045200" y="3619500"/>
          <p14:tracePt t="28352" x="6057900" y="3651250"/>
          <p14:tracePt t="28369" x="6070600" y="3676650"/>
          <p14:tracePt t="28385" x="6089650" y="3708400"/>
          <p14:tracePt t="28402" x="6115050" y="3727450"/>
          <p14:tracePt t="28419" x="6146800" y="3752850"/>
          <p14:tracePt t="28436" x="6184900" y="3778250"/>
          <p14:tracePt t="28452" x="6248400" y="3803650"/>
          <p14:tracePt t="28454" x="6292850" y="3829050"/>
          <p14:tracePt t="28469" x="6400800" y="3848100"/>
          <p14:tracePt t="28486" x="6546850" y="3886200"/>
          <p14:tracePt t="28503" x="6692900" y="3898900"/>
          <p14:tracePt t="28519" x="6858000" y="3917950"/>
          <p14:tracePt t="28536" x="6991350" y="3917950"/>
          <p14:tracePt t="28552" x="7143750" y="3917950"/>
          <p14:tracePt t="28569" x="7277100" y="3917950"/>
          <p14:tracePt t="28585" x="7404100" y="3917950"/>
          <p14:tracePt t="28602" x="7512050" y="3917950"/>
          <p14:tracePt t="28619" x="7620000" y="3905250"/>
          <p14:tracePt t="28636" x="7734300" y="3886200"/>
          <p14:tracePt t="28638" x="7785100" y="3873500"/>
          <p14:tracePt t="28652" x="7823200" y="3860800"/>
          <p14:tracePt t="28670" x="7931150" y="3816350"/>
          <p14:tracePt t="28686" x="8001000" y="3790950"/>
          <p14:tracePt t="28703" x="8064500" y="3765550"/>
          <p14:tracePt t="28720" x="8096250" y="3740150"/>
          <p14:tracePt t="28736" x="8102600" y="3708400"/>
          <p14:tracePt t="28752" x="8102600" y="3683000"/>
          <p14:tracePt t="28770" x="8102600" y="3644900"/>
          <p14:tracePt t="28786" x="8096250" y="3606800"/>
          <p14:tracePt t="28802" x="8064500" y="3562350"/>
          <p14:tracePt t="28819" x="8013700" y="3505200"/>
          <p14:tracePt t="28823" x="7975600" y="3479800"/>
          <p14:tracePt t="28836" x="7924800" y="3448050"/>
          <p14:tracePt t="28852" x="7804150" y="3384550"/>
          <p14:tracePt t="28855" x="7715250" y="3352800"/>
          <p14:tracePt t="28869" x="7620000" y="3314700"/>
          <p14:tracePt t="28886" x="7315200" y="3244850"/>
          <p14:tracePt t="28902" x="7105650" y="3213100"/>
          <p14:tracePt t="28919" x="6915150" y="3175000"/>
          <p14:tracePt t="28936" x="6775450" y="3162300"/>
          <p14:tracePt t="28953" x="6686550" y="3162300"/>
          <p14:tracePt t="28969" x="6597650" y="3162300"/>
          <p14:tracePt t="28987" x="6546850" y="3175000"/>
          <p14:tracePt t="29003" x="6496050" y="3200400"/>
          <p14:tracePt t="29020" x="6445250" y="3225800"/>
          <p14:tracePt t="29023" x="6419850" y="3238500"/>
          <p14:tracePt t="29036" x="6394450" y="3257550"/>
          <p14:tracePt t="29052" x="6337300" y="3302000"/>
          <p14:tracePt t="29055" x="6305550" y="3327400"/>
          <p14:tracePt t="29069" x="6286500" y="3346450"/>
          <p14:tracePt t="29086" x="6242050" y="3403600"/>
          <p14:tracePt t="29102" x="6210300" y="3448050"/>
          <p14:tracePt t="29119" x="6184900" y="3486150"/>
          <p14:tracePt t="29135" x="6159500" y="3530600"/>
          <p14:tracePt t="29152" x="6134100" y="3568700"/>
          <p14:tracePt t="29169" x="6127750" y="3594100"/>
          <p14:tracePt t="29187" x="6127750" y="3619500"/>
          <p14:tracePt t="29189" x="6127750" y="3632200"/>
          <p14:tracePt t="29202" x="6127750" y="3644900"/>
          <p14:tracePt t="29219" x="6127750" y="3651250"/>
          <p14:tracePt t="29236" x="6127750" y="3670300"/>
          <p14:tracePt t="29252" x="6146800" y="3695700"/>
          <p14:tracePt t="29254" x="6159500" y="3708400"/>
          <p14:tracePt t="29269" x="6184900" y="3727450"/>
          <p14:tracePt t="29285" x="6242050" y="3759200"/>
          <p14:tracePt t="29302" x="6311900" y="3797300"/>
          <p14:tracePt t="29319" x="6413500" y="3829050"/>
          <p14:tracePt t="29335" x="6534150" y="3854450"/>
          <p14:tracePt t="29352" x="6667500" y="3879850"/>
          <p14:tracePt t="29368" x="6788150" y="3898900"/>
          <p14:tracePt t="29385" x="6883400" y="3898900"/>
          <p14:tracePt t="29402" x="6991350" y="3898900"/>
          <p14:tracePt t="29418" x="7092950" y="3898900"/>
          <p14:tracePt t="29435" x="7207250" y="3892550"/>
          <p14:tracePt t="29452" x="7302500" y="3879850"/>
          <p14:tracePt t="29454" x="7359650" y="3867150"/>
          <p14:tracePt t="29469" x="7404100" y="3854450"/>
          <p14:tracePt t="29486" x="7550150" y="3822700"/>
          <p14:tracePt t="29502" x="7639050" y="3810000"/>
          <p14:tracePt t="29518" x="7689850" y="3790950"/>
          <p14:tracePt t="29535" x="7715250" y="3765550"/>
          <p14:tracePt t="29552" x="7734300" y="3752850"/>
          <p14:tracePt t="29568" x="7759700" y="3721100"/>
          <p14:tracePt t="29585" x="7778750" y="3683000"/>
          <p14:tracePt t="29602" x="7797800" y="3651250"/>
          <p14:tracePt t="29618" x="7823200" y="3613150"/>
          <p14:tracePt t="29635" x="7842250" y="3581400"/>
          <p14:tracePt t="29652" x="7848600" y="3543300"/>
          <p14:tracePt t="29668" x="7861300" y="3511550"/>
          <p14:tracePt t="29685" x="7874000" y="3479800"/>
          <p14:tracePt t="29702" x="7874000" y="3454400"/>
          <p14:tracePt t="29719" x="7874000" y="3429000"/>
          <p14:tracePt t="29735" x="7861300" y="3409950"/>
          <p14:tracePt t="29752" x="7854950" y="3384550"/>
          <p14:tracePt t="29769" x="7829550" y="3371850"/>
          <p14:tracePt t="29787" x="7791450" y="3352800"/>
          <p14:tracePt t="29790" x="7759700" y="3340100"/>
          <p14:tracePt t="29802" x="7727950" y="3333750"/>
          <p14:tracePt t="29818" x="7626350" y="3314700"/>
          <p14:tracePt t="29835" x="7486650" y="3289300"/>
          <p14:tracePt t="29852" x="7321550" y="3282950"/>
          <p14:tracePt t="29868" x="7099300" y="3282950"/>
          <p14:tracePt t="29869" x="6972300" y="3282950"/>
          <p14:tracePt t="29885" x="6705600" y="3282950"/>
          <p14:tracePt t="29902" x="6508750" y="3282950"/>
          <p14:tracePt t="29918" x="6369050" y="3282950"/>
          <p14:tracePt t="29935" x="6292850" y="3302000"/>
          <p14:tracePt t="29952" x="6248400" y="3308350"/>
          <p14:tracePt t="29969" x="6216650" y="3327400"/>
          <p14:tracePt t="29985" x="6184900" y="3352800"/>
          <p14:tracePt t="30002" x="6146800" y="3378200"/>
          <p14:tracePt t="30019" x="6121400" y="3397250"/>
          <p14:tracePt t="30035" x="6096000" y="3435350"/>
          <p14:tracePt t="30052" x="6076950" y="3460750"/>
          <p14:tracePt t="30068" x="6064250" y="3498850"/>
          <p14:tracePt t="30070" x="6064250" y="3517900"/>
          <p14:tracePt t="30086" x="6057900" y="3543300"/>
          <p14:tracePt t="30102" x="6051550" y="3575050"/>
          <p14:tracePt t="30118" x="6051550" y="3606800"/>
          <p14:tracePt t="30135" x="6051550" y="3638550"/>
          <p14:tracePt t="30152" x="6051550" y="3670300"/>
          <p14:tracePt t="30168" x="6051550" y="3714750"/>
          <p14:tracePt t="30185" x="6057900" y="3733800"/>
          <p14:tracePt t="30202" x="6070600" y="3759200"/>
          <p14:tracePt t="30218" x="6089650" y="3778250"/>
          <p14:tracePt t="30235" x="6108700" y="3803650"/>
          <p14:tracePt t="30252" x="6153150" y="3822700"/>
          <p14:tracePt t="30269" x="6235700" y="3848100"/>
          <p14:tracePt t="30272" x="6292850" y="3867150"/>
          <p14:tracePt t="30285" x="6356350" y="3873500"/>
          <p14:tracePt t="30287" x="6419850" y="3892550"/>
          <p14:tracePt t="30302" x="6572250" y="3905250"/>
          <p14:tracePt t="30318" x="6731000" y="3924300"/>
          <p14:tracePt t="30335" x="6870700" y="3924300"/>
          <p14:tracePt t="30351" x="7004050" y="3924300"/>
          <p14:tracePt t="30368" x="7131050" y="3924300"/>
          <p14:tracePt t="30385" x="7258050" y="3924300"/>
          <p14:tracePt t="30402" x="7391400" y="3911600"/>
          <p14:tracePt t="30418" x="7512050" y="3892550"/>
          <p14:tracePt t="30435" x="7632700" y="3867150"/>
          <p14:tracePt t="30452" x="7721600" y="3841750"/>
          <p14:tracePt t="30454" x="7759700" y="3835400"/>
          <p14:tracePt t="30469" x="7772400" y="3822700"/>
          <p14:tracePt t="30485" x="7804150" y="3810000"/>
          <p14:tracePt t="30501" x="7829550" y="3778250"/>
          <p14:tracePt t="30519" x="7835900" y="3759200"/>
          <p14:tracePt t="30535" x="7848600" y="3714750"/>
          <p14:tracePt t="30552" x="7854950" y="3689350"/>
          <p14:tracePt t="30568" x="7867650" y="3644900"/>
          <p14:tracePt t="30585" x="7874000" y="3619500"/>
          <p14:tracePt t="30601" x="7886700" y="3581400"/>
          <p14:tracePt t="30618" x="7893050" y="3543300"/>
          <p14:tracePt t="30635" x="7899400" y="3517900"/>
          <p14:tracePt t="30652" x="7899400" y="3479800"/>
          <p14:tracePt t="30654" x="7899400" y="3473450"/>
          <p14:tracePt t="30668" x="7899400" y="3460750"/>
          <p14:tracePt t="30685" x="7899400" y="3441700"/>
          <p14:tracePt t="30702" x="7886700" y="3397250"/>
          <p14:tracePt t="30720" x="7854950" y="3371850"/>
          <p14:tracePt t="30736" x="7810500" y="3346450"/>
          <p14:tracePt t="30753" x="7740650" y="3327400"/>
          <p14:tracePt t="30769" x="7639050" y="3302000"/>
          <p14:tracePt t="30788" x="7512050" y="3289300"/>
          <p14:tracePt t="30792" x="7429500" y="3276600"/>
          <p14:tracePt t="30802" x="7340600" y="3270250"/>
          <p14:tracePt t="30819" x="7162800" y="3270250"/>
          <p14:tracePt t="30835" x="6940550" y="3270250"/>
          <p14:tracePt t="30838" x="6838950" y="3270250"/>
          <p14:tracePt t="30852" x="6731000" y="3270250"/>
          <p14:tracePt t="30868" x="6553200" y="3270250"/>
          <p14:tracePt t="30885" x="6413500" y="3270250"/>
          <p14:tracePt t="30887" x="6362700" y="3270250"/>
          <p14:tracePt t="30902" x="6273800" y="3276600"/>
          <p14:tracePt t="30918" x="6210300" y="3295650"/>
          <p14:tracePt t="30935" x="6159500" y="3314700"/>
          <p14:tracePt t="30952" x="6127750" y="3340100"/>
          <p14:tracePt t="30969" x="6089650" y="3365500"/>
          <p14:tracePt t="30986" x="6057900" y="3390900"/>
          <p14:tracePt t="31002" x="6019800" y="3409950"/>
          <p14:tracePt t="31019" x="5994400" y="3448050"/>
          <p14:tracePt t="31036" x="5962650" y="3486150"/>
          <p14:tracePt t="31039" x="5956300" y="3498850"/>
          <p14:tracePt t="31051" x="5949950" y="3517900"/>
          <p14:tracePt t="31068" x="5937250" y="3556000"/>
          <p14:tracePt t="31085" x="5924550" y="3587750"/>
          <p14:tracePt t="31087" x="5918200" y="3606800"/>
          <p14:tracePt t="31102" x="5918200" y="3632200"/>
          <p14:tracePt t="31118" x="5918200" y="3657600"/>
          <p14:tracePt t="31135" x="5924550" y="3695700"/>
          <p14:tracePt t="31151" x="5949950" y="3727450"/>
          <p14:tracePt t="31168" x="5981700" y="3752850"/>
          <p14:tracePt t="31185" x="6026150" y="3790950"/>
          <p14:tracePt t="31201" x="6096000" y="3835400"/>
          <p14:tracePt t="31218" x="6172200" y="3867150"/>
          <p14:tracePt t="31236" x="6273800" y="3898900"/>
          <p14:tracePt t="31238" x="6330950" y="3911600"/>
          <p14:tracePt t="31252" x="6394450" y="3924300"/>
          <p14:tracePt t="31268" x="6515100" y="3930650"/>
          <p14:tracePt t="31287" x="6661150" y="3930650"/>
          <p14:tracePt t="31288" x="6750050" y="3930650"/>
          <p14:tracePt t="31301" x="6934200" y="3930650"/>
          <p14:tracePt t="31318" x="7124700" y="3930650"/>
          <p14:tracePt t="31335" x="7315200" y="3930650"/>
          <p14:tracePt t="31351" x="7493000" y="3930650"/>
          <p14:tracePt t="31368" x="7664450" y="3924300"/>
          <p14:tracePt t="31385" x="7772400" y="3911600"/>
          <p14:tracePt t="31401" x="7829550" y="3898900"/>
          <p14:tracePt t="31418" x="7867650" y="3886200"/>
          <p14:tracePt t="31434" x="7899400" y="3867150"/>
          <p14:tracePt t="31452" x="7918450" y="3848100"/>
          <p14:tracePt t="31454" x="7931150" y="3835400"/>
          <p14:tracePt t="31468" x="7943850" y="3822700"/>
          <p14:tracePt t="31485" x="7962900" y="3797300"/>
          <p14:tracePt t="31487" x="7969250" y="3778250"/>
          <p14:tracePt t="31501" x="7988300" y="3740150"/>
          <p14:tracePt t="31518" x="8001000" y="3708400"/>
          <p14:tracePt t="31535" x="8013700" y="3683000"/>
          <p14:tracePt t="31551" x="8026400" y="3663950"/>
          <p14:tracePt t="31568" x="8039100" y="3644900"/>
          <p14:tracePt t="31585" x="8051800" y="3619500"/>
          <p14:tracePt t="31601" x="8058150" y="3600450"/>
          <p14:tracePt t="31618" x="8064500" y="3581400"/>
          <p14:tracePt t="31634" x="8070850" y="3562350"/>
          <p14:tracePt t="31651" x="8070850" y="3549650"/>
          <p14:tracePt t="31668" x="8070850" y="3536950"/>
          <p14:tracePt t="31684" x="8070850" y="3517900"/>
          <p14:tracePt t="31685" x="8064500" y="3498850"/>
          <p14:tracePt t="31701" x="8058150" y="3486150"/>
          <p14:tracePt t="31718" x="8026400" y="3460750"/>
          <p14:tracePt t="31735" x="7975600" y="3429000"/>
          <p14:tracePt t="31752" x="7880350" y="3397250"/>
          <p14:tracePt t="31768" x="7759700" y="3365500"/>
          <p14:tracePt t="31787" x="7607300" y="3333750"/>
          <p14:tracePt t="31801" x="7448550" y="3308350"/>
          <p14:tracePt t="31818" x="7258050" y="3270250"/>
          <p14:tracePt t="31834" x="7067550" y="3244850"/>
          <p14:tracePt t="31851" x="6851650" y="3238500"/>
          <p14:tracePt t="31868" x="6623050" y="3238500"/>
          <p14:tracePt t="31884" x="6426200" y="3238500"/>
          <p14:tracePt t="31886" x="6337300" y="3238500"/>
          <p14:tracePt t="31901" x="6210300" y="3238500"/>
          <p14:tracePt t="31918" x="6153150" y="3238500"/>
          <p14:tracePt t="31934" x="6121400" y="3244850"/>
          <p14:tracePt t="31951" x="6096000" y="3251200"/>
          <p14:tracePt t="31968" x="6076950" y="3276600"/>
          <p14:tracePt t="31984" x="6057900" y="3308350"/>
          <p14:tracePt t="32001" x="6032500" y="3346450"/>
          <p14:tracePt t="32018" x="6019800" y="3390900"/>
          <p14:tracePt t="32034" x="6000750" y="3441700"/>
          <p14:tracePt t="32051" x="5988050" y="3498850"/>
          <p14:tracePt t="32068" x="5975350" y="3549650"/>
          <p14:tracePt t="32070" x="5975350" y="3568700"/>
          <p14:tracePt t="32084" x="5975350" y="3594100"/>
          <p14:tracePt t="32101" x="5975350" y="3676650"/>
          <p14:tracePt t="32118" x="5988050" y="3708400"/>
          <p14:tracePt t="32134" x="6000750" y="3740150"/>
          <p14:tracePt t="32151" x="6019800" y="3765550"/>
          <p14:tracePt t="32168" x="6038850" y="3797300"/>
          <p14:tracePt t="32184" x="6083300" y="3822700"/>
          <p14:tracePt t="32201" x="6159500" y="3848100"/>
          <p14:tracePt t="32218" x="6273800" y="3867150"/>
          <p14:tracePt t="32235" x="6413500" y="3873500"/>
          <p14:tracePt t="32251" x="6591300" y="3873500"/>
          <p14:tracePt t="32254" x="6686550" y="3873500"/>
          <p14:tracePt t="32269" x="6794500" y="3873500"/>
          <p14:tracePt t="32287" x="6991350" y="3873500"/>
          <p14:tracePt t="32289" x="7086600" y="3873500"/>
          <p14:tracePt t="32302" x="7289800" y="3873500"/>
          <p14:tracePt t="32317" x="7486650" y="3873500"/>
          <p14:tracePt t="32334" x="7677150" y="3873500"/>
          <p14:tracePt t="32351" x="7835900" y="3873500"/>
          <p14:tracePt t="32368" x="7962900" y="3860800"/>
          <p14:tracePt t="32384" x="8032750" y="3848100"/>
          <p14:tracePt t="32401" x="8070850" y="3835400"/>
          <p14:tracePt t="32417" x="8083550" y="3822700"/>
          <p14:tracePt t="32434" x="8096250" y="3803650"/>
          <p14:tracePt t="32451" x="8102600" y="3790950"/>
          <p14:tracePt t="32468" x="8108950" y="3771900"/>
          <p14:tracePt t="32485" x="8115300" y="3759200"/>
          <p14:tracePt t="32486" x="8115300" y="3746500"/>
          <p14:tracePt t="32501" x="8115300" y="3740150"/>
          <p14:tracePt t="32518" x="8108950" y="3702050"/>
          <p14:tracePt t="32534" x="8096250" y="3670300"/>
          <p14:tracePt t="32551" x="8077200" y="3638550"/>
          <p14:tracePt t="32567" x="8051800" y="3606800"/>
          <p14:tracePt t="32584" x="8007350" y="3568700"/>
          <p14:tracePt t="32601" x="7918450" y="3505200"/>
          <p14:tracePt t="32617" x="7816850" y="3441700"/>
          <p14:tracePt t="32634" x="7658100" y="3371850"/>
          <p14:tracePt t="32651" x="7499350" y="3327400"/>
          <p14:tracePt t="32667" x="7346950" y="3295650"/>
          <p14:tracePt t="32684" x="7207250" y="3270250"/>
          <p14:tracePt t="32686" x="7131050" y="3251200"/>
          <p14:tracePt t="32701" x="7061200" y="3244850"/>
          <p14:tracePt t="32718" x="6902450" y="3244850"/>
          <p14:tracePt t="32735" x="6788150" y="3244850"/>
          <p14:tracePt t="32751" x="6667500" y="3263900"/>
          <p14:tracePt t="32768" x="6553200" y="3289300"/>
          <p14:tracePt t="32785" x="6445250" y="3308350"/>
          <p14:tracePt t="32801" x="6337300" y="3340100"/>
          <p14:tracePt t="32818" x="6242050" y="3371850"/>
          <p14:tracePt t="32834" x="6172200" y="3403600"/>
          <p14:tracePt t="32851" x="6102350" y="3429000"/>
          <p14:tracePt t="32867" x="6038850" y="3460750"/>
          <p14:tracePt t="32884" x="5994400" y="3473450"/>
          <p14:tracePt t="32901" x="5962650" y="3492500"/>
          <p14:tracePt t="32903" x="5949950" y="3505200"/>
          <p14:tracePt t="32917" x="5924550" y="3524250"/>
          <p14:tracePt t="32934" x="5918200" y="3543300"/>
          <p14:tracePt t="32951" x="5911850" y="3556000"/>
          <p14:tracePt t="32968" x="5911850" y="3575050"/>
          <p14:tracePt t="32985" x="5911850" y="3594100"/>
          <p14:tracePt t="33001" x="5911850" y="3613150"/>
          <p14:tracePt t="33017" x="5918200" y="3638550"/>
          <p14:tracePt t="33035" x="5937250" y="3670300"/>
          <p14:tracePt t="33051" x="5969000" y="3695700"/>
          <p14:tracePt t="33067" x="6013450" y="3714750"/>
          <p14:tracePt t="33084" x="6070600" y="3746500"/>
          <p14:tracePt t="33101" x="6140450" y="3765550"/>
          <p14:tracePt t="33101" x="6184900" y="3771900"/>
          <p14:tracePt t="33117" x="6305550" y="3797300"/>
          <p14:tracePt t="33134" x="6457950" y="3829050"/>
          <p14:tracePt t="33151" x="6591300" y="3848100"/>
          <p14:tracePt t="33167" x="6686550" y="3848100"/>
          <p14:tracePt t="33184" x="6781800" y="3848100"/>
          <p14:tracePt t="33201" x="6877050" y="3848100"/>
          <p14:tracePt t="33218" x="6972300" y="3848100"/>
          <p14:tracePt t="33235" x="7080250" y="3848100"/>
          <p14:tracePt t="33251" x="7219950" y="3848100"/>
          <p14:tracePt t="33254" x="7296150" y="3848100"/>
          <p14:tracePt t="33267" x="7366000" y="3848100"/>
          <p14:tracePt t="33286" x="7524750" y="3848100"/>
          <p14:tracePt t="33288" x="7600950" y="3848100"/>
          <p14:tracePt t="33301" x="7727950" y="3848100"/>
          <p14:tracePt t="33317" x="7785100" y="3848100"/>
          <p14:tracePt t="33334" x="7823200" y="3848100"/>
          <p14:tracePt t="33351" x="7842250" y="3848100"/>
          <p14:tracePt t="33367" x="7861300" y="3841750"/>
          <p14:tracePt t="33384" x="7874000" y="3841750"/>
          <p14:tracePt t="33400" x="7886700" y="3835400"/>
          <p14:tracePt t="33623" x="0" y="0"/>
        </p14:tracePtLst>
        <p14:tracePtLst>
          <p14:tracePt t="35057" x="5753100" y="3810000"/>
          <p14:tracePt t="35135" x="5765800" y="3810000"/>
          <p14:tracePt t="35145" x="5797550" y="3816350"/>
          <p14:tracePt t="35158" x="5829300" y="3822700"/>
          <p14:tracePt t="35167" x="5943600" y="3835400"/>
          <p14:tracePt t="35183" x="6121400" y="3854450"/>
          <p14:tracePt t="35200" x="6330950" y="3860800"/>
          <p14:tracePt t="35217" x="6629400" y="3860800"/>
          <p14:tracePt t="35234" x="6908800" y="3860800"/>
          <p14:tracePt t="35251" x="7150100" y="3860800"/>
          <p14:tracePt t="35254" x="7232650" y="3860800"/>
          <p14:tracePt t="35267" x="7296150" y="3860800"/>
          <p14:tracePt t="35286" x="7391400" y="3860800"/>
          <p14:tracePt t="35288" x="7435850" y="3860800"/>
          <p14:tracePt t="35301" x="7467600" y="3860800"/>
          <p14:tracePt t="35317" x="7543800" y="3860800"/>
          <p14:tracePt t="35334" x="7702550" y="3860800"/>
          <p14:tracePt t="35350" x="7829550" y="3860800"/>
          <p14:tracePt t="35367" x="7950200" y="3860800"/>
          <p14:tracePt t="35383" x="8026400" y="3860800"/>
          <p14:tracePt t="35400" x="8070850" y="3848100"/>
          <p14:tracePt t="35416" x="8089900" y="3835400"/>
          <p14:tracePt t="35433" x="8121650" y="3822700"/>
          <p14:tracePt t="35450" x="8159750" y="3797300"/>
          <p14:tracePt t="35467" x="8191500" y="3771900"/>
          <p14:tracePt t="35484" x="8204200" y="3752850"/>
          <p14:tracePt t="35486" x="8210550" y="3740150"/>
          <p14:tracePt t="35500" x="8216900" y="3721100"/>
          <p14:tracePt t="35517" x="8216900" y="3702050"/>
          <p14:tracePt t="35533" x="8216900" y="3657600"/>
          <p14:tracePt t="35550" x="8210550" y="3619500"/>
          <p14:tracePt t="35566" x="8185150" y="3575050"/>
          <p14:tracePt t="35583" x="8166100" y="3536950"/>
          <p14:tracePt t="35600" x="8134350" y="3492500"/>
          <p14:tracePt t="35616" x="8083550" y="3448050"/>
          <p14:tracePt t="35633" x="7981950" y="3384550"/>
          <p14:tracePt t="35650" x="7816850" y="3314700"/>
          <p14:tracePt t="35666" x="7632700" y="3263900"/>
          <p14:tracePt t="35683" x="7448550" y="3225800"/>
          <p14:tracePt t="35700" x="7277100" y="3194050"/>
          <p14:tracePt t="35716" x="7137400" y="3175000"/>
          <p14:tracePt t="35718" x="7086600" y="3175000"/>
          <p14:tracePt t="35770" x="6724650" y="3175000"/>
          <p14:tracePt t="35775" x="6648450" y="3175000"/>
          <p14:tracePt t="35785" x="6584950" y="3175000"/>
          <p14:tracePt t="35800" x="6464300" y="3175000"/>
          <p14:tracePt t="35817" x="6375400" y="3194050"/>
          <p14:tracePt t="35833" x="6286500" y="3206750"/>
          <p14:tracePt t="35850" x="6216650" y="3219450"/>
          <p14:tracePt t="35866" x="6153150" y="3232150"/>
          <p14:tracePt t="35883" x="6096000" y="3263900"/>
          <p14:tracePt t="35900" x="6051550" y="3282950"/>
          <p14:tracePt t="35916" x="6026150" y="3308350"/>
          <p14:tracePt t="35918" x="6013450" y="3321050"/>
          <p14:tracePt t="35933" x="5994400" y="3340100"/>
          <p14:tracePt t="35950" x="5988050" y="3359150"/>
          <p14:tracePt t="35966" x="5988050" y="3390900"/>
          <p14:tracePt t="35983" x="5988050" y="3416300"/>
          <p14:tracePt t="36000" x="5988050" y="3454400"/>
          <p14:tracePt t="36017" x="6000750" y="3511550"/>
          <p14:tracePt t="36033" x="6026150" y="3562350"/>
          <p14:tracePt t="36051" x="6051550" y="3613150"/>
          <p14:tracePt t="36068" x="6076950" y="3651250"/>
          <p14:tracePt t="36070" x="6089650" y="3670300"/>
          <p14:tracePt t="36083" x="6102350" y="3689350"/>
          <p14:tracePt t="36100" x="6127750" y="3714750"/>
          <p14:tracePt t="36116" x="6165850" y="3746500"/>
          <p14:tracePt t="36118" x="6191250" y="3759200"/>
          <p14:tracePt t="36133" x="6242050" y="3790950"/>
          <p14:tracePt t="36150" x="6311900" y="3822700"/>
          <p14:tracePt t="36166" x="6407150" y="3860800"/>
          <p14:tracePt t="36183" x="6527800" y="3892550"/>
          <p14:tracePt t="36200" x="6661150" y="3924300"/>
          <p14:tracePt t="36216" x="6813550" y="3949700"/>
          <p14:tracePt t="36234" x="6953250" y="3975100"/>
          <p14:tracePt t="36250" x="7080250" y="3994150"/>
          <p14:tracePt t="36255" x="7124700" y="3994150"/>
          <p14:tracePt t="36267" x="7175500" y="3994150"/>
          <p14:tracePt t="36287" x="7283450" y="3994150"/>
          <p14:tracePt t="36288" x="7340600" y="3994150"/>
          <p14:tracePt t="36300" x="7404100" y="3987800"/>
          <p14:tracePt t="36318" x="7588250" y="3956050"/>
          <p14:tracePt t="36333" x="7721600" y="3930650"/>
          <p14:tracePt t="36350" x="7816850" y="3911600"/>
          <p14:tracePt t="36366" x="7861300" y="3886200"/>
          <p14:tracePt t="36383" x="7886700" y="3867150"/>
          <p14:tracePt t="36400" x="7899400" y="3848100"/>
          <p14:tracePt t="36416" x="7899400" y="3829050"/>
          <p14:tracePt t="36433" x="7899400" y="3803650"/>
          <p14:tracePt t="36450" x="7905750" y="3784600"/>
          <p14:tracePt t="36466" x="7905750" y="3765550"/>
          <p14:tracePt t="36484" x="7905750" y="3740150"/>
          <p14:tracePt t="36487" x="7905750" y="3733800"/>
          <p14:tracePt t="36500" x="7905750" y="3727450"/>
          <p14:tracePt t="36516" x="7905750" y="3708400"/>
          <p14:tracePt t="36534" x="7899400" y="3676650"/>
          <p14:tracePt t="36550" x="7893050" y="3651250"/>
          <p14:tracePt t="36566" x="7880350" y="3632200"/>
          <p14:tracePt t="36583" x="7867650" y="3606800"/>
          <p14:tracePt t="36600" x="7854950" y="3594100"/>
          <p14:tracePt t="36616" x="7848600" y="3587750"/>
          <p14:tracePt t="36633" x="7842250" y="3575050"/>
          <p14:tracePt t="36649" x="7835900" y="3568700"/>
          <p14:tracePt t="36666" x="7829550" y="3556000"/>
          <p14:tracePt t="36683" x="7816850" y="3549650"/>
          <p14:tracePt t="36716" x="7810500" y="3543300"/>
          <p14:tracePt t="36733" x="7804150" y="3536950"/>
          <p14:tracePt t="36830" x="0" y="0"/>
        </p14:tracePtLst>
        <p14:tracePtLst>
          <p14:tracePt t="38479" x="6019800" y="4603750"/>
          <p14:tracePt t="38518" x="6019800" y="4610100"/>
          <p14:tracePt t="38542" x="6045200" y="4610100"/>
          <p14:tracePt t="38550" x="6051550" y="4610100"/>
          <p14:tracePt t="38558" x="6076950" y="4616450"/>
          <p14:tracePt t="38567" x="6115050" y="4622800"/>
          <p14:tracePt t="38582" x="6178550" y="4635500"/>
          <p14:tracePt t="38599" x="6299200" y="4635500"/>
          <p14:tracePt t="38616" x="6445250" y="4635500"/>
          <p14:tracePt t="38632" x="6623050" y="4635500"/>
          <p14:tracePt t="38649" x="6813550" y="4635500"/>
          <p14:tracePt t="38666" x="6991350" y="4635500"/>
          <p14:tracePt t="38682" x="7150100" y="4635500"/>
          <p14:tracePt t="38699" x="7289800" y="4635500"/>
          <p14:tracePt t="38715" x="7397750" y="4635500"/>
          <p14:tracePt t="38732" x="7480300" y="4635500"/>
          <p14:tracePt t="38750" x="7613650" y="4635500"/>
          <p14:tracePt t="38766" x="7683500" y="4635500"/>
          <p14:tracePt t="38784" x="7753350" y="4635500"/>
          <p14:tracePt t="38799" x="7835900" y="4635500"/>
          <p14:tracePt t="38815" x="7924800" y="4635500"/>
          <p14:tracePt t="38832" x="8007350" y="4635500"/>
          <p14:tracePt t="38849" x="8096250" y="4635500"/>
          <p14:tracePt t="38865" x="8172450" y="4635500"/>
          <p14:tracePt t="38882" x="8235950" y="4635500"/>
          <p14:tracePt t="38899" x="8305800" y="4635500"/>
          <p14:tracePt t="38915" x="8350250" y="4635500"/>
          <p14:tracePt t="38932" x="8401050" y="4635500"/>
          <p14:tracePt t="38934" x="8413750" y="4635500"/>
          <p14:tracePt t="38949" x="8439150" y="4635500"/>
          <p14:tracePt t="38965" x="8496300" y="4635500"/>
          <p14:tracePt t="38982" x="8534400" y="4635500"/>
          <p14:tracePt t="38999" x="8572500" y="4635500"/>
          <p14:tracePt t="39016" x="8591550" y="4635500"/>
          <p14:tracePt t="39032" x="8597900" y="4635500"/>
          <p14:tracePt t="39214" x="0" y="0"/>
        </p14:tracePtLst>
        <p14:tracePtLst>
          <p14:tracePt t="39923" x="6178550" y="4635500"/>
          <p14:tracePt t="40010" x="6184900" y="4635500"/>
          <p14:tracePt t="40026" x="6223000" y="4635500"/>
          <p14:tracePt t="40045" x="6318250" y="4635500"/>
          <p14:tracePt t="40049" x="6381750" y="4635500"/>
          <p14:tracePt t="40057" x="6457950" y="4635500"/>
          <p14:tracePt t="40067" x="6540500" y="4635500"/>
          <p14:tracePt t="40082" x="6731000" y="4635500"/>
          <p14:tracePt t="40099" x="6927850" y="4635500"/>
          <p14:tracePt t="40103" x="7042150" y="4635500"/>
          <p14:tracePt t="40115" x="7156450" y="4635500"/>
          <p14:tracePt t="40132" x="7391400" y="4635500"/>
          <p14:tracePt t="40148" x="7607300" y="4635500"/>
          <p14:tracePt t="40150" x="7715250" y="4635500"/>
          <p14:tracePt t="40165" x="7905750" y="4635500"/>
          <p14:tracePt t="40182" x="8064500" y="4635500"/>
          <p14:tracePt t="40198" x="8191500" y="4635500"/>
          <p14:tracePt t="40215" x="8299450" y="4635500"/>
          <p14:tracePt t="40232" x="8401050" y="4635500"/>
          <p14:tracePt t="40248" x="8502650" y="4635500"/>
          <p14:tracePt t="40266" x="8553450" y="4635500"/>
          <p14:tracePt t="40282" x="8597900" y="4635500"/>
          <p14:tracePt t="40287" x="8616950" y="4635500"/>
          <p14:tracePt t="40299" x="8623300" y="4635500"/>
          <p14:tracePt t="40316" x="8636000" y="4635500"/>
          <p14:tracePt t="40791" x="0" y="0"/>
        </p14:tracePtLst>
        <p14:tracePtLst>
          <p14:tracePt t="42865" x="5480050" y="1816100"/>
          <p14:tracePt t="42903" x="5480050" y="1822450"/>
          <p14:tracePt t="42912" x="5473700" y="1847850"/>
          <p14:tracePt t="42923" x="5473700" y="1860550"/>
          <p14:tracePt t="42933" x="5473700" y="1885950"/>
          <p14:tracePt t="42947" x="5473700" y="1949450"/>
          <p14:tracePt t="42964" x="5467350" y="2019300"/>
          <p14:tracePt t="42981" x="5454650" y="2120900"/>
          <p14:tracePt t="42982" x="5448300" y="2190750"/>
          <p14:tracePt t="42998" x="5435600" y="2330450"/>
          <p14:tracePt t="43014" x="5435600" y="2489200"/>
          <p14:tracePt t="43031" x="5435600" y="2673350"/>
          <p14:tracePt t="43048" x="5435600" y="2889250"/>
          <p14:tracePt t="43064" x="5461000" y="3111500"/>
          <p14:tracePt t="43081" x="5486400" y="3302000"/>
          <p14:tracePt t="43098" x="5524500" y="3473450"/>
          <p14:tracePt t="43115" x="5556250" y="3625850"/>
          <p14:tracePt t="43131" x="5575300" y="3765550"/>
          <p14:tracePt t="43147" x="5607050" y="3911600"/>
          <p14:tracePt t="43164" x="5632450" y="4032250"/>
          <p14:tracePt t="43167" x="5638800" y="4083050"/>
          <p14:tracePt t="43181" x="5651500" y="4140200"/>
          <p14:tracePt t="43183" x="5651500" y="4171950"/>
          <p14:tracePt t="43197" x="5670550" y="4273550"/>
          <p14:tracePt t="43214" x="5676900" y="4330700"/>
          <p14:tracePt t="43231" x="5683250" y="4394200"/>
          <p14:tracePt t="43247" x="5689600" y="4432300"/>
          <p14:tracePt t="43264" x="5695950" y="4451350"/>
          <p14:tracePt t="43284" x="5702300" y="4464050"/>
          <p14:tracePt t="43298" x="5708650" y="4495800"/>
          <p14:tracePt t="43314" x="5721350" y="4527550"/>
          <p14:tracePt t="43331" x="5734050" y="4546600"/>
          <p14:tracePt t="43334" x="5746750" y="4565650"/>
          <p14:tracePt t="43347" x="5753100" y="4578350"/>
          <p14:tracePt t="43365" x="5765800" y="4591050"/>
          <p14:tracePt t="43380" x="5778500" y="4603750"/>
          <p14:tracePt t="43382" x="5791200" y="4603750"/>
          <p14:tracePt t="43397" x="5810250" y="4616450"/>
          <p14:tracePt t="43414" x="5854700" y="4629150"/>
          <p14:tracePt t="43430" x="5911850" y="4641850"/>
          <p14:tracePt t="43447" x="6000750" y="4648200"/>
          <p14:tracePt t="43464" x="6140450" y="4648200"/>
          <p14:tracePt t="43480" x="6324600" y="4648200"/>
          <p14:tracePt t="43497" x="6540500" y="4648200"/>
          <p14:tracePt t="43514" x="6750050" y="4648200"/>
          <p14:tracePt t="43531" x="6946900" y="4648200"/>
          <p14:tracePt t="43534" x="7042150" y="4648200"/>
          <p14:tracePt t="43548" x="7124700" y="4648200"/>
          <p14:tracePt t="43564" x="7296150" y="4648200"/>
          <p14:tracePt t="43581" x="7442200" y="4648200"/>
          <p14:tracePt t="43583" x="7524750" y="4648200"/>
          <p14:tracePt t="43598" x="7696200" y="4648200"/>
          <p14:tracePt t="43614" x="7893050" y="4648200"/>
          <p14:tracePt t="43630" x="8102600" y="4648200"/>
          <p14:tracePt t="43647" x="8324850" y="4648200"/>
          <p14:tracePt t="43664" x="8547100" y="4648200"/>
          <p14:tracePt t="43680" x="8743950" y="4648200"/>
          <p14:tracePt t="43697" x="8921750" y="4648200"/>
          <p14:tracePt t="43714" x="9074150" y="4641850"/>
          <p14:tracePt t="43730" x="9194800" y="4622800"/>
          <p14:tracePt t="43747" x="9296400" y="4597400"/>
          <p14:tracePt t="43764" x="9372600" y="4584700"/>
          <p14:tracePt t="43781" x="9417050" y="4565650"/>
          <p14:tracePt t="43782" x="9436100" y="4559300"/>
          <p14:tracePt t="43798" x="9448800" y="4546600"/>
          <p14:tracePt t="43814" x="9474200" y="4533900"/>
          <p14:tracePt t="43831" x="9486900" y="4521200"/>
          <p14:tracePt t="43847" x="9499600" y="4495800"/>
          <p14:tracePt t="43864" x="9512300" y="4470400"/>
          <p14:tracePt t="43880" x="9518650" y="4432300"/>
          <p14:tracePt t="43897" x="9537700" y="4394200"/>
          <p14:tracePt t="43914" x="9544050" y="4311650"/>
          <p14:tracePt t="43930" x="9544050" y="4152900"/>
          <p14:tracePt t="43947" x="9518650" y="3962400"/>
          <p14:tracePt t="43964" x="9480550" y="3752850"/>
          <p14:tracePt t="43980" x="9436100" y="3486150"/>
          <p14:tracePt t="43982" x="9410700" y="3321050"/>
          <p14:tracePt t="43997" x="9391650" y="3028950"/>
          <p14:tracePt t="44013" x="9391650" y="2800350"/>
          <p14:tracePt t="44031" x="9385300" y="2565400"/>
          <p14:tracePt t="44047" x="9353550" y="2355850"/>
          <p14:tracePt t="44064" x="9321800" y="2184400"/>
          <p14:tracePt t="44080" x="9283700" y="2057400"/>
          <p14:tracePt t="44097" x="9251950" y="1987550"/>
          <p14:tracePt t="44114" x="9226550" y="1936750"/>
          <p14:tracePt t="44130" x="9213850" y="1892300"/>
          <p14:tracePt t="44147" x="9201150" y="1860550"/>
          <p14:tracePt t="44164" x="9182100" y="1822450"/>
          <p14:tracePt t="44180" x="9175750" y="1803400"/>
          <p14:tracePt t="44197" x="9156700" y="1778000"/>
          <p14:tracePt t="44198" x="9150350" y="1771650"/>
          <p14:tracePt t="44213" x="9144000" y="1752600"/>
          <p14:tracePt t="44230" x="9131300" y="1746250"/>
          <p14:tracePt t="44247" x="9131300" y="1733550"/>
          <p14:tracePt t="44263" x="9124950" y="1727200"/>
          <p14:tracePt t="44281" x="9112250" y="1714500"/>
          <p14:tracePt t="44297" x="9112250" y="1708150"/>
          <p14:tracePt t="44314" x="9099550" y="1708150"/>
          <p14:tracePt t="44331" x="9080500" y="1695450"/>
          <p14:tracePt t="44347" x="9055100" y="1689100"/>
          <p14:tracePt t="44349" x="9042400" y="1682750"/>
          <p14:tracePt t="44364" x="9023350" y="1676400"/>
          <p14:tracePt t="44380" x="8953500" y="1663700"/>
          <p14:tracePt t="44382" x="8909050" y="1657350"/>
          <p14:tracePt t="44397" x="8845550" y="1638300"/>
          <p14:tracePt t="44414" x="8610600" y="1625600"/>
          <p14:tracePt t="44430" x="8401050" y="1625600"/>
          <p14:tracePt t="44447" x="8140700" y="1625600"/>
          <p14:tracePt t="44463" x="7854950" y="1625600"/>
          <p14:tracePt t="44480" x="7594600" y="1625600"/>
          <p14:tracePt t="44497" x="7346950" y="1625600"/>
          <p14:tracePt t="44513" x="7118350" y="1625600"/>
          <p14:tracePt t="44530" x="6889750" y="1625600"/>
          <p14:tracePt t="44547" x="6642100" y="1625600"/>
          <p14:tracePt t="44564" x="6381750" y="1625600"/>
          <p14:tracePt t="44566" x="6254750" y="1625600"/>
          <p14:tracePt t="44580" x="6121400" y="1625600"/>
          <p14:tracePt t="44597" x="5810250" y="1625600"/>
          <p14:tracePt t="44613" x="5670550" y="1625600"/>
          <p14:tracePt t="44630" x="5581650" y="1625600"/>
          <p14:tracePt t="44647" x="5524500" y="1625600"/>
          <p14:tracePt t="44663" x="5480050" y="1625600"/>
          <p14:tracePt t="44680" x="5429250" y="1625600"/>
          <p14:tracePt t="44697" x="5359400" y="1625600"/>
          <p14:tracePt t="44713" x="5270500" y="1625600"/>
          <p14:tracePt t="44730" x="5187950" y="1625600"/>
          <p14:tracePt t="44747" x="5118100" y="1625600"/>
          <p14:tracePt t="44763" x="5086350" y="1625600"/>
          <p14:tracePt t="44782" x="5073650" y="1625600"/>
          <p14:tracePt t="44914" x="5067300" y="1625600"/>
          <p14:tracePt t="44928" x="5067300" y="1638300"/>
          <p14:tracePt t="44943" x="5073650" y="1676400"/>
          <p14:tracePt t="44954" x="5080000" y="1695450"/>
          <p14:tracePt t="44964" x="5086350" y="1714500"/>
          <p14:tracePt t="44980" x="5111750" y="1765300"/>
          <p14:tracePt t="44984" x="5130800" y="1790700"/>
          <p14:tracePt t="44997" x="5162550" y="1828800"/>
          <p14:tracePt t="45013" x="5264150" y="1962150"/>
          <p14:tracePt t="45030" x="5327650" y="2051050"/>
          <p14:tracePt t="45047" x="5378450" y="2114550"/>
          <p14:tracePt t="45064" x="5403850" y="2152650"/>
          <p14:tracePt t="45081" x="5410200" y="2171700"/>
          <p14:tracePt t="45097" x="5416550" y="2184400"/>
          <p14:tracePt t="45114" x="5422900" y="2203450"/>
          <p14:tracePt t="45130" x="5422900" y="2235200"/>
          <p14:tracePt t="45147" x="5422900" y="2273300"/>
          <p14:tracePt t="45163" x="5422900" y="2324100"/>
          <p14:tracePt t="45180" x="5422900" y="2362200"/>
          <p14:tracePt t="45197" x="5422900" y="2400300"/>
          <p14:tracePt t="45199" x="5422900" y="2413000"/>
          <p14:tracePt t="45213" x="5422900" y="2451100"/>
          <p14:tracePt t="45230" x="5429250" y="2495550"/>
          <p14:tracePt t="45247" x="5435600" y="2540000"/>
          <p14:tracePt t="45263" x="5448300" y="2597150"/>
          <p14:tracePt t="45283" x="5454650" y="2641600"/>
          <p14:tracePt t="45297" x="5467350" y="2679700"/>
          <p14:tracePt t="45313" x="5473700" y="2730500"/>
          <p14:tracePt t="45330" x="5486400" y="2800350"/>
          <p14:tracePt t="45347" x="5499100" y="2876550"/>
          <p14:tracePt t="45351" x="5505450" y="2921000"/>
          <p14:tracePt t="45363" x="5511800" y="2965450"/>
          <p14:tracePt t="45380" x="5530850" y="3048000"/>
          <p14:tracePt t="45383" x="5537200" y="3092450"/>
          <p14:tracePt t="45397" x="5543550" y="3124200"/>
          <p14:tracePt t="45413" x="5562600" y="3257550"/>
          <p14:tracePt t="45430" x="5581650" y="3340100"/>
          <p14:tracePt t="45446" x="5600700" y="3441700"/>
          <p14:tracePt t="45463" x="5619750" y="3556000"/>
          <p14:tracePt t="45480" x="5632450" y="3689350"/>
          <p14:tracePt t="45496" x="5632450" y="3797300"/>
          <p14:tracePt t="45513" x="5651500" y="3911600"/>
          <p14:tracePt t="45531" x="5651500" y="4000500"/>
          <p14:tracePt t="45534" x="5657850" y="4044950"/>
          <p14:tracePt t="45547" x="5657850" y="4070350"/>
          <p14:tracePt t="45564" x="5670550" y="4127500"/>
          <p14:tracePt t="45580" x="5676900" y="4171950"/>
          <p14:tracePt t="45584" x="5683250" y="4197350"/>
          <p14:tracePt t="45596" x="5689600" y="4222750"/>
          <p14:tracePt t="45614" x="5702300" y="4286250"/>
          <p14:tracePt t="45630" x="5715000" y="4324350"/>
          <p14:tracePt t="45646" x="5727700" y="4356100"/>
          <p14:tracePt t="45663" x="5734050" y="4375150"/>
          <p14:tracePt t="45680" x="5740400" y="4387850"/>
          <p14:tracePt t="45697" x="5753100" y="4413250"/>
          <p14:tracePt t="45790" x="5822950" y="4489450"/>
          <p14:tracePt t="45800" x="5842000" y="4489450"/>
          <p14:tracePt t="45813" x="5867400" y="4495800"/>
          <p14:tracePt t="45830" x="5924550" y="4508500"/>
          <p14:tracePt t="45847" x="6007100" y="4527550"/>
          <p14:tracePt t="45863" x="6108700" y="4527550"/>
          <p14:tracePt t="45880" x="6292850" y="4527550"/>
          <p14:tracePt t="45896" x="6508750" y="4527550"/>
          <p14:tracePt t="45913" x="6813550" y="4546600"/>
          <p14:tracePt t="45930" x="7188200" y="4603750"/>
          <p14:tracePt t="45946" x="7581900" y="4660900"/>
          <p14:tracePt t="45963" x="7899400" y="4699000"/>
          <p14:tracePt t="45980" x="8089900" y="4699000"/>
          <p14:tracePt t="45996" x="8229600" y="4699000"/>
          <p14:tracePt t="45998" x="8267700" y="4699000"/>
          <p14:tracePt t="46013" x="8312150" y="4699000"/>
          <p14:tracePt t="46030" x="8401050" y="4699000"/>
          <p14:tracePt t="46047" x="8445500" y="4699000"/>
          <p14:tracePt t="46063" x="8477250" y="4699000"/>
          <p14:tracePt t="46080" x="8489950" y="4699000"/>
          <p14:tracePt t="46096" x="8502650" y="4692650"/>
          <p14:tracePt t="46113" x="8515350" y="4686300"/>
          <p14:tracePt t="46129" x="8528050" y="4679950"/>
          <p14:tracePt t="46146" x="8553450" y="4635500"/>
          <p14:tracePt t="46163" x="8597900" y="4540250"/>
          <p14:tracePt t="46180" x="8655050" y="4387850"/>
          <p14:tracePt t="46196" x="8724900" y="4178300"/>
          <p14:tracePt t="46198" x="8756650" y="4051300"/>
          <p14:tracePt t="46213" x="8788400" y="3924300"/>
          <p14:tracePt t="46230" x="8826500" y="3530600"/>
          <p14:tracePt t="46246" x="8820150" y="3308350"/>
          <p14:tracePt t="46263" x="8807450" y="3105150"/>
          <p14:tracePt t="46281" x="8763000" y="2914650"/>
          <p14:tracePt t="46296" x="8724900" y="2724150"/>
          <p14:tracePt t="46313" x="8693150" y="2559050"/>
          <p14:tracePt t="46330" x="8667750" y="2419350"/>
          <p14:tracePt t="46346" x="8648700" y="2311400"/>
          <p14:tracePt t="46363" x="8623300" y="2228850"/>
          <p14:tracePt t="46380" x="8610600" y="2178050"/>
          <p14:tracePt t="46382" x="8597900" y="2159000"/>
          <p14:tracePt t="46396" x="8591550" y="2146300"/>
          <p14:tracePt t="46413" x="8578850" y="2114550"/>
          <p14:tracePt t="46429" x="8572500" y="2095500"/>
          <p14:tracePt t="46446" x="8566150" y="2082800"/>
          <p14:tracePt t="46463" x="8566150" y="2076450"/>
          <p14:tracePt t="46479" x="8559800" y="2070100"/>
          <p14:tracePt t="46496" x="8553450" y="2057400"/>
          <p14:tracePt t="46513" x="8547100" y="2044700"/>
          <p14:tracePt t="46530" x="8534400" y="2025650"/>
          <p14:tracePt t="46546" x="8502650" y="1993900"/>
          <p14:tracePt t="46563" x="8439150" y="1949450"/>
          <p14:tracePt t="46566" x="8382000" y="1917700"/>
          <p14:tracePt t="46579" x="8318500" y="1885950"/>
          <p14:tracePt t="46582" x="8216900" y="1841500"/>
          <p14:tracePt t="46596" x="8089900" y="1790700"/>
          <p14:tracePt t="46613" x="7727950" y="1695450"/>
          <p14:tracePt t="46615" x="7493000" y="1644650"/>
          <p14:tracePt t="46629" x="6991350" y="1555750"/>
          <p14:tracePt t="46646" x="6673850" y="1498600"/>
          <p14:tracePt t="46663" x="6502400" y="1492250"/>
          <p14:tracePt t="46679" x="6400800" y="1492250"/>
          <p14:tracePt t="46696" x="6330950" y="1492250"/>
          <p14:tracePt t="46713" x="6267450" y="1492250"/>
          <p14:tracePt t="46729" x="6203950" y="1492250"/>
          <p14:tracePt t="46746" x="6115050" y="1492250"/>
          <p14:tracePt t="46763" x="6051550" y="1492250"/>
          <p14:tracePt t="46781" x="6007100" y="1492250"/>
          <p14:tracePt t="46784" x="6000750" y="1492250"/>
          <p14:tracePt t="46798" x="5988050" y="1492250"/>
          <p14:tracePt t="46813" x="5975350" y="1492250"/>
          <p14:tracePt t="46830" x="5975350" y="1498600"/>
          <p14:tracePt t="46847" x="5969000" y="1504950"/>
          <p14:tracePt t="46863" x="5956300" y="1511300"/>
          <p14:tracePt t="46879" x="5949950" y="1543050"/>
          <p14:tracePt t="46896" x="5924550" y="1574800"/>
          <p14:tracePt t="46913" x="5899150" y="1625600"/>
          <p14:tracePt t="46930" x="5873750" y="1676400"/>
          <p14:tracePt t="46946" x="5848350" y="1733550"/>
          <p14:tracePt t="46963" x="5816600" y="1803400"/>
          <p14:tracePt t="46979" x="5791200" y="1873250"/>
          <p14:tracePt t="46996" x="5746750" y="1968500"/>
          <p14:tracePt t="47012" x="5721350" y="2070100"/>
          <p14:tracePt t="47013" x="5708650" y="2120900"/>
          <p14:tracePt t="47030" x="5695950" y="2241550"/>
          <p14:tracePt t="47046" x="5676900" y="2355850"/>
          <p14:tracePt t="47063" x="5664200" y="2451100"/>
          <p14:tracePt t="47080" x="5657850" y="2527300"/>
          <p14:tracePt t="47096" x="5657850" y="2616200"/>
          <p14:tracePt t="47112" x="5638800" y="2705100"/>
          <p14:tracePt t="47129" x="5638800" y="2781300"/>
          <p14:tracePt t="47146" x="5638800" y="2863850"/>
          <p14:tracePt t="47163" x="5638800" y="2971800"/>
          <p14:tracePt t="47179" x="5638800" y="3092450"/>
          <p14:tracePt t="47196" x="5638800" y="3206750"/>
          <p14:tracePt t="47198" x="5638800" y="3257550"/>
          <p14:tracePt t="47213" x="5638800" y="3314700"/>
          <p14:tracePt t="47229" x="5638800" y="3473450"/>
          <p14:tracePt t="47246" x="5638800" y="3581400"/>
          <p14:tracePt t="47263" x="5638800" y="3695700"/>
          <p14:tracePt t="47279" x="5638800" y="3816350"/>
          <p14:tracePt t="47296" x="5638800" y="3930650"/>
          <p14:tracePt t="47313" x="5638800" y="4038600"/>
          <p14:tracePt t="47330" x="5638800" y="4127500"/>
          <p14:tracePt t="47346" x="5638800" y="4203700"/>
          <p14:tracePt t="47363" x="5651500" y="4279900"/>
          <p14:tracePt t="47379" x="5664200" y="4337050"/>
          <p14:tracePt t="47396" x="5676900" y="4387850"/>
          <p14:tracePt t="47412" x="5689600" y="4419600"/>
          <p14:tracePt t="47414" x="5689600" y="4438650"/>
          <p14:tracePt t="47429" x="5702300" y="4464050"/>
          <p14:tracePt t="47446" x="5715000" y="4483100"/>
          <p14:tracePt t="47462" x="5721350" y="4489450"/>
          <p14:tracePt t="47479" x="5734050" y="4508500"/>
          <p14:tracePt t="47496" x="5746750" y="4527550"/>
          <p14:tracePt t="47512" x="5784850" y="4552950"/>
          <p14:tracePt t="47529" x="5861050" y="4591050"/>
          <p14:tracePt t="47546" x="5969000" y="4622800"/>
          <p14:tracePt t="47563" x="6153150" y="4654550"/>
          <p14:tracePt t="47579" x="6438900" y="4705350"/>
          <p14:tracePt t="47582" x="6616700" y="4718050"/>
          <p14:tracePt t="47596" x="6838950" y="4743450"/>
          <p14:tracePt t="47613" x="7366000" y="4756150"/>
          <p14:tracePt t="47615" x="7664450" y="4756150"/>
          <p14:tracePt t="47629" x="8267700" y="4756150"/>
          <p14:tracePt t="47646" x="8763000" y="4756150"/>
          <p14:tracePt t="47662" x="9055100" y="4756150"/>
          <p14:tracePt t="47679" x="9188450" y="4756150"/>
          <p14:tracePt t="47696" x="9232900" y="4756150"/>
          <p14:tracePt t="47712" x="9239250" y="4756150"/>
          <p14:tracePt t="47774" x="9251950" y="4756150"/>
          <p14:tracePt t="47790" x="9258300" y="4743450"/>
          <p14:tracePt t="47798" x="9264650" y="4730750"/>
          <p14:tracePt t="47813" x="9271000" y="4724400"/>
          <p14:tracePt t="47831" x="9309100" y="4654550"/>
          <p14:tracePt t="47847" x="9334500" y="4584700"/>
          <p14:tracePt t="47863" x="9347200" y="4483100"/>
          <p14:tracePt t="47880" x="9372600" y="4362450"/>
          <p14:tracePt t="47896" x="9385300" y="4184650"/>
          <p14:tracePt t="47914" x="9398000" y="3981450"/>
          <p14:tracePt t="47929" x="9398000" y="3771900"/>
          <p14:tracePt t="47946" x="9398000" y="3581400"/>
          <p14:tracePt t="47962" x="9398000" y="3390900"/>
          <p14:tracePt t="47979" x="9398000" y="3225800"/>
          <p14:tracePt t="47996" x="9398000" y="3054350"/>
          <p14:tracePt t="47999" x="9391650" y="2959100"/>
          <p14:tracePt t="48012" x="9385300" y="2876550"/>
          <p14:tracePt t="48030" x="9353550" y="2641600"/>
          <p14:tracePt t="48047" x="9309100" y="2489200"/>
          <p14:tracePt t="48063" x="9251950" y="2330450"/>
          <p14:tracePt t="48079" x="9182100" y="2197100"/>
          <p14:tracePt t="48096" x="9118600" y="2070100"/>
          <p14:tracePt t="48112" x="9048750" y="1968500"/>
          <p14:tracePt t="48129" x="8997950" y="1873250"/>
          <p14:tracePt t="48146" x="8953500" y="1797050"/>
          <p14:tracePt t="48162" x="8909050" y="1733550"/>
          <p14:tracePt t="48179" x="8877300" y="1682750"/>
          <p14:tracePt t="48195" x="8832850" y="1625600"/>
          <p14:tracePt t="48212" x="8775700" y="1568450"/>
          <p14:tracePt t="48229" x="8718550" y="1517650"/>
          <p14:tracePt t="48231" x="8680450" y="1498600"/>
          <p14:tracePt t="48245" x="8616950" y="1454150"/>
          <p14:tracePt t="48262" x="8572500" y="1435100"/>
          <p14:tracePt t="48279" x="8540750" y="1422400"/>
          <p14:tracePt t="48296" x="8489950" y="1409700"/>
          <p14:tracePt t="48312" x="8413750" y="1397000"/>
          <p14:tracePt t="48329" x="8267700" y="1371600"/>
          <p14:tracePt t="48346" x="8102600" y="1365250"/>
          <p14:tracePt t="48362" x="7823200" y="1365250"/>
          <p14:tracePt t="48379" x="7391400" y="1365250"/>
          <p14:tracePt t="48382" x="7156450" y="1365250"/>
          <p14:tracePt t="48395" x="6896100" y="1365250"/>
          <p14:tracePt t="48412" x="6445250" y="1365250"/>
          <p14:tracePt t="48429" x="6140450" y="1365250"/>
          <p14:tracePt t="48430" x="6045200" y="1365250"/>
          <p14:tracePt t="48445" x="5937250" y="1365250"/>
          <p14:tracePt t="48462" x="5905500" y="1365250"/>
          <p14:tracePt t="48479" x="5899150" y="1365250"/>
          <p14:tracePt t="48495" x="5886450" y="1365250"/>
          <p14:tracePt t="48512" x="5880100" y="1365250"/>
          <p14:tracePt t="48529" x="5854700" y="1365250"/>
          <p14:tracePt t="48546" x="5835650" y="1365250"/>
          <p14:tracePt t="48562" x="5816600" y="1365250"/>
          <p14:tracePt t="48579" x="5784850" y="1371600"/>
          <p14:tracePt t="48596" x="5740400" y="1384300"/>
          <p14:tracePt t="48613" x="5695950" y="1397000"/>
          <p14:tracePt t="48615" x="5657850" y="1403350"/>
          <p14:tracePt t="48629" x="5632450" y="1409700"/>
          <p14:tracePt t="48645" x="5549900" y="1454150"/>
          <p14:tracePt t="48662" x="5486400" y="1479550"/>
          <p14:tracePt t="48679" x="5422900" y="1524000"/>
          <p14:tracePt t="48695" x="5346700" y="1568450"/>
          <p14:tracePt t="48712" x="5289550" y="1606550"/>
          <p14:tracePt t="48729" x="5257800" y="1644650"/>
          <p14:tracePt t="48745" x="5245100" y="1676400"/>
          <p14:tracePt t="48762" x="5238750" y="1708150"/>
          <p14:tracePt t="48779" x="5238750" y="1733550"/>
          <p14:tracePt t="48796" x="5238750" y="1765300"/>
          <p14:tracePt t="48798" x="5238750" y="1784350"/>
          <p14:tracePt t="48812" x="5238750" y="1803400"/>
          <p14:tracePt t="48829" x="5238750" y="1866900"/>
          <p14:tracePt t="48846" x="5238750" y="1949450"/>
          <p14:tracePt t="48862" x="5245100" y="2070100"/>
          <p14:tracePt t="48879" x="5276850" y="2197100"/>
          <p14:tracePt t="48896" x="5295900" y="2349500"/>
          <p14:tracePt t="48912" x="5327650" y="2520950"/>
          <p14:tracePt t="48928" x="5359400" y="2736850"/>
          <p14:tracePt t="48945" x="5422900" y="3054350"/>
          <p14:tracePt t="48962" x="5492750" y="3429000"/>
          <p14:tracePt t="48979" x="5537200" y="3771900"/>
          <p14:tracePt t="48995" x="5575300" y="4038600"/>
          <p14:tracePt t="49012" x="5613400" y="4241800"/>
          <p14:tracePt t="49014" x="5626100" y="4318000"/>
          <p14:tracePt t="49029" x="5638800" y="4381500"/>
          <p14:tracePt t="49046" x="5683250" y="4521200"/>
          <p14:tracePt t="49062" x="5708650" y="4572000"/>
          <p14:tracePt t="49079" x="5734050" y="4597400"/>
          <p14:tracePt t="49096" x="5740400" y="4622800"/>
          <p14:tracePt t="49112" x="5753100" y="4629150"/>
          <p14:tracePt t="49130" x="5759450" y="4641850"/>
          <p14:tracePt t="49145" x="5778500" y="4654550"/>
          <p14:tracePt t="49162" x="5778500" y="4660900"/>
          <p14:tracePt t="49179" x="5791200" y="4660900"/>
          <p14:tracePt t="49207" x="5810250" y="4667250"/>
          <p14:tracePt t="49215" x="5816600" y="4673600"/>
          <p14:tracePt t="49229" x="5842000" y="4686300"/>
          <p14:tracePt t="49245" x="6045200" y="4743450"/>
          <p14:tracePt t="49262" x="6388100" y="4813300"/>
          <p14:tracePt t="49278" x="6946900" y="4876800"/>
          <p14:tracePt t="49296" x="7594600" y="4895850"/>
          <p14:tracePt t="49312" x="8305800" y="4895850"/>
          <p14:tracePt t="49329" x="8826500" y="4895850"/>
          <p14:tracePt t="49345" x="9036050" y="4895850"/>
          <p14:tracePt t="49362" x="9118600" y="4895850"/>
          <p14:tracePt t="49378" x="9131300" y="4895850"/>
          <p14:tracePt t="49395" x="9137650" y="4895850"/>
          <p14:tracePt t="49431" x="9144000" y="4895850"/>
          <p14:tracePt t="49439" x="9150350" y="4889500"/>
          <p14:tracePt t="49446" x="9156700" y="4883150"/>
          <p14:tracePt t="49462" x="9169400" y="4851400"/>
          <p14:tracePt t="49478" x="9188450" y="4800600"/>
          <p14:tracePt t="49495" x="9226550" y="4730750"/>
          <p14:tracePt t="49512" x="9277350" y="4622800"/>
          <p14:tracePt t="49528" x="9353550" y="4489450"/>
          <p14:tracePt t="49546" x="9448800" y="4330700"/>
          <p14:tracePt t="49562" x="9550400" y="4171950"/>
          <p14:tracePt t="49579" x="9658350" y="4019550"/>
          <p14:tracePt t="49595" x="9740900" y="3892550"/>
          <p14:tracePt t="49598" x="9772650" y="3835400"/>
          <p14:tracePt t="49612" x="9804400" y="3784600"/>
          <p14:tracePt t="49614" x="9829800" y="3740150"/>
          <p14:tracePt t="49628" x="9842500" y="3702050"/>
          <p14:tracePt t="49645" x="9874250" y="3613150"/>
          <p14:tracePt t="49662" x="9874250" y="3562350"/>
          <p14:tracePt t="49678" x="9886950" y="3492500"/>
          <p14:tracePt t="49695" x="9880600" y="3422650"/>
          <p14:tracePt t="49712" x="9861550" y="3346450"/>
          <p14:tracePt t="49728" x="9842500" y="3257550"/>
          <p14:tracePt t="49745" x="9798050" y="3143250"/>
          <p14:tracePt t="49762" x="9740900" y="3022600"/>
          <p14:tracePt t="49778" x="9690100" y="2876550"/>
          <p14:tracePt t="49795" x="9632950" y="2730500"/>
          <p14:tracePt t="49812" x="9556750" y="2597150"/>
          <p14:tracePt t="49829" x="9461500" y="2457450"/>
          <p14:tracePt t="49831" x="9398000" y="2387600"/>
          <p14:tracePt t="49845" x="9258300" y="2247900"/>
          <p14:tracePt t="49861" x="9112250" y="2127250"/>
          <p14:tracePt t="49879" x="8972550" y="2012950"/>
          <p14:tracePt t="49895" x="8858250" y="1911350"/>
          <p14:tracePt t="49912" x="8750300" y="1847850"/>
          <p14:tracePt t="49928" x="8636000" y="1784350"/>
          <p14:tracePt t="49945" x="8528050" y="1720850"/>
          <p14:tracePt t="49962" x="8388350" y="1651000"/>
          <p14:tracePt t="49978" x="8197850" y="1581150"/>
          <p14:tracePt t="49995" x="8013700" y="1511300"/>
          <p14:tracePt t="50011" x="7829550" y="1466850"/>
          <p14:tracePt t="50028" x="7658100" y="1428750"/>
          <p14:tracePt t="50045" x="7391400" y="1377950"/>
          <p14:tracePt t="50062" x="7207250" y="1346200"/>
          <p14:tracePt t="50079" x="7048500" y="1327150"/>
          <p14:tracePt t="50095" x="6908800" y="1327150"/>
          <p14:tracePt t="50112" x="6781800" y="1327150"/>
          <p14:tracePt t="50129" x="6648450" y="1327150"/>
          <p14:tracePt t="50145" x="6508750" y="1327150"/>
          <p14:tracePt t="50162" x="6337300" y="1327150"/>
          <p14:tracePt t="50178" x="6159500" y="1327150"/>
          <p14:tracePt t="50195" x="5988050" y="1339850"/>
          <p14:tracePt t="50211" x="5848350" y="1365250"/>
          <p14:tracePt t="50228" x="5765800" y="1390650"/>
          <p14:tracePt t="50230" x="5734050" y="1403350"/>
          <p14:tracePt t="50245" x="5708650" y="1416050"/>
          <p14:tracePt t="50261" x="5670550" y="1454150"/>
          <p14:tracePt t="50278" x="5657850" y="1504950"/>
          <p14:tracePt t="50295" x="5638800" y="1562100"/>
          <p14:tracePt t="50312" x="5619750" y="1631950"/>
          <p14:tracePt t="50329" x="5607050" y="1701800"/>
          <p14:tracePt t="50345" x="5581650" y="1771650"/>
          <p14:tracePt t="50362" x="5562600" y="1835150"/>
          <p14:tracePt t="50378" x="5537200" y="1885950"/>
          <p14:tracePt t="50395" x="5518150" y="1955800"/>
          <p14:tracePt t="50411" x="5492750" y="2044700"/>
          <p14:tracePt t="50428" x="5473700" y="2139950"/>
          <p14:tracePt t="50445" x="5448300" y="2235200"/>
          <p14:tracePt t="50446" x="5441950" y="2279650"/>
          <p14:tracePt t="50462" x="5422900" y="2368550"/>
          <p14:tracePt t="50478" x="5422900" y="2457450"/>
          <p14:tracePt t="50495" x="5416550" y="2552700"/>
          <p14:tracePt t="50511" x="5416550" y="2628900"/>
          <p14:tracePt t="50528" x="5416550" y="2717800"/>
          <p14:tracePt t="50545" x="5416550" y="2825750"/>
          <p14:tracePt t="50562" x="5416550" y="2921000"/>
          <p14:tracePt t="50578" x="5429250" y="3041650"/>
          <p14:tracePt t="50595" x="5448300" y="3149600"/>
          <p14:tracePt t="50612" x="5473700" y="3257550"/>
          <p14:tracePt t="50628" x="5499100" y="3378200"/>
          <p14:tracePt t="50645" x="5524500" y="3536950"/>
          <p14:tracePt t="50662" x="5537200" y="3625850"/>
          <p14:tracePt t="50678" x="5549900" y="3714750"/>
          <p14:tracePt t="50695" x="5575300" y="3790950"/>
          <p14:tracePt t="50711" x="5600700" y="3873500"/>
          <p14:tracePt t="50728" x="5626100" y="3956050"/>
          <p14:tracePt t="50745" x="5657850" y="4038600"/>
          <p14:tracePt t="50761" x="5676900" y="4114800"/>
          <p14:tracePt t="50778" x="5715000" y="4197350"/>
          <p14:tracePt t="50795" x="5759450" y="4273550"/>
          <p14:tracePt t="50812" x="5810250" y="4337050"/>
          <p14:tracePt t="50828" x="5861050" y="4387850"/>
          <p14:tracePt t="50831" x="5880100" y="4406900"/>
          <p14:tracePt t="50845" x="5892800" y="4419600"/>
          <p14:tracePt t="50862" x="5981700" y="4464050"/>
          <p14:tracePt t="50878" x="6076950" y="4495800"/>
          <p14:tracePt t="50895" x="6197600" y="4527550"/>
          <p14:tracePt t="50911" x="6356350" y="4559300"/>
          <p14:tracePt t="50928" x="6521450" y="4597400"/>
          <p14:tracePt t="50945" x="6680200" y="4622800"/>
          <p14:tracePt t="50961" x="6845300" y="4648200"/>
          <p14:tracePt t="50978" x="6985000" y="4660900"/>
          <p14:tracePt t="50995" x="7112000" y="4673600"/>
          <p14:tracePt t="51011" x="7219950" y="4673600"/>
          <p14:tracePt t="51028" x="7334250" y="4673600"/>
          <p14:tracePt t="51045" x="7454900" y="4673600"/>
          <p14:tracePt t="51046" x="7518400" y="4673600"/>
          <p14:tracePt t="51062" x="7651750" y="4673600"/>
          <p14:tracePt t="51078" x="7810500" y="4673600"/>
          <p14:tracePt t="51095" x="7988300" y="4673600"/>
          <p14:tracePt t="51112" x="8172450" y="4673600"/>
          <p14:tracePt t="51128" x="8337550" y="4673600"/>
          <p14:tracePt t="51145" x="8483600" y="4673600"/>
          <p14:tracePt t="51161" x="8623300" y="4673600"/>
          <p14:tracePt t="51178" x="8763000" y="4667250"/>
          <p14:tracePt t="51195" x="8883650" y="4648200"/>
          <p14:tracePt t="51211" x="8966200" y="4616450"/>
          <p14:tracePt t="51228" x="9017000" y="4584700"/>
          <p14:tracePt t="51244" x="9055100" y="4546600"/>
          <p14:tracePt t="51261" x="9124950" y="4425950"/>
          <p14:tracePt t="51278" x="9163050" y="4292600"/>
          <p14:tracePt t="51294" x="9207500" y="4146550"/>
          <p14:tracePt t="51311" x="9239250" y="3994150"/>
          <p14:tracePt t="51329" x="9264650" y="3822700"/>
          <p14:tracePt t="51345" x="9264650" y="3657600"/>
          <p14:tracePt t="51361" x="9264650" y="3467100"/>
          <p14:tracePt t="51378" x="9220200" y="3276600"/>
          <p14:tracePt t="51395" x="9156700" y="3098800"/>
          <p14:tracePt t="51398" x="9131300" y="3022600"/>
          <p14:tracePt t="51412" x="9105900" y="2959100"/>
          <p14:tracePt t="51414" x="9080500" y="2889250"/>
          <p14:tracePt t="51428" x="9048750" y="2832100"/>
          <p14:tracePt t="51444" x="8985250" y="2724150"/>
          <p14:tracePt t="51461" x="8883650" y="2584450"/>
          <p14:tracePt t="51478" x="8788400" y="2482850"/>
          <p14:tracePt t="51494" x="8693150" y="2387600"/>
          <p14:tracePt t="51511" x="8572500" y="2292350"/>
          <p14:tracePt t="51528" x="8439150" y="2178050"/>
          <p14:tracePt t="51544" x="8286750" y="2057400"/>
          <p14:tracePt t="51561" x="8140700" y="1943100"/>
          <p14:tracePt t="51578" x="8001000" y="1854200"/>
          <p14:tracePt t="51595" x="7854950" y="1765300"/>
          <p14:tracePt t="51612" x="7708900" y="1676400"/>
          <p14:tracePt t="51628" x="7543800" y="1600200"/>
          <p14:tracePt t="51631" x="7448550" y="1555750"/>
          <p14:tracePt t="51644" x="7346950" y="1517650"/>
          <p14:tracePt t="51661" x="7061200" y="1447800"/>
          <p14:tracePt t="51678" x="6877050" y="1416050"/>
          <p14:tracePt t="51694" x="6724650" y="1390650"/>
          <p14:tracePt t="51711" x="6597650" y="1390650"/>
          <p14:tracePt t="51728" x="6457950" y="1390650"/>
          <p14:tracePt t="51744" x="6337300" y="1416050"/>
          <p14:tracePt t="51761" x="6210300" y="1441450"/>
          <p14:tracePt t="51778" x="6064250" y="1473200"/>
          <p14:tracePt t="51794" x="5924550" y="1498600"/>
          <p14:tracePt t="51811" x="5803900" y="1530350"/>
          <p14:tracePt t="51828" x="5695950" y="1562100"/>
          <p14:tracePt t="51845" x="5613400" y="1593850"/>
          <p14:tracePt t="51847" x="5575300" y="1612900"/>
          <p14:tracePt t="51861" x="5537200" y="1631950"/>
          <p14:tracePt t="51878" x="5435600" y="1689100"/>
          <p14:tracePt t="51895" x="5397500" y="1739900"/>
          <p14:tracePt t="51911" x="5353050" y="1816100"/>
          <p14:tracePt t="51928" x="5314950" y="1911350"/>
          <p14:tracePt t="51944" x="5283200" y="2012950"/>
          <p14:tracePt t="51961" x="5251450" y="2133600"/>
          <p14:tracePt t="51978" x="5226050" y="2260600"/>
          <p14:tracePt t="51994" x="5219700" y="2381250"/>
          <p14:tracePt t="52011" x="5219700" y="2527300"/>
          <p14:tracePt t="52028" x="5219700" y="2679700"/>
          <p14:tracePt t="52044" x="5238750" y="2870200"/>
          <p14:tracePt t="52046" x="5257800" y="2965450"/>
          <p14:tracePt t="52061" x="5289550" y="3155950"/>
          <p14:tracePt t="52078" x="5340350" y="3340100"/>
          <p14:tracePt t="52095" x="5403850" y="3517900"/>
          <p14:tracePt t="52111" x="5454650" y="3657600"/>
          <p14:tracePt t="52128" x="5505450" y="3784600"/>
          <p14:tracePt t="52144" x="5549900" y="3873500"/>
          <p14:tracePt t="52161" x="5607050" y="3968750"/>
          <p14:tracePt t="52177" x="5664200" y="4076700"/>
          <p14:tracePt t="52194" x="5734050" y="4171950"/>
          <p14:tracePt t="52211" x="5816600" y="4267200"/>
          <p14:tracePt t="52227" x="5899150" y="4362450"/>
          <p14:tracePt t="52244" x="5981700" y="4445000"/>
          <p14:tracePt t="52261" x="6076950" y="4508500"/>
          <p14:tracePt t="52262" x="6127750" y="4533900"/>
          <p14:tracePt t="52277" x="6248400" y="4578350"/>
          <p14:tracePt t="52294" x="6419850" y="4622800"/>
          <p14:tracePt t="52311" x="6680200" y="4654550"/>
          <p14:tracePt t="52328" x="7023100" y="4654550"/>
          <p14:tracePt t="52344" x="7461250" y="4654550"/>
          <p14:tracePt t="52361" x="7867650" y="4654550"/>
          <p14:tracePt t="52378" x="8172450" y="4629150"/>
          <p14:tracePt t="52395" x="8375650" y="4591050"/>
          <p14:tracePt t="52411" x="8521700" y="4572000"/>
          <p14:tracePt t="52427" x="8642350" y="4552950"/>
          <p14:tracePt t="52444" x="8737600" y="4521200"/>
          <p14:tracePt t="52461" x="8788400" y="4495800"/>
          <p14:tracePt t="52478" x="8813800" y="4476750"/>
          <p14:tracePt t="52494" x="8820150" y="4457700"/>
          <p14:tracePt t="52511" x="8826500" y="4457700"/>
          <p14:tracePt t="52527" x="8826500" y="4445000"/>
          <p14:tracePt t="52544" x="8832850" y="4432300"/>
          <p14:tracePt t="52561" x="8832850" y="4425950"/>
          <p14:tracePt t="52578" x="8832850" y="4413250"/>
          <p14:tracePt t="52594" x="8832850" y="4406900"/>
          <p14:tracePt t="52611" x="8832850" y="4394200"/>
          <p14:tracePt t="52631" x="0" y="0"/>
        </p14:tracePtLst>
        <p14:tracePtLst>
          <p14:tracePt t="53503" x="5505450" y="1695450"/>
          <p14:tracePt t="53558" x="5499100" y="1695450"/>
          <p14:tracePt t="53575" x="5499100" y="1708150"/>
          <p14:tracePt t="53582" x="5499100" y="1720850"/>
          <p14:tracePt t="53594" x="5499100" y="1746250"/>
          <p14:tracePt t="53611" x="5499100" y="1822450"/>
          <p14:tracePt t="53627" x="5505450" y="1949450"/>
          <p14:tracePt t="53630" x="5511800" y="2025650"/>
          <p14:tracePt t="53644" x="5530850" y="2101850"/>
          <p14:tracePt t="53660" x="5556250" y="2279650"/>
          <p14:tracePt t="53662" x="5562600" y="2387600"/>
          <p14:tracePt t="53677" x="5568950" y="2501900"/>
          <p14:tracePt t="53694" x="5613400" y="2914650"/>
          <p14:tracePt t="53710" x="5651500" y="3200400"/>
          <p14:tracePt t="53727" x="5702300" y="3448050"/>
          <p14:tracePt t="53744" x="5746750" y="3657600"/>
          <p14:tracePt t="53760" x="5778500" y="3835400"/>
          <p14:tracePt t="53777" x="5822950" y="3994150"/>
          <p14:tracePt t="53794" x="5880100" y="4146550"/>
          <p14:tracePt t="53810" x="5930900" y="4279900"/>
          <p14:tracePt t="53828" x="5981700" y="4394200"/>
          <p14:tracePt t="53830" x="5994400" y="4445000"/>
          <p14:tracePt t="53844" x="6019800" y="4489450"/>
          <p14:tracePt t="53846" x="6032500" y="4533900"/>
          <p14:tracePt t="53860" x="6051550" y="4572000"/>
          <p14:tracePt t="53878" x="6083300" y="4641850"/>
          <p14:tracePt t="53894" x="6096000" y="4660900"/>
          <p14:tracePt t="53910" x="6108700" y="4686300"/>
          <p14:tracePt t="53927" x="6121400" y="4705350"/>
          <p14:tracePt t="53944" x="6134100" y="4730750"/>
          <p14:tracePt t="53960" x="6153150" y="4749800"/>
          <p14:tracePt t="53977" x="6172200" y="4768850"/>
          <p14:tracePt t="53993" x="6197600" y="4781550"/>
          <p14:tracePt t="54010" x="6223000" y="4800600"/>
          <p14:tracePt t="54027" x="6273800" y="4819650"/>
          <p14:tracePt t="54043" x="6362700" y="4845050"/>
          <p14:tracePt t="54060" x="6515100" y="4876800"/>
          <p14:tracePt t="54062" x="6616700" y="4895850"/>
          <p14:tracePt t="54078" x="6851650" y="4927600"/>
          <p14:tracePt t="54094" x="7162800" y="4940300"/>
          <p14:tracePt t="54111" x="7594600" y="4940300"/>
          <p14:tracePt t="54127" x="8051800" y="4940300"/>
          <p14:tracePt t="54144" x="8477250" y="4914900"/>
          <p14:tracePt t="54160" x="8788400" y="4857750"/>
          <p14:tracePt t="54177" x="8978900" y="4826000"/>
          <p14:tracePt t="54193" x="9118600" y="4787900"/>
          <p14:tracePt t="54210" x="9232900" y="4756150"/>
          <p14:tracePt t="54227" x="9334500" y="4724400"/>
          <p14:tracePt t="54243" x="9436100" y="4686300"/>
          <p14:tracePt t="54260" x="9531350" y="4641850"/>
          <p14:tracePt t="54262" x="9569450" y="4616450"/>
          <p14:tracePt t="54277" x="9594850" y="4591050"/>
          <p14:tracePt t="54293" x="9658350" y="4489450"/>
          <p14:tracePt t="54310" x="9696450" y="4394200"/>
          <p14:tracePt t="54327" x="9747250" y="4279900"/>
          <p14:tracePt t="54344" x="9772650" y="4171950"/>
          <p14:tracePt t="54361" x="9804400" y="4051300"/>
          <p14:tracePt t="54377" x="9829800" y="3917950"/>
          <p14:tracePt t="54394" x="9842500" y="3771900"/>
          <p14:tracePt t="54410" x="9842500" y="3613150"/>
          <p14:tracePt t="54427" x="9791700" y="3429000"/>
          <p14:tracePt t="54443" x="9721850" y="3232150"/>
          <p14:tracePt t="54460" x="9639300" y="3067050"/>
          <p14:tracePt t="54477" x="9563100" y="2921000"/>
          <p14:tracePt t="54493" x="9455150" y="2749550"/>
          <p14:tracePt t="54510" x="9385300" y="2641600"/>
          <p14:tracePt t="54527" x="9309100" y="2527300"/>
          <p14:tracePt t="54543" x="9207500" y="2406650"/>
          <p14:tracePt t="54560" x="9067800" y="2286000"/>
          <p14:tracePt t="54577" x="8928100" y="2184400"/>
          <p14:tracePt t="54594" x="8813800" y="2095500"/>
          <p14:tracePt t="54610" x="8718550" y="2032000"/>
          <p14:tracePt t="54627" x="8610600" y="1968500"/>
          <p14:tracePt t="54630" x="8553450" y="1936750"/>
          <p14:tracePt t="54643" x="8489950" y="1905000"/>
          <p14:tracePt t="54660" x="8362950" y="1828800"/>
          <p14:tracePt t="54662" x="8286750" y="1803400"/>
          <p14:tracePt t="54677" x="8210550" y="1765300"/>
          <p14:tracePt t="54694" x="7956550" y="1663700"/>
          <p14:tracePt t="54710" x="7785100" y="1619250"/>
          <p14:tracePt t="54727" x="7581900" y="1587500"/>
          <p14:tracePt t="54743" x="7353300" y="1536700"/>
          <p14:tracePt t="54760" x="7131050" y="1530350"/>
          <p14:tracePt t="54777" x="6908800" y="1530350"/>
          <p14:tracePt t="54793" x="6711950" y="1530350"/>
          <p14:tracePt t="54810" x="6534150" y="1530350"/>
          <p14:tracePt t="54827" x="6394450" y="1530350"/>
          <p14:tracePt t="54843" x="6280150" y="1555750"/>
          <p14:tracePt t="54846" x="6229350" y="1562100"/>
          <p14:tracePt t="54860" x="6172200" y="1581150"/>
          <p14:tracePt t="54877" x="5988050" y="1612900"/>
          <p14:tracePt t="54893" x="5867400" y="1638300"/>
          <p14:tracePt t="54910" x="5784850" y="1663700"/>
          <p14:tracePt t="54927" x="5721350" y="1689100"/>
          <p14:tracePt t="54943" x="5683250" y="1708150"/>
          <p14:tracePt t="54960" x="5638800" y="1733550"/>
          <p14:tracePt t="54976" x="5607050" y="1771650"/>
          <p14:tracePt t="54993" x="5575300" y="1822450"/>
          <p14:tracePt t="55010" x="5549900" y="1885950"/>
          <p14:tracePt t="55027" x="5518150" y="1955800"/>
          <p14:tracePt t="55043" x="5486400" y="2051050"/>
          <p14:tracePt t="55060" x="5454650" y="2139950"/>
          <p14:tracePt t="55063" x="5448300" y="2184400"/>
          <p14:tracePt t="55076" x="5435600" y="2228850"/>
          <p14:tracePt t="55094" x="5416550" y="2349500"/>
          <p14:tracePt t="55110" x="5416550" y="2425700"/>
          <p14:tracePt t="55127" x="5416550" y="2514600"/>
          <p14:tracePt t="55143" x="5416550" y="2609850"/>
          <p14:tracePt t="55160" x="5429250" y="2743200"/>
          <p14:tracePt t="55176" x="5454650" y="2870200"/>
          <p14:tracePt t="55193" x="5486400" y="2990850"/>
          <p14:tracePt t="55210" x="5537200" y="3105150"/>
          <p14:tracePt t="55226" x="5562600" y="3200400"/>
          <p14:tracePt t="55243" x="5600700" y="3282950"/>
          <p14:tracePt t="55260" x="5632450" y="3371850"/>
          <p14:tracePt t="55276" x="5670550" y="3467100"/>
          <p14:tracePt t="55277" x="5689600" y="3511550"/>
          <p14:tracePt t="55293" x="5734050" y="3625850"/>
          <p14:tracePt t="55310" x="5784850" y="3740150"/>
          <p14:tracePt t="55327" x="5835650" y="3860800"/>
          <p14:tracePt t="55344" x="5899150" y="3975100"/>
          <p14:tracePt t="55360" x="5962650" y="4083050"/>
          <p14:tracePt t="55377" x="6045200" y="4178300"/>
          <p14:tracePt t="55393" x="6134100" y="4248150"/>
          <p14:tracePt t="55410" x="6229350" y="4311650"/>
          <p14:tracePt t="55426" x="6330950" y="4375150"/>
          <p14:tracePt t="55443" x="6445250" y="4445000"/>
          <p14:tracePt t="55460" x="6578600" y="4495800"/>
          <p14:tracePt t="55476" x="6743700" y="4533900"/>
          <p14:tracePt t="55478" x="6832600" y="4552950"/>
          <p14:tracePt t="55493" x="7035800" y="4591050"/>
          <p14:tracePt t="55510" x="7226300" y="4616450"/>
          <p14:tracePt t="55526" x="7416800" y="4616450"/>
          <p14:tracePt t="55543" x="7613650" y="4616450"/>
          <p14:tracePt t="55560" x="7810500" y="4616450"/>
          <p14:tracePt t="55577" x="7969250" y="4616450"/>
          <p14:tracePt t="55593" x="8108950" y="4610100"/>
          <p14:tracePt t="55610" x="8197850" y="4597400"/>
          <p14:tracePt t="55626" x="8286750" y="4584700"/>
          <p14:tracePt t="55643" x="8382000" y="4552950"/>
          <p14:tracePt t="55660" x="8483600" y="4514850"/>
          <p14:tracePt t="55663" x="8528050" y="4489450"/>
          <p14:tracePt t="55677" x="8566150" y="4470400"/>
          <p14:tracePt t="55693" x="8629650" y="4375150"/>
          <p14:tracePt t="55710" x="8667750" y="4286250"/>
          <p14:tracePt t="55726" x="8686800" y="4165600"/>
          <p14:tracePt t="55775" x="8750300" y="3733800"/>
          <p14:tracePt t="55784" x="8756650" y="3644900"/>
          <p14:tracePt t="55793" x="8756650" y="3575050"/>
          <p14:tracePt t="55810" x="8769350" y="3403600"/>
          <p14:tracePt t="55827" x="8763000" y="3257550"/>
          <p14:tracePt t="55843" x="8724900" y="3098800"/>
          <p14:tracePt t="55860" x="8674100" y="2959100"/>
          <p14:tracePt t="55876" x="8623300" y="2844800"/>
          <p14:tracePt t="55878" x="8597900" y="2787650"/>
          <p14:tracePt t="55893" x="8572500" y="2698750"/>
          <p14:tracePt t="55910" x="8528050" y="2597150"/>
          <p14:tracePt t="55926" x="8496300" y="2495550"/>
          <p14:tracePt t="55943" x="8458200" y="2400300"/>
          <p14:tracePt t="55960" x="8432800" y="2330450"/>
          <p14:tracePt t="55976" x="8401050" y="2254250"/>
          <p14:tracePt t="55993" x="8375650" y="2203450"/>
          <p14:tracePt t="56009" x="8350250" y="2139950"/>
          <p14:tracePt t="56026" x="8312150" y="2089150"/>
          <p14:tracePt t="56043" x="8274050" y="2025650"/>
          <p14:tracePt t="56047" x="8248650" y="1993900"/>
          <p14:tracePt t="56060" x="8235950" y="1974850"/>
          <p14:tracePt t="56077" x="8197850" y="1943100"/>
          <p14:tracePt t="56079" x="8178800" y="1924050"/>
          <p14:tracePt t="56094" x="8140700" y="1885950"/>
          <p14:tracePt t="56110" x="8102600" y="1847850"/>
          <p14:tracePt t="56127" x="8070850" y="1816100"/>
          <p14:tracePt t="56144" x="8013700" y="1790700"/>
          <p14:tracePt t="56160" x="7975600" y="1771650"/>
          <p14:tracePt t="56176" x="7931150" y="1746250"/>
          <p14:tracePt t="56193" x="7861300" y="1714500"/>
          <p14:tracePt t="56210" x="7785100" y="1689100"/>
          <p14:tracePt t="56227" x="7689850" y="1670050"/>
          <p14:tracePt t="56243" x="7569200" y="1638300"/>
          <p14:tracePt t="56260" x="7435850" y="1612900"/>
          <p14:tracePt t="56263" x="7372350" y="1606550"/>
          <p14:tracePt t="56276" x="7296150" y="1600200"/>
          <p14:tracePt t="56294" x="7112000" y="1587500"/>
          <p14:tracePt t="56310" x="6985000" y="1587500"/>
          <p14:tracePt t="56326" x="6877050" y="1587500"/>
          <p14:tracePt t="56343" x="6781800" y="1587500"/>
          <p14:tracePt t="56360" x="6699250" y="1587500"/>
          <p14:tracePt t="56377" x="6610350" y="1587500"/>
          <p14:tracePt t="56394" x="6515100" y="1587500"/>
          <p14:tracePt t="56410" x="6419850" y="1587500"/>
          <p14:tracePt t="56426" x="6324600" y="1587500"/>
          <p14:tracePt t="56444" x="6216650" y="1587500"/>
          <p14:tracePt t="56460" x="6089650" y="1587500"/>
          <p14:tracePt t="56476" x="5969000" y="1593850"/>
          <p14:tracePt t="56478" x="5911850" y="1606550"/>
          <p14:tracePt t="56493" x="5861050" y="1625600"/>
          <p14:tracePt t="56510" x="5727700" y="1682750"/>
          <p14:tracePt t="56526" x="5651500" y="1739900"/>
          <p14:tracePt t="56543" x="5607050" y="1790700"/>
          <p14:tracePt t="56559" x="5568950" y="1854200"/>
          <p14:tracePt t="56576" x="5537200" y="1930400"/>
          <p14:tracePt t="56593" x="5505450" y="2000250"/>
          <p14:tracePt t="56610" x="5473700" y="2082800"/>
          <p14:tracePt t="56627" x="5441950" y="2184400"/>
          <p14:tracePt t="56629" x="5429250" y="2241550"/>
          <p14:tracePt t="56643" x="5410200" y="2298700"/>
          <p14:tracePt t="56660" x="5384800" y="2406650"/>
          <p14:tracePt t="56677" x="5365750" y="2514600"/>
          <p14:tracePt t="56693" x="5346700" y="2603500"/>
          <p14:tracePt t="56694" x="5346700" y="2641600"/>
          <p14:tracePt t="56710" x="5346700" y="2736850"/>
          <p14:tracePt t="56726" x="5346700" y="2844800"/>
          <p14:tracePt t="56743" x="5365750" y="2971800"/>
          <p14:tracePt t="56759" x="5397500" y="3105150"/>
          <p14:tracePt t="56776" x="5448300" y="3238500"/>
          <p14:tracePt t="56793" x="5499100" y="3371850"/>
          <p14:tracePt t="56809" x="5537200" y="3486150"/>
          <p14:tracePt t="56826" x="5581650" y="3575050"/>
          <p14:tracePt t="56843" x="5619750" y="3670300"/>
          <p14:tracePt t="56846" x="5638800" y="3708400"/>
          <p14:tracePt t="56859" x="5664200" y="3752850"/>
          <p14:tracePt t="56862" x="5695950" y="3797300"/>
          <p14:tracePt t="56876" x="5715000" y="3835400"/>
          <p14:tracePt t="56893" x="5778500" y="3930650"/>
          <p14:tracePt t="56895" x="5822950" y="3981450"/>
          <p14:tracePt t="56910" x="5905500" y="4076700"/>
          <p14:tracePt t="56926" x="5981700" y="4159250"/>
          <p14:tracePt t="56943" x="6070600" y="4235450"/>
          <p14:tracePt t="56959" x="6172200" y="4298950"/>
          <p14:tracePt t="56976" x="6305550" y="4362450"/>
          <p14:tracePt t="56993" x="6470650" y="4413250"/>
          <p14:tracePt t="57009" x="6673850" y="4457700"/>
          <p14:tracePt t="57026" x="6902450" y="4502150"/>
          <p14:tracePt t="57043" x="7112000" y="4546600"/>
          <p14:tracePt t="57059" x="7340600" y="4591050"/>
          <p14:tracePt t="57076" x="7543800" y="4629150"/>
          <p14:tracePt t="57078" x="7639050" y="4635500"/>
          <p14:tracePt t="57093" x="7727950" y="4635500"/>
          <p14:tracePt t="57096" x="7810500" y="4635500"/>
          <p14:tracePt t="57110" x="7988300" y="4635500"/>
          <p14:tracePt t="57126" x="8172450" y="4597400"/>
          <p14:tracePt t="57143" x="8362950" y="4565650"/>
          <p14:tracePt t="57160" x="8540750" y="4508500"/>
          <p14:tracePt t="57176" x="8674100" y="4451350"/>
          <p14:tracePt t="57192" x="8750300" y="4394200"/>
          <p14:tracePt t="57209" x="8794750" y="4318000"/>
          <p14:tracePt t="57226" x="8826500" y="4203700"/>
          <p14:tracePt t="57242" x="8839200" y="4076700"/>
          <p14:tracePt t="57259" x="8851900" y="3949700"/>
          <p14:tracePt t="57276" x="8858250" y="3797300"/>
          <p14:tracePt t="57278" x="8858250" y="3727450"/>
          <p14:tracePt t="57292" x="8858250" y="3651250"/>
          <p14:tracePt t="57309" x="8839200" y="3416300"/>
          <p14:tracePt t="57326" x="8813800" y="3263900"/>
          <p14:tracePt t="57343" x="8788400" y="3111500"/>
          <p14:tracePt t="57359" x="8756650" y="2965450"/>
          <p14:tracePt t="57376" x="8712200" y="2819400"/>
          <p14:tracePt t="57393" x="8674100" y="2686050"/>
          <p14:tracePt t="57409" x="8623300" y="2546350"/>
          <p14:tracePt t="57426" x="8559800" y="2406650"/>
          <p14:tracePt t="57442" x="8496300" y="2286000"/>
          <p14:tracePt t="57459" x="8439150" y="2178050"/>
          <p14:tracePt t="57462" x="8407400" y="2139950"/>
          <p14:tracePt t="57476" x="8375650" y="2101850"/>
          <p14:tracePt t="57492" x="8318500" y="2025650"/>
          <p14:tracePt t="57509" x="8204200" y="1930400"/>
          <p14:tracePt t="57526" x="8083550" y="1854200"/>
          <p14:tracePt t="57542" x="7943850" y="1784350"/>
          <p14:tracePt t="57559" x="7797800" y="1727200"/>
          <p14:tracePt t="57576" x="7664450" y="1682750"/>
          <p14:tracePt t="57593" x="7543800" y="1657350"/>
          <p14:tracePt t="57610" x="7442200" y="1644650"/>
          <p14:tracePt t="57626" x="7315200" y="1619250"/>
          <p14:tracePt t="57643" x="7175500" y="1606550"/>
          <p14:tracePt t="57659" x="7016750" y="1606550"/>
          <p14:tracePt t="57662" x="6934200" y="1606550"/>
          <p14:tracePt t="57676" x="6845300" y="1606550"/>
          <p14:tracePt t="57692" x="6686550" y="1606550"/>
          <p14:tracePt t="57695" x="6616700" y="1606550"/>
          <p14:tracePt t="57709" x="6477000" y="1606550"/>
          <p14:tracePt t="57726" x="6356350" y="1612900"/>
          <p14:tracePt t="57742" x="6273800" y="1644650"/>
          <p14:tracePt t="57759" x="6203950" y="1670050"/>
          <p14:tracePt t="57776" x="6134100" y="1708150"/>
          <p14:tracePt t="57792" x="6057900" y="1752600"/>
          <p14:tracePt t="57809" x="6000750" y="1797050"/>
          <p14:tracePt t="57826" x="5962650" y="1828800"/>
          <p14:tracePt t="57843" x="5943600" y="1873250"/>
          <p14:tracePt t="57860" x="5924550" y="1917700"/>
          <p14:tracePt t="57864" x="5918200" y="1943100"/>
          <p14:tracePt t="57876" x="5911850" y="1955800"/>
          <p14:tracePt t="57894" x="5892800" y="2032000"/>
          <p14:tracePt t="57910" x="5886450" y="2089150"/>
          <p14:tracePt t="57926" x="5880100" y="2139950"/>
          <p14:tracePt t="57943" x="5873750" y="2165350"/>
          <p14:tracePt t="57959" x="5867400" y="2184400"/>
          <p14:tracePt t="58038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Unicode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ASCII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码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对字符采用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编码，因此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类型的大小为二个字节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开头的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进制数表示，范围从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’\u0000’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uffff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不能少写位数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码，从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’\u0000’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’\u007f’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字符也可以用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表示，例如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char letter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char letter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等价，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后面必须写满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进制数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运算符也可以用在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类型数据上，运算结果为该字符之后或之前的字符，例如下面的语句显示字符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‘a’;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(++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 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32"/>
    </mc:Choice>
    <mc:Fallback xmlns="">
      <p:transition spd="slow" advTm="125532"/>
    </mc:Fallback>
  </mc:AlternateContent>
  <p:extLst>
    <p:ext uri="{3A86A75C-4F4B-4683-9AE1-C65F6400EC91}">
      <p14:laserTraceLst xmlns:p14="http://schemas.microsoft.com/office/powerpoint/2010/main">
        <p14:tracePtLst>
          <p14:tracePt t="3108" x="1200150" y="755650"/>
          <p14:tracePt t="3182" x="1206500" y="755650"/>
          <p14:tracePt t="3192" x="1219200" y="755650"/>
          <p14:tracePt t="3209" x="1276350" y="755650"/>
          <p14:tracePt t="3226" x="1377950" y="755650"/>
          <p14:tracePt t="3242" x="1536700" y="755650"/>
          <p14:tracePt t="3259" x="1746250" y="755650"/>
          <p14:tracePt t="3276" x="1981200" y="755650"/>
          <p14:tracePt t="3293" x="2222500" y="755650"/>
          <p14:tracePt t="3294" x="2336800" y="755650"/>
          <p14:tracePt t="3309" x="2463800" y="755650"/>
          <p14:tracePt t="3326" x="2800350" y="755650"/>
          <p14:tracePt t="3342" x="2978150" y="755650"/>
          <p14:tracePt t="3360" x="3117850" y="755650"/>
          <p14:tracePt t="3376" x="3194050" y="755650"/>
          <p14:tracePt t="3392" x="3232150" y="755650"/>
          <p14:tracePt t="3409" x="3251200" y="755650"/>
          <p14:tracePt t="3426" x="3257550" y="755650"/>
          <p14:tracePt t="4487" x="0" y="0"/>
        </p14:tracePtLst>
        <p14:tracePtLst>
          <p14:tracePt t="5484" x="2101850" y="781050"/>
          <p14:tracePt t="5546" x="2114550" y="781050"/>
          <p14:tracePt t="5557" x="2127250" y="781050"/>
          <p14:tracePt t="5567" x="2203450" y="781050"/>
          <p14:tracePt t="5575" x="2260600" y="781050"/>
          <p14:tracePt t="5592" x="2393950" y="781050"/>
          <p14:tracePt t="5608" x="2584450" y="781050"/>
          <p14:tracePt t="5625" x="2794000" y="781050"/>
          <p14:tracePt t="5642" x="3028950" y="781050"/>
          <p14:tracePt t="5658" x="3244850" y="781050"/>
          <p14:tracePt t="5675" x="3448050" y="781050"/>
          <p14:tracePt t="5692" x="3625850" y="781050"/>
          <p14:tracePt t="5695" x="3695700" y="781050"/>
          <p14:tracePt t="5708" x="3765550" y="781050"/>
          <p14:tracePt t="5725" x="3892550" y="781050"/>
          <p14:tracePt t="5742" x="4070350" y="781050"/>
          <p14:tracePt t="5758" x="4197350" y="781050"/>
          <p14:tracePt t="5775" x="4337050" y="781050"/>
          <p14:tracePt t="5792" x="4445000" y="781050"/>
          <p14:tracePt t="5808" x="4521200" y="781050"/>
          <p14:tracePt t="5825" x="4584700" y="781050"/>
          <p14:tracePt t="5841" x="4622800" y="781050"/>
          <p14:tracePt t="5859" x="4660900" y="781050"/>
          <p14:tracePt t="5875" x="4686300" y="781050"/>
          <p14:tracePt t="5891" x="4692650" y="781050"/>
          <p14:tracePt t="5908" x="4699000" y="781050"/>
          <p14:tracePt t="5943" x="4705350" y="781050"/>
          <p14:tracePt t="6143" x="0" y="0"/>
        </p14:tracePtLst>
        <p14:tracePtLst>
          <p14:tracePt t="6779" x="4914900" y="806450"/>
          <p14:tracePt t="6880" x="4933950" y="806450"/>
          <p14:tracePt t="6891" x="4984750" y="812800"/>
          <p14:tracePt t="6908" x="5124450" y="838200"/>
          <p14:tracePt t="6925" x="5314950" y="850900"/>
          <p14:tracePt t="6927" x="5422900" y="850900"/>
          <p14:tracePt t="6941" x="5549900" y="850900"/>
          <p14:tracePt t="6958" x="5988050" y="850900"/>
          <p14:tracePt t="6974" x="6197600" y="850900"/>
          <p14:tracePt t="6992" x="6311900" y="850900"/>
          <p14:tracePt t="7008" x="6350000" y="850900"/>
          <p14:tracePt t="7025" x="6369050" y="850900"/>
          <p14:tracePt t="7319" x="0" y="0"/>
        </p14:tracePtLst>
        <p14:tracePtLst>
          <p14:tracePt t="7856" x="5016500" y="793750"/>
          <p14:tracePt t="7911" x="5035550" y="793750"/>
          <p14:tracePt t="7921" x="5060950" y="793750"/>
          <p14:tracePt t="7932" x="5105400" y="793750"/>
          <p14:tracePt t="7941" x="5181600" y="793750"/>
          <p14:tracePt t="7958" x="5441950" y="793750"/>
          <p14:tracePt t="7974" x="5657850" y="793750"/>
          <p14:tracePt t="7992" x="5835650" y="793750"/>
          <p14:tracePt t="8008" x="5994400" y="793750"/>
          <p14:tracePt t="8025" x="6089650" y="793750"/>
          <p14:tracePt t="8030" x="6134100" y="793750"/>
          <p14:tracePt t="8042" x="6153150" y="793750"/>
          <p14:tracePt t="8057" x="6197600" y="793750"/>
          <p14:tracePt t="8074" x="6210300" y="793750"/>
          <p14:tracePt t="8091" x="6216650" y="793750"/>
          <p14:tracePt t="8310" x="0" y="0"/>
        </p14:tracePtLst>
        <p14:tracePtLst>
          <p14:tracePt t="10640" x="1435100" y="1524000"/>
          <p14:tracePt t="10648" x="1447800" y="1536700"/>
          <p14:tracePt t="10656" x="1460500" y="1543050"/>
          <p14:tracePt t="10673" x="1485900" y="1555750"/>
          <p14:tracePt t="10690" x="1524000" y="1574800"/>
          <p14:tracePt t="10706" x="1562100" y="1593850"/>
          <p14:tracePt t="10723" x="1612900" y="1600200"/>
          <p14:tracePt t="10740" x="1663700" y="1600200"/>
          <p14:tracePt t="10756" x="1708150" y="1600200"/>
          <p14:tracePt t="10758" x="1727200" y="1593850"/>
          <p14:tracePt t="10773" x="1739900" y="1587500"/>
          <p14:tracePt t="10790" x="1771650" y="1555750"/>
          <p14:tracePt t="10807" x="1790700" y="1530350"/>
          <p14:tracePt t="10823" x="1797050" y="1498600"/>
          <p14:tracePt t="10840" x="1797050" y="1473200"/>
          <p14:tracePt t="10856" x="1797050" y="1441450"/>
          <p14:tracePt t="10873" x="1797050" y="1422400"/>
          <p14:tracePt t="10890" x="1797050" y="1409700"/>
          <p14:tracePt t="10906" x="1797050" y="1403350"/>
          <p14:tracePt t="11103" x="0" y="0"/>
        </p14:tracePtLst>
        <p14:tracePtLst>
          <p14:tracePt t="11703" x="2755900" y="1428750"/>
          <p14:tracePt t="11724" x="2755900" y="1447800"/>
          <p14:tracePt t="11740" x="2768600" y="1485900"/>
          <p14:tracePt t="11744" x="2781300" y="1504950"/>
          <p14:tracePt t="11758" x="2794000" y="1517650"/>
          <p14:tracePt t="11775" x="2838450" y="1555750"/>
          <p14:tracePt t="11791" x="2978150" y="1606550"/>
          <p14:tracePt t="11807" x="3105150" y="1631950"/>
          <p14:tracePt t="11823" x="3206750" y="1631950"/>
          <p14:tracePt t="11840" x="3289300" y="1631950"/>
          <p14:tracePt t="11856" x="3359150" y="1625600"/>
          <p14:tracePt t="11873" x="3397250" y="1606550"/>
          <p14:tracePt t="11890" x="3422650" y="1581150"/>
          <p14:tracePt t="11906" x="3435350" y="1562100"/>
          <p14:tracePt t="11924" x="3441700" y="1549400"/>
          <p14:tracePt t="11940" x="3441700" y="1530350"/>
          <p14:tracePt t="11956" x="3441700" y="1517650"/>
          <p14:tracePt t="11959" x="3441700" y="1511300"/>
          <p14:tracePt t="11973" x="3441700" y="1504950"/>
          <p14:tracePt t="11989" x="3435350" y="1492250"/>
          <p14:tracePt t="12006" x="3429000" y="1485900"/>
          <p14:tracePt t="12153" x="0" y="0"/>
        </p14:tracePtLst>
        <p14:tracePtLst>
          <p14:tracePt t="14194" x="1079500" y="2133600"/>
          <p14:tracePt t="14206" x="1092200" y="2133600"/>
          <p14:tracePt t="14222" x="1123950" y="2133600"/>
          <p14:tracePt t="14238" x="1181100" y="2133600"/>
          <p14:tracePt t="14255" x="1270000" y="2133600"/>
          <p14:tracePt t="14272" x="1384300" y="2133600"/>
          <p14:tracePt t="14289" x="1504950" y="2133600"/>
          <p14:tracePt t="14305" x="1600200" y="2133600"/>
          <p14:tracePt t="14322" x="1676400" y="2133600"/>
          <p14:tracePt t="14338" x="1733550" y="2133600"/>
          <p14:tracePt t="14356" x="1771650" y="2133600"/>
          <p14:tracePt t="14372" x="1803400" y="2133600"/>
          <p14:tracePt t="14388" x="1835150" y="2133600"/>
          <p14:tracePt t="14405" x="1854200" y="2133600"/>
          <p14:tracePt t="14422" x="1866900" y="2133600"/>
          <p14:tracePt t="14737" x="1873250" y="2133600"/>
          <p14:tracePt t="14763" x="1879600" y="2133600"/>
          <p14:tracePt t="14778" x="1892300" y="2133600"/>
          <p14:tracePt t="14789" x="1905000" y="2133600"/>
          <p14:tracePt t="14793" x="1911350" y="2133600"/>
          <p14:tracePt t="14806" x="1924050" y="2133600"/>
          <p14:tracePt t="14808" x="1936750" y="2133600"/>
          <p14:tracePt t="14822" x="1955800" y="2133600"/>
          <p14:tracePt t="14839" x="1968500" y="2133600"/>
          <p14:tracePt t="14856" x="1981200" y="2133600"/>
          <p14:tracePt t="14879" x="1987550" y="2133600"/>
          <p14:tracePt t="14888" x="1993900" y="2133600"/>
          <p14:tracePt t="14911" x="2000250" y="2133600"/>
          <p14:tracePt t="14927" x="2006600" y="2133600"/>
          <p14:tracePt t="14958" x="2012950" y="2133600"/>
          <p14:tracePt t="15322" x="2019300" y="2133600"/>
          <p14:tracePt t="15338" x="2032000" y="2133600"/>
          <p14:tracePt t="15352" x="2051050" y="2133600"/>
          <p14:tracePt t="15363" x="2063750" y="2133600"/>
          <p14:tracePt t="15372" x="2076450" y="2133600"/>
          <p14:tracePt t="15388" x="2108200" y="2133600"/>
          <p14:tracePt t="15391" x="2120900" y="2133600"/>
          <p14:tracePt t="15405" x="2133600" y="2133600"/>
          <p14:tracePt t="15423" x="2184400" y="2133600"/>
          <p14:tracePt t="15438" x="2228850" y="2139950"/>
          <p14:tracePt t="15455" x="2254250" y="2139950"/>
          <p14:tracePt t="15472" x="2286000" y="2146300"/>
          <p14:tracePt t="15488" x="2317750" y="2152650"/>
          <p14:tracePt t="15505" x="2336800" y="2152650"/>
          <p14:tracePt t="15522" x="2349500" y="2152650"/>
          <p14:tracePt t="15539" x="2355850" y="2152650"/>
          <p14:tracePt t="15542" x="2368550" y="2159000"/>
          <p14:tracePt t="15572" x="2374900" y="2159000"/>
          <p14:tracePt t="15589" x="2381250" y="2159000"/>
          <p14:tracePt t="15606" x="2393950" y="2159000"/>
          <p14:tracePt t="15622" x="2419350" y="2159000"/>
          <p14:tracePt t="15639" x="2457450" y="2159000"/>
          <p14:tracePt t="15655" x="2501900" y="2159000"/>
          <p14:tracePt t="15672" x="2571750" y="2159000"/>
          <p14:tracePt t="15688" x="2647950" y="2159000"/>
          <p14:tracePt t="15705" x="2730500" y="2159000"/>
          <p14:tracePt t="15722" x="2819400" y="2159000"/>
          <p14:tracePt t="15738" x="2901950" y="2159000"/>
          <p14:tracePt t="15755" x="2997200" y="2159000"/>
          <p14:tracePt t="15759" x="3041650" y="2159000"/>
          <p14:tracePt t="15771" x="3098800" y="2159000"/>
          <p14:tracePt t="15788" x="3181350" y="2159000"/>
          <p14:tracePt t="15806" x="3270250" y="2159000"/>
          <p14:tracePt t="15809" x="3314700" y="2159000"/>
          <p14:tracePt t="15823" x="3397250" y="2159000"/>
          <p14:tracePt t="15839" x="3473450" y="2159000"/>
          <p14:tracePt t="15858" x="3530600" y="2159000"/>
          <p14:tracePt t="15871" x="3575050" y="2159000"/>
          <p14:tracePt t="15888" x="3619500" y="2159000"/>
          <p14:tracePt t="15906" x="3651250" y="2159000"/>
          <p14:tracePt t="15921" x="3683000" y="2159000"/>
          <p14:tracePt t="15938" x="3721100" y="2159000"/>
          <p14:tracePt t="15955" x="3752850" y="2159000"/>
          <p14:tracePt t="15971" x="3778250" y="2159000"/>
          <p14:tracePt t="15975" x="3790950" y="2159000"/>
          <p14:tracePt t="15988" x="3803650" y="2159000"/>
          <p14:tracePt t="16005" x="3810000" y="2159000"/>
          <p14:tracePt t="16022" x="3835400" y="2159000"/>
          <p14:tracePt t="16039" x="3854450" y="2159000"/>
          <p14:tracePt t="16056" x="3873500" y="2159000"/>
          <p14:tracePt t="16072" x="3892550" y="2159000"/>
          <p14:tracePt t="16089" x="3911600" y="2159000"/>
          <p14:tracePt t="16106" x="3917950" y="2159000"/>
          <p14:tracePt t="16121" x="3930650" y="2159000"/>
          <p14:tracePt t="16155" x="3943350" y="2159000"/>
          <p14:tracePt t="16171" x="3949700" y="2159000"/>
          <p14:tracePt t="16188" x="3968750" y="2159000"/>
          <p14:tracePt t="16191" x="3975100" y="2159000"/>
          <p14:tracePt t="16205" x="3981450" y="2159000"/>
          <p14:tracePt t="16221" x="3994150" y="2159000"/>
          <p14:tracePt t="16238" x="4019550" y="2159000"/>
          <p14:tracePt t="16254" x="4038600" y="2159000"/>
          <p14:tracePt t="16271" x="4057650" y="2159000"/>
          <p14:tracePt t="16289" x="4070350" y="2159000"/>
          <p14:tracePt t="16304" x="4089400" y="2159000"/>
          <p14:tracePt t="16322" x="4095750" y="2159000"/>
          <p14:tracePt t="16338" x="4102100" y="2159000"/>
          <p14:tracePt t="16357" x="4114800" y="2159000"/>
          <p14:tracePt t="16371" x="4121150" y="2159000"/>
          <p14:tracePt t="16388" x="4127500" y="2159000"/>
          <p14:tracePt t="16404" x="4133850" y="2159000"/>
          <p14:tracePt t="16423" x="4140200" y="2159000"/>
          <p14:tracePt t="16513" x="4146550" y="2159000"/>
          <p14:tracePt t="16536" x="4152900" y="2159000"/>
          <p14:tracePt t="16563" x="4159250" y="2159000"/>
          <p14:tracePt t="16576" x="4165600" y="2159000"/>
          <p14:tracePt t="16593" x="4171950" y="2159000"/>
          <p14:tracePt t="16605" x="4178300" y="2159000"/>
          <p14:tracePt t="16622" x="4191000" y="2159000"/>
          <p14:tracePt t="16638" x="4229100" y="2159000"/>
          <p14:tracePt t="16655" x="4248150" y="2159000"/>
          <p14:tracePt t="16671" x="4267200" y="2159000"/>
          <p14:tracePt t="16688" x="4292600" y="2159000"/>
          <p14:tracePt t="16704" x="4298950" y="2159000"/>
          <p14:tracePt t="16721" x="4305300" y="2159000"/>
          <p14:tracePt t="17278" x="0" y="0"/>
        </p14:tracePtLst>
        <p14:tracePtLst>
          <p14:tracePt t="18722" x="5238750" y="2146300"/>
          <p14:tracePt t="18778" x="5245100" y="2146300"/>
          <p14:tracePt t="18785" x="5264150" y="2146300"/>
          <p14:tracePt t="18793" x="5289550" y="2146300"/>
          <p14:tracePt t="18805" x="5327650" y="2146300"/>
          <p14:tracePt t="18822" x="5422900" y="2146300"/>
          <p14:tracePt t="18838" x="5638800" y="2146300"/>
          <p14:tracePt t="18857" x="5803900" y="2146300"/>
          <p14:tracePt t="18872" x="5994400" y="2146300"/>
          <p14:tracePt t="18888" x="6172200" y="2146300"/>
          <p14:tracePt t="18904" x="6343650" y="2146300"/>
          <p14:tracePt t="18920" x="6502400" y="2146300"/>
          <p14:tracePt t="18937" x="6635750" y="2146300"/>
          <p14:tracePt t="18953" x="6737350" y="2146300"/>
          <p14:tracePt t="18970" x="6788150" y="2146300"/>
          <p14:tracePt t="18987" x="6819900" y="2146300"/>
          <p14:tracePt t="20071" x="0" y="0"/>
        </p14:tracePtLst>
        <p14:tracePtLst>
          <p14:tracePt t="20722" x="6921500" y="2114550"/>
          <p14:tracePt t="20809" x="6927850" y="2114550"/>
          <p14:tracePt t="20819" x="6953250" y="2114550"/>
          <p14:tracePt t="20837" x="7029450" y="2120900"/>
          <p14:tracePt t="20857" x="7131050" y="2133600"/>
          <p14:tracePt t="20870" x="7315200" y="2146300"/>
          <p14:tracePt t="20887" x="7461250" y="2146300"/>
          <p14:tracePt t="20903" x="7600950" y="2146300"/>
          <p14:tracePt t="20920" x="7715250" y="2146300"/>
          <p14:tracePt t="20936" x="7791450" y="2146300"/>
          <p14:tracePt t="20953" x="7829550" y="2146300"/>
          <p14:tracePt t="20970" x="7861300" y="2146300"/>
          <p14:tracePt t="21342" x="0" y="0"/>
        </p14:tracePtLst>
        <p14:tracePtLst>
          <p14:tracePt t="23457" x="1136650" y="2476500"/>
          <p14:tracePt t="23467" x="1143000" y="2476500"/>
          <p14:tracePt t="23481" x="1155700" y="2476500"/>
          <p14:tracePt t="23492" x="1168400" y="2476500"/>
          <p14:tracePt t="23502" x="1200150" y="2476500"/>
          <p14:tracePt t="23519" x="1238250" y="2476500"/>
          <p14:tracePt t="23535" x="1301750" y="2476500"/>
          <p14:tracePt t="23552" x="1403350" y="2476500"/>
          <p14:tracePt t="23569" x="1536700" y="2476500"/>
          <p14:tracePt t="23586" x="1708150" y="2476500"/>
          <p14:tracePt t="23603" x="1898650" y="2476500"/>
          <p14:tracePt t="23619" x="2082800" y="2476500"/>
          <p14:tracePt t="23623" x="2178050" y="2476500"/>
          <p14:tracePt t="23636" x="2273300" y="2476500"/>
          <p14:tracePt t="23653" x="2444750" y="2476500"/>
          <p14:tracePt t="23669" x="2559050" y="2476500"/>
          <p14:tracePt t="23671" x="2590800" y="2476500"/>
          <p14:tracePt t="23686" x="2622550" y="2476500"/>
          <p14:tracePt t="23991" x="0" y="0"/>
        </p14:tracePtLst>
        <p14:tracePtLst>
          <p14:tracePt t="25993" x="3009900" y="2527300"/>
          <p14:tracePt t="26079" x="3016250" y="2527300"/>
          <p14:tracePt t="26089" x="3035300" y="2527300"/>
          <p14:tracePt t="26103" x="3060700" y="2527300"/>
          <p14:tracePt t="26120" x="3219450" y="2527300"/>
          <p14:tracePt t="26136" x="3346450" y="2527300"/>
          <p14:tracePt t="26152" x="3441700" y="2527300"/>
          <p14:tracePt t="26168" x="3486150" y="2527300"/>
          <p14:tracePt t="26185" x="3498850" y="2527300"/>
          <p14:tracePt t="26423" x="3492500" y="2527300"/>
          <p14:tracePt t="26432" x="3479800" y="2527300"/>
          <p14:tracePt t="26440" x="3454400" y="2527300"/>
          <p14:tracePt t="26451" x="3422650" y="2527300"/>
          <p14:tracePt t="26468" x="3333750" y="2527300"/>
          <p14:tracePt t="26471" x="3295650" y="2527300"/>
          <p14:tracePt t="26484" x="3251200" y="2527300"/>
          <p14:tracePt t="26501" x="3194050" y="2527300"/>
          <p14:tracePt t="26503" x="3175000" y="2527300"/>
          <p14:tracePt t="26518" x="3162300" y="2527300"/>
          <p14:tracePt t="26534" x="3155950" y="2527300"/>
          <p14:tracePt t="26551" x="3149600" y="2527300"/>
          <p14:tracePt t="26568" x="3136900" y="2527300"/>
          <p14:tracePt t="26584" x="3130550" y="2527300"/>
          <p14:tracePt t="26601" x="3124200" y="2527300"/>
          <p14:tracePt t="26618" x="3117850" y="2527300"/>
          <p14:tracePt t="26720" x="3136900" y="2527300"/>
          <p14:tracePt t="26731" x="3168650" y="2527300"/>
          <p14:tracePt t="26745" x="3282950" y="2527300"/>
          <p14:tracePt t="26756" x="3359150" y="2527300"/>
          <p14:tracePt t="26768" x="3517900" y="2527300"/>
          <p14:tracePt t="26784" x="3657600" y="2527300"/>
          <p14:tracePt t="26801" x="3714750" y="2527300"/>
          <p14:tracePt t="26818" x="3727450" y="2527300"/>
          <p14:tracePt t="27070" x="0" y="0"/>
        </p14:tracePtLst>
        <p14:tracePtLst>
          <p14:tracePt t="28084" x="3905250" y="2520950"/>
          <p14:tracePt t="28112" x="3911600" y="2520950"/>
          <p14:tracePt t="28128" x="3924300" y="2520950"/>
          <p14:tracePt t="28138" x="3930650" y="2520950"/>
          <p14:tracePt t="28152" x="3968750" y="2520950"/>
          <p14:tracePt t="28168" x="4032250" y="2520950"/>
          <p14:tracePt t="28185" x="4146550" y="2520950"/>
          <p14:tracePt t="28201" x="4286250" y="2520950"/>
          <p14:tracePt t="28218" x="4432300" y="2520950"/>
          <p14:tracePt t="28234" x="4572000" y="2520950"/>
          <p14:tracePt t="28251" x="4667250" y="2520950"/>
          <p14:tracePt t="28267" x="4743450" y="2520950"/>
          <p14:tracePt t="28284" x="4781550" y="2520950"/>
          <p14:tracePt t="28300" x="4819650" y="2520950"/>
          <p14:tracePt t="28302" x="4826000" y="2520950"/>
          <p14:tracePt t="28317" x="4838700" y="2520950"/>
          <p14:tracePt t="28334" x="4851400" y="2520950"/>
          <p14:tracePt t="29059" x="4857750" y="2520950"/>
          <p14:tracePt t="29076" x="4870450" y="2520950"/>
          <p14:tracePt t="29090" x="4902200" y="2520950"/>
          <p14:tracePt t="29102" x="4927600" y="2520950"/>
          <p14:tracePt t="29118" x="5054600" y="2520950"/>
          <p14:tracePt t="29134" x="5149850" y="2520950"/>
          <p14:tracePt t="29151" x="5219700" y="2520950"/>
          <p14:tracePt t="29167" x="5245100" y="2520950"/>
          <p14:tracePt t="29183" x="5257800" y="2520950"/>
          <p14:tracePt t="29558" x="0" y="0"/>
        </p14:tracePtLst>
        <p14:tracePtLst>
          <p14:tracePt t="30906" x="6026150" y="2476500"/>
          <p14:tracePt t="30923" x="6038850" y="2482850"/>
          <p14:tracePt t="30940" x="6070600" y="2489200"/>
          <p14:tracePt t="30951" x="6146800" y="2489200"/>
          <p14:tracePt t="30967" x="6286500" y="2489200"/>
          <p14:tracePt t="30983" x="6432550" y="2489200"/>
          <p14:tracePt t="30999" x="6572250" y="2489200"/>
          <p14:tracePt t="31016" x="6667500" y="2489200"/>
          <p14:tracePt t="31033" x="6699250" y="2489200"/>
          <p14:tracePt t="31049" x="6705600" y="2489200"/>
          <p14:tracePt t="31191" x="0" y="0"/>
        </p14:tracePtLst>
        <p14:tracePtLst>
          <p14:tracePt t="31914" x="7023100" y="2520950"/>
          <p14:tracePt t="31969" x="7029450" y="2520950"/>
          <p14:tracePt t="31989" x="7073900" y="2520950"/>
          <p14:tracePt t="31999" x="7162800" y="2520950"/>
          <p14:tracePt t="32017" x="7289800" y="2520950"/>
          <p14:tracePt t="32033" x="7435850" y="2520950"/>
          <p14:tracePt t="32049" x="7581900" y="2520950"/>
          <p14:tracePt t="32066" x="7702550" y="2520950"/>
          <p14:tracePt t="32083" x="7766050" y="2520950"/>
          <p14:tracePt t="32099" x="7797800" y="2520950"/>
          <p14:tracePt t="32249" x="0" y="0"/>
        </p14:tracePtLst>
        <p14:tracePtLst>
          <p14:tracePt t="33327" x="8356600" y="2508250"/>
          <p14:tracePt t="33434" x="8362950" y="2508250"/>
          <p14:tracePt t="33447" x="8369300" y="2508250"/>
          <p14:tracePt t="33458" x="8394700" y="2508250"/>
          <p14:tracePt t="33467" x="8426450" y="2508250"/>
          <p14:tracePt t="33483" x="8483600" y="2520950"/>
          <p14:tracePt t="33499" x="8547100" y="2527300"/>
          <p14:tracePt t="33515" x="8610600" y="2527300"/>
          <p14:tracePt t="33532" x="8667750" y="2527300"/>
          <p14:tracePt t="33536" x="8686800" y="2527300"/>
          <p14:tracePt t="33549" x="8705850" y="2527300"/>
          <p14:tracePt t="33565" x="8718550" y="2527300"/>
          <p14:tracePt t="33730" x="8724900" y="2527300"/>
          <p14:tracePt t="33747" x="8737600" y="2533650"/>
          <p14:tracePt t="33764" x="8750300" y="2533650"/>
          <p14:tracePt t="33775" x="8769350" y="2540000"/>
          <p14:tracePt t="33784" x="8794750" y="2546350"/>
          <p14:tracePt t="33798" x="8813800" y="2552700"/>
          <p14:tracePt t="33815" x="8826500" y="2552700"/>
          <p14:tracePt t="35487" x="0" y="0"/>
        </p14:tracePtLst>
        <p14:tracePtLst>
          <p14:tracePt t="36225" x="9207500" y="2559050"/>
          <p14:tracePt t="36252" x="9213850" y="2559050"/>
          <p14:tracePt t="36260" x="9232900" y="2559050"/>
          <p14:tracePt t="36270" x="9251950" y="2559050"/>
          <p14:tracePt t="36281" x="9315450" y="2559050"/>
          <p14:tracePt t="36298" x="9442450" y="2559050"/>
          <p14:tracePt t="36315" x="9613900" y="2559050"/>
          <p14:tracePt t="36331" x="9791700" y="2559050"/>
          <p14:tracePt t="36334" x="9874250" y="2559050"/>
          <p14:tracePt t="36348" x="9956800" y="2559050"/>
          <p14:tracePt t="36364" x="10096500" y="2559050"/>
          <p14:tracePt t="36366" x="10160000" y="2559050"/>
          <p14:tracePt t="36381" x="10210800" y="2559050"/>
          <p14:tracePt t="36383" x="10248900" y="2559050"/>
          <p14:tracePt t="36398" x="10293350" y="2559050"/>
          <p14:tracePt t="36415" x="10318750" y="2559050"/>
          <p14:tracePt t="36431" x="10337800" y="2559050"/>
          <p14:tracePt t="36448" x="10350500" y="2559050"/>
          <p14:tracePt t="37969" x="0" y="0"/>
        </p14:tracePtLst>
        <p14:tracePtLst>
          <p14:tracePt t="40410" x="1212850" y="2698750"/>
          <p14:tracePt t="40426" x="1212850" y="2736850"/>
          <p14:tracePt t="40436" x="1219200" y="2755900"/>
          <p14:tracePt t="40448" x="1244600" y="2787650"/>
          <p14:tracePt t="40463" x="1263650" y="2813050"/>
          <p14:tracePt t="40480" x="1295400" y="2838450"/>
          <p14:tracePt t="40497" x="1314450" y="2844800"/>
          <p14:tracePt t="40514" x="1339850" y="2857500"/>
          <p14:tracePt t="40530" x="1352550" y="2857500"/>
          <p14:tracePt t="40546" x="1390650" y="2857500"/>
          <p14:tracePt t="40563" x="1447800" y="2857500"/>
          <p14:tracePt t="40580" x="1517650" y="2851150"/>
          <p14:tracePt t="40596" x="1568450" y="2825750"/>
          <p14:tracePt t="40598" x="1581150" y="2813050"/>
          <p14:tracePt t="40613" x="1593850" y="2800350"/>
          <p14:tracePt t="40630" x="1600200" y="2749550"/>
          <p14:tracePt t="40646" x="1593850" y="2698750"/>
          <p14:tracePt t="40663" x="1568450" y="2654300"/>
          <p14:tracePt t="40680" x="1543050" y="2635250"/>
          <p14:tracePt t="40697" x="1524000" y="2616200"/>
          <p14:tracePt t="40713" x="1498600" y="2603500"/>
          <p14:tracePt t="40730" x="1492250" y="2603500"/>
          <p14:tracePt t="40747" x="1479550" y="2603500"/>
          <p14:tracePt t="40763" x="1473200" y="2603500"/>
          <p14:tracePt t="40887" x="0" y="0"/>
        </p14:tracePtLst>
        <p14:tracePtLst>
          <p14:tracePt t="41718" x="2432050" y="2654300"/>
          <p14:tracePt t="41766" x="2432050" y="2667000"/>
          <p14:tracePt t="41774" x="2432050" y="2673350"/>
          <p14:tracePt t="41783" x="2438400" y="2686050"/>
          <p14:tracePt t="41796" x="2444750" y="2698750"/>
          <p14:tracePt t="41812" x="2463800" y="2717800"/>
          <p14:tracePt t="41829" x="2482850" y="2743200"/>
          <p14:tracePt t="41830" x="2501900" y="2755900"/>
          <p14:tracePt t="41846" x="2546350" y="2781300"/>
          <p14:tracePt t="41862" x="2616200" y="2806700"/>
          <p14:tracePt t="41879" x="2705100" y="2832100"/>
          <p14:tracePt t="41896" x="2819400" y="2851150"/>
          <p14:tracePt t="41913" x="2895600" y="2863850"/>
          <p14:tracePt t="41930" x="2971800" y="2863850"/>
          <p14:tracePt t="41946" x="3009900" y="2863850"/>
          <p14:tracePt t="41963" x="3028950" y="2863850"/>
          <p14:tracePt t="41966" x="3035300" y="2863850"/>
          <p14:tracePt t="41979" x="3041650" y="2863850"/>
          <p14:tracePt t="41996" x="3048000" y="2863850"/>
          <p14:tracePt t="42013" x="3048000" y="2851150"/>
          <p14:tracePt t="42029" x="3048000" y="2838450"/>
          <p14:tracePt t="42032" x="3048000" y="2832100"/>
          <p14:tracePt t="42046" x="3048000" y="2794000"/>
          <p14:tracePt t="42062" x="3035300" y="2768600"/>
          <p14:tracePt t="42079" x="3009900" y="2743200"/>
          <p14:tracePt t="42096" x="2990850" y="2717800"/>
          <p14:tracePt t="42113" x="2965450" y="2698750"/>
          <p14:tracePt t="42129" x="2946400" y="2679700"/>
          <p14:tracePt t="42146" x="2921000" y="2673350"/>
          <p14:tracePt t="42162" x="2901950" y="2673350"/>
          <p14:tracePt t="42180" x="2870200" y="2667000"/>
          <p14:tracePt t="42183" x="2857500" y="2667000"/>
          <p14:tracePt t="42197" x="2844800" y="2667000"/>
          <p14:tracePt t="42213" x="2825750" y="2667000"/>
          <p14:tracePt t="42216" x="2813050" y="2667000"/>
          <p14:tracePt t="42230" x="2794000" y="2667000"/>
          <p14:tracePt t="42247" x="2743200" y="2679700"/>
          <p14:tracePt t="42263" x="2711450" y="2698750"/>
          <p14:tracePt t="42279" x="2679700" y="2724150"/>
          <p14:tracePt t="42296" x="2667000" y="2749550"/>
          <p14:tracePt t="42312" x="2660650" y="2768600"/>
          <p14:tracePt t="42329" x="2660650" y="2794000"/>
          <p14:tracePt t="42346" x="2660650" y="2819400"/>
          <p14:tracePt t="42363" x="2660650" y="2844800"/>
          <p14:tracePt t="42379" x="2667000" y="2863850"/>
          <p14:tracePt t="42396" x="2679700" y="2870200"/>
          <p14:tracePt t="42412" x="2692400" y="2882900"/>
          <p14:tracePt t="42415" x="2705100" y="2889250"/>
          <p14:tracePt t="42432" x="2730500" y="2895600"/>
          <p14:tracePt t="42448" x="2749550" y="2895600"/>
          <p14:tracePt t="42463" x="2768600" y="2895600"/>
          <p14:tracePt t="42480" x="2781300" y="2895600"/>
          <p14:tracePt t="42497" x="2800350" y="2895600"/>
          <p14:tracePt t="43254" x="0" y="0"/>
        </p14:tracePtLst>
        <p14:tracePtLst>
          <p14:tracePt t="43811" x="1149350" y="2679700"/>
          <p14:tracePt t="43881" x="1149350" y="2692400"/>
          <p14:tracePt t="43897" x="1149350" y="2711450"/>
          <p14:tracePt t="43921" x="1155700" y="2749550"/>
          <p14:tracePt t="43938" x="1168400" y="2768600"/>
          <p14:tracePt t="43949" x="1187450" y="2787650"/>
          <p14:tracePt t="43951" x="1212850" y="2800350"/>
          <p14:tracePt t="43963" x="1238250" y="2819400"/>
          <p14:tracePt t="43979" x="1320800" y="2851150"/>
          <p14:tracePt t="43995" x="1422400" y="2889250"/>
          <p14:tracePt t="44012" x="1536700" y="2914650"/>
          <p14:tracePt t="44029" x="1644650" y="2933700"/>
          <p14:tracePt t="44031" x="1676400" y="2933700"/>
          <p14:tracePt t="44045" x="1720850" y="2933700"/>
          <p14:tracePt t="44062" x="1822450" y="2933700"/>
          <p14:tracePt t="44078" x="1873250" y="2927350"/>
          <p14:tracePt t="44095" x="1892300" y="2908300"/>
          <p14:tracePt t="44112" x="1911350" y="2889250"/>
          <p14:tracePt t="44128" x="1917700" y="2870200"/>
          <p14:tracePt t="44145" x="1917700" y="2857500"/>
          <p14:tracePt t="44162" x="1917700" y="2838450"/>
          <p14:tracePt t="44178" x="1917700" y="2825750"/>
          <p14:tracePt t="44195" x="1917700" y="2819400"/>
          <p14:tracePt t="44212" x="1917700" y="2806700"/>
          <p14:tracePt t="44286" x="0" y="0"/>
        </p14:tracePtLst>
        <p14:tracePtLst>
          <p14:tracePt t="44784" x="2540000" y="2616200"/>
          <p14:tracePt t="44795" x="2533650" y="2616200"/>
          <p14:tracePt t="44812" x="2527300" y="2635250"/>
          <p14:tracePt t="44828" x="2520950" y="2654300"/>
          <p14:tracePt t="44845" x="2520950" y="2667000"/>
          <p14:tracePt t="44862" x="2520950" y="2698750"/>
          <p14:tracePt t="44878" x="2540000" y="2717800"/>
          <p14:tracePt t="44895" x="2552700" y="2743200"/>
          <p14:tracePt t="44911" x="2584450" y="2762250"/>
          <p14:tracePt t="44928" x="2616200" y="2781300"/>
          <p14:tracePt t="44945" x="2679700" y="2794000"/>
          <p14:tracePt t="44962" x="2749550" y="2806700"/>
          <p14:tracePt t="44978" x="2813050" y="2806700"/>
          <p14:tracePt t="44995" x="2870200" y="2806700"/>
          <p14:tracePt t="45012" x="2889250" y="2806700"/>
          <p14:tracePt t="45015" x="2895600" y="2806700"/>
          <p14:tracePt t="45028" x="2901950" y="2800350"/>
          <p14:tracePt t="45045" x="2901950" y="2794000"/>
          <p14:tracePt t="45062" x="2901950" y="2774950"/>
          <p14:tracePt t="45078" x="2901950" y="2762250"/>
          <p14:tracePt t="45095" x="2901950" y="2755900"/>
          <p14:tracePt t="45111" x="2901950" y="2749550"/>
          <p14:tracePt t="45128" x="2901950" y="2743200"/>
          <p14:tracePt t="45303" x="0" y="0"/>
        </p14:tracePtLst>
        <p14:tracePtLst>
          <p14:tracePt t="49450" x="4000500" y="2825750"/>
          <p14:tracePt t="49498" x="4013200" y="2825750"/>
          <p14:tracePt t="49513" x="4025900" y="2825750"/>
          <p14:tracePt t="49528" x="4076700" y="2825750"/>
          <p14:tracePt t="49546" x="4146550" y="2825750"/>
          <p14:tracePt t="49560" x="4267200" y="2825750"/>
          <p14:tracePt t="49578" x="4394200" y="2825750"/>
          <p14:tracePt t="49593" x="4502150" y="2825750"/>
          <p14:tracePt t="49610" x="4578350" y="2825750"/>
          <p14:tracePt t="49627" x="4610100" y="2825750"/>
          <p14:tracePt t="49643" x="4622800" y="2825750"/>
          <p14:tracePt t="49660" x="4635500" y="2825750"/>
          <p14:tracePt t="49815" x="0" y="0"/>
        </p14:tracePtLst>
        <p14:tracePtLst>
          <p14:tracePt t="51046" x="5537200" y="2819400"/>
          <p14:tracePt t="51127" x="5549900" y="2819400"/>
          <p14:tracePt t="51137" x="5556250" y="2819400"/>
          <p14:tracePt t="51147" x="5588000" y="2825750"/>
          <p14:tracePt t="51159" x="5645150" y="2825750"/>
          <p14:tracePt t="51176" x="5721350" y="2825750"/>
          <p14:tracePt t="51193" x="5797550" y="2838450"/>
          <p14:tracePt t="51209" x="5854700" y="2838450"/>
          <p14:tracePt t="51226" x="5905500" y="2844800"/>
          <p14:tracePt t="51243" x="5911850" y="2844800"/>
          <p14:tracePt t="51260" x="5918200" y="2844800"/>
          <p14:tracePt t="51951" x="0" y="0"/>
        </p14:tracePtLst>
        <p14:tracePtLst>
          <p14:tracePt t="52791" x="3479800" y="2857500"/>
          <p14:tracePt t="52847" x="3479800" y="2863850"/>
          <p14:tracePt t="52858" x="3498850" y="2870200"/>
          <p14:tracePt t="52872" x="3556000" y="2870200"/>
          <p14:tracePt t="52879" x="3619500" y="2870200"/>
          <p14:tracePt t="52892" x="3695700" y="2870200"/>
          <p14:tracePt t="52909" x="3886200" y="2870200"/>
          <p14:tracePt t="52926" x="4260850" y="2870200"/>
          <p14:tracePt t="52942" x="4565650" y="2870200"/>
          <p14:tracePt t="52959" x="4870450" y="2870200"/>
          <p14:tracePt t="52976" x="5111750" y="2870200"/>
          <p14:tracePt t="52993" x="5295900" y="2870200"/>
          <p14:tracePt t="53009" x="5429250" y="2870200"/>
          <p14:tracePt t="53026" x="5537200" y="2870200"/>
          <p14:tracePt t="53042" x="5613400" y="2870200"/>
          <p14:tracePt t="53059" x="5664200" y="2870200"/>
          <p14:tracePt t="53075" x="5702300" y="2870200"/>
          <p14:tracePt t="53092" x="5727700" y="2870200"/>
          <p14:tracePt t="53109" x="5765800" y="2870200"/>
          <p14:tracePt t="53111" x="5778500" y="2870200"/>
          <p14:tracePt t="53125" x="5797550" y="2870200"/>
          <p14:tracePt t="53142" x="5867400" y="2870200"/>
          <p14:tracePt t="53159" x="5924550" y="2870200"/>
          <p14:tracePt t="53175" x="5962650" y="2870200"/>
          <p14:tracePt t="53192" x="6000750" y="2870200"/>
          <p14:tracePt t="53209" x="6026150" y="2870200"/>
          <p14:tracePt t="53225" x="6045200" y="2870200"/>
          <p14:tracePt t="53242" x="6064250" y="2870200"/>
          <p14:tracePt t="53259" x="6076950" y="2870200"/>
          <p14:tracePt t="53276" x="6083300" y="2870200"/>
          <p14:tracePt t="53400" x="6089650" y="2870200"/>
          <p14:tracePt t="53417" x="6089650" y="2857500"/>
          <p14:tracePt t="53423" x="6089650" y="2851150"/>
          <p14:tracePt t="53433" x="6089650" y="2844800"/>
          <p14:tracePt t="53442" x="6089650" y="2832100"/>
          <p14:tracePt t="53458" x="6083300" y="2806700"/>
          <p14:tracePt t="53476" x="6051550" y="2768600"/>
          <p14:tracePt t="53479" x="6032500" y="2749550"/>
          <p14:tracePt t="53492" x="6019800" y="2736850"/>
          <p14:tracePt t="53509" x="5981700" y="2711450"/>
          <p14:tracePt t="53526" x="5943600" y="2679700"/>
          <p14:tracePt t="53529" x="5924550" y="2667000"/>
          <p14:tracePt t="53542" x="5892800" y="2647950"/>
          <p14:tracePt t="53558" x="5848350" y="2628900"/>
          <p14:tracePt t="53576" x="5810250" y="2622550"/>
          <p14:tracePt t="53592" x="5759450" y="2603500"/>
          <p14:tracePt t="53609" x="5708650" y="2590800"/>
          <p14:tracePt t="53625" x="5638800" y="2571750"/>
          <p14:tracePt t="53642" x="5549900" y="2559050"/>
          <p14:tracePt t="53658" x="5473700" y="2552700"/>
          <p14:tracePt t="53675" x="5365750" y="2552700"/>
          <p14:tracePt t="53692" x="5238750" y="2552700"/>
          <p14:tracePt t="53708" x="5111750" y="2552700"/>
          <p14:tracePt t="53711" x="5048250" y="2552700"/>
          <p14:tracePt t="53725" x="4972050" y="2552700"/>
          <p14:tracePt t="53742" x="4718050" y="2552700"/>
          <p14:tracePt t="53759" x="4540250" y="2552700"/>
          <p14:tracePt t="53775" x="4375150" y="2552700"/>
          <p14:tracePt t="53792" x="4203700" y="2552700"/>
          <p14:tracePt t="53809" x="4057650" y="2552700"/>
          <p14:tracePt t="53825" x="3917950" y="2552700"/>
          <p14:tracePt t="53842" x="3810000" y="2552700"/>
          <p14:tracePt t="53858" x="3714750" y="2559050"/>
          <p14:tracePt t="53875" x="3632200" y="2578100"/>
          <p14:tracePt t="53892" x="3562350" y="2590800"/>
          <p14:tracePt t="53908" x="3517900" y="2603500"/>
          <p14:tracePt t="53925" x="3486150" y="2609850"/>
          <p14:tracePt t="53926" x="3460750" y="2616200"/>
          <p14:tracePt t="53942" x="3441700" y="2622550"/>
          <p14:tracePt t="53958" x="3422650" y="2635250"/>
          <p14:tracePt t="53975" x="3397250" y="2647950"/>
          <p14:tracePt t="53992" x="3378200" y="2654300"/>
          <p14:tracePt t="54008" x="3352800" y="2667000"/>
          <p14:tracePt t="54025" x="3346450" y="2679700"/>
          <p14:tracePt t="54042" x="3340100" y="2686050"/>
          <p14:tracePt t="54059" x="3333750" y="2692400"/>
          <p14:tracePt t="54075" x="3333750" y="2705100"/>
          <p14:tracePt t="54092" x="3333750" y="2711450"/>
          <p14:tracePt t="54108" x="3333750" y="2717800"/>
          <p14:tracePt t="54125" x="3333750" y="2730500"/>
          <p14:tracePt t="54142" x="3346450" y="2755900"/>
          <p14:tracePt t="54158" x="3371850" y="2781300"/>
          <p14:tracePt t="54175" x="3409950" y="2806700"/>
          <p14:tracePt t="54192" x="3492500" y="2832100"/>
          <p14:tracePt t="54208" x="3613150" y="2863850"/>
          <p14:tracePt t="54225" x="3765550" y="2901950"/>
          <p14:tracePt t="54242" x="3949700" y="2933700"/>
          <p14:tracePt t="54258" x="4140200" y="2959100"/>
          <p14:tracePt t="54275" x="4324350" y="2971800"/>
          <p14:tracePt t="54292" x="4508500" y="2971800"/>
          <p14:tracePt t="54295" x="4603750" y="2971800"/>
          <p14:tracePt t="54309" x="4699000" y="2971800"/>
          <p14:tracePt t="54325" x="4876800" y="2971800"/>
          <p14:tracePt t="54342" x="5124450" y="2965450"/>
          <p14:tracePt t="54358" x="5251450" y="2952750"/>
          <p14:tracePt t="54375" x="5353050" y="2927350"/>
          <p14:tracePt t="54391" x="5429250" y="2914650"/>
          <p14:tracePt t="54408" x="5492750" y="2901950"/>
          <p14:tracePt t="54425" x="5518150" y="2889250"/>
          <p14:tracePt t="54441" x="5530850" y="2882900"/>
          <p14:tracePt t="54475" x="5537200" y="2882900"/>
          <p14:tracePt t="54622" x="0" y="0"/>
        </p14:tracePtLst>
        <p14:tracePtLst>
          <p14:tracePt t="55428" x="6191250" y="2876550"/>
          <p14:tracePt t="55505" x="6197600" y="2876550"/>
          <p14:tracePt t="55527" x="6216650" y="2876550"/>
          <p14:tracePt t="55532" x="6223000" y="2876550"/>
          <p14:tracePt t="55546" x="6254750" y="2876550"/>
          <p14:tracePt t="55559" x="6280150" y="2876550"/>
          <p14:tracePt t="55574" x="6305550" y="2876550"/>
          <p14:tracePt t="55592" x="6343650" y="2876550"/>
          <p14:tracePt t="55608" x="6388100" y="2876550"/>
          <p14:tracePt t="55625" x="6438900" y="2876550"/>
          <p14:tracePt t="55641" x="6464300" y="2876550"/>
          <p14:tracePt t="55658" x="6477000" y="2876550"/>
          <p14:tracePt t="55674" x="6483350" y="2876550"/>
          <p14:tracePt t="56001" x="6489700" y="2876550"/>
          <p14:tracePt t="56018" x="6502400" y="2876550"/>
          <p14:tracePt t="56031" x="6527800" y="2876550"/>
          <p14:tracePt t="56042" x="6553200" y="2876550"/>
          <p14:tracePt t="56058" x="6616700" y="2889250"/>
          <p14:tracePt t="56062" x="6654800" y="2895600"/>
          <p14:tracePt t="56075" x="6699250" y="2901950"/>
          <p14:tracePt t="56091" x="6775450" y="2914650"/>
          <p14:tracePt t="56108" x="6858000" y="2914650"/>
          <p14:tracePt t="56124" x="6915150" y="2914650"/>
          <p14:tracePt t="56141" x="6946900" y="2914650"/>
          <p14:tracePt t="56456" x="6953250" y="2914650"/>
          <p14:tracePt t="56467" x="6959600" y="2914650"/>
          <p14:tracePt t="56481" x="6965950" y="2914650"/>
          <p14:tracePt t="56496" x="6991350" y="2914650"/>
          <p14:tracePt t="56508" x="7010400" y="2914650"/>
          <p14:tracePt t="56526" x="7073900" y="2914650"/>
          <p14:tracePt t="56529" x="7118350" y="2914650"/>
          <p14:tracePt t="56542" x="7226300" y="2914650"/>
          <p14:tracePt t="56559" x="7321550" y="2914650"/>
          <p14:tracePt t="56575" x="7410450" y="2914650"/>
          <p14:tracePt t="56591" x="7493000" y="2914650"/>
          <p14:tracePt t="56608" x="7550150" y="2914650"/>
          <p14:tracePt t="56624" x="7588250" y="2914650"/>
          <p14:tracePt t="56641" x="7613650" y="2914650"/>
          <p14:tracePt t="56657" x="7626350" y="2914650"/>
          <p14:tracePt t="56674" x="7632700" y="2914650"/>
          <p14:tracePt t="56691" x="7639050" y="2914650"/>
          <p14:tracePt t="56707" x="7645400" y="2914650"/>
          <p14:tracePt t="56741" x="7651750" y="2914650"/>
          <p14:tracePt t="56759" x="7664450" y="2914650"/>
          <p14:tracePt t="56775" x="7683500" y="2914650"/>
          <p14:tracePt t="56792" x="7715250" y="2914650"/>
          <p14:tracePt t="56808" x="7747000" y="2914650"/>
          <p14:tracePt t="56825" x="7785100" y="2914650"/>
          <p14:tracePt t="56841" x="7829550" y="2914650"/>
          <p14:tracePt t="56858" x="7867650" y="2914650"/>
          <p14:tracePt t="56874" x="7912100" y="2914650"/>
          <p14:tracePt t="56891" x="7956550" y="2914650"/>
          <p14:tracePt t="56907" x="8007350" y="2914650"/>
          <p14:tracePt t="56911" x="8026400" y="2914650"/>
          <p14:tracePt t="56924" x="8051800" y="2914650"/>
          <p14:tracePt t="56941" x="8077200" y="2914650"/>
          <p14:tracePt t="56944" x="8089900" y="2914650"/>
          <p14:tracePt t="56958" x="8108950" y="2914650"/>
          <p14:tracePt t="56974" x="8121650" y="2914650"/>
          <p14:tracePt t="56991" x="8128000" y="2914650"/>
          <p14:tracePt t="57025" x="8134350" y="2914650"/>
          <p14:tracePt t="58736" x="0" y="0"/>
        </p14:tracePtLst>
        <p14:tracePtLst>
          <p14:tracePt t="61204" x="1123950" y="3213100"/>
          <p14:tracePt t="61219" x="1143000" y="3213100"/>
          <p14:tracePt t="61231" x="1149350" y="3213100"/>
          <p14:tracePt t="61234" x="1168400" y="3213100"/>
          <p14:tracePt t="61244" x="1193800" y="3213100"/>
          <p14:tracePt t="61256" x="1244600" y="3213100"/>
          <p14:tracePt t="61273" x="1333500" y="3213100"/>
          <p14:tracePt t="61290" x="1447800" y="3213100"/>
          <p14:tracePt t="61306" x="1581150" y="3213100"/>
          <p14:tracePt t="61323" x="1682750" y="3213100"/>
          <p14:tracePt t="61339" x="1803400" y="3213100"/>
          <p14:tracePt t="61358" x="1911350" y="3213100"/>
          <p14:tracePt t="61373" x="2012950" y="3213100"/>
          <p14:tracePt t="61389" x="2120900" y="3213100"/>
          <p14:tracePt t="61391" x="2178050" y="3213100"/>
          <p14:tracePt t="61406" x="2292350" y="3213100"/>
          <p14:tracePt t="61422" x="2400300" y="3213100"/>
          <p14:tracePt t="61439" x="2508250" y="3213100"/>
          <p14:tracePt t="61456" x="2584450" y="3213100"/>
          <p14:tracePt t="61472" x="2628900" y="3219450"/>
          <p14:tracePt t="61489" x="2654300" y="3219450"/>
          <p14:tracePt t="61506" x="2686050" y="3219450"/>
          <p14:tracePt t="61522" x="2711450" y="3219450"/>
          <p14:tracePt t="61540" x="2736850" y="3219450"/>
          <p14:tracePt t="61543" x="2749550" y="3219450"/>
          <p14:tracePt t="61556" x="2768600" y="3219450"/>
          <p14:tracePt t="61573" x="2800350" y="3219450"/>
          <p14:tracePt t="61590" x="2825750" y="3219450"/>
          <p14:tracePt t="61593" x="2838450" y="3219450"/>
          <p14:tracePt t="61606" x="2857500" y="3219450"/>
          <p14:tracePt t="61622" x="2863850" y="3219450"/>
          <p14:tracePt t="61639" x="2870200" y="3219450"/>
          <p14:tracePt t="61656" x="2876550" y="3219450"/>
          <p14:tracePt t="61672" x="2882900" y="3219450"/>
          <p14:tracePt t="61689" x="2895600" y="3219450"/>
          <p14:tracePt t="61706" x="2908300" y="3219450"/>
          <p14:tracePt t="61722" x="2927350" y="3219450"/>
          <p14:tracePt t="61739" x="2940050" y="3219450"/>
          <p14:tracePt t="61756" x="2959100" y="3219450"/>
          <p14:tracePt t="61774" x="2990850" y="3219450"/>
          <p14:tracePt t="61776" x="3003550" y="3219450"/>
          <p14:tracePt t="61790" x="3022600" y="3219450"/>
          <p14:tracePt t="61807" x="3079750" y="3219450"/>
          <p14:tracePt t="61823" x="3124200" y="3219450"/>
          <p14:tracePt t="61840" x="3149600" y="3219450"/>
          <p14:tracePt t="61856" x="3162300" y="3219450"/>
          <p14:tracePt t="61872" x="3175000" y="3219450"/>
          <p14:tracePt t="61911" x="3181350" y="3219450"/>
          <p14:tracePt t="62079" x="3187700" y="3219450"/>
          <p14:tracePt t="62121" x="3194050" y="3219450"/>
          <p14:tracePt t="62127" x="3200400" y="3219450"/>
          <p14:tracePt t="62143" x="3206750" y="3219450"/>
          <p14:tracePt t="62156" x="3213100" y="3219450"/>
          <p14:tracePt t="62172" x="3225800" y="3219450"/>
          <p14:tracePt t="62189" x="3244850" y="3219450"/>
          <p14:tracePt t="62191" x="3257550" y="3219450"/>
          <p14:tracePt t="62206" x="3282950" y="3219450"/>
          <p14:tracePt t="62222" x="3321050" y="3219450"/>
          <p14:tracePt t="62239" x="3352800" y="3219450"/>
          <p14:tracePt t="62256" x="3384550" y="3219450"/>
          <p14:tracePt t="62273" x="3435350" y="3219450"/>
          <p14:tracePt t="62289" x="3486150" y="3219450"/>
          <p14:tracePt t="62306" x="3562350" y="3219450"/>
          <p14:tracePt t="62322" x="3663950" y="3225800"/>
          <p14:tracePt t="62339" x="3733800" y="3244850"/>
          <p14:tracePt t="62357" x="3790950" y="3257550"/>
          <p14:tracePt t="62360" x="3797300" y="3257550"/>
          <p14:tracePt t="62372" x="3810000" y="3257550"/>
          <p14:tracePt t="62389" x="3829050" y="3257550"/>
          <p14:tracePt t="62406" x="3854450" y="3263900"/>
          <p14:tracePt t="62422" x="3867150" y="3263900"/>
          <p14:tracePt t="62439" x="3886200" y="3263900"/>
          <p14:tracePt t="62455" x="3905250" y="3263900"/>
          <p14:tracePt t="62472" x="3937000" y="3263900"/>
          <p14:tracePt t="62489" x="3962400" y="3263900"/>
          <p14:tracePt t="62505" x="3987800" y="3263900"/>
          <p14:tracePt t="62522" x="4032250" y="3263900"/>
          <p14:tracePt t="62539" x="4076700" y="3263900"/>
          <p14:tracePt t="62556" x="4133850" y="3263900"/>
          <p14:tracePt t="62572" x="4184650" y="3263900"/>
          <p14:tracePt t="62575" x="4222750" y="3263900"/>
          <p14:tracePt t="62589" x="4254500" y="3263900"/>
          <p14:tracePt t="62606" x="4343400" y="3270250"/>
          <p14:tracePt t="62622" x="4413250" y="3270250"/>
          <p14:tracePt t="62639" x="4457700" y="3270250"/>
          <p14:tracePt t="62655" x="4502150" y="3270250"/>
          <p14:tracePt t="62672" x="4533900" y="3270250"/>
          <p14:tracePt t="62689" x="4559300" y="3270250"/>
          <p14:tracePt t="62705" x="4591050" y="3270250"/>
          <p14:tracePt t="62722" x="4610100" y="3270250"/>
          <p14:tracePt t="62738" x="4616450" y="3276600"/>
          <p14:tracePt t="62755" x="4622800" y="3276600"/>
          <p14:tracePt t="62772" x="4629150" y="3276600"/>
          <p14:tracePt t="62789" x="4635500" y="3276600"/>
          <p14:tracePt t="62806" x="4654550" y="3276600"/>
          <p14:tracePt t="62822" x="4673600" y="3276600"/>
          <p14:tracePt t="62839" x="4692650" y="3276600"/>
          <p14:tracePt t="62856" x="4711700" y="3276600"/>
          <p14:tracePt t="62872" x="4737100" y="3276600"/>
          <p14:tracePt t="62889" x="4762500" y="3276600"/>
          <p14:tracePt t="62905" x="4775200" y="3276600"/>
          <p14:tracePt t="62922" x="4781550" y="3276600"/>
          <p14:tracePt t="62939" x="4794250" y="3276600"/>
          <p14:tracePt t="62955" x="4800600" y="3276600"/>
          <p14:tracePt t="62988" x="4806950" y="3276600"/>
          <p14:tracePt t="63055" x="4813300" y="3276600"/>
          <p14:tracePt t="63362" x="4819650" y="3276600"/>
          <p14:tracePt t="63367" x="4832350" y="3276600"/>
          <p14:tracePt t="63376" x="4838700" y="3276600"/>
          <p14:tracePt t="63389" x="4864100" y="3282950"/>
          <p14:tracePt t="63405" x="4895850" y="3289300"/>
          <p14:tracePt t="63406" x="4940300" y="3289300"/>
          <p14:tracePt t="63422" x="5035550" y="3289300"/>
          <p14:tracePt t="63438" x="5162550" y="3289300"/>
          <p14:tracePt t="63455" x="5270500" y="3289300"/>
          <p14:tracePt t="63472" x="5365750" y="3289300"/>
          <p14:tracePt t="63488" x="5422900" y="3289300"/>
          <p14:tracePt t="63505" x="5461000" y="3289300"/>
          <p14:tracePt t="63522" x="5492750" y="3289300"/>
          <p14:tracePt t="63539" x="5505450" y="3289300"/>
          <p14:tracePt t="63555" x="5518150" y="3295650"/>
          <p14:tracePt t="63589" x="5530850" y="3295650"/>
          <p14:tracePt t="63605" x="5543550" y="3302000"/>
          <p14:tracePt t="63622" x="5562600" y="3302000"/>
          <p14:tracePt t="63639" x="5588000" y="3302000"/>
          <p14:tracePt t="63655" x="5626100" y="3302000"/>
          <p14:tracePt t="63672" x="5664200" y="3302000"/>
          <p14:tracePt t="63689" x="5689600" y="3302000"/>
          <p14:tracePt t="63705" x="5715000" y="3308350"/>
          <p14:tracePt t="63722" x="5727700" y="3308350"/>
          <p14:tracePt t="63739" x="5734050" y="3308350"/>
          <p14:tracePt t="64034" x="0" y="0"/>
        </p14:tracePtLst>
        <p14:tracePtLst>
          <p14:tracePt t="65419" x="2400300" y="3556000"/>
          <p14:tracePt t="65536" x="2406650" y="3556000"/>
          <p14:tracePt t="65556" x="2419350" y="3556000"/>
          <p14:tracePt t="65567" x="2444750" y="3556000"/>
          <p14:tracePt t="65575" x="2463800" y="3556000"/>
          <p14:tracePt t="65589" x="2470150" y="3556000"/>
          <p14:tracePt t="65604" x="2482850" y="3556000"/>
          <p14:tracePt t="65605" x="0" y="0"/>
        </p14:tracePtLst>
        <p14:tracePtLst>
          <p14:tracePt t="66544" x="3263900" y="3352800"/>
          <p14:tracePt t="66618" x="3257550" y="3352800"/>
          <p14:tracePt t="66635" x="3257550" y="3359150"/>
          <p14:tracePt t="66649" x="3257550" y="3378200"/>
          <p14:tracePt t="66658" x="3257550" y="3390900"/>
          <p14:tracePt t="66671" x="3257550" y="3416300"/>
          <p14:tracePt t="66688" x="3276600" y="3448050"/>
          <p14:tracePt t="66704" x="3295650" y="3467100"/>
          <p14:tracePt t="66721" x="3321050" y="3486150"/>
          <p14:tracePt t="66738" x="3340100" y="3498850"/>
          <p14:tracePt t="66754" x="3365500" y="3511550"/>
          <p14:tracePt t="66771" x="3390900" y="3517900"/>
          <p14:tracePt t="66787" x="3416300" y="3530600"/>
          <p14:tracePt t="66804" x="3435350" y="3530600"/>
          <p14:tracePt t="66806" x="3448050" y="3536950"/>
          <p14:tracePt t="66821" x="3454400" y="3536950"/>
          <p14:tracePt t="66838" x="3479800" y="3536950"/>
          <p14:tracePt t="66855" x="3486150" y="3536950"/>
          <p14:tracePt t="66871" x="3498850" y="3536950"/>
          <p14:tracePt t="66888" x="3505200" y="3536950"/>
          <p14:tracePt t="66904" x="3511550" y="3536950"/>
          <p14:tracePt t="66921" x="3517900" y="3536950"/>
          <p14:tracePt t="66954" x="3530600" y="3530600"/>
          <p14:tracePt t="66971" x="3530600" y="3517900"/>
          <p14:tracePt t="66987" x="3536950" y="3505200"/>
          <p14:tracePt t="67004" x="3543300" y="3486150"/>
          <p14:tracePt t="67021" x="3543300" y="3473450"/>
          <p14:tracePt t="67022" x="3543300" y="3467100"/>
          <p14:tracePt t="67037" x="3543300" y="3454400"/>
          <p14:tracePt t="67055" x="3543300" y="3441700"/>
          <p14:tracePt t="67071" x="3536950" y="3422650"/>
          <p14:tracePt t="67088" x="3536950" y="3409950"/>
          <p14:tracePt t="67104" x="3524250" y="3397250"/>
          <p14:tracePt t="67121" x="3517900" y="3384550"/>
          <p14:tracePt t="67137" x="3492500" y="3371850"/>
          <p14:tracePt t="67154" x="3473450" y="3352800"/>
          <p14:tracePt t="67170" x="3441700" y="3340100"/>
          <p14:tracePt t="67187" x="3416300" y="3333750"/>
          <p14:tracePt t="67204" x="3397250" y="3321050"/>
          <p14:tracePt t="67221" x="3390900" y="3314700"/>
          <p14:tracePt t="67237" x="3378200" y="3314700"/>
          <p14:tracePt t="67254" x="3365500" y="3314700"/>
          <p14:tracePt t="67287" x="3346450" y="3314700"/>
          <p14:tracePt t="67305" x="3340100" y="3321050"/>
          <p14:tracePt t="67321" x="3327400" y="3333750"/>
          <p14:tracePt t="67338" x="3321050" y="3346450"/>
          <p14:tracePt t="67354" x="3314700" y="3359150"/>
          <p14:tracePt t="67370" x="3314700" y="3378200"/>
          <p14:tracePt t="67388" x="3314700" y="3397250"/>
          <p14:tracePt t="67404" x="3314700" y="3422650"/>
          <p14:tracePt t="67420" x="3314700" y="3441700"/>
          <p14:tracePt t="67437" x="3314700" y="3460750"/>
          <p14:tracePt t="67454" x="3327400" y="3486150"/>
          <p14:tracePt t="67470" x="3333750" y="3492500"/>
          <p14:tracePt t="67487" x="3352800" y="3505200"/>
          <p14:tracePt t="67504" x="3365500" y="3517900"/>
          <p14:tracePt t="67520" x="3384550" y="3530600"/>
          <p14:tracePt t="67537" x="3409950" y="3536950"/>
          <p14:tracePt t="67554" x="3416300" y="3536950"/>
          <p14:tracePt t="67571" x="3429000" y="3536950"/>
          <p14:tracePt t="67587" x="3435350" y="3536950"/>
          <p14:tracePt t="67604" x="3441700" y="3536950"/>
          <p14:tracePt t="67705" x="3448050" y="3536950"/>
          <p14:tracePt t="67806" x="0" y="0"/>
        </p14:tracePtLst>
        <p14:tracePtLst>
          <p14:tracePt t="72216" x="1701800" y="3905250"/>
          <p14:tracePt t="72256" x="1714500" y="3905250"/>
          <p14:tracePt t="72272" x="1746250" y="3905250"/>
          <p14:tracePt t="72286" x="1803400" y="3905250"/>
          <p14:tracePt t="72302" x="1892300" y="3917950"/>
          <p14:tracePt t="72319" x="2012950" y="3937000"/>
          <p14:tracePt t="72336" x="2152650" y="3937000"/>
          <p14:tracePt t="72353" x="2286000" y="3937000"/>
          <p14:tracePt t="72369" x="2362200" y="3937000"/>
          <p14:tracePt t="72386" x="2387600" y="3937000"/>
          <p14:tracePt t="72503" x="0" y="0"/>
        </p14:tracePtLst>
        <p14:tracePtLst>
          <p14:tracePt t="72897" x="2482850" y="3949700"/>
          <p14:tracePt t="73023" x="0" y="0"/>
        </p14:tracePtLst>
        <p14:tracePtLst>
          <p14:tracePt t="86688" x="3206750" y="3543300"/>
          <p14:tracePt t="86784" x="3213100" y="3543300"/>
          <p14:tracePt t="86797" x="3238500" y="3543300"/>
          <p14:tracePt t="86815" x="3327400" y="3543300"/>
          <p14:tracePt t="86831" x="3416300" y="3543300"/>
          <p14:tracePt t="86848" x="3479800" y="3549650"/>
          <p14:tracePt t="86865" x="3530600" y="3556000"/>
          <p14:tracePt t="86881" x="3562350" y="3556000"/>
          <p14:tracePt t="86898" x="3568700" y="3556000"/>
          <p14:tracePt t="86915" x="3575050" y="3556000"/>
          <p14:tracePt t="86993" x="3581400" y="3556000"/>
          <p14:tracePt t="87823" x="0" y="0"/>
        </p14:tracePtLst>
        <p14:tracePtLst>
          <p14:tracePt t="90879" x="946150" y="4298950"/>
          <p14:tracePt t="90985" x="965200" y="4305300"/>
          <p14:tracePt t="90999" x="996950" y="4305300"/>
          <p14:tracePt t="91015" x="1060450" y="4305300"/>
          <p14:tracePt t="91030" x="1136650" y="4305300"/>
          <p14:tracePt t="91046" x="1212850" y="4305300"/>
          <p14:tracePt t="91063" x="1270000" y="4305300"/>
          <p14:tracePt t="91079" x="1301750" y="4305300"/>
          <p14:tracePt t="91096" x="1320800" y="4305300"/>
          <p14:tracePt t="91112" x="1333500" y="4305300"/>
          <p14:tracePt t="91129" x="1339850" y="4305300"/>
          <p14:tracePt t="91146" x="1346200" y="4305300"/>
          <p14:tracePt t="91180" x="1352550" y="4305300"/>
          <p14:tracePt t="91196" x="1358900" y="4305300"/>
          <p14:tracePt t="91213" x="1365250" y="4305300"/>
          <p14:tracePt t="91239" x="1371600" y="4305300"/>
          <p14:tracePt t="91249" x="1377950" y="4305300"/>
          <p14:tracePt t="91263" x="1390650" y="4305300"/>
          <p14:tracePt t="91279" x="1409700" y="4311650"/>
          <p14:tracePt t="91296" x="1460500" y="4318000"/>
          <p14:tracePt t="91312" x="1524000" y="4337050"/>
          <p14:tracePt t="91329" x="1587500" y="4343400"/>
          <p14:tracePt t="91346" x="1651000" y="4343400"/>
          <p14:tracePt t="91363" x="1689100" y="4343400"/>
          <p14:tracePt t="91379" x="1714500" y="4343400"/>
          <p14:tracePt t="91396" x="1727200" y="4343400"/>
          <p14:tracePt t="91413" x="1733550" y="4343400"/>
          <p14:tracePt t="92354" x="0" y="0"/>
        </p14:tracePtLst>
        <p14:tracePtLst>
          <p14:tracePt t="92967" x="1028700" y="4318000"/>
          <p14:tracePt t="93080" x="1035050" y="4318000"/>
          <p14:tracePt t="93094" x="1054100" y="4318000"/>
          <p14:tracePt t="93106" x="1098550" y="4318000"/>
          <p14:tracePt t="93115" x="1130300" y="4318000"/>
          <p14:tracePt t="93128" x="1225550" y="4318000"/>
          <p14:tracePt t="93145" x="1346200" y="4318000"/>
          <p14:tracePt t="93162" x="1473200" y="4318000"/>
          <p14:tracePt t="93178" x="1587500" y="4318000"/>
          <p14:tracePt t="93195" x="1663700" y="4318000"/>
          <p14:tracePt t="93212" x="1720850" y="4318000"/>
          <p14:tracePt t="93215" x="1739900" y="4318000"/>
          <p14:tracePt t="93228" x="1758950" y="4318000"/>
          <p14:tracePt t="93246" x="1816100" y="4324350"/>
          <p14:tracePt t="93247" x="1841500" y="4330700"/>
          <p14:tracePt t="93262" x="1892300" y="4337050"/>
          <p14:tracePt t="93278" x="1943100" y="4343400"/>
          <p14:tracePt t="93295" x="1993900" y="4343400"/>
          <p14:tracePt t="93312" x="2025650" y="4343400"/>
          <p14:tracePt t="93329" x="2057400" y="4343400"/>
          <p14:tracePt t="93345" x="2076450" y="4343400"/>
          <p14:tracePt t="93362" x="2089150" y="4343400"/>
          <p14:tracePt t="93378" x="2095500" y="4343400"/>
          <p14:tracePt t="93395" x="2108200" y="4343400"/>
          <p14:tracePt t="93429" x="2114550" y="4343400"/>
          <p14:tracePt t="93446" x="2133600" y="4343400"/>
          <p14:tracePt t="93463" x="2146300" y="4343400"/>
          <p14:tracePt t="93479" x="2165350" y="4343400"/>
          <p14:tracePt t="93495" x="2178050" y="4343400"/>
          <p14:tracePt t="93512" x="2190750" y="4343400"/>
          <p14:tracePt t="93529" x="2197100" y="4343400"/>
          <p14:tracePt t="93545" x="2216150" y="4343400"/>
          <p14:tracePt t="93562" x="2222500" y="4343400"/>
          <p14:tracePt t="93578" x="2235200" y="4343400"/>
          <p14:tracePt t="93682" x="2241550" y="4343400"/>
          <p14:tracePt t="94351" x="0" y="0"/>
        </p14:tracePtLst>
        <p14:tracePtLst>
          <p14:tracePt t="95276" x="2425700" y="4343400"/>
          <p14:tracePt t="95376" x="2432050" y="4343400"/>
          <p14:tracePt t="95389" x="2438400" y="4343400"/>
          <p14:tracePt t="95402" x="2476500" y="4343400"/>
          <p14:tracePt t="95411" x="2508250" y="4349750"/>
          <p14:tracePt t="95428" x="2578100" y="4362450"/>
          <p14:tracePt t="95445" x="2667000" y="4381500"/>
          <p14:tracePt t="95447" x="2717800" y="4387850"/>
          <p14:tracePt t="95462" x="2787650" y="4394200"/>
          <p14:tracePt t="95465" x="2838450" y="4394200"/>
          <p14:tracePt t="95478" x="3016250" y="4400550"/>
          <p14:tracePt t="95495" x="3194050" y="4400550"/>
          <p14:tracePt t="95511" x="3365500" y="4400550"/>
          <p14:tracePt t="95528" x="3505200" y="4400550"/>
          <p14:tracePt t="95544" x="3600450" y="4400550"/>
          <p14:tracePt t="95561" x="3657600" y="4400550"/>
          <p14:tracePt t="95578" x="3689350" y="4400550"/>
          <p14:tracePt t="95594" x="3721100" y="4400550"/>
          <p14:tracePt t="95611" x="3759200" y="4400550"/>
          <p14:tracePt t="95628" x="3778250" y="4400550"/>
          <p14:tracePt t="95644" x="3797300" y="4400550"/>
          <p14:tracePt t="95661" x="3816350" y="4400550"/>
          <p14:tracePt t="95678" x="3835400" y="4400550"/>
          <p14:tracePt t="95695" x="3841750" y="4400550"/>
          <p14:tracePt t="95711" x="3848100" y="4400550"/>
          <p14:tracePt t="95728" x="3867150" y="4400550"/>
          <p14:tracePt t="95745" x="3879850" y="4400550"/>
          <p14:tracePt t="95761" x="3892550" y="4400550"/>
          <p14:tracePt t="95778" x="3905250" y="4400550"/>
          <p14:tracePt t="95794" x="3917950" y="4400550"/>
          <p14:tracePt t="95811" x="3924300" y="4400550"/>
          <p14:tracePt t="96055" x="0" y="0"/>
        </p14:tracePtLst>
        <p14:tracePtLst>
          <p14:tracePt t="96383" x="3530600" y="4387850"/>
          <p14:tracePt t="96480" x="3536950" y="4387850"/>
          <p14:tracePt t="96493" x="3556000" y="4387850"/>
          <p14:tracePt t="96506" x="3613150" y="4387850"/>
          <p14:tracePt t="96517" x="3657600" y="4387850"/>
          <p14:tracePt t="96519" x="3708400" y="4387850"/>
          <p14:tracePt t="96527" x="3771900" y="4387850"/>
          <p14:tracePt t="96545" x="3911600" y="4387850"/>
          <p14:tracePt t="96561" x="4057650" y="4387850"/>
          <p14:tracePt t="96577" x="4203700" y="4387850"/>
          <p14:tracePt t="96594" x="4343400" y="4387850"/>
          <p14:tracePt t="96611" x="4438650" y="4387850"/>
          <p14:tracePt t="96627" x="4527550" y="4387850"/>
          <p14:tracePt t="96644" x="4591050" y="4387850"/>
          <p14:tracePt t="96647" x="4622800" y="4387850"/>
          <p14:tracePt t="96661" x="4654550" y="4387850"/>
          <p14:tracePt t="96678" x="4705350" y="4387850"/>
          <p14:tracePt t="96694" x="4724400" y="4387850"/>
          <p14:tracePt t="97879" x="0" y="0"/>
        </p14:tracePtLst>
        <p14:tracePtLst>
          <p14:tracePt t="98978" x="5397500" y="4279900"/>
          <p14:tracePt t="99015" x="5403850" y="4279900"/>
          <p14:tracePt t="99026" x="5410200" y="4279900"/>
          <p14:tracePt t="99037" x="5422900" y="4279900"/>
          <p14:tracePt t="99046" x="5461000" y="4279900"/>
          <p14:tracePt t="99060" x="5486400" y="4279900"/>
          <p14:tracePt t="99077" x="5562600" y="4279900"/>
          <p14:tracePt t="99079" x="5607050" y="4279900"/>
          <p14:tracePt t="99093" x="5670550" y="4279900"/>
          <p14:tracePt t="99110" x="5924550" y="4279900"/>
          <p14:tracePt t="99126" x="6134100" y="4279900"/>
          <p14:tracePt t="99143" x="6388100" y="4279900"/>
          <p14:tracePt t="99160" x="6673850" y="4279900"/>
          <p14:tracePt t="99176" x="6959600" y="4279900"/>
          <p14:tracePt t="99193" x="7188200" y="4279900"/>
          <p14:tracePt t="99210" x="7385050" y="4279900"/>
          <p14:tracePt t="99227" x="7543800" y="4279900"/>
          <p14:tracePt t="99244" x="7651750" y="4279900"/>
          <p14:tracePt t="99247" x="7683500" y="4279900"/>
          <p14:tracePt t="99260" x="7715250" y="4279900"/>
          <p14:tracePt t="99277" x="7753350" y="4279900"/>
          <p14:tracePt t="99280" x="7759700" y="4279900"/>
          <p14:tracePt t="99293" x="7772400" y="4279900"/>
          <p14:tracePt t="99311" x="7791450" y="4279900"/>
          <p14:tracePt t="99759" x="0" y="0"/>
        </p14:tracePtLst>
        <p14:tracePtLst>
          <p14:tracePt t="100361" x="6858000" y="4070350"/>
          <p14:tracePt t="100376" x="6845300" y="4070350"/>
          <p14:tracePt t="100393" x="6838950" y="4089400"/>
          <p14:tracePt t="100409" x="6838950" y="4114800"/>
          <p14:tracePt t="100426" x="6838950" y="4140200"/>
          <p14:tracePt t="100443" x="6838950" y="4165600"/>
          <p14:tracePt t="100459" x="6845300" y="4197350"/>
          <p14:tracePt t="100477" x="6877050" y="4229100"/>
          <p14:tracePt t="100478" x="6896100" y="4248150"/>
          <p14:tracePt t="100493" x="6921500" y="4260850"/>
          <p14:tracePt t="100509" x="7004050" y="4286250"/>
          <p14:tracePt t="100526" x="7175500" y="4318000"/>
          <p14:tracePt t="100543" x="7270750" y="4318000"/>
          <p14:tracePt t="100560" x="7359650" y="4318000"/>
          <p14:tracePt t="100576" x="7397750" y="4318000"/>
          <p14:tracePt t="100593" x="7423150" y="4318000"/>
          <p14:tracePt t="100609" x="7429500" y="4305300"/>
          <p14:tracePt t="100626" x="7435850" y="4286250"/>
          <p14:tracePt t="100642" x="7435850" y="4267200"/>
          <p14:tracePt t="100659" x="7435850" y="4254500"/>
          <p14:tracePt t="100676" x="7435850" y="4241800"/>
          <p14:tracePt t="100693" x="7435850" y="4235450"/>
          <p14:tracePt t="100709" x="7435850" y="4222750"/>
          <p14:tracePt t="100815" x="0" y="0"/>
        </p14:tracePtLst>
        <p14:tracePtLst>
          <p14:tracePt t="101160" x="7359650" y="4381500"/>
          <p14:tracePt t="101256" x="7359650" y="4394200"/>
          <p14:tracePt t="101269" x="7359650" y="4400550"/>
          <p14:tracePt t="101281" x="7385050" y="4406900"/>
          <p14:tracePt t="101294" x="7416800" y="4413250"/>
          <p14:tracePt t="101309" x="7442200" y="4413250"/>
          <p14:tracePt t="101327" x="7537450" y="4413250"/>
          <p14:tracePt t="101342" x="7613650" y="4413250"/>
          <p14:tracePt t="101362" x="7658100" y="4406900"/>
          <p14:tracePt t="101376" x="7664450" y="4400550"/>
          <p14:tracePt t="101392" x="7670800" y="4400550"/>
          <p14:tracePt t="101471" x="0" y="0"/>
        </p14:tracePtLst>
        <p14:tracePtLst>
          <p14:tracePt t="102294" x="8134350" y="4356100"/>
          <p14:tracePt t="102326" x="8140700" y="4356100"/>
          <p14:tracePt t="102334" x="8147050" y="4356100"/>
          <p14:tracePt t="102342" x="8153400" y="4356100"/>
          <p14:tracePt t="102358" x="8197850" y="4362450"/>
          <p14:tracePt t="102375" x="8267700" y="4375150"/>
          <p14:tracePt t="102392" x="8375650" y="4387850"/>
          <p14:tracePt t="102408" x="8489950" y="4387850"/>
          <p14:tracePt t="102425" x="8616950" y="4387850"/>
          <p14:tracePt t="102442" x="8737600" y="4387850"/>
          <p14:tracePt t="102458" x="8820150" y="4387850"/>
          <p14:tracePt t="102475" x="8864600" y="4387850"/>
          <p14:tracePt t="102492" x="8877300" y="4387850"/>
          <p14:tracePt t="102824" x="0" y="0"/>
        </p14:tracePtLst>
        <p14:tracePtLst>
          <p14:tracePt t="103361" x="7099300" y="4044950"/>
          <p14:tracePt t="103372" x="7092950" y="4044950"/>
          <p14:tracePt t="103385" x="7086600" y="4044950"/>
          <p14:tracePt t="103400" x="7080250" y="4044950"/>
          <p14:tracePt t="103418" x="7073900" y="4044950"/>
          <p14:tracePt t="103425" x="7067550" y="4044950"/>
          <p14:tracePt t="103442" x="7054850" y="4057650"/>
          <p14:tracePt t="103458" x="7048500" y="4095750"/>
          <p14:tracePt t="103475" x="7048500" y="4121150"/>
          <p14:tracePt t="103492" x="7048500" y="4159250"/>
          <p14:tracePt t="103494" x="7048500" y="4171950"/>
          <p14:tracePt t="103509" x="7048500" y="4191000"/>
          <p14:tracePt t="103526" x="7048500" y="4229100"/>
          <p14:tracePt t="103528" x="7054850" y="4241800"/>
          <p14:tracePt t="103542" x="7086600" y="4273550"/>
          <p14:tracePt t="103558" x="7131050" y="4298950"/>
          <p14:tracePt t="103576" x="7181850" y="4318000"/>
          <p14:tracePt t="103591" x="7258050" y="4330700"/>
          <p14:tracePt t="103608" x="7346950" y="4343400"/>
          <p14:tracePt t="103626" x="7423150" y="4343400"/>
          <p14:tracePt t="103641" x="7486650" y="4343400"/>
          <p14:tracePt t="103658" x="7543800" y="4337050"/>
          <p14:tracePt t="103675" x="7556500" y="4330700"/>
          <p14:tracePt t="103691" x="7569200" y="4311650"/>
          <p14:tracePt t="103708" x="7575550" y="4292600"/>
          <p14:tracePt t="103725" x="7575550" y="4267200"/>
          <p14:tracePt t="103742" x="7562850" y="4216400"/>
          <p14:tracePt t="103759" x="7537450" y="4184650"/>
          <p14:tracePt t="103775" x="7499350" y="4152900"/>
          <p14:tracePt t="103792" x="7461250" y="4121150"/>
          <p14:tracePt t="103809" x="7435850" y="4108450"/>
          <p14:tracePt t="103825" x="7404100" y="4095750"/>
          <p14:tracePt t="103841" x="7385050" y="4083050"/>
          <p14:tracePt t="103859" x="7359650" y="4076700"/>
          <p14:tracePt t="103875" x="7340600" y="4076700"/>
          <p14:tracePt t="103891" x="7321550" y="4076700"/>
          <p14:tracePt t="103894" x="7315200" y="4076700"/>
          <p14:tracePt t="103908" x="7308850" y="4076700"/>
          <p14:tracePt t="103925" x="7289800" y="4076700"/>
          <p14:tracePt t="103927" x="7283450" y="4076700"/>
          <p14:tracePt t="103942" x="7258050" y="4076700"/>
          <p14:tracePt t="103958" x="7219950" y="4083050"/>
          <p14:tracePt t="103975" x="7188200" y="4095750"/>
          <p14:tracePt t="103992" x="7162800" y="4108450"/>
          <p14:tracePt t="104009" x="7124700" y="4121150"/>
          <p14:tracePt t="104026" x="7092950" y="4140200"/>
          <p14:tracePt t="104030" x="7073900" y="4152900"/>
          <p14:tracePt t="104041" x="7061200" y="4165600"/>
          <p14:tracePt t="104059" x="7029450" y="4191000"/>
          <p14:tracePt t="104075" x="7016750" y="4222750"/>
          <p14:tracePt t="104091" x="7004050" y="4260850"/>
          <p14:tracePt t="104108" x="6991350" y="4292600"/>
          <p14:tracePt t="104125" x="6991350" y="4305300"/>
          <p14:tracePt t="104128" x="6991350" y="4318000"/>
          <p14:tracePt t="104142" x="6991350" y="4330700"/>
          <p14:tracePt t="104158" x="6997700" y="4362450"/>
          <p14:tracePt t="104175" x="7023100" y="4381500"/>
          <p14:tracePt t="104191" x="7048500" y="4394200"/>
          <p14:tracePt t="104208" x="7112000" y="4406900"/>
          <p14:tracePt t="104225" x="7169150" y="4413250"/>
          <p14:tracePt t="104242" x="7258050" y="4413250"/>
          <p14:tracePt t="104258" x="7340600" y="4406900"/>
          <p14:tracePt t="104275" x="7385050" y="4387850"/>
          <p14:tracePt t="104292" x="7416800" y="4368800"/>
          <p14:tracePt t="104294" x="7423150" y="4362450"/>
          <p14:tracePt t="104308" x="7429500" y="4349750"/>
          <p14:tracePt t="104325" x="7435850" y="4330700"/>
          <p14:tracePt t="104342" x="7435850" y="4286250"/>
          <p14:tracePt t="104358" x="7416800" y="4254500"/>
          <p14:tracePt t="104375" x="7385050" y="4216400"/>
          <p14:tracePt t="104391" x="7321550" y="4159250"/>
          <p14:tracePt t="104408" x="7207250" y="4102100"/>
          <p14:tracePt t="104425" x="7061200" y="4051300"/>
          <p14:tracePt t="104441" x="6927850" y="4019550"/>
          <p14:tracePt t="104458" x="6864350" y="4013200"/>
          <p14:tracePt t="104475" x="6813550" y="4013200"/>
          <p14:tracePt t="104492" x="6781800" y="4013200"/>
          <p14:tracePt t="104508" x="6756400" y="4038600"/>
          <p14:tracePt t="104511" x="6743700" y="4051300"/>
          <p14:tracePt t="104525" x="6737350" y="4070350"/>
          <p14:tracePt t="104542" x="6731000" y="4102100"/>
          <p14:tracePt t="104558" x="6724650" y="4140200"/>
          <p14:tracePt t="104575" x="6731000" y="4184650"/>
          <p14:tracePt t="104591" x="6743700" y="4216400"/>
          <p14:tracePt t="104608" x="6781800" y="4254500"/>
          <p14:tracePt t="104624" x="6845300" y="4279900"/>
          <p14:tracePt t="104641" x="6934200" y="4305300"/>
          <p14:tracePt t="104658" x="7035800" y="4318000"/>
          <p14:tracePt t="104675" x="7112000" y="4318000"/>
          <p14:tracePt t="104691" x="7188200" y="4311650"/>
          <p14:tracePt t="104708" x="7226300" y="4292600"/>
          <p14:tracePt t="104710" x="7232650" y="4286250"/>
          <p14:tracePt t="104725" x="7245350" y="4279900"/>
          <p14:tracePt t="104728" x="7245350" y="4273550"/>
          <p14:tracePt t="104742" x="7251700" y="4235450"/>
          <p14:tracePt t="104759" x="7251700" y="4210050"/>
          <p14:tracePt t="104775" x="7239000" y="4184650"/>
          <p14:tracePt t="104792" x="7226300" y="4152900"/>
          <p14:tracePt t="104809" x="7188200" y="4133850"/>
          <p14:tracePt t="104825" x="7169150" y="4114800"/>
          <p14:tracePt t="104841" x="7156450" y="4108450"/>
          <p14:tracePt t="104858" x="7150100" y="4108450"/>
          <p14:tracePt t="105080" x="7143750" y="4108450"/>
          <p14:tracePt t="105096" x="7124700" y="4108450"/>
          <p14:tracePt t="105108" x="7118350" y="4114800"/>
          <p14:tracePt t="105125" x="7099300" y="4127500"/>
          <p14:tracePt t="105141" x="7080250" y="4152900"/>
          <p14:tracePt t="105143" x="7073900" y="4159250"/>
          <p14:tracePt t="105158" x="7061200" y="4184650"/>
          <p14:tracePt t="105174" x="7054850" y="4197350"/>
          <p14:tracePt t="105191" x="7054850" y="4210050"/>
          <p14:tracePt t="105208" x="7054850" y="4216400"/>
          <p14:tracePt t="105224" x="7054850" y="4222750"/>
          <p14:tracePt t="105548" x="7054850" y="4229100"/>
          <p14:tracePt t="105567" x="7080250" y="4229100"/>
          <p14:tracePt t="105584" x="7105650" y="4235450"/>
          <p14:tracePt t="105608" x="7118350" y="4235450"/>
          <p14:tracePt t="105870" x="0" y="0"/>
        </p14:tracePtLst>
        <p14:tracePtLst>
          <p14:tracePt t="107686" x="8001000" y="4394200"/>
          <p14:tracePt t="107748" x="8020050" y="4394200"/>
          <p14:tracePt t="107769" x="8197850" y="4394200"/>
          <p14:tracePt t="107779" x="8286750" y="4394200"/>
          <p14:tracePt t="107791" x="8477250" y="4394200"/>
          <p14:tracePt t="107808" x="8629650" y="4394200"/>
          <p14:tracePt t="107824" x="8705850" y="4394200"/>
          <p14:tracePt t="107840" x="8724900" y="4394200"/>
          <p14:tracePt t="107857" x="8731250" y="4394200"/>
          <p14:tracePt t="108238" x="0" y="0"/>
        </p14:tracePtLst>
        <p14:tracePtLst>
          <p14:tracePt t="108851" x="7264400" y="4375150"/>
          <p14:tracePt t="108959" x="0" y="0"/>
        </p14:tracePtLst>
        <p14:tracePtLst>
          <p14:tracePt t="109240" x="8496300" y="4375150"/>
          <p14:tracePt t="109359" x="0" y="0"/>
        </p14:tracePtLst>
        <p14:tracePtLst>
          <p14:tracePt t="114833" x="1631950" y="4978400"/>
          <p14:tracePt t="114880" x="1631950" y="4984750"/>
          <p14:tracePt t="114895" x="1651000" y="4984750"/>
          <p14:tracePt t="114911" x="1714500" y="4997450"/>
          <p14:tracePt t="114921" x="1758950" y="5010150"/>
          <p14:tracePt t="114938" x="1841500" y="5016500"/>
          <p14:tracePt t="114955" x="1924050" y="5016500"/>
          <p14:tracePt t="114971" x="2000250" y="5016500"/>
          <p14:tracePt t="114975" x="2032000" y="5016500"/>
          <p14:tracePt t="114988" x="2063750" y="5016500"/>
          <p14:tracePt t="115004" x="2114550" y="5016500"/>
          <p14:tracePt t="115021" x="2152650" y="5016500"/>
          <p14:tracePt t="115023" x="2171700" y="5016500"/>
          <p14:tracePt t="115038" x="2190750" y="5016500"/>
          <p14:tracePt t="115055" x="2216150" y="5016500"/>
          <p14:tracePt t="115072" x="2247900" y="5016500"/>
          <p14:tracePt t="115088" x="2266950" y="5016500"/>
          <p14:tracePt t="115105" x="2279650" y="5022850"/>
          <p14:tracePt t="115122" x="2286000" y="5022850"/>
          <p14:tracePt t="115398" x="0" y="0"/>
        </p14:tracePtLst>
        <p14:tracePtLst>
          <p14:tracePt t="115696" x="2647950" y="4991100"/>
          <p14:tracePt t="115824" x="0" y="0"/>
        </p14:tracePtLst>
        <p14:tracePtLst>
          <p14:tracePt t="116145" x="2857500" y="4997450"/>
          <p14:tracePt t="116208" x="2863850" y="4997450"/>
          <p14:tracePt t="116228" x="2876550" y="4997450"/>
          <p14:tracePt t="116239" x="2908300" y="4997450"/>
          <p14:tracePt t="116254" x="2965450" y="4997450"/>
          <p14:tracePt t="116271" x="3054350" y="4984750"/>
          <p14:tracePt t="116288" x="3155950" y="4965700"/>
          <p14:tracePt t="116305" x="3213100" y="4946650"/>
          <p14:tracePt t="116322" x="3251200" y="4933950"/>
          <p14:tracePt t="116338" x="3257550" y="4927600"/>
          <p14:tracePt t="116371" x="3263900" y="4927600"/>
          <p14:tracePt t="116390" x="3263900" y="4921250"/>
          <p14:tracePt t="116406" x="3263900" y="4914900"/>
          <p14:tracePt t="116423" x="3263900" y="4908550"/>
          <p14:tracePt t="116437" x="3263900" y="4902200"/>
          <p14:tracePt t="116454" x="3257550" y="4870450"/>
          <p14:tracePt t="116471" x="3244850" y="4851400"/>
          <p14:tracePt t="116487" x="3219450" y="4826000"/>
          <p14:tracePt t="116504" x="3200400" y="4806950"/>
          <p14:tracePt t="116520" x="3175000" y="4787900"/>
          <p14:tracePt t="116537" x="3155950" y="4768850"/>
          <p14:tracePt t="116554" x="3130550" y="4762500"/>
          <p14:tracePt t="116588" x="3111500" y="4756150"/>
          <p14:tracePt t="116604" x="3092450" y="4756150"/>
          <p14:tracePt t="116621" x="3054350" y="4756150"/>
          <p14:tracePt t="116622" x="3041650" y="4756150"/>
          <p14:tracePt t="116637" x="3022600" y="4756150"/>
          <p14:tracePt t="116654" x="2946400" y="4762500"/>
          <p14:tracePt t="116670" x="2914650" y="4775200"/>
          <p14:tracePt t="116687" x="2876550" y="4781550"/>
          <p14:tracePt t="116704" x="2857500" y="4794250"/>
          <p14:tracePt t="116720" x="2844800" y="4806950"/>
          <p14:tracePt t="116737" x="2832100" y="4826000"/>
          <p14:tracePt t="116754" x="2825750" y="4838700"/>
          <p14:tracePt t="116770" x="2825750" y="4864100"/>
          <p14:tracePt t="116787" x="2825750" y="4883150"/>
          <p14:tracePt t="116804" x="2825750" y="4908550"/>
          <p14:tracePt t="116820" x="2825750" y="4927600"/>
          <p14:tracePt t="116837" x="2832100" y="4940300"/>
          <p14:tracePt t="116855" x="2838450" y="4953000"/>
          <p14:tracePt t="117055" x="0" y="0"/>
        </p14:tracePtLst>
        <p14:tracePtLst>
          <p14:tracePt t="117986" x="1651000" y="5384800"/>
          <p14:tracePt t="118027" x="1663700" y="5384800"/>
          <p14:tracePt t="118045" x="1708150" y="5384800"/>
          <p14:tracePt t="118061" x="1784350" y="5384800"/>
          <p14:tracePt t="118072" x="1879600" y="5384800"/>
          <p14:tracePt t="118088" x="1981200" y="5384800"/>
          <p14:tracePt t="118104" x="2063750" y="5384800"/>
          <p14:tracePt t="118121" x="2139950" y="5384800"/>
          <p14:tracePt t="118137" x="2216150" y="5384800"/>
          <p14:tracePt t="118153" x="2279650" y="5384800"/>
          <p14:tracePt t="118170" x="2324100" y="5384800"/>
          <p14:tracePt t="118187" x="2343150" y="5384800"/>
          <p14:tracePt t="118203" x="2355850" y="5384800"/>
          <p14:tracePt t="118220" x="2362200" y="5384800"/>
          <p14:tracePt t="118237" x="2368550" y="5384800"/>
          <p14:tracePt t="118253" x="2381250" y="5384800"/>
          <p14:tracePt t="118398" x="0" y="0"/>
        </p14:tracePtLst>
        <p14:tracePtLst>
          <p14:tracePt t="118828" x="2844800" y="5384800"/>
          <p14:tracePt t="118840" x="2851150" y="5384800"/>
          <p14:tracePt t="118856" x="2857500" y="5384800"/>
          <p14:tracePt t="118871" x="2870200" y="5384800"/>
          <p14:tracePt t="118887" x="2876550" y="5384800"/>
          <p14:tracePt t="118982" x="2882900" y="5384800"/>
          <p14:tracePt t="118990" x="2889250" y="5384800"/>
          <p14:tracePt t="119003" x="2908300" y="5384800"/>
          <p14:tracePt t="119019" x="2971800" y="5384800"/>
          <p14:tracePt t="119036" x="3079750" y="5384800"/>
          <p14:tracePt t="119037" x="0" y="0"/>
        </p14:tracePtLst>
        <p14:tracePtLst>
          <p14:tracePt t="119153" x="3498850" y="5384800"/>
          <p14:tracePt t="119238" x="0" y="0"/>
        </p14:tracePtLst>
        <p14:tracePtLst>
          <p14:tracePt t="119639" x="3816350" y="5372100"/>
          <p14:tracePt t="119770" x="3822700" y="5372100"/>
          <p14:tracePt t="119784" x="3867150" y="5372100"/>
          <p14:tracePt t="119799" x="3956050" y="5372100"/>
          <p14:tracePt t="119810" x="4019550" y="5372100"/>
          <p14:tracePt t="119820" x="4095750" y="5372100"/>
          <p14:tracePt t="119837" x="4241800" y="5372100"/>
          <p14:tracePt t="119854" x="4330700" y="5372100"/>
          <p14:tracePt t="119871" x="4356100" y="5372100"/>
          <p14:tracePt t="120198" x="0" y="0"/>
        </p14:tracePtLst>
        <p14:tracePtLst>
          <p14:tracePt t="120770" x="1536700" y="5378450"/>
          <p14:tracePt t="120817" x="1536700" y="5384800"/>
          <p14:tracePt t="120844" x="1549400" y="5384800"/>
          <p14:tracePt t="120862" x="1587500" y="5384800"/>
          <p14:tracePt t="120874" x="1689100" y="5384800"/>
          <p14:tracePt t="120886" x="1879600" y="5384800"/>
          <p14:tracePt t="120903" x="2184400" y="5384800"/>
          <p14:tracePt t="120920" x="2597150" y="5384800"/>
          <p14:tracePt t="120936" x="2984500" y="5384800"/>
          <p14:tracePt t="120952" x="3333750" y="5384800"/>
          <p14:tracePt t="120969" x="3530600" y="5384800"/>
          <p14:tracePt t="120986" x="3638550" y="5391150"/>
          <p14:tracePt t="121002" x="3689350" y="5391150"/>
          <p14:tracePt t="121019" x="3702050" y="5391150"/>
          <p14:tracePt t="121036" x="3708400" y="5391150"/>
          <p14:tracePt t="121052" x="3714750" y="5391150"/>
          <p14:tracePt t="121136" x="0" y="0"/>
        </p14:tracePtLst>
        <p14:tracePtLst>
          <p14:tracePt t="122532" x="3860800" y="5327650"/>
          <p14:tracePt t="122535" x="3873500" y="5327650"/>
          <p14:tracePt t="122553" x="3898900" y="5327650"/>
          <p14:tracePt t="122569" x="3917950" y="5327650"/>
          <p14:tracePt t="122586" x="3937000" y="5327650"/>
          <p14:tracePt t="122603" x="3962400" y="5327650"/>
          <p14:tracePt t="122607" x="3968750" y="5327650"/>
          <p14:tracePt t="122619" x="3975100" y="5327650"/>
          <p14:tracePt t="122636" x="3981450" y="5327650"/>
          <p14:tracePt t="122711" x="0" y="0"/>
        </p14:tracePtLst>
        <p14:tracePtLst>
          <p14:tracePt t="123381" x="2914650" y="5067300"/>
          <p14:tracePt t="123473" x="2927350" y="5067300"/>
          <p14:tracePt t="123494" x="2959100" y="5067300"/>
          <p14:tracePt t="123496" x="2978150" y="5067300"/>
          <p14:tracePt t="123505" x="3003550" y="5067300"/>
          <p14:tracePt t="123518" x="3067050" y="5067300"/>
          <p14:tracePt t="123535" x="3149600" y="5067300"/>
          <p14:tracePt t="123552" x="3238500" y="5067300"/>
          <p14:tracePt t="123568" x="3302000" y="5048250"/>
          <p14:tracePt t="123586" x="3314700" y="5041900"/>
          <p14:tracePt t="123603" x="3321050" y="5029200"/>
          <p14:tracePt t="123607" x="3321050" y="5016500"/>
          <p14:tracePt t="123619" x="3321050" y="4991100"/>
          <p14:tracePt t="123636" x="3282950" y="4940300"/>
          <p14:tracePt t="123639" x="3263900" y="4908550"/>
          <p14:tracePt t="123653" x="3244850" y="4895850"/>
          <p14:tracePt t="123669" x="3187700" y="4845050"/>
          <p14:tracePt t="123672" x="3162300" y="4813300"/>
          <p14:tracePt t="123685" x="3136900" y="4794250"/>
          <p14:tracePt t="123703" x="3060700" y="4737100"/>
          <p14:tracePt t="123718" x="2984500" y="4692650"/>
          <p14:tracePt t="123735" x="2933700" y="4673600"/>
          <p14:tracePt t="123752" x="2895600" y="4660900"/>
          <p14:tracePt t="123768" x="2882900" y="4660900"/>
          <p14:tracePt t="123802" x="2876550" y="4660900"/>
          <p14:tracePt t="123818" x="2870200" y="4660900"/>
          <p14:tracePt t="123834" x="2857500" y="4660900"/>
          <p14:tracePt t="123852" x="2851150" y="4673600"/>
          <p14:tracePt t="123868" x="2851150" y="4679950"/>
          <p14:tracePt t="123871" x="2851150" y="4686300"/>
          <p14:tracePt t="123901" x="2851150" y="4692650"/>
          <p14:tracePt t="123918" x="2851150" y="4699000"/>
          <p14:tracePt t="123920" x="0" y="0"/>
        </p14:tracePtLst>
        <p14:tracePtLst>
          <p14:tracePt t="124519" x="4953000" y="5384800"/>
          <p14:tracePt t="124595" x="4959350" y="5384800"/>
          <p14:tracePt t="124610" x="5010150" y="5384800"/>
          <p14:tracePt t="124626" x="5092700" y="5384800"/>
          <p14:tracePt t="124631" x="5149850" y="5384800"/>
          <p14:tracePt t="124642" x="5187950" y="5384800"/>
          <p14:tracePt t="124653" x="5232400" y="5384800"/>
          <p14:tracePt t="124668" x="5289550" y="5384800"/>
          <p14:tracePt t="124685" x="5314950" y="5384800"/>
          <p14:tracePt t="124688" x="5321300" y="5384800"/>
          <p14:tracePt t="124824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特殊字符的转义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一样，采用反斜杠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(\)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后面加上一个字符或者一些数字位组成转义序列，一个转义序列被当做一个字符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\n  \t  \b  \r  \f  \\  \'  \"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如果想打印带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””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的信息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 said “Java is fun 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(“He said \”Java is fun \””);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77"/>
    </mc:Choice>
    <mc:Fallback xmlns="">
      <p:transition spd="slow" advTm="26077"/>
    </mc:Fallback>
  </mc:AlternateContent>
  <p:extLst>
    <p:ext uri="{3A86A75C-4F4B-4683-9AE1-C65F6400EC91}">
      <p14:laserTraceLst xmlns:p14="http://schemas.microsoft.com/office/powerpoint/2010/main">
        <p14:tracePtLst>
          <p14:tracePt t="3394" x="1003300" y="1631950"/>
          <p14:tracePt t="3464" x="1022350" y="1631950"/>
          <p14:tracePt t="3483" x="1092200" y="1638300"/>
          <p14:tracePt t="3499" x="1162050" y="1638300"/>
          <p14:tracePt t="3516" x="1282700" y="1638300"/>
          <p14:tracePt t="3519" x="1352550" y="1638300"/>
          <p14:tracePt t="3533" x="1441450" y="1638300"/>
          <p14:tracePt t="3550" x="1606550" y="1638300"/>
          <p14:tracePt t="3554" x="1695450" y="1638300"/>
          <p14:tracePt t="3566" x="1765300" y="1638300"/>
          <p14:tracePt t="3583" x="1917700" y="1638300"/>
          <p14:tracePt t="3599" x="1974850" y="1638300"/>
          <p14:tracePt t="3616" x="2012950" y="1638300"/>
          <p14:tracePt t="3633" x="2044700" y="1638300"/>
          <p14:tracePt t="3649" x="2082800" y="1638300"/>
          <p14:tracePt t="3666" x="2120900" y="1638300"/>
          <p14:tracePt t="3683" x="2159000" y="1638300"/>
          <p14:tracePt t="3699" x="2178050" y="1638300"/>
          <p14:tracePt t="3716" x="2184400" y="1638300"/>
          <p14:tracePt t="3733" x="2190750" y="1638300"/>
          <p14:tracePt t="3769" x="2197100" y="1638300"/>
          <p14:tracePt t="3819" x="2203450" y="1638300"/>
          <p14:tracePt t="4104" x="0" y="0"/>
        </p14:tracePtLst>
        <p14:tracePtLst>
          <p14:tracePt t="5463" x="1276350" y="2254250"/>
          <p14:tracePt t="5503" x="1282700" y="2254250"/>
          <p14:tracePt t="5512" x="1289050" y="2254250"/>
          <p14:tracePt t="5519" x="1301750" y="2254250"/>
          <p14:tracePt t="5533" x="1314450" y="2254250"/>
          <p14:tracePt t="5549" x="1346200" y="2254250"/>
          <p14:tracePt t="5553" x="1365250" y="2254250"/>
          <p14:tracePt t="5565" x="1384300" y="2254250"/>
          <p14:tracePt t="5582" x="1511300" y="2254250"/>
          <p14:tracePt t="5599" x="1619250" y="2254250"/>
          <p14:tracePt t="5615" x="1746250" y="2254250"/>
          <p14:tracePt t="5632" x="1873250" y="2254250"/>
          <p14:tracePt t="5649" x="1993900" y="2254250"/>
          <p14:tracePt t="5665" x="2076450" y="2254250"/>
          <p14:tracePt t="5682" x="2127250" y="2254250"/>
          <p14:tracePt t="5699" x="2165350" y="2254250"/>
          <p14:tracePt t="5716" x="2209800" y="2254250"/>
          <p14:tracePt t="5719" x="2222500" y="2254250"/>
          <p14:tracePt t="5732" x="2241550" y="2254250"/>
          <p14:tracePt t="5749" x="2279650" y="2254250"/>
          <p14:tracePt t="5752" x="2298700" y="2254250"/>
          <p14:tracePt t="5766" x="2317750" y="2254250"/>
          <p14:tracePt t="5782" x="2355850" y="2254250"/>
          <p14:tracePt t="5799" x="2419350" y="2260600"/>
          <p14:tracePt t="5816" x="2438400" y="2260600"/>
          <p14:tracePt t="5832" x="2451100" y="2260600"/>
          <p14:tracePt t="5849" x="2463800" y="2260600"/>
          <p14:tracePt t="6143" x="0" y="0"/>
        </p14:tracePtLst>
        <p14:tracePtLst>
          <p14:tracePt t="6851" x="2863850" y="2235200"/>
          <p14:tracePt t="6909" x="2876550" y="2235200"/>
          <p14:tracePt t="6923" x="2921000" y="2247900"/>
          <p14:tracePt t="6942" x="3003550" y="2260600"/>
          <p14:tracePt t="6947" x="3054350" y="2266950"/>
          <p14:tracePt t="6961" x="3187700" y="2273300"/>
          <p14:tracePt t="6972" x="3270250" y="2273300"/>
          <p14:tracePt t="6984" x="3460750" y="2273300"/>
          <p14:tracePt t="6999" x="3670300" y="2273300"/>
          <p14:tracePt t="7015" x="3898900" y="2273300"/>
          <p14:tracePt t="7032" x="4108450" y="2273300"/>
          <p14:tracePt t="7050" x="4298950" y="2273300"/>
          <p14:tracePt t="7065" x="4445000" y="2273300"/>
          <p14:tracePt t="7082" x="4533900" y="2273300"/>
          <p14:tracePt t="7098" x="4572000" y="2273300"/>
          <p14:tracePt t="7115" x="4597400" y="2273300"/>
          <p14:tracePt t="7132" x="4616450" y="2273300"/>
          <p14:tracePt t="7148" x="4635500" y="2273300"/>
          <p14:tracePt t="7165" x="4641850" y="2273300"/>
          <p14:tracePt t="7182" x="4660900" y="2273300"/>
          <p14:tracePt t="7198" x="4673600" y="2273300"/>
          <p14:tracePt t="7215" x="4686300" y="2273300"/>
          <p14:tracePt t="7232" x="4705350" y="2273300"/>
          <p14:tracePt t="7249" x="4711700" y="2273300"/>
          <p14:tracePt t="7265" x="4718050" y="2273300"/>
          <p14:tracePt t="7554" x="0" y="0"/>
        </p14:tracePtLst>
        <p14:tracePtLst>
          <p14:tracePt t="8362" x="3987800" y="2286000"/>
          <p14:tracePt t="8386" x="4000500" y="2286000"/>
          <p14:tracePt t="8401" x="4057650" y="2286000"/>
          <p14:tracePt t="8415" x="4171950" y="2286000"/>
          <p14:tracePt t="8431" x="4343400" y="2286000"/>
          <p14:tracePt t="8448" x="4540250" y="2286000"/>
          <p14:tracePt t="8464" x="4749800" y="2286000"/>
          <p14:tracePt t="8481" x="4953000" y="2298700"/>
          <p14:tracePt t="8498" x="5054600" y="2298700"/>
          <p14:tracePt t="8515" x="5092700" y="2298700"/>
          <p14:tracePt t="8531" x="5099050" y="2298700"/>
          <p14:tracePt t="8639" x="0" y="0"/>
        </p14:tracePtLst>
        <p14:tracePtLst>
          <p14:tracePt t="9218" x="5181600" y="2235200"/>
          <p14:tracePt t="9241" x="5194300" y="2235200"/>
          <p14:tracePt t="9256" x="5238750" y="2247900"/>
          <p14:tracePt t="9268" x="5270500" y="2254250"/>
          <p14:tracePt t="9281" x="5372100" y="2260600"/>
          <p14:tracePt t="9298" x="5518150" y="2260600"/>
          <p14:tracePt t="9315" x="5689600" y="2260600"/>
          <p14:tracePt t="9331" x="5867400" y="2260600"/>
          <p14:tracePt t="9348" x="6064250" y="2260600"/>
          <p14:tracePt t="9364" x="6267450" y="2260600"/>
          <p14:tracePt t="9381" x="6457950" y="2260600"/>
          <p14:tracePt t="9397" x="6642100" y="2260600"/>
          <p14:tracePt t="9400" x="6731000" y="2260600"/>
          <p14:tracePt t="9414" x="6889750" y="2260600"/>
          <p14:tracePt t="9431" x="7004050" y="2260600"/>
          <p14:tracePt t="9448" x="7099300" y="2260600"/>
          <p14:tracePt t="9464" x="7162800" y="2260600"/>
          <p14:tracePt t="9481" x="7207250" y="2260600"/>
          <p14:tracePt t="9498" x="7219950" y="2260600"/>
          <p14:tracePt t="9515" x="7226300" y="2260600"/>
          <p14:tracePt t="9970" x="0" y="0"/>
        </p14:tracePtLst>
        <p14:tracePtLst>
          <p14:tracePt t="16226" x="1473200" y="2959100"/>
          <p14:tracePt t="16299" x="1479550" y="2959100"/>
          <p14:tracePt t="16363" x="1485900" y="2959100"/>
          <p14:tracePt t="16380" x="1498600" y="2965450"/>
          <p14:tracePt t="16395" x="1511300" y="2971800"/>
          <p14:tracePt t="16409" x="1530350" y="2984500"/>
          <p14:tracePt t="16418" x="1536700" y="2990850"/>
          <p14:tracePt t="16428" x="1549400" y="2990850"/>
          <p14:tracePt t="16504" x="1555750" y="2997200"/>
          <p14:tracePt t="16527" x="1562100" y="3003550"/>
          <p14:tracePt t="16871" x="0" y="0"/>
        </p14:tracePtLst>
        <p14:tracePtLst>
          <p14:tracePt t="17939" x="1314450" y="2946400"/>
          <p14:tracePt t="17946" x="1327150" y="2959100"/>
          <p14:tracePt t="17961" x="1346200" y="2997200"/>
          <p14:tracePt t="17978" x="1377950" y="3028950"/>
          <p14:tracePt t="17995" x="1422400" y="3060700"/>
          <p14:tracePt t="18011" x="1473200" y="3086100"/>
          <p14:tracePt t="18029" x="1504950" y="3098800"/>
          <p14:tracePt t="18046" x="1524000" y="3098800"/>
          <p14:tracePt t="18050" x="1530350" y="3098800"/>
          <p14:tracePt t="18065" x="1536700" y="3098800"/>
          <p14:tracePt t="18080" x="1543050" y="3098800"/>
          <p14:tracePt t="18097" x="1549400" y="3098800"/>
          <p14:tracePt t="18111" x="1562100" y="3092450"/>
          <p14:tracePt t="18128" x="1562100" y="3079750"/>
          <p14:tracePt t="18145" x="1568450" y="3067050"/>
          <p14:tracePt t="18161" x="1568450" y="3048000"/>
          <p14:tracePt t="18178" x="1568450" y="3035300"/>
          <p14:tracePt t="18194" x="1574800" y="3022600"/>
          <p14:tracePt t="18211" x="1574800" y="3016250"/>
          <p14:tracePt t="18228" x="1574800" y="3009900"/>
          <p14:tracePt t="18244" x="1581150" y="2990850"/>
          <p14:tracePt t="18261" x="1581150" y="2984500"/>
          <p14:tracePt t="18278" x="1581150" y="2971800"/>
          <p14:tracePt t="18295" x="1581150" y="2952750"/>
          <p14:tracePt t="18312" x="1574800" y="2940050"/>
          <p14:tracePt t="18328" x="1562100" y="2921000"/>
          <p14:tracePt t="18345" x="1549400" y="2908300"/>
          <p14:tracePt t="18362" x="1530350" y="2901950"/>
          <p14:tracePt t="18378" x="1517650" y="2889250"/>
          <p14:tracePt t="18395" x="1504950" y="2882900"/>
          <p14:tracePt t="18428" x="1492250" y="2882900"/>
          <p14:tracePt t="18444" x="1485900" y="2882900"/>
          <p14:tracePt t="18461" x="1473200" y="2882900"/>
          <p14:tracePt t="18478" x="1466850" y="2882900"/>
          <p14:tracePt t="18495" x="1460500" y="2882900"/>
          <p14:tracePt t="18521" x="1454150" y="2882900"/>
          <p14:tracePt t="18530" x="1447800" y="2889250"/>
          <p14:tracePt t="18671" x="0" y="0"/>
        </p14:tracePtLst>
        <p14:tracePtLst>
          <p14:tracePt t="21105" x="1092200" y="3155950"/>
          <p14:tracePt t="21132" x="1104900" y="3155950"/>
          <p14:tracePt t="21146" x="1117600" y="3155950"/>
          <p14:tracePt t="21160" x="1130300" y="3155950"/>
          <p14:tracePt t="21177" x="1155700" y="3155950"/>
          <p14:tracePt t="21194" x="1181100" y="3155950"/>
          <p14:tracePt t="21210" x="1212850" y="3155950"/>
          <p14:tracePt t="21227" x="1270000" y="3155950"/>
          <p14:tracePt t="21243" x="1377950" y="3155950"/>
          <p14:tracePt t="21260" x="1543050" y="3155950"/>
          <p14:tracePt t="21277" x="1803400" y="3155950"/>
          <p14:tracePt t="21280" x="1955800" y="3155950"/>
          <p14:tracePt t="21294" x="2108200" y="3155950"/>
          <p14:tracePt t="21311" x="2584450" y="3155950"/>
          <p14:tracePt t="21327" x="2851150" y="3155950"/>
          <p14:tracePt t="21344" x="3048000" y="3155950"/>
          <p14:tracePt t="21360" x="3225800" y="3155950"/>
          <p14:tracePt t="21377" x="3397250" y="3155950"/>
          <p14:tracePt t="21394" x="3543300" y="3155950"/>
          <p14:tracePt t="21410" x="3702050" y="3155950"/>
          <p14:tracePt t="21427" x="3829050" y="3155950"/>
          <p14:tracePt t="21443" x="3924300" y="3155950"/>
          <p14:tracePt t="21460" x="4000500" y="3155950"/>
          <p14:tracePt t="21477" x="4070350" y="3155950"/>
          <p14:tracePt t="21493" x="4108450" y="3155950"/>
          <p14:tracePt t="21495" x="4127500" y="3155950"/>
          <p14:tracePt t="21510" x="4140200" y="3155950"/>
          <p14:tracePt t="21527" x="4159250" y="3155950"/>
          <p14:tracePt t="21543" x="4165600" y="3155950"/>
          <p14:tracePt t="21912" x="0" y="0"/>
        </p14:tracePtLst>
        <p14:tracePtLst>
          <p14:tracePt t="22633" x="1206500" y="3143250"/>
          <p14:tracePt t="22665" x="1212850" y="3143250"/>
          <p14:tracePt t="22680" x="1263650" y="3143250"/>
          <p14:tracePt t="22693" x="1295400" y="3143250"/>
          <p14:tracePt t="22709" x="1409700" y="3143250"/>
          <p14:tracePt t="22710" x="1485900" y="3143250"/>
          <p14:tracePt t="22726" x="1682750" y="3143250"/>
          <p14:tracePt t="22743" x="1930400" y="3143250"/>
          <p14:tracePt t="22759" x="2235200" y="3143250"/>
          <p14:tracePt t="22776" x="2514600" y="3143250"/>
          <p14:tracePt t="22793" x="2762250" y="3143250"/>
          <p14:tracePt t="22810" x="2997200" y="3155950"/>
          <p14:tracePt t="22827" x="3244850" y="3155950"/>
          <p14:tracePt t="22843" x="3587750" y="3155950"/>
          <p14:tracePt t="22860" x="3956050" y="3155950"/>
          <p14:tracePt t="22863" x="4133850" y="3155950"/>
          <p14:tracePt t="22876" x="4286250" y="3155950"/>
          <p14:tracePt t="22893" x="4508500" y="3155950"/>
          <p14:tracePt t="22910" x="4635500" y="3155950"/>
          <p14:tracePt t="22912" x="4673600" y="3155950"/>
          <p14:tracePt t="22926" x="4692650" y="3155950"/>
          <p14:tracePt t="22943" x="4699000" y="3155950"/>
          <p14:tracePt t="23143" x="0" y="0"/>
        </p14:tracePtLst>
        <p14:tracePtLst>
          <p14:tracePt t="24115" x="1352550" y="3187700"/>
          <p14:tracePt t="24159" x="1358900" y="3187700"/>
          <p14:tracePt t="24167" x="1377950" y="3187700"/>
          <p14:tracePt t="24176" x="1397000" y="3187700"/>
          <p14:tracePt t="24193" x="1485900" y="3187700"/>
          <p14:tracePt t="24209" x="1612900" y="3206750"/>
          <p14:tracePt t="24226" x="1797050" y="3219450"/>
          <p14:tracePt t="24242" x="2000250" y="3244850"/>
          <p14:tracePt t="24259" x="2197100" y="3244850"/>
          <p14:tracePt t="24276" x="2419350" y="3244850"/>
          <p14:tracePt t="24292" x="2660650" y="3244850"/>
          <p14:tracePt t="24309" x="2946400" y="3244850"/>
          <p14:tracePt t="24312" x="3098800" y="3244850"/>
          <p14:tracePt t="24326" x="3251200" y="3244850"/>
          <p14:tracePt t="24343" x="3683000" y="3244850"/>
          <p14:tracePt t="24359" x="3917950" y="3257550"/>
          <p14:tracePt t="24376" x="4076700" y="3257550"/>
          <p14:tracePt t="24392" x="4159250" y="3257550"/>
          <p14:tracePt t="24409" x="4197350" y="3257550"/>
          <p14:tracePt t="24425" x="4210050" y="3257550"/>
          <p14:tracePt t="24443" x="4216400" y="3257550"/>
          <p14:tracePt t="25033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字符型数据和数值类型数据之间的转换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741524" cy="365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类型数据可以转换成任意一种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数值类型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，反之亦然。将整数转换成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类型数据时，只用到该数据的低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位，其余被忽略。例如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0xAB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//0x0xAB0041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字面量，要赋值给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，必须强制类型转换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要将浮点数转成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时，先把浮点数转成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型，然后将整数转换成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65.25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型转换成数值型时，这个字符的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码就被转换成某种特定数据类型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int i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不用强制类型转换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95"/>
    </mc:Choice>
    <mc:Fallback xmlns="">
      <p:transition spd="slow" advTm="129895"/>
    </mc:Fallback>
  </mc:AlternateContent>
  <p:extLst>
    <p:ext uri="{3A86A75C-4F4B-4683-9AE1-C65F6400EC91}">
      <p14:laserTraceLst xmlns:p14="http://schemas.microsoft.com/office/powerpoint/2010/main">
        <p14:tracePtLst>
          <p14:tracePt t="4610" x="2806700" y="1644650"/>
          <p14:tracePt t="4696" x="3048000" y="1689100"/>
          <p14:tracePt t="4717" x="3149600" y="1708150"/>
          <p14:tracePt t="4733" x="3282950" y="1727200"/>
          <p14:tracePt t="4735" x="3333750" y="1727200"/>
          <p14:tracePt t="4750" x="3479800" y="1739900"/>
          <p14:tracePt t="4767" x="3619500" y="1739900"/>
          <p14:tracePt t="4783" x="3746500" y="1739900"/>
          <p14:tracePt t="4800" x="3835400" y="1739900"/>
          <p14:tracePt t="4817" x="3892550" y="1739900"/>
          <p14:tracePt t="4833" x="3930650" y="1739900"/>
          <p14:tracePt t="4850" x="3962400" y="1739900"/>
          <p14:tracePt t="4867" x="4000500" y="1739900"/>
          <p14:tracePt t="4884" x="4044950" y="1739900"/>
          <p14:tracePt t="4900" x="4102100" y="1739900"/>
          <p14:tracePt t="4917" x="4165600" y="1739900"/>
          <p14:tracePt t="4919" x="4210050" y="1739900"/>
          <p14:tracePt t="4933" x="4254500" y="1739900"/>
          <p14:tracePt t="4950" x="4337050" y="1739900"/>
          <p14:tracePt t="4951" x="4394200" y="1739900"/>
          <p14:tracePt t="4967" x="4470400" y="1739900"/>
          <p14:tracePt t="4983" x="4527550" y="1739900"/>
          <p14:tracePt t="5000" x="4565650" y="1739900"/>
          <p14:tracePt t="5017" x="4591050" y="1739900"/>
          <p14:tracePt t="5033" x="4610100" y="1739900"/>
          <p14:tracePt t="5050" x="4616450" y="1739900"/>
          <p14:tracePt t="5067" x="4622800" y="1739900"/>
          <p14:tracePt t="5083" x="4629150" y="1739900"/>
          <p14:tracePt t="5100" x="4641850" y="1739900"/>
          <p14:tracePt t="5117" x="4654550" y="1739900"/>
          <p14:tracePt t="5134" x="4667250" y="1739900"/>
          <p14:tracePt t="5150" x="4686300" y="1739900"/>
          <p14:tracePt t="5154" x="4705350" y="1739900"/>
          <p14:tracePt t="5167" x="4724400" y="1739900"/>
          <p14:tracePt t="5183" x="4743450" y="1739900"/>
          <p14:tracePt t="5200" x="4762500" y="1739900"/>
          <p14:tracePt t="5216" x="4775200" y="1739900"/>
          <p14:tracePt t="5233" x="4787900" y="1739900"/>
          <p14:tracePt t="5250" x="4800600" y="1739900"/>
          <p14:tracePt t="5267" x="4819650" y="1739900"/>
          <p14:tracePt t="5283" x="4832350" y="1739900"/>
          <p14:tracePt t="5300" x="4845050" y="1739900"/>
          <p14:tracePt t="5317" x="4851400" y="1739900"/>
          <p14:tracePt t="5333" x="4864100" y="1739900"/>
          <p14:tracePt t="5350" x="4870450" y="1739900"/>
          <p14:tracePt t="5400" x="4876800" y="1739900"/>
          <p14:tracePt t="5968" x="0" y="0"/>
        </p14:tracePtLst>
        <p14:tracePtLst>
          <p14:tracePt t="9738" x="2774950" y="2095500"/>
          <p14:tracePt t="9800" x="2787650" y="2095500"/>
          <p14:tracePt t="9810" x="2819400" y="2101850"/>
          <p14:tracePt t="9818" x="2857500" y="2108200"/>
          <p14:tracePt t="9832" x="2965450" y="2127250"/>
          <p14:tracePt t="9849" x="3092450" y="2127250"/>
          <p14:tracePt t="9865" x="3257550" y="2127250"/>
          <p14:tracePt t="9882" x="3448050" y="2127250"/>
          <p14:tracePt t="9899" x="3651250" y="2127250"/>
          <p14:tracePt t="9916" x="3841750" y="2127250"/>
          <p14:tracePt t="9932" x="4019550" y="2127250"/>
          <p14:tracePt t="9935" x="4102100" y="2127250"/>
          <p14:tracePt t="9949" x="4178300" y="2127250"/>
          <p14:tracePt t="9965" x="4292600" y="2127250"/>
          <p14:tracePt t="9969" x="4343400" y="2127250"/>
          <p14:tracePt t="9982" x="4387850" y="2127250"/>
          <p14:tracePt t="9999" x="4470400" y="2127250"/>
          <p14:tracePt t="10015" x="4502150" y="2127250"/>
          <p14:tracePt t="10032" x="4521200" y="2127250"/>
          <p14:tracePt t="10048" x="4533900" y="2127250"/>
          <p14:tracePt t="10065" x="4540250" y="2127250"/>
          <p14:tracePt t="10081" x="4546600" y="2127250"/>
          <p14:tracePt t="10098" x="4552950" y="2127250"/>
          <p14:tracePt t="10135" x="4559300" y="2127250"/>
          <p14:tracePt t="10148" x="4565650" y="2127250"/>
          <p14:tracePt t="10165" x="4572000" y="2127250"/>
          <p14:tracePt t="10182" x="4584700" y="2127250"/>
          <p14:tracePt t="10199" x="4629150" y="2133600"/>
          <p14:tracePt t="10215" x="4654550" y="2139950"/>
          <p14:tracePt t="10232" x="4686300" y="2146300"/>
          <p14:tracePt t="10248" x="4718050" y="2152650"/>
          <p14:tracePt t="10265" x="4743450" y="2159000"/>
          <p14:tracePt t="10281" x="4762500" y="2165350"/>
          <p14:tracePt t="10298" x="4794250" y="2171700"/>
          <p14:tracePt t="10315" x="4819650" y="2178050"/>
          <p14:tracePt t="10331" x="4857750" y="2184400"/>
          <p14:tracePt t="10348" x="4876800" y="2184400"/>
          <p14:tracePt t="10365" x="4883150" y="2184400"/>
          <p14:tracePt t="10382" x="4895850" y="2190750"/>
          <p14:tracePt t="10398" x="4902200" y="2190750"/>
          <p14:tracePt t="10831" x="0" y="0"/>
        </p14:tracePtLst>
        <p14:tracePtLst>
          <p14:tracePt t="11365" x="5956300" y="1949450"/>
          <p14:tracePt t="11381" x="5943600" y="1974850"/>
          <p14:tracePt t="11384" x="5937250" y="1981200"/>
          <p14:tracePt t="11398" x="5930900" y="2000250"/>
          <p14:tracePt t="11402" x="5930900" y="2012950"/>
          <p14:tracePt t="11415" x="5918200" y="2051050"/>
          <p14:tracePt t="11432" x="5918200" y="2089150"/>
          <p14:tracePt t="11448" x="5918200" y="2114550"/>
          <p14:tracePt t="11465" x="5924550" y="2139950"/>
          <p14:tracePt t="11481" x="5943600" y="2159000"/>
          <p14:tracePt t="11498" x="5956300" y="2165350"/>
          <p14:tracePt t="11514" x="5975350" y="2171700"/>
          <p14:tracePt t="11531" x="5988050" y="2171700"/>
          <p14:tracePt t="11548" x="6007100" y="2171700"/>
          <p14:tracePt t="11564" x="6032500" y="2171700"/>
          <p14:tracePt t="11581" x="6057900" y="2171700"/>
          <p14:tracePt t="11598" x="6102350" y="2165350"/>
          <p14:tracePt t="11599" x="6108700" y="2165350"/>
          <p14:tracePt t="11614" x="6134100" y="2159000"/>
          <p14:tracePt t="11631" x="6146800" y="2159000"/>
          <p14:tracePt t="11648" x="6153150" y="2152650"/>
          <p14:tracePt t="11665" x="6159500" y="2146300"/>
          <p14:tracePt t="11911" x="0" y="0"/>
        </p14:tracePtLst>
        <p14:tracePtLst>
          <p14:tracePt t="13588" x="1257300" y="1968500"/>
          <p14:tracePt t="13602" x="1257300" y="1974850"/>
          <p14:tracePt t="13721" x="0" y="0"/>
        </p14:tracePtLst>
        <p14:tracePtLst>
          <p14:tracePt t="24924" x="6654800" y="2159000"/>
          <p14:tracePt t="24995" x="6680200" y="2165350"/>
          <p14:tracePt t="25010" x="6711950" y="2171700"/>
          <p14:tracePt t="25026" x="6807200" y="2190750"/>
          <p14:tracePt t="25037" x="6838950" y="2190750"/>
          <p14:tracePt t="25049" x="6972300" y="2203450"/>
          <p14:tracePt t="25060" x="7048500" y="2222500"/>
          <p14:tracePt t="25077" x="7207250" y="2254250"/>
          <p14:tracePt t="25081" x="7302500" y="2273300"/>
          <p14:tracePt t="25094" x="7391400" y="2292350"/>
          <p14:tracePt t="25110" x="7562850" y="2305050"/>
          <p14:tracePt t="25127" x="7791450" y="2305050"/>
          <p14:tracePt t="25143" x="7912100" y="2305050"/>
          <p14:tracePt t="25160" x="7988300" y="2305050"/>
          <p14:tracePt t="25177" x="8026400" y="2305050"/>
          <p14:tracePt t="25193" x="8039100" y="2305050"/>
          <p14:tracePt t="25210" x="8045450" y="2305050"/>
          <p14:tracePt t="25227" x="8051800" y="2305050"/>
          <p14:tracePt t="25483" x="8058150" y="2305050"/>
          <p14:tracePt t="25494" x="8064500" y="2305050"/>
          <p14:tracePt t="25505" x="8070850" y="2305050"/>
          <p14:tracePt t="25513" x="8077200" y="2305050"/>
          <p14:tracePt t="25528" x="8096250" y="2305050"/>
          <p14:tracePt t="25544" x="8115300" y="2305050"/>
          <p14:tracePt t="25560" x="8147050" y="2305050"/>
          <p14:tracePt t="25577" x="8178800" y="2305050"/>
          <p14:tracePt t="25593" x="8223250" y="2305050"/>
          <p14:tracePt t="25610" x="8274050" y="2305050"/>
          <p14:tracePt t="25627" x="8318500" y="2305050"/>
          <p14:tracePt t="25643" x="8369300" y="2305050"/>
          <p14:tracePt t="25660" x="8407400" y="2305050"/>
          <p14:tracePt t="25676" x="8439150" y="2305050"/>
          <p14:tracePt t="25693" x="8445500" y="2305050"/>
          <p14:tracePt t="25710" x="8451850" y="2305050"/>
          <p14:tracePt t="25968" x="8445500" y="2305050"/>
          <p14:tracePt t="25984" x="8432800" y="2305050"/>
          <p14:tracePt t="25992" x="8420100" y="2305050"/>
          <p14:tracePt t="25999" x="8407400" y="2305050"/>
          <p14:tracePt t="26009" x="8382000" y="2305050"/>
          <p14:tracePt t="26026" x="8318500" y="2305050"/>
          <p14:tracePt t="26043" x="8242300" y="2305050"/>
          <p14:tracePt t="26060" x="8147050" y="2305050"/>
          <p14:tracePt t="26076" x="8026400" y="2305050"/>
          <p14:tracePt t="26079" x="7956550" y="2305050"/>
          <p14:tracePt t="26093" x="7880350" y="2305050"/>
          <p14:tracePt t="26110" x="7734300" y="2305050"/>
          <p14:tracePt t="26112" x="7658100" y="2305050"/>
          <p14:tracePt t="26127" x="7543800" y="2305050"/>
          <p14:tracePt t="26143" x="7454900" y="2305050"/>
          <p14:tracePt t="26160" x="7397750" y="2305050"/>
          <p14:tracePt t="26176" x="7359650" y="2305050"/>
          <p14:tracePt t="26193" x="7315200" y="2305050"/>
          <p14:tracePt t="26210" x="7283450" y="2305050"/>
          <p14:tracePt t="26227" x="7251700" y="2305050"/>
          <p14:tracePt t="26243" x="7213600" y="2305050"/>
          <p14:tracePt t="26260" x="7181850" y="2305050"/>
          <p14:tracePt t="26277" x="7150100" y="2305050"/>
          <p14:tracePt t="26282" x="7131050" y="2305050"/>
          <p14:tracePt t="26294" x="7105650" y="2305050"/>
          <p14:tracePt t="26310" x="7067550" y="2305050"/>
          <p14:tracePt t="26327" x="6978650" y="2305050"/>
          <p14:tracePt t="26343" x="6915150" y="2305050"/>
          <p14:tracePt t="26360" x="6845300" y="2305050"/>
          <p14:tracePt t="26376" x="6800850" y="2305050"/>
          <p14:tracePt t="26393" x="6775450" y="2305050"/>
          <p14:tracePt t="26410" x="6750050" y="2305050"/>
          <p14:tracePt t="26426" x="6731000" y="2305050"/>
          <p14:tracePt t="26443" x="6724650" y="2305050"/>
          <p14:tracePt t="26460" x="6705600" y="2298700"/>
          <p14:tracePt t="26477" x="6699250" y="2298700"/>
          <p14:tracePt t="26493" x="6692900" y="2298700"/>
          <p14:tracePt t="26520" x="6686550" y="2292350"/>
          <p14:tracePt t="26785" x="6692900" y="2286000"/>
          <p14:tracePt t="26800" x="6705600" y="2286000"/>
          <p14:tracePt t="26816" x="6743700" y="2286000"/>
          <p14:tracePt t="26828" x="6775450" y="2286000"/>
          <p14:tracePt t="26843" x="6877050" y="2286000"/>
          <p14:tracePt t="26859" x="6991350" y="2286000"/>
          <p14:tracePt t="26876" x="7150100" y="2286000"/>
          <p14:tracePt t="26893" x="7321550" y="2286000"/>
          <p14:tracePt t="26909" x="7473950" y="2286000"/>
          <p14:tracePt t="26926" x="7613650" y="2286000"/>
          <p14:tracePt t="26927" x="7670800" y="2286000"/>
          <p14:tracePt t="26943" x="7766050" y="2286000"/>
          <p14:tracePt t="26960" x="7842250" y="2286000"/>
          <p14:tracePt t="26977" x="7905750" y="2286000"/>
          <p14:tracePt t="26993" x="7969250" y="2286000"/>
          <p14:tracePt t="27009" x="8039100" y="2286000"/>
          <p14:tracePt t="27026" x="8102600" y="2286000"/>
          <p14:tracePt t="27043" x="8166100" y="2286000"/>
          <p14:tracePt t="27059" x="8216900" y="2286000"/>
          <p14:tracePt t="27076" x="8261350" y="2286000"/>
          <p14:tracePt t="27093" x="8312150" y="2286000"/>
          <p14:tracePt t="27109" x="8350250" y="2286000"/>
          <p14:tracePt t="27111" x="8375650" y="2286000"/>
          <p14:tracePt t="27126" x="8401050" y="2286000"/>
          <p14:tracePt t="27143" x="8477250" y="2286000"/>
          <p14:tracePt t="27159" x="8528050" y="2286000"/>
          <p14:tracePt t="27176" x="8572500" y="2286000"/>
          <p14:tracePt t="27193" x="8604250" y="2286000"/>
          <p14:tracePt t="27209" x="8636000" y="2286000"/>
          <p14:tracePt t="27226" x="8655050" y="2286000"/>
          <p14:tracePt t="27243" x="8667750" y="2279650"/>
          <p14:tracePt t="27259" x="8693150" y="2279650"/>
          <p14:tracePt t="27277" x="8718550" y="2273300"/>
          <p14:tracePt t="27293" x="8731250" y="2273300"/>
          <p14:tracePt t="27309" x="8750300" y="2266950"/>
          <p14:tracePt t="27326" x="8763000" y="2266950"/>
          <p14:tracePt t="27342" x="8769350" y="2266950"/>
          <p14:tracePt t="27360" x="8782050" y="2266950"/>
          <p14:tracePt t="27376" x="8788400" y="2266950"/>
          <p14:tracePt t="27393" x="8794750" y="2266950"/>
          <p14:tracePt t="27409" x="8807450" y="2266950"/>
          <p14:tracePt t="27426" x="8826500" y="2266950"/>
          <p14:tracePt t="27442" x="8845550" y="2266950"/>
          <p14:tracePt t="27459" x="8858250" y="2266950"/>
          <p14:tracePt t="27476" x="8877300" y="2266950"/>
          <p14:tracePt t="27480" x="8883650" y="2266950"/>
          <p14:tracePt t="27493" x="8890000" y="2266950"/>
          <p14:tracePt t="27510" x="8909050" y="2266950"/>
          <p14:tracePt t="27526" x="8934450" y="2266950"/>
          <p14:tracePt t="27529" x="8953500" y="2266950"/>
          <p14:tracePt t="27543" x="8978900" y="2266950"/>
          <p14:tracePt t="27559" x="9010650" y="2266950"/>
          <p14:tracePt t="27576" x="9023350" y="2266950"/>
          <p14:tracePt t="27592" x="9029700" y="2266950"/>
          <p14:tracePt t="27609" x="9042400" y="2266950"/>
          <p14:tracePt t="27626" x="9048750" y="2266950"/>
          <p14:tracePt t="27642" x="9061450" y="2266950"/>
          <p14:tracePt t="27659" x="9074150" y="2266950"/>
          <p14:tracePt t="27676" x="9086850" y="2266950"/>
          <p14:tracePt t="27692" x="9093200" y="2266950"/>
          <p14:tracePt t="27709" x="9105900" y="2266950"/>
          <p14:tracePt t="27726" x="9118600" y="2266950"/>
          <p14:tracePt t="27728" x="9124950" y="2266950"/>
          <p14:tracePt t="27744" x="9131300" y="2266950"/>
          <p14:tracePt t="27759" x="9144000" y="2266950"/>
          <p14:tracePt t="27776" x="9150350" y="2266950"/>
          <p14:tracePt t="27793" x="9163050" y="2266950"/>
          <p14:tracePt t="27809" x="9175750" y="2266950"/>
          <p14:tracePt t="27826" x="9188450" y="2266950"/>
          <p14:tracePt t="27842" x="9201150" y="2266950"/>
          <p14:tracePt t="27859" x="9213850" y="2266950"/>
          <p14:tracePt t="27876" x="9232900" y="2266950"/>
          <p14:tracePt t="27892" x="9245600" y="2266950"/>
          <p14:tracePt t="27909" x="9258300" y="2266950"/>
          <p14:tracePt t="27926" x="9264650" y="2266950"/>
          <p14:tracePt t="27927" x="9271000" y="2266950"/>
          <p14:tracePt t="27959" x="9277350" y="2266950"/>
          <p14:tracePt t="28001" x="9283700" y="2266950"/>
          <p14:tracePt t="28105" x="9290050" y="2266950"/>
          <p14:tracePt t="28123" x="9296400" y="2266950"/>
          <p14:tracePt t="28145" x="9302750" y="2266950"/>
          <p14:tracePt t="28160" x="9309100" y="2266950"/>
          <p14:tracePt t="28187" x="9315450" y="2266950"/>
          <p14:tracePt t="28218" x="9321800" y="2266950"/>
          <p14:tracePt t="28227" x="9328150" y="2266950"/>
          <p14:tracePt t="28243" x="9347200" y="2266950"/>
          <p14:tracePt t="28260" x="9353550" y="2266950"/>
          <p14:tracePt t="28278" x="9366250" y="2266950"/>
          <p14:tracePt t="28293" x="9372600" y="2266950"/>
          <p14:tracePt t="28534" x="9378950" y="2266950"/>
          <p14:tracePt t="28572" x="9385300" y="2266950"/>
          <p14:tracePt t="29058" x="0" y="0"/>
        </p14:tracePtLst>
        <p14:tracePtLst>
          <p14:tracePt t="30896" x="666750" y="2451100"/>
          <p14:tracePt t="30936" x="666750" y="2457450"/>
          <p14:tracePt t="30946" x="679450" y="2463800"/>
          <p14:tracePt t="30958" x="692150" y="2463800"/>
          <p14:tracePt t="30976" x="831850" y="2482850"/>
          <p14:tracePt t="30992" x="977900" y="2482850"/>
          <p14:tracePt t="31009" x="1149350" y="2482850"/>
          <p14:tracePt t="31026" x="1282700" y="2482850"/>
          <p14:tracePt t="31042" x="1352550" y="2482850"/>
          <p14:tracePt t="31058" x="1377950" y="2482850"/>
          <p14:tracePt t="31075" x="1384300" y="2482850"/>
          <p14:tracePt t="31231" x="0" y="0"/>
        </p14:tracePtLst>
        <p14:tracePtLst>
          <p14:tracePt t="31771" x="1847850" y="2470150"/>
          <p14:tracePt t="31811" x="1841500" y="2470150"/>
          <p14:tracePt t="31824" x="1854200" y="2470150"/>
          <p14:tracePt t="31833" x="1879600" y="2470150"/>
          <p14:tracePt t="31841" x="1917700" y="2470150"/>
          <p14:tracePt t="31858" x="2044700" y="2470150"/>
          <p14:tracePt t="31874" x="2222500" y="2470150"/>
          <p14:tracePt t="31891" x="2432050" y="2470150"/>
          <p14:tracePt t="31908" x="2609850" y="2470150"/>
          <p14:tracePt t="31924" x="2730500" y="2470150"/>
          <p14:tracePt t="31941" x="2794000" y="2470150"/>
          <p14:tracePt t="31958" x="2813050" y="2470150"/>
          <p14:tracePt t="32440" x="0" y="0"/>
        </p14:tracePtLst>
        <p14:tracePtLst>
          <p14:tracePt t="37011" x="5994400" y="2921000"/>
          <p14:tracePt t="37065" x="6007100" y="2921000"/>
          <p14:tracePt t="37079" x="6013450" y="2921000"/>
          <p14:tracePt t="37090" x="6057900" y="2921000"/>
          <p14:tracePt t="37106" x="6121400" y="2921000"/>
          <p14:tracePt t="37123" x="6216650" y="2921000"/>
          <p14:tracePt t="37139" x="6356350" y="2921000"/>
          <p14:tracePt t="37156" x="6515100" y="2921000"/>
          <p14:tracePt t="37173" x="6680200" y="2921000"/>
          <p14:tracePt t="37189" x="6832600" y="2921000"/>
          <p14:tracePt t="37191" x="6896100" y="2921000"/>
          <p14:tracePt t="37206" x="6959600" y="2921000"/>
          <p14:tracePt t="37223" x="7067550" y="2921000"/>
          <p14:tracePt t="37239" x="7099300" y="2921000"/>
          <p14:tracePt t="37256" x="7112000" y="2921000"/>
          <p14:tracePt t="38304" x="0" y="0"/>
        </p14:tracePtLst>
        <p14:tracePtLst>
          <p14:tracePt t="39633" x="3251200" y="2857500"/>
          <p14:tracePt t="39639" x="3270250" y="2857500"/>
          <p14:tracePt t="39656" x="3295650" y="2857500"/>
          <p14:tracePt t="39659" x="3333750" y="2857500"/>
          <p14:tracePt t="39672" x="3441700" y="2857500"/>
          <p14:tracePt t="39688" x="3568700" y="2857500"/>
          <p14:tracePt t="39705" x="3683000" y="2857500"/>
          <p14:tracePt t="39722" x="3759200" y="2857500"/>
          <p14:tracePt t="39738" x="3797300" y="2857500"/>
          <p14:tracePt t="39755" x="3816350" y="2857500"/>
          <p14:tracePt t="39775" x="3822700" y="2857500"/>
          <p14:tracePt t="39777" x="3829050" y="2857500"/>
          <p14:tracePt t="39792" x="3835400" y="2857500"/>
          <p14:tracePt t="40458" x="3841750" y="2857500"/>
          <p14:tracePt t="40512" x="3848100" y="2851150"/>
          <p14:tracePt t="40833" x="3848100" y="2844800"/>
          <p14:tracePt t="40855" x="3848100" y="2838450"/>
          <p14:tracePt t="40869" x="3848100" y="2832100"/>
          <p14:tracePt t="40877" x="3848100" y="2825750"/>
          <p14:tracePt t="40889" x="3841750" y="2806700"/>
          <p14:tracePt t="40905" x="3835400" y="2787650"/>
          <p14:tracePt t="40921" x="3810000" y="2768600"/>
          <p14:tracePt t="40938" x="3797300" y="2755900"/>
          <p14:tracePt t="40954" x="3784600" y="2743200"/>
          <p14:tracePt t="41191" x="0" y="0"/>
        </p14:tracePtLst>
        <p14:tracePtLst>
          <p14:tracePt t="43443" x="9144000" y="2819400"/>
          <p14:tracePt t="43473" x="9156700" y="2819400"/>
          <p14:tracePt t="43480" x="9163050" y="2819400"/>
          <p14:tracePt t="43487" x="9182100" y="2825750"/>
          <p14:tracePt t="43504" x="9245600" y="2838450"/>
          <p14:tracePt t="43520" x="9321800" y="2851150"/>
          <p14:tracePt t="43537" x="9423400" y="2870200"/>
          <p14:tracePt t="43554" x="9531350" y="2895600"/>
          <p14:tracePt t="43571" x="9664700" y="2914650"/>
          <p14:tracePt t="43588" x="9810750" y="2933700"/>
          <p14:tracePt t="43604" x="9969500" y="2933700"/>
          <p14:tracePt t="43621" x="10115550" y="2933700"/>
          <p14:tracePt t="43624" x="10191750" y="2933700"/>
          <p14:tracePt t="43637" x="10255250" y="2933700"/>
          <p14:tracePt t="43654" x="10375900" y="2933700"/>
          <p14:tracePt t="43670" x="10464800" y="2933700"/>
          <p14:tracePt t="43687" x="10483850" y="2933700"/>
          <p14:tracePt t="43704" x="10490200" y="2933700"/>
          <p14:tracePt t="44097" x="0" y="0"/>
        </p14:tracePtLst>
        <p14:tracePtLst>
          <p14:tracePt t="48649" x="3460750" y="2679700"/>
          <p14:tracePt t="48668" x="3460750" y="2686050"/>
          <p14:tracePt t="48678" x="3454400" y="2698750"/>
          <p14:tracePt t="48689" x="3454400" y="2711450"/>
          <p14:tracePt t="48702" x="3454400" y="2717800"/>
          <p14:tracePt t="48719" x="3460750" y="2762250"/>
          <p14:tracePt t="48735" x="3473450" y="2794000"/>
          <p14:tracePt t="48752" x="3479800" y="2825750"/>
          <p14:tracePt t="48769" x="3505200" y="2851150"/>
          <p14:tracePt t="48785" x="3530600" y="2863850"/>
          <p14:tracePt t="48802" x="3536950" y="2876550"/>
          <p14:tracePt t="48819" x="3543300" y="2876550"/>
          <p14:tracePt t="48836" x="3556000" y="2876550"/>
          <p14:tracePt t="48852" x="3568700" y="2876550"/>
          <p14:tracePt t="48869" x="3600450" y="2870200"/>
          <p14:tracePt t="48871" x="3606800" y="2857500"/>
          <p14:tracePt t="48885" x="3619500" y="2838450"/>
          <p14:tracePt t="48903" x="3644900" y="2794000"/>
          <p14:tracePt t="48919" x="3657600" y="2762250"/>
          <p14:tracePt t="48935" x="3657600" y="2730500"/>
          <p14:tracePt t="48952" x="3657600" y="2698750"/>
          <p14:tracePt t="48968" x="3657600" y="2679700"/>
          <p14:tracePt t="48985" x="3657600" y="2660650"/>
          <p14:tracePt t="49002" x="3657600" y="2654300"/>
          <p14:tracePt t="49440" x="0" y="0"/>
        </p14:tracePtLst>
        <p14:tracePtLst>
          <p14:tracePt t="51837" x="1644650" y="2628900"/>
          <p14:tracePt t="51851" x="1644650" y="2647950"/>
          <p14:tracePt t="51868" x="1644650" y="2667000"/>
          <p14:tracePt t="51871" x="1644650" y="2679700"/>
          <p14:tracePt t="51884" x="1644650" y="2698750"/>
          <p14:tracePt t="51901" x="1657350" y="2736850"/>
          <p14:tracePt t="51905" x="1663700" y="2749550"/>
          <p14:tracePt t="51918" x="1676400" y="2768600"/>
          <p14:tracePt t="51935" x="1701800" y="2806700"/>
          <p14:tracePt t="51951" x="1739900" y="2851150"/>
          <p14:tracePt t="51968" x="1778000" y="2876550"/>
          <p14:tracePt t="51984" x="1803400" y="2889250"/>
          <p14:tracePt t="52001" x="1822450" y="2895600"/>
          <p14:tracePt t="52017" x="1847850" y="2895600"/>
          <p14:tracePt t="52034" x="1873250" y="2895600"/>
          <p14:tracePt t="52051" x="1911350" y="2876550"/>
          <p14:tracePt t="52067" x="1930400" y="2844800"/>
          <p14:tracePt t="52084" x="1949450" y="2813050"/>
          <p14:tracePt t="52101" x="1962150" y="2774950"/>
          <p14:tracePt t="52118" x="1962150" y="2755900"/>
          <p14:tracePt t="52120" x="1962150" y="2736850"/>
          <p14:tracePt t="52135" x="1962150" y="2730500"/>
          <p14:tracePt t="52151" x="1962150" y="2705100"/>
          <p14:tracePt t="52167" x="1955800" y="2686050"/>
          <p14:tracePt t="52184" x="1949450" y="2673350"/>
          <p14:tracePt t="52217" x="1936750" y="2667000"/>
          <p14:tracePt t="52234" x="1930400" y="2667000"/>
          <p14:tracePt t="52255" x="1924050" y="2667000"/>
          <p14:tracePt t="52343" x="0" y="0"/>
        </p14:tracePtLst>
        <p14:tracePtLst>
          <p14:tracePt t="53354" x="4330700" y="3206750"/>
          <p14:tracePt t="53369" x="4343400" y="3206750"/>
          <p14:tracePt t="53376" x="4368800" y="3206750"/>
          <p14:tracePt t="53385" x="4387850" y="3206750"/>
          <p14:tracePt t="53401" x="4464050" y="3206750"/>
          <p14:tracePt t="53418" x="4559300" y="3206750"/>
          <p14:tracePt t="53434" x="4679950" y="3206750"/>
          <p14:tracePt t="53450" x="4806950" y="3206750"/>
          <p14:tracePt t="53467" x="4914900" y="3206750"/>
          <p14:tracePt t="53484" x="5041900" y="3206750"/>
          <p14:tracePt t="53501" x="5162550" y="3225800"/>
          <p14:tracePt t="53504" x="5207000" y="3232150"/>
          <p14:tracePt t="53517" x="5238750" y="3232150"/>
          <p14:tracePt t="53534" x="5276850" y="3232150"/>
          <p14:tracePt t="53537" x="5289550" y="3232150"/>
          <p14:tracePt t="53551" x="5295900" y="3232150"/>
          <p14:tracePt t="53791" x="0" y="0"/>
        </p14:tracePtLst>
        <p14:tracePtLst>
          <p14:tracePt t="56844" x="1270000" y="3581400"/>
          <p14:tracePt t="56857" x="1301750" y="3581400"/>
          <p14:tracePt t="56872" x="1346200" y="3581400"/>
          <p14:tracePt t="56886" x="1365250" y="3581400"/>
          <p14:tracePt t="56900" x="1441450" y="3581400"/>
          <p14:tracePt t="56904" x="1498600" y="3581400"/>
          <p14:tracePt t="56917" x="1562100" y="3581400"/>
          <p14:tracePt t="56933" x="1695450" y="3581400"/>
          <p14:tracePt t="56949" x="1854200" y="3581400"/>
          <p14:tracePt t="56951" x="1930400" y="3581400"/>
          <p14:tracePt t="56966" x="2000250" y="3581400"/>
          <p14:tracePt t="56983" x="2222500" y="3581400"/>
          <p14:tracePt t="56999" x="2355850" y="3581400"/>
          <p14:tracePt t="57016" x="2451100" y="3581400"/>
          <p14:tracePt t="57032" x="2508250" y="3581400"/>
          <p14:tracePt t="57049" x="2540000" y="3581400"/>
          <p14:tracePt t="57066" x="2552700" y="3581400"/>
          <p14:tracePt t="57216" x="0" y="0"/>
        </p14:tracePtLst>
        <p14:tracePtLst>
          <p14:tracePt t="58569" x="1200150" y="3600450"/>
          <p14:tracePt t="58670" x="1212850" y="3600450"/>
          <p14:tracePt t="58691" x="1250950" y="3600450"/>
          <p14:tracePt t="58703" x="1295400" y="3600450"/>
          <p14:tracePt t="58715" x="1327150" y="3600450"/>
          <p14:tracePt t="58732" x="1403350" y="3600450"/>
          <p14:tracePt t="58749" x="1511300" y="3600450"/>
          <p14:tracePt t="58765" x="1625600" y="3600450"/>
          <p14:tracePt t="58767" x="1689100" y="3600450"/>
          <p14:tracePt t="58782" x="1752600" y="3600450"/>
          <p14:tracePt t="58798" x="1943100" y="3600450"/>
          <p14:tracePt t="58815" x="2076450" y="3600450"/>
          <p14:tracePt t="58832" x="2178050" y="3600450"/>
          <p14:tracePt t="58848" x="2286000" y="3600450"/>
          <p14:tracePt t="58865" x="2393950" y="3600450"/>
          <p14:tracePt t="58882" x="2482850" y="3600450"/>
          <p14:tracePt t="58899" x="2546350" y="3600450"/>
          <p14:tracePt t="58915" x="2603500" y="3600450"/>
          <p14:tracePt t="58920" x="2622550" y="3600450"/>
          <p14:tracePt t="58932" x="2641600" y="3600450"/>
          <p14:tracePt t="58949" x="2686050" y="3600450"/>
          <p14:tracePt t="58951" x="2705100" y="3600450"/>
          <p14:tracePt t="58965" x="2730500" y="3600450"/>
          <p14:tracePt t="58982" x="2768600" y="3600450"/>
          <p14:tracePt t="58984" x="2794000" y="3600450"/>
          <p14:tracePt t="58999" x="2832100" y="3600450"/>
          <p14:tracePt t="59015" x="2863850" y="3600450"/>
          <p14:tracePt t="59032" x="2895600" y="3600450"/>
          <p14:tracePt t="59048" x="2940050" y="3600450"/>
          <p14:tracePt t="59065" x="2971800" y="3600450"/>
          <p14:tracePt t="59082" x="2997200" y="3600450"/>
          <p14:tracePt t="59098" x="3016250" y="3600450"/>
          <p14:tracePt t="59115" x="3022600" y="3600450"/>
          <p14:tracePt t="59132" x="3028950" y="3600450"/>
          <p14:tracePt t="59879" x="0" y="0"/>
        </p14:tracePtLst>
        <p14:tracePtLst>
          <p14:tracePt t="60923" x="3517900" y="3581400"/>
          <p14:tracePt t="60973" x="3524250" y="3581400"/>
          <p14:tracePt t="60994" x="3562350" y="3581400"/>
          <p14:tracePt t="61005" x="3581400" y="3581400"/>
          <p14:tracePt t="61015" x="3638550" y="3581400"/>
          <p14:tracePt t="61031" x="3702050" y="3581400"/>
          <p14:tracePt t="61048" x="3790950" y="3581400"/>
          <p14:tracePt t="61064" x="3898900" y="3581400"/>
          <p14:tracePt t="61081" x="4006850" y="3581400"/>
          <p14:tracePt t="61098" x="4133850" y="3581400"/>
          <p14:tracePt t="61114" x="4260850" y="3581400"/>
          <p14:tracePt t="61131" x="4387850" y="3581400"/>
          <p14:tracePt t="61148" x="4502150" y="3581400"/>
          <p14:tracePt t="61151" x="4559300" y="3581400"/>
          <p14:tracePt t="61165" x="4610100" y="3581400"/>
          <p14:tracePt t="61181" x="4705350" y="3581400"/>
          <p14:tracePt t="61198" x="4794250" y="3581400"/>
          <p14:tracePt t="61201" x="4826000" y="3581400"/>
          <p14:tracePt t="61215" x="4902200" y="3581400"/>
          <p14:tracePt t="61231" x="4965700" y="3581400"/>
          <p14:tracePt t="61248" x="5016500" y="3581400"/>
          <p14:tracePt t="61265" x="5054600" y="3581400"/>
          <p14:tracePt t="61281" x="5092700" y="3581400"/>
          <p14:tracePt t="61298" x="5130800" y="3581400"/>
          <p14:tracePt t="61314" x="5162550" y="3581400"/>
          <p14:tracePt t="61331" x="5181600" y="3581400"/>
          <p14:tracePt t="61348" x="5200650" y="3581400"/>
          <p14:tracePt t="61364" x="5213350" y="3581400"/>
          <p14:tracePt t="61381" x="5232400" y="3581400"/>
          <p14:tracePt t="61398" x="5264150" y="3581400"/>
          <p14:tracePt t="61401" x="5283200" y="3581400"/>
          <p14:tracePt t="61415" x="5308600" y="3581400"/>
          <p14:tracePt t="61431" x="5327650" y="3581400"/>
          <p14:tracePt t="61448" x="5334000" y="3581400"/>
          <p14:tracePt t="61760" x="0" y="0"/>
        </p14:tracePtLst>
        <p14:tracePtLst>
          <p14:tracePt t="63866" x="5880100" y="3594100"/>
          <p14:tracePt t="63916" x="5892800" y="3594100"/>
          <p14:tracePt t="63935" x="5930900" y="3594100"/>
          <p14:tracePt t="63947" x="6026150" y="3594100"/>
          <p14:tracePt t="63964" x="6165850" y="3594100"/>
          <p14:tracePt t="63980" x="6330950" y="3594100"/>
          <p14:tracePt t="63984" x="6438900" y="3594100"/>
          <p14:tracePt t="63997" x="6540500" y="3594100"/>
          <p14:tracePt t="64014" x="6743700" y="3594100"/>
          <p14:tracePt t="64016" x="6832600" y="3594100"/>
          <p14:tracePt t="64030" x="6921500" y="3594100"/>
          <p14:tracePt t="64047" x="7143750" y="3594100"/>
          <p14:tracePt t="64063" x="7239000" y="3594100"/>
          <p14:tracePt t="64080" x="7296150" y="3594100"/>
          <p14:tracePt t="64097" x="7340600" y="3594100"/>
          <p14:tracePt t="64113" x="7391400" y="3594100"/>
          <p14:tracePt t="64130" x="7423150" y="3594100"/>
          <p14:tracePt t="64147" x="7454900" y="3594100"/>
          <p14:tracePt t="64164" x="7493000" y="3594100"/>
          <p14:tracePt t="64180" x="7524750" y="3594100"/>
          <p14:tracePt t="64183" x="7550150" y="3594100"/>
          <p14:tracePt t="64197" x="7575550" y="3594100"/>
          <p14:tracePt t="64214" x="7626350" y="3594100"/>
          <p14:tracePt t="64216" x="7664450" y="3594100"/>
          <p14:tracePt t="64230" x="7702550" y="3594100"/>
          <p14:tracePt t="64246" x="7931150" y="3638550"/>
          <p14:tracePt t="64263" x="8083550" y="3670300"/>
          <p14:tracePt t="64280" x="8204200" y="3689350"/>
          <p14:tracePt t="64297" x="8248650" y="3689350"/>
          <p14:tracePt t="64313" x="8267700" y="3689350"/>
          <p14:tracePt t="64831" x="0" y="0"/>
        </p14:tracePtLst>
        <p14:tracePtLst>
          <p14:tracePt t="67619" x="3219450" y="3943350"/>
          <p14:tracePt t="67689" x="3225800" y="3943350"/>
          <p14:tracePt t="67704" x="3238500" y="3943350"/>
          <p14:tracePt t="67715" x="3244850" y="3943350"/>
          <p14:tracePt t="67730" x="3263900" y="3943350"/>
          <p14:tracePt t="67746" x="3295650" y="3943350"/>
          <p14:tracePt t="67763" x="3333750" y="3943350"/>
          <p14:tracePt t="67779" x="3384550" y="3943350"/>
          <p14:tracePt t="67796" x="3441700" y="3943350"/>
          <p14:tracePt t="67799" x="3473450" y="3943350"/>
          <p14:tracePt t="67812" x="3505200" y="3943350"/>
          <p14:tracePt t="67829" x="3562350" y="3943350"/>
          <p14:tracePt t="67831" x="3594100" y="3943350"/>
          <p14:tracePt t="67845" x="3619500" y="3943350"/>
          <p14:tracePt t="67862" x="3676650" y="3943350"/>
          <p14:tracePt t="67879" x="3702050" y="3943350"/>
          <p14:tracePt t="67895" x="3721100" y="3937000"/>
          <p14:tracePt t="67929" x="3727450" y="3930650"/>
          <p14:tracePt t="67946" x="3733800" y="3930650"/>
          <p14:tracePt t="67963" x="3740150" y="3911600"/>
          <p14:tracePt t="67979" x="3740150" y="3898900"/>
          <p14:tracePt t="67996" x="3740150" y="3886200"/>
          <p14:tracePt t="68000" x="3740150" y="3867150"/>
          <p14:tracePt t="68029" x="3740150" y="3848100"/>
          <p14:tracePt t="68032" x="3733800" y="3829050"/>
          <p14:tracePt t="68045" x="3727450" y="3822700"/>
          <p14:tracePt t="68062" x="3714750" y="3790950"/>
          <p14:tracePt t="68079" x="3702050" y="3759200"/>
          <p14:tracePt t="68095" x="3689350" y="3746500"/>
          <p14:tracePt t="68112" x="3670300" y="3721100"/>
          <p14:tracePt t="68129" x="3651250" y="3708400"/>
          <p14:tracePt t="68145" x="3632200" y="3689350"/>
          <p14:tracePt t="68162" x="3594100" y="3670300"/>
          <p14:tracePt t="68179" x="3556000" y="3663950"/>
          <p14:tracePt t="68196" x="3505200" y="3651250"/>
          <p14:tracePt t="68200" x="3479800" y="3644900"/>
          <p14:tracePt t="68212" x="3460750" y="3644900"/>
          <p14:tracePt t="68229" x="3422650" y="3644900"/>
          <p14:tracePt t="68246" x="3390900" y="3644900"/>
          <p14:tracePt t="68248" x="3365500" y="3644900"/>
          <p14:tracePt t="68263" x="3327400" y="3657600"/>
          <p14:tracePt t="68279" x="3295650" y="3683000"/>
          <p14:tracePt t="68296" x="3257550" y="3708400"/>
          <p14:tracePt t="68312" x="3232150" y="3733800"/>
          <p14:tracePt t="68329" x="3213100" y="3759200"/>
          <p14:tracePt t="68345" x="3200400" y="3778250"/>
          <p14:tracePt t="68362" x="3200400" y="3797300"/>
          <p14:tracePt t="68379" x="3200400" y="3810000"/>
          <p14:tracePt t="68395" x="3200400" y="3816350"/>
          <p14:tracePt t="68412" x="3200400" y="3835400"/>
          <p14:tracePt t="68429" x="3206750" y="3848100"/>
          <p14:tracePt t="68432" x="3219450" y="3854450"/>
          <p14:tracePt t="68446" x="3232150" y="3860800"/>
          <p14:tracePt t="68463" x="3276600" y="3873500"/>
          <p14:tracePt t="68479" x="3308350" y="3886200"/>
          <p14:tracePt t="68496" x="3352800" y="3892550"/>
          <p14:tracePt t="68513" x="3378200" y="3892550"/>
          <p14:tracePt t="68529" x="3409950" y="3892550"/>
          <p14:tracePt t="68546" x="3416300" y="3892550"/>
          <p14:tracePt t="68704" x="0" y="0"/>
        </p14:tracePtLst>
        <p14:tracePtLst>
          <p14:tracePt t="70089" x="3346450" y="3937000"/>
          <p14:tracePt t="70128" x="3352800" y="3937000"/>
          <p14:tracePt t="70171" x="3359150" y="3937000"/>
          <p14:tracePt t="70180" x="3365500" y="3937000"/>
          <p14:tracePt t="70196" x="3378200" y="3943350"/>
          <p14:tracePt t="70212" x="3397250" y="3943350"/>
          <p14:tracePt t="70229" x="3435350" y="3943350"/>
          <p14:tracePt t="70232" x="3467100" y="3943350"/>
          <p14:tracePt t="70246" x="3505200" y="3943350"/>
          <p14:tracePt t="70262" x="3587750" y="3943350"/>
          <p14:tracePt t="70278" x="3651250" y="3943350"/>
          <p14:tracePt t="70295" x="3721100" y="3943350"/>
          <p14:tracePt t="70311" x="3740150" y="3943350"/>
          <p14:tracePt t="70328" x="3752850" y="3930650"/>
          <p14:tracePt t="70345" x="3759200" y="3924300"/>
          <p14:tracePt t="70361" x="3765550" y="3892550"/>
          <p14:tracePt t="70378" x="3765550" y="3873500"/>
          <p14:tracePt t="70395" x="3765550" y="3848100"/>
          <p14:tracePt t="70411" x="3765550" y="3816350"/>
          <p14:tracePt t="70428" x="3746500" y="3784600"/>
          <p14:tracePt t="70445" x="3727450" y="3765550"/>
          <p14:tracePt t="70447" x="3721100" y="3752850"/>
          <p14:tracePt t="70461" x="3708400" y="3740150"/>
          <p14:tracePt t="70478" x="3670300" y="3721100"/>
          <p14:tracePt t="70495" x="3651250" y="3721100"/>
          <p14:tracePt t="70512" x="3625850" y="3721100"/>
          <p14:tracePt t="70528" x="3594100" y="3721100"/>
          <p14:tracePt t="70545" x="3568700" y="3721100"/>
          <p14:tracePt t="70561" x="3524250" y="3721100"/>
          <p14:tracePt t="70578" x="3492500" y="3733800"/>
          <p14:tracePt t="70595" x="3460750" y="3752850"/>
          <p14:tracePt t="70611" x="3441700" y="3778250"/>
          <p14:tracePt t="70628" x="3422650" y="3797300"/>
          <p14:tracePt t="70645" x="3409950" y="3822700"/>
          <p14:tracePt t="70661" x="3403600" y="3848100"/>
          <p14:tracePt t="70678" x="3403600" y="3873500"/>
          <p14:tracePt t="70697" x="3403600" y="3886200"/>
          <p14:tracePt t="70807" x="0" y="0"/>
        </p14:tracePtLst>
        <p14:tracePtLst>
          <p14:tracePt t="71249" x="2419350" y="3733800"/>
          <p14:tracePt t="71266" x="2419350" y="3740150"/>
          <p14:tracePt t="71283" x="2419350" y="3752850"/>
          <p14:tracePt t="71295" x="2419350" y="3771900"/>
          <p14:tracePt t="71311" x="2425700" y="3816350"/>
          <p14:tracePt t="71328" x="2444750" y="3841750"/>
          <p14:tracePt t="71344" x="2476500" y="3879850"/>
          <p14:tracePt t="71361" x="2540000" y="3911600"/>
          <p14:tracePt t="71378" x="2609850" y="3937000"/>
          <p14:tracePt t="71394" x="2679700" y="3949700"/>
          <p14:tracePt t="71411" x="2730500" y="3949700"/>
          <p14:tracePt t="71428" x="2806700" y="3949700"/>
          <p14:tracePt t="71445" x="2863850" y="3917950"/>
          <p14:tracePt t="71448" x="2895600" y="3898900"/>
          <p14:tracePt t="71461" x="2921000" y="3886200"/>
          <p14:tracePt t="71478" x="2946400" y="3854450"/>
          <p14:tracePt t="71495" x="2952750" y="3790950"/>
          <p14:tracePt t="71511" x="2952750" y="3746500"/>
          <p14:tracePt t="71527" x="2946400" y="3708400"/>
          <p14:tracePt t="71545" x="2927350" y="3689350"/>
          <p14:tracePt t="71561" x="2914650" y="3670300"/>
          <p14:tracePt t="71578" x="2901950" y="3663950"/>
          <p14:tracePt t="71611" x="2895600" y="3663950"/>
          <p14:tracePt t="71728" x="0" y="0"/>
        </p14:tracePtLst>
        <p14:tracePtLst>
          <p14:tracePt t="73289" x="3321050" y="3727450"/>
          <p14:tracePt t="73312" x="3321050" y="3740150"/>
          <p14:tracePt t="73327" x="3314700" y="3765550"/>
          <p14:tracePt t="73344" x="3314700" y="3784600"/>
          <p14:tracePt t="73360" x="3314700" y="3803650"/>
          <p14:tracePt t="73377" x="3314700" y="3835400"/>
          <p14:tracePt t="73394" x="3327400" y="3860800"/>
          <p14:tracePt t="73410" x="3352800" y="3892550"/>
          <p14:tracePt t="73427" x="3378200" y="3911600"/>
          <p14:tracePt t="73445" x="3416300" y="3930650"/>
          <p14:tracePt t="73448" x="3429000" y="3937000"/>
          <p14:tracePt t="73461" x="3448050" y="3943350"/>
          <p14:tracePt t="73478" x="3486150" y="3949700"/>
          <p14:tracePt t="73495" x="3530600" y="3949700"/>
          <p14:tracePt t="73512" x="3606800" y="3943350"/>
          <p14:tracePt t="73528" x="3632200" y="3924300"/>
          <p14:tracePt t="73544" x="3651250" y="3905250"/>
          <p14:tracePt t="73561" x="3657600" y="3873500"/>
          <p14:tracePt t="73577" x="3657600" y="3848100"/>
          <p14:tracePt t="73593" x="3657600" y="3829050"/>
          <p14:tracePt t="73610" x="3651250" y="3797300"/>
          <p14:tracePt t="73627" x="3638550" y="3784600"/>
          <p14:tracePt t="73643" x="3619500" y="3771900"/>
          <p14:tracePt t="73660" x="3600450" y="3765550"/>
          <p14:tracePt t="73677" x="3581400" y="3759200"/>
          <p14:tracePt t="73679" x="3575050" y="3759200"/>
          <p14:tracePt t="73693" x="3556000" y="3752850"/>
          <p14:tracePt t="73711" x="3536950" y="3752850"/>
          <p14:tracePt t="73727" x="3530600" y="3752850"/>
          <p14:tracePt t="73744" x="3524250" y="3752850"/>
          <p14:tracePt t="73767" x="3517900" y="3752850"/>
          <p14:tracePt t="73778" x="3511550" y="3752850"/>
          <p14:tracePt t="73800" x="3511550" y="3759200"/>
          <p14:tracePt t="73810" x="3505200" y="3771900"/>
          <p14:tracePt t="73827" x="3505200" y="3778250"/>
          <p14:tracePt t="73843" x="3505200" y="3790950"/>
          <p14:tracePt t="73860" x="3505200" y="3810000"/>
          <p14:tracePt t="73877" x="3505200" y="3816350"/>
          <p14:tracePt t="73893" x="3505200" y="3835400"/>
          <p14:tracePt t="73910" x="3511550" y="3848100"/>
          <p14:tracePt t="73927" x="3530600" y="3860800"/>
          <p14:tracePt t="73943" x="3543300" y="3867150"/>
          <p14:tracePt t="73960" x="3556000" y="3873500"/>
          <p14:tracePt t="73977" x="3568700" y="3873500"/>
          <p14:tracePt t="73994" x="3575050" y="3873500"/>
          <p14:tracePt t="74010" x="3594100" y="3873500"/>
          <p14:tracePt t="74027" x="3606800" y="3860800"/>
          <p14:tracePt t="74043" x="3613150" y="3841750"/>
          <p14:tracePt t="74060" x="3619500" y="3835400"/>
          <p14:tracePt t="74077" x="3619500" y="3816350"/>
          <p14:tracePt t="74093" x="3613150" y="3784600"/>
          <p14:tracePt t="74095" x="3606800" y="3771900"/>
          <p14:tracePt t="74110" x="3594100" y="3765550"/>
          <p14:tracePt t="74127" x="3530600" y="3733800"/>
          <p14:tracePt t="74143" x="3460750" y="3721100"/>
          <p14:tracePt t="74160" x="3390900" y="3708400"/>
          <p14:tracePt t="74177" x="3359150" y="3708400"/>
          <p14:tracePt t="74193" x="3314700" y="3714750"/>
          <p14:tracePt t="74210" x="3295650" y="3746500"/>
          <p14:tracePt t="74227" x="3282950" y="3778250"/>
          <p14:tracePt t="74243" x="3270250" y="3810000"/>
          <p14:tracePt t="74260" x="3270250" y="3822700"/>
          <p14:tracePt t="74277" x="3270250" y="3841750"/>
          <p14:tracePt t="74281" x="3270250" y="3860800"/>
          <p14:tracePt t="74294" x="3282950" y="3873500"/>
          <p14:tracePt t="74310" x="3314700" y="3886200"/>
          <p14:tracePt t="74327" x="3384550" y="3892550"/>
          <p14:tracePt t="74343" x="3448050" y="3892550"/>
          <p14:tracePt t="74360" x="3486150" y="3886200"/>
          <p14:tracePt t="74377" x="3517900" y="3860800"/>
          <p14:tracePt t="74393" x="3530600" y="3841750"/>
          <p14:tracePt t="74410" x="3536950" y="3822700"/>
          <p14:tracePt t="74427" x="3536950" y="3810000"/>
          <p14:tracePt t="74443" x="3536950" y="3803650"/>
          <p14:tracePt t="74460" x="3536950" y="3797300"/>
          <p14:tracePt t="74477" x="3530600" y="3784600"/>
          <p14:tracePt t="74493" x="3524250" y="3784600"/>
          <p14:tracePt t="74513" x="3517900" y="3784600"/>
          <p14:tracePt t="74527" x="3505200" y="3784600"/>
          <p14:tracePt t="74543" x="3492500" y="3797300"/>
          <p14:tracePt t="74583" x="3492500" y="3803650"/>
          <p14:tracePt t="74617" x="3492500" y="3810000"/>
          <p14:tracePt t="74731" x="3492500" y="3797300"/>
          <p14:tracePt t="74768" x="3486150" y="3797300"/>
          <p14:tracePt t="74810" x="3479800" y="3797300"/>
          <p14:tracePt t="74825" x="3473450" y="3797300"/>
          <p14:tracePt t="74841" x="3467100" y="3816350"/>
          <p14:tracePt t="74856" x="3467100" y="3822700"/>
          <p14:tracePt t="74865" x="3467100" y="3829050"/>
          <p14:tracePt t="74876" x="3467100" y="3835400"/>
          <p14:tracePt t="74994" x="3467100" y="3829050"/>
          <p14:tracePt t="75012" x="3467100" y="3822700"/>
          <p14:tracePt t="75025" x="3467100" y="3816350"/>
          <p14:tracePt t="75040" x="3460750" y="3810000"/>
          <p14:tracePt t="75248" x="0" y="0"/>
        </p14:tracePtLst>
        <p14:tracePtLst>
          <p14:tracePt t="75637" x="3340100" y="3771900"/>
          <p14:tracePt t="75654" x="3340100" y="3816350"/>
          <p14:tracePt t="75668" x="3340100" y="3860800"/>
          <p14:tracePt t="75676" x="3352800" y="3879850"/>
          <p14:tracePt t="75693" x="3371850" y="3911600"/>
          <p14:tracePt t="75709" x="3397250" y="3924300"/>
          <p14:tracePt t="75710" x="3403600" y="3924300"/>
          <p14:tracePt t="75726" x="3409950" y="3924300"/>
          <p14:tracePt t="75743" x="3454400" y="3924300"/>
          <p14:tracePt t="75759" x="3486150" y="3905250"/>
          <p14:tracePt t="75777" x="3511550" y="3867150"/>
          <p14:tracePt t="75793" x="3517900" y="3822700"/>
          <p14:tracePt t="75810" x="3517900" y="3797300"/>
          <p14:tracePt t="75826" x="3517900" y="3759200"/>
          <p14:tracePt t="75843" x="3517900" y="3733800"/>
          <p14:tracePt t="75859" x="3517900" y="3721100"/>
          <p14:tracePt t="75876" x="3517900" y="3708400"/>
          <p14:tracePt t="75967" x="0" y="0"/>
        </p14:tracePtLst>
        <p14:tracePtLst>
          <p14:tracePt t="77265" x="2641600" y="3663950"/>
          <p14:tracePt t="77292" x="2635250" y="3663950"/>
          <p14:tracePt t="77307" x="2635250" y="3670300"/>
          <p14:tracePt t="77317" x="2628900" y="3689350"/>
          <p14:tracePt t="77327" x="2628900" y="3702050"/>
          <p14:tracePt t="77344" x="2628900" y="3740150"/>
          <p14:tracePt t="77359" x="2628900" y="3778250"/>
          <p14:tracePt t="77376" x="2635250" y="3810000"/>
          <p14:tracePt t="77392" x="2647950" y="3848100"/>
          <p14:tracePt t="77409" x="2660650" y="3879850"/>
          <p14:tracePt t="77426" x="2673350" y="3898900"/>
          <p14:tracePt t="77442" x="2692400" y="3917950"/>
          <p14:tracePt t="77459" x="2698750" y="3924300"/>
          <p14:tracePt t="77476" x="2705100" y="3930650"/>
          <p14:tracePt t="77493" x="2717800" y="3930650"/>
          <p14:tracePt t="77509" x="2730500" y="3930650"/>
          <p14:tracePt t="77512" x="2743200" y="3930650"/>
          <p14:tracePt t="77526" x="2755900" y="3930650"/>
          <p14:tracePt t="77530" x="2774950" y="3930650"/>
          <p14:tracePt t="77543" x="2794000" y="3911600"/>
          <p14:tracePt t="77560" x="2800350" y="3892550"/>
          <p14:tracePt t="77575" x="2813050" y="3867150"/>
          <p14:tracePt t="77592" x="2819400" y="3854450"/>
          <p14:tracePt t="77609" x="2819400" y="3835400"/>
          <p14:tracePt t="77626" x="2819400" y="3822700"/>
          <p14:tracePt t="77642" x="2819400" y="3803650"/>
          <p14:tracePt t="77659" x="2819400" y="3790950"/>
          <p14:tracePt t="77692" x="2819400" y="3778250"/>
          <p14:tracePt t="78185" x="0" y="0"/>
        </p14:tracePtLst>
        <p14:tracePtLst>
          <p14:tracePt t="82742" x="3454400" y="3695700"/>
          <p14:tracePt t="82765" x="3454400" y="3702050"/>
          <p14:tracePt t="82779" x="3454400" y="3727450"/>
          <p14:tracePt t="82793" x="3454400" y="3765550"/>
          <p14:tracePt t="82807" x="3460750" y="3803650"/>
          <p14:tracePt t="82824" x="3467100" y="3841750"/>
          <p14:tracePt t="82841" x="3473450" y="3873500"/>
          <p14:tracePt t="82857" x="3479800" y="3892550"/>
          <p14:tracePt t="82874" x="3492500" y="3930650"/>
          <p14:tracePt t="82890" x="3498850" y="3949700"/>
          <p14:tracePt t="82907" x="3517900" y="3975100"/>
          <p14:tracePt t="82924" x="3536950" y="3994150"/>
          <p14:tracePt t="82940" x="3549650" y="4006850"/>
          <p14:tracePt t="82957" x="3568700" y="4013200"/>
          <p14:tracePt t="82959" x="3587750" y="4019550"/>
          <p14:tracePt t="82974" x="3600450" y="4019550"/>
          <p14:tracePt t="82978" x="3613150" y="4019550"/>
          <p14:tracePt t="82990" x="3663950" y="4019550"/>
          <p14:tracePt t="83008" x="3714750" y="4019550"/>
          <p14:tracePt t="83024" x="3752850" y="4006850"/>
          <p14:tracePt t="83041" x="3778250" y="4000500"/>
          <p14:tracePt t="83058" x="3790950" y="3987800"/>
          <p14:tracePt t="83074" x="3803650" y="3968750"/>
          <p14:tracePt t="83090" x="3810000" y="3949700"/>
          <p14:tracePt t="83107" x="3816350" y="3930650"/>
          <p14:tracePt t="83124" x="3816350" y="3911600"/>
          <p14:tracePt t="83140" x="3816350" y="3892550"/>
          <p14:tracePt t="83144" x="3816350" y="3879850"/>
          <p14:tracePt t="83157" x="3816350" y="3873500"/>
          <p14:tracePt t="83173" x="3816350" y="3848100"/>
          <p14:tracePt t="83190" x="3803650" y="3810000"/>
          <p14:tracePt t="83207" x="3797300" y="3803650"/>
          <p14:tracePt t="83224" x="3784600" y="3778250"/>
          <p14:tracePt t="83240" x="3778250" y="3771900"/>
          <p14:tracePt t="83257" x="3752850" y="3752850"/>
          <p14:tracePt t="83274" x="3740150" y="3746500"/>
          <p14:tracePt t="83290" x="3721100" y="3733800"/>
          <p14:tracePt t="83307" x="3695700" y="3721100"/>
          <p14:tracePt t="83324" x="3676650" y="3714750"/>
          <p14:tracePt t="83340" x="3663950" y="3714750"/>
          <p14:tracePt t="83357" x="3638550" y="3708400"/>
          <p14:tracePt t="83373" x="3619500" y="3708400"/>
          <p14:tracePt t="83375" x="3606800" y="3708400"/>
          <p14:tracePt t="83390" x="3587750" y="3708400"/>
          <p14:tracePt t="83407" x="3575050" y="3708400"/>
          <p14:tracePt t="83423" x="3562350" y="3708400"/>
          <p14:tracePt t="83440" x="3543300" y="3708400"/>
          <p14:tracePt t="83457" x="3530600" y="3721100"/>
          <p14:tracePt t="83473" x="3524250" y="3733800"/>
          <p14:tracePt t="83490" x="3511550" y="3759200"/>
          <p14:tracePt t="83507" x="3505200" y="3771900"/>
          <p14:tracePt t="83524" x="3505200" y="3797300"/>
          <p14:tracePt t="83527" x="3505200" y="3810000"/>
          <p14:tracePt t="83540" x="3505200" y="3816350"/>
          <p14:tracePt t="83557" x="3505200" y="3848100"/>
          <p14:tracePt t="83574" x="3505200" y="3867150"/>
          <p14:tracePt t="83590" x="3505200" y="3873500"/>
          <p14:tracePt t="83607" x="3511550" y="3892550"/>
          <p14:tracePt t="83640" x="3517900" y="3905250"/>
          <p14:tracePt t="83665" x="3517900" y="3911600"/>
          <p14:tracePt t="83680" x="3524250" y="3917950"/>
          <p14:tracePt t="83696" x="3536950" y="3917950"/>
          <p14:tracePt t="83712" x="3543300" y="3924300"/>
          <p14:tracePt t="83723" x="3549650" y="3930650"/>
          <p14:tracePt t="83740" x="3556000" y="3930650"/>
          <p14:tracePt t="83757" x="3568700" y="3930650"/>
          <p14:tracePt t="83774" x="3575050" y="3930650"/>
          <p14:tracePt t="83790" x="3581400" y="3930650"/>
          <p14:tracePt t="83808" x="3587750" y="3930650"/>
          <p14:tracePt t="83824" x="3594100" y="3930650"/>
          <p14:tracePt t="84040" x="0" y="0"/>
        </p14:tracePtLst>
        <p14:tracePtLst>
          <p14:tracePt t="86651" x="1638300" y="3924300"/>
          <p14:tracePt t="86737" x="1644650" y="3924300"/>
          <p14:tracePt t="86750" x="1651000" y="3924300"/>
          <p14:tracePt t="86765" x="1695450" y="3924300"/>
          <p14:tracePt t="86776" x="1727200" y="3924300"/>
          <p14:tracePt t="86780" x="1758950" y="3924300"/>
          <p14:tracePt t="86790" x="1797050" y="3924300"/>
          <p14:tracePt t="86806" x="1866900" y="3924300"/>
          <p14:tracePt t="86823" x="1936750" y="3924300"/>
          <p14:tracePt t="86839" x="1962150" y="3924300"/>
          <p14:tracePt t="86856" x="1968500" y="3924300"/>
          <p14:tracePt t="87095" x="0" y="0"/>
        </p14:tracePtLst>
        <p14:tracePtLst>
          <p14:tracePt t="89338" x="1676400" y="3930650"/>
          <p14:tracePt t="89378" x="1682750" y="3930650"/>
          <p14:tracePt t="89395" x="1695450" y="3930650"/>
          <p14:tracePt t="89407" x="1714500" y="3930650"/>
          <p14:tracePt t="89422" x="1727200" y="3930650"/>
          <p14:tracePt t="89439" x="1790700" y="3930650"/>
          <p14:tracePt t="89455" x="1847850" y="3930650"/>
          <p14:tracePt t="89472" x="1905000" y="3911600"/>
          <p14:tracePt t="89488" x="1968500" y="3886200"/>
          <p14:tracePt t="89505" x="2006600" y="3860800"/>
          <p14:tracePt t="89522" x="2025650" y="3835400"/>
          <p14:tracePt t="89539" x="2038350" y="3822700"/>
          <p14:tracePt t="89543" x="2038350" y="3816350"/>
          <p14:tracePt t="89555" x="2044700" y="3810000"/>
          <p14:tracePt t="89572" x="2044700" y="3803650"/>
          <p14:tracePt t="89589" x="2044700" y="3790950"/>
          <p14:tracePt t="89591" x="2038350" y="3784600"/>
          <p14:tracePt t="89605" x="2025650" y="3778250"/>
          <p14:tracePt t="89622" x="2006600" y="3771900"/>
          <p14:tracePt t="89638" x="1981200" y="3765550"/>
          <p14:tracePt t="89655" x="1930400" y="3765550"/>
          <p14:tracePt t="89671" x="1885950" y="3765550"/>
          <p14:tracePt t="89688" x="1854200" y="3765550"/>
          <p14:tracePt t="89705" x="1828800" y="3765550"/>
          <p14:tracePt t="89721" x="1809750" y="3771900"/>
          <p14:tracePt t="89856" x="0" y="0"/>
        </p14:tracePtLst>
        <p14:tracePtLst>
          <p14:tracePt t="90921" x="4235450" y="4305300"/>
          <p14:tracePt t="90995" x="4260850" y="4305300"/>
          <p14:tracePt t="91005" x="4292600" y="4305300"/>
          <p14:tracePt t="91021" x="4400550" y="4305300"/>
          <p14:tracePt t="91025" x="4470400" y="4305300"/>
          <p14:tracePt t="91040" x="4559300" y="4305300"/>
          <p14:tracePt t="91055" x="4864100" y="4305300"/>
          <p14:tracePt t="91071" x="5073650" y="4305300"/>
          <p14:tracePt t="91088" x="5219700" y="4305300"/>
          <p14:tracePt t="91105" x="5283200" y="4305300"/>
          <p14:tracePt t="91122" x="5302250" y="4305300"/>
          <p14:tracePt t="91138" x="5308600" y="4305300"/>
          <p14:tracePt t="91457" x="0" y="0"/>
        </p14:tracePtLst>
        <p14:tracePtLst>
          <p14:tracePt t="97702" x="1289050" y="4648200"/>
          <p14:tracePt t="97717" x="1301750" y="4648200"/>
          <p14:tracePt t="97733" x="1314450" y="4648200"/>
          <p14:tracePt t="97736" x="1327150" y="4648200"/>
          <p14:tracePt t="97749" x="1339850" y="4648200"/>
          <p14:tracePt t="97757" x="1365250" y="4648200"/>
          <p14:tracePt t="97769" x="1428750" y="4648200"/>
          <p14:tracePt t="97785" x="1524000" y="4648200"/>
          <p14:tracePt t="97802" x="1676400" y="4648200"/>
          <p14:tracePt t="97819" x="1866900" y="4648200"/>
          <p14:tracePt t="97836" x="2063750" y="4648200"/>
          <p14:tracePt t="97852" x="2241550" y="4648200"/>
          <p14:tracePt t="97869" x="2381250" y="4648200"/>
          <p14:tracePt t="97871" x="2432050" y="4648200"/>
          <p14:tracePt t="97885" x="2476500" y="4648200"/>
          <p14:tracePt t="97902" x="2540000" y="4648200"/>
          <p14:tracePt t="97905" x="2565400" y="4648200"/>
          <p14:tracePt t="97919" x="2590800" y="4648200"/>
          <p14:tracePt t="97935" x="2609850" y="4648200"/>
          <p14:tracePt t="97978" x="2616200" y="4648200"/>
          <p14:tracePt t="97999" x="2622550" y="4648200"/>
          <p14:tracePt t="98018" x="2628900" y="4648200"/>
          <p14:tracePt t="98551" x="0" y="0"/>
        </p14:tracePtLst>
        <p14:tracePtLst>
          <p14:tracePt t="99203" x="2914650" y="4705350"/>
          <p14:tracePt t="99252" x="2921000" y="4705350"/>
          <p14:tracePt t="99271" x="2971800" y="4705350"/>
          <p14:tracePt t="99285" x="3003550" y="4705350"/>
          <p14:tracePt t="99302" x="3098800" y="4705350"/>
          <p14:tracePt t="99306" x="3162300" y="4705350"/>
          <p14:tracePt t="99318" x="3289300" y="4705350"/>
          <p14:tracePt t="99335" x="3409950" y="4705350"/>
          <p14:tracePt t="99352" x="3486150" y="4705350"/>
          <p14:tracePt t="99369" x="3511550" y="4705350"/>
          <p14:tracePt t="99385" x="3524250" y="4705350"/>
          <p14:tracePt t="99402" x="3530600" y="4705350"/>
          <p14:tracePt t="99435" x="3536950" y="4705350"/>
          <p14:tracePt t="99451" x="3543300" y="4705350"/>
          <p14:tracePt t="99468" x="3556000" y="4705350"/>
          <p14:tracePt t="99485" x="3562350" y="4705350"/>
          <p14:tracePt t="100480" x="0" y="0"/>
        </p14:tracePtLst>
        <p14:tracePtLst>
          <p14:tracePt t="101500" x="4318000" y="4654550"/>
          <p14:tracePt t="101545" x="4330700" y="4654550"/>
          <p14:tracePt t="101555" x="4349750" y="4654550"/>
          <p14:tracePt t="101567" x="4425950" y="4654550"/>
          <p14:tracePt t="101584" x="4527550" y="4654550"/>
          <p14:tracePt t="101601" x="4667250" y="4654550"/>
          <p14:tracePt t="101618" x="4845050" y="4654550"/>
          <p14:tracePt t="101634" x="5035550" y="4654550"/>
          <p14:tracePt t="101651" x="5226050" y="4654550"/>
          <p14:tracePt t="101667" x="5403850" y="4654550"/>
          <p14:tracePt t="101684" x="5530850" y="4654550"/>
          <p14:tracePt t="101687" x="5575300" y="4654550"/>
          <p14:tracePt t="101701" x="5607050" y="4654550"/>
          <p14:tracePt t="101717" x="5626100" y="4654550"/>
          <p14:tracePt t="101734" x="5632450" y="4654550"/>
          <p14:tracePt t="101848" x="0" y="0"/>
        </p14:tracePtLst>
        <p14:tracePtLst>
          <p14:tracePt t="102496" x="1695450" y="4679950"/>
          <p14:tracePt t="102543" x="1708150" y="4679950"/>
          <p14:tracePt t="102551" x="1714500" y="4679950"/>
          <p14:tracePt t="102567" x="1752600" y="4679950"/>
          <p14:tracePt t="102584" x="1790700" y="4679950"/>
          <p14:tracePt t="102601" x="1841500" y="4679950"/>
          <p14:tracePt t="102618" x="1879600" y="4679950"/>
          <p14:tracePt t="102634" x="1917700" y="4679950"/>
          <p14:tracePt t="102651" x="1949450" y="4679950"/>
          <p14:tracePt t="102668" x="1968500" y="4679950"/>
          <p14:tracePt t="102684" x="1974850" y="4679950"/>
          <p14:tracePt t="102700" x="1981200" y="4679950"/>
          <p14:tracePt t="102717" x="1987550" y="4679950"/>
          <p14:tracePt t="103045" x="1993900" y="4679950"/>
          <p14:tracePt t="103059" x="2006600" y="4679950"/>
          <p14:tracePt t="103071" x="2012950" y="4679950"/>
          <p14:tracePt t="103084" x="2019300" y="4679950"/>
          <p14:tracePt t="103101" x="2025650" y="4679950"/>
          <p14:tracePt t="103104" x="2032000" y="4679950"/>
          <p14:tracePt t="103117" x="2038350" y="4679950"/>
          <p14:tracePt t="103135" x="2051050" y="4679950"/>
          <p14:tracePt t="103150" x="2057400" y="4679950"/>
          <p14:tracePt t="103167" x="2063750" y="4679950"/>
          <p14:tracePt t="103831" x="0" y="0"/>
        </p14:tracePtLst>
        <p14:tracePtLst>
          <p14:tracePt t="104503" x="5816600" y="4476750"/>
          <p14:tracePt t="104516" x="5810250" y="4489450"/>
          <p14:tracePt t="104533" x="5803900" y="4508500"/>
          <p14:tracePt t="104550" x="5803900" y="4514850"/>
          <p14:tracePt t="104567" x="5797550" y="4546600"/>
          <p14:tracePt t="104583" x="5797550" y="4572000"/>
          <p14:tracePt t="104600" x="5803900" y="4603750"/>
          <p14:tracePt t="104616" x="5822950" y="4635500"/>
          <p14:tracePt t="104633" x="5842000" y="4654550"/>
          <p14:tracePt t="104650" x="5873750" y="4679950"/>
          <p14:tracePt t="104666" x="5905500" y="4692650"/>
          <p14:tracePt t="104683" x="5969000" y="4705350"/>
          <p14:tracePt t="104699" x="6045200" y="4711700"/>
          <p14:tracePt t="104716" x="6172200" y="4711700"/>
          <p14:tracePt t="104733" x="6299200" y="4711700"/>
          <p14:tracePt t="104750" x="6394450" y="4711700"/>
          <p14:tracePt t="104751" x="6432550" y="4711700"/>
          <p14:tracePt t="104766" x="6457950" y="4699000"/>
          <p14:tracePt t="104783" x="6464300" y="4692650"/>
          <p14:tracePt t="104800" x="6470650" y="4654550"/>
          <p14:tracePt t="104816" x="6470650" y="4635500"/>
          <p14:tracePt t="104833" x="6470650" y="4610100"/>
          <p14:tracePt t="104850" x="6464300" y="4572000"/>
          <p14:tracePt t="104867" x="6445250" y="4546600"/>
          <p14:tracePt t="104884" x="6407150" y="4508500"/>
          <p14:tracePt t="104900" x="6362700" y="4476750"/>
          <p14:tracePt t="104903" x="6337300" y="4457700"/>
          <p14:tracePt t="104917" x="6311900" y="4445000"/>
          <p14:tracePt t="104933" x="6248400" y="4413250"/>
          <p14:tracePt t="104950" x="6210300" y="4406900"/>
          <p14:tracePt t="104951" x="6191250" y="4400550"/>
          <p14:tracePt t="104967" x="6178550" y="4400550"/>
          <p14:tracePt t="104983" x="6153150" y="4400550"/>
          <p14:tracePt t="105000" x="6134100" y="4400550"/>
          <p14:tracePt t="105017" x="6115050" y="4406900"/>
          <p14:tracePt t="105033" x="6089650" y="4432300"/>
          <p14:tracePt t="105050" x="6083300" y="4451350"/>
          <p14:tracePt t="105066" x="6070600" y="4489450"/>
          <p14:tracePt t="105083" x="6057900" y="4521200"/>
          <p14:tracePt t="105099" x="6045200" y="4559300"/>
          <p14:tracePt t="105117" x="6045200" y="4584700"/>
          <p14:tracePt t="105133" x="6045200" y="4616450"/>
          <p14:tracePt t="105136" x="6045200" y="4641850"/>
          <p14:tracePt t="105151" x="6057900" y="4673600"/>
          <p14:tracePt t="105167" x="6070600" y="4686300"/>
          <p14:tracePt t="105183" x="6096000" y="4699000"/>
          <p14:tracePt t="105200" x="6127750" y="4705350"/>
          <p14:tracePt t="105216" x="6153150" y="4705350"/>
          <p14:tracePt t="105233" x="6184900" y="4705350"/>
          <p14:tracePt t="105249" x="6216650" y="4699000"/>
          <p14:tracePt t="105266" x="6242050" y="4660900"/>
          <p14:tracePt t="105283" x="6254750" y="4629150"/>
          <p14:tracePt t="105299" x="6261100" y="4597400"/>
          <p14:tracePt t="105316" x="6261100" y="4565650"/>
          <p14:tracePt t="105333" x="6248400" y="4527550"/>
          <p14:tracePt t="105349" x="6229350" y="4508500"/>
          <p14:tracePt t="105351" x="6216650" y="4495800"/>
          <p14:tracePt t="105367" x="6203950" y="4489450"/>
          <p14:tracePt t="105383" x="6153150" y="4470400"/>
          <p14:tracePt t="105400" x="6140450" y="4470400"/>
          <p14:tracePt t="105417" x="6115050" y="4464050"/>
          <p14:tracePt t="105434" x="6096000" y="4464050"/>
          <p14:tracePt t="105450" x="6083300" y="4464050"/>
          <p14:tracePt t="105466" x="6064250" y="4464050"/>
          <p14:tracePt t="105483" x="6057900" y="4476750"/>
          <p14:tracePt t="105499" x="6045200" y="4495800"/>
          <p14:tracePt t="105516" x="6032500" y="4521200"/>
          <p14:tracePt t="105533" x="6032500" y="4533900"/>
          <p14:tracePt t="105537" x="6032500" y="4540250"/>
          <p14:tracePt t="105552" x="6032500" y="4546600"/>
          <p14:tracePt t="105566" x="6032500" y="4552950"/>
          <p14:tracePt t="106128" x="0" y="0"/>
        </p14:tracePtLst>
        <p14:tracePtLst>
          <p14:tracePt t="106939" x="5759450" y="4394200"/>
          <p14:tracePt t="106951" x="5759450" y="4413250"/>
          <p14:tracePt t="106966" x="5753100" y="4438650"/>
          <p14:tracePt t="106983" x="5753100" y="4483100"/>
          <p14:tracePt t="106999" x="5753100" y="4508500"/>
          <p14:tracePt t="107016" x="5759450" y="4540250"/>
          <p14:tracePt t="107032" x="5778500" y="4565650"/>
          <p14:tracePt t="107049" x="5803900" y="4584700"/>
          <p14:tracePt t="107066" x="5835650" y="4610100"/>
          <p14:tracePt t="107082" x="5873750" y="4629150"/>
          <p14:tracePt t="107099" x="5911850" y="4641850"/>
          <p14:tracePt t="107116" x="5956300" y="4648200"/>
          <p14:tracePt t="107120" x="5969000" y="4648200"/>
          <p14:tracePt t="107133" x="5981700" y="4648200"/>
          <p14:tracePt t="107150" x="6019800" y="4648200"/>
          <p14:tracePt t="107166" x="6051550" y="4648200"/>
          <p14:tracePt t="107167" x="6076950" y="4648200"/>
          <p14:tracePt t="107182" x="6083300" y="4641850"/>
          <p14:tracePt t="107199" x="6140450" y="4603750"/>
          <p14:tracePt t="107215" x="6165850" y="4565650"/>
          <p14:tracePt t="107232" x="6184900" y="4533900"/>
          <p14:tracePt t="107249" x="6197600" y="4495800"/>
          <p14:tracePt t="107265" x="6210300" y="4457700"/>
          <p14:tracePt t="107282" x="6210300" y="4438650"/>
          <p14:tracePt t="107299" x="6210300" y="4406900"/>
          <p14:tracePt t="107315" x="6210300" y="4381500"/>
          <p14:tracePt t="107332" x="6197600" y="4362450"/>
          <p14:tracePt t="107349" x="6172200" y="4337050"/>
          <p14:tracePt t="107351" x="6159500" y="4330700"/>
          <p14:tracePt t="107365" x="6146800" y="4324350"/>
          <p14:tracePt t="107383" x="6127750" y="4318000"/>
          <p14:tracePt t="107399" x="6096000" y="4318000"/>
          <p14:tracePt t="107416" x="6064250" y="4318000"/>
          <p14:tracePt t="107433" x="6038850" y="4318000"/>
          <p14:tracePt t="107450" x="5994400" y="4318000"/>
          <p14:tracePt t="107465" x="5962650" y="4337050"/>
          <p14:tracePt t="107482" x="5924550" y="4375150"/>
          <p14:tracePt t="107499" x="5905500" y="4419600"/>
          <p14:tracePt t="107515" x="5892800" y="4476750"/>
          <p14:tracePt t="107532" x="5886450" y="4514850"/>
          <p14:tracePt t="107535" x="5886450" y="4540250"/>
          <p14:tracePt t="107549" x="5886450" y="4565650"/>
          <p14:tracePt t="107565" x="5899150" y="4597400"/>
          <p14:tracePt t="107582" x="5937250" y="4635500"/>
          <p14:tracePt t="107599" x="5975350" y="4660900"/>
          <p14:tracePt t="107615" x="6019800" y="4679950"/>
          <p14:tracePt t="107632" x="6051550" y="4686300"/>
          <p14:tracePt t="107649" x="6064250" y="4686300"/>
          <p14:tracePt t="107775" x="0" y="0"/>
        </p14:tracePtLst>
        <p14:tracePtLst>
          <p14:tracePt t="108642" x="6737350" y="4718050"/>
          <p14:tracePt t="108704" x="6743700" y="4718050"/>
          <p14:tracePt t="108716" x="6750050" y="4718050"/>
          <p14:tracePt t="108733" x="6794500" y="4718050"/>
          <p14:tracePt t="108749" x="6858000" y="4718050"/>
          <p14:tracePt t="108768" x="7016750" y="4718050"/>
          <p14:tracePt t="108782" x="7080250" y="4718050"/>
          <p14:tracePt t="108799" x="7315200" y="4718050"/>
          <p14:tracePt t="108815" x="7493000" y="4718050"/>
          <p14:tracePt t="108831" x="7658100" y="4718050"/>
          <p14:tracePt t="108848" x="7816850" y="4718050"/>
          <p14:tracePt t="108865" x="7956550" y="4718050"/>
          <p14:tracePt t="108882" x="8077200" y="4718050"/>
          <p14:tracePt t="108899" x="8178800" y="4718050"/>
          <p14:tracePt t="108915" x="8267700" y="4718050"/>
          <p14:tracePt t="108931" x="8350250" y="4718050"/>
          <p14:tracePt t="108948" x="8439150" y="4718050"/>
          <p14:tracePt t="108965" x="8528050" y="4718050"/>
          <p14:tracePt t="108981" x="8610600" y="4718050"/>
          <p14:tracePt t="108999" x="8712200" y="4718050"/>
          <p14:tracePt t="109015" x="8775700" y="4718050"/>
          <p14:tracePt t="109031" x="8839200" y="4718050"/>
          <p14:tracePt t="109048" x="8909050" y="4718050"/>
          <p14:tracePt t="109065" x="8978900" y="4718050"/>
          <p14:tracePt t="109081" x="9067800" y="4718050"/>
          <p14:tracePt t="109098" x="9156700" y="4718050"/>
          <p14:tracePt t="109115" x="9232900" y="4718050"/>
          <p14:tracePt t="109132" x="9283700" y="4718050"/>
          <p14:tracePt t="109148" x="9328150" y="4718050"/>
          <p14:tracePt t="109151" x="9347200" y="4718050"/>
          <p14:tracePt t="109165" x="9359900" y="4718050"/>
          <p14:tracePt t="109182" x="9372600" y="4718050"/>
          <p14:tracePt t="109198" x="9391650" y="4718050"/>
          <p14:tracePt t="109215" x="9404350" y="4718050"/>
          <p14:tracePt t="109231" x="9410700" y="4718050"/>
          <p14:tracePt t="109248" x="9423400" y="4718050"/>
          <p14:tracePt t="109265" x="9436100" y="4718050"/>
          <p14:tracePt t="109281" x="9442450" y="4718050"/>
          <p14:tracePt t="109315" x="9448800" y="4718050"/>
          <p14:tracePt t="109371" x="9455150" y="4718050"/>
          <p14:tracePt t="109387" x="9455150" y="4711700"/>
          <p14:tracePt t="109408" x="9455150" y="4705350"/>
          <p14:tracePt t="109422" x="9455150" y="4699000"/>
          <p14:tracePt t="109437" x="9455150" y="4660900"/>
          <p14:tracePt t="109448" x="9455150" y="4629150"/>
          <p14:tracePt t="109465" x="9455150" y="4578350"/>
          <p14:tracePt t="109481" x="9423400" y="4527550"/>
          <p14:tracePt t="109498" x="9391650" y="4470400"/>
          <p14:tracePt t="109515" x="9340850" y="4406900"/>
          <p14:tracePt t="109531" x="9283700" y="4356100"/>
          <p14:tracePt t="109548" x="9251950" y="4337050"/>
          <p14:tracePt t="109565" x="9207500" y="4311650"/>
          <p14:tracePt t="109567" x="9188450" y="4305300"/>
          <p14:tracePt t="109581" x="9169400" y="4298950"/>
          <p14:tracePt t="109583" x="9144000" y="4292600"/>
          <p14:tracePt t="109598" x="9086850" y="4279900"/>
          <p14:tracePt t="109615" x="9023350" y="4273550"/>
          <p14:tracePt t="109632" x="8921750" y="4273550"/>
          <p14:tracePt t="109648" x="8794750" y="4273550"/>
          <p14:tracePt t="109665" x="8661400" y="4273550"/>
          <p14:tracePt t="109681" x="8528050" y="4273550"/>
          <p14:tracePt t="109698" x="8407400" y="4298950"/>
          <p14:tracePt t="109715" x="8312150" y="4311650"/>
          <p14:tracePt t="109732" x="8223250" y="4337050"/>
          <p14:tracePt t="109748" x="8140700" y="4356100"/>
          <p14:tracePt t="109765" x="8077200" y="4375150"/>
          <p14:tracePt t="109767" x="8064500" y="4387850"/>
          <p14:tracePt t="109781" x="8045450" y="4394200"/>
          <p14:tracePt t="109798" x="8020050" y="4419600"/>
          <p14:tracePt t="109800" x="8013700" y="4432300"/>
          <p14:tracePt t="109815" x="8001000" y="4451350"/>
          <p14:tracePt t="109831" x="7994650" y="4476750"/>
          <p14:tracePt t="109848" x="7994650" y="4508500"/>
          <p14:tracePt t="109865" x="7994650" y="4540250"/>
          <p14:tracePt t="109881" x="8007350" y="4584700"/>
          <p14:tracePt t="109898" x="8032750" y="4616450"/>
          <p14:tracePt t="109915" x="8077200" y="4641850"/>
          <p14:tracePt t="109931" x="8159750" y="4679950"/>
          <p14:tracePt t="109948" x="8261350" y="4705350"/>
          <p14:tracePt t="109965" x="8382000" y="4724400"/>
          <p14:tracePt t="109967" x="8439150" y="4724400"/>
          <p14:tracePt t="109981" x="8489950" y="4724400"/>
          <p14:tracePt t="109998" x="8604250" y="4724400"/>
          <p14:tracePt t="110014" x="8693150" y="4718050"/>
          <p14:tracePt t="110031" x="8712200" y="4711700"/>
          <p14:tracePt t="110048" x="8724900" y="4686300"/>
          <p14:tracePt t="110064" x="8737600" y="4667250"/>
          <p14:tracePt t="110081" x="8743950" y="4648200"/>
          <p14:tracePt t="110098" x="8743950" y="4629150"/>
          <p14:tracePt t="110114" x="8743950" y="4610100"/>
          <p14:tracePt t="110132" x="8743950" y="4584700"/>
          <p14:tracePt t="110148" x="8737600" y="4559300"/>
          <p14:tracePt t="110151" x="8731250" y="4552950"/>
          <p14:tracePt t="110165" x="8724900" y="4540250"/>
          <p14:tracePt t="110182" x="8712200" y="4527550"/>
          <p14:tracePt t="110198" x="8705850" y="4508500"/>
          <p14:tracePt t="110201" x="8699500" y="4508500"/>
          <p14:tracePt t="110215" x="8693150" y="4495800"/>
          <p14:tracePt t="110231" x="8680450" y="4489450"/>
          <p14:tracePt t="110248" x="8674100" y="4476750"/>
          <p14:tracePt t="110264" x="8667750" y="4476750"/>
          <p14:tracePt t="110356" x="8661400" y="4476750"/>
          <p14:tracePt t="110370" x="8655050" y="4476750"/>
          <p14:tracePt t="110370" x="0" y="0"/>
        </p14:tracePtLst>
        <p14:tracePtLst>
          <p14:tracePt t="111029" x="6407150" y="4711700"/>
          <p14:tracePt t="111074" x="6419850" y="4711700"/>
          <p14:tracePt t="111085" x="6438900" y="4711700"/>
          <p14:tracePt t="111098" x="6534150" y="4711700"/>
          <p14:tracePt t="111114" x="6692900" y="4711700"/>
          <p14:tracePt t="111131" x="6915150" y="4711700"/>
          <p14:tracePt t="111148" x="7194550" y="4711700"/>
          <p14:tracePt t="111165" x="7499350" y="4711700"/>
          <p14:tracePt t="111168" x="7632700" y="4711700"/>
          <p14:tracePt t="111182" x="7747000" y="4711700"/>
          <p14:tracePt t="111199" x="7962900" y="4711700"/>
          <p14:tracePt t="111215" x="8216900" y="4711700"/>
          <p14:tracePt t="111231" x="8369300" y="4711700"/>
          <p14:tracePt t="111248" x="8496300" y="4711700"/>
          <p14:tracePt t="111264" x="8610600" y="4711700"/>
          <p14:tracePt t="111282" x="8718550" y="4711700"/>
          <p14:tracePt t="111298" x="8813800" y="4711700"/>
          <p14:tracePt t="111314" x="8870950" y="4711700"/>
          <p14:tracePt t="111331" x="8928100" y="4705350"/>
          <p14:tracePt t="111348" x="8959850" y="4692650"/>
          <p14:tracePt t="111364" x="9010650" y="4686300"/>
          <p14:tracePt t="111367" x="9036050" y="4679950"/>
          <p14:tracePt t="111381" x="9061450" y="4673600"/>
          <p14:tracePt t="111385" x="9086850" y="4667250"/>
          <p14:tracePt t="111397" x="9105900" y="4660900"/>
          <p14:tracePt t="111415" x="9144000" y="4641850"/>
          <p14:tracePt t="111431" x="9150350" y="4622800"/>
          <p14:tracePt t="111448" x="9163050" y="4603750"/>
          <p14:tracePt t="111464" x="9163050" y="4591050"/>
          <p14:tracePt t="111481" x="9163050" y="4572000"/>
          <p14:tracePt t="111498" x="9156700" y="4533900"/>
          <p14:tracePt t="111514" x="9118600" y="4489450"/>
          <p14:tracePt t="111531" x="9036050" y="4432300"/>
          <p14:tracePt t="111547" x="8921750" y="4375150"/>
          <p14:tracePt t="111564" x="8788400" y="4324350"/>
          <p14:tracePt t="111581" x="8642350" y="4292600"/>
          <p14:tracePt t="111597" x="8534400" y="4286250"/>
          <p14:tracePt t="111599" x="8489950" y="4286250"/>
          <p14:tracePt t="111614" x="8451850" y="4286250"/>
          <p14:tracePt t="111630" x="8331200" y="4286250"/>
          <p14:tracePt t="111648" x="8267700" y="4298950"/>
          <p14:tracePt t="111664" x="8210550" y="4311650"/>
          <p14:tracePt t="111681" x="8166100" y="4337050"/>
          <p14:tracePt t="111698" x="8128000" y="4356100"/>
          <p14:tracePt t="111714" x="8096250" y="4381500"/>
          <p14:tracePt t="111731" x="8077200" y="4413250"/>
          <p14:tracePt t="111747" x="8064500" y="4451350"/>
          <p14:tracePt t="111764" x="8051800" y="4483100"/>
          <p14:tracePt t="111780" x="8039100" y="4521200"/>
          <p14:tracePt t="111797" x="8032750" y="4546600"/>
          <p14:tracePt t="111801" x="8032750" y="4559300"/>
          <p14:tracePt t="111814" x="8032750" y="4565650"/>
          <p14:tracePt t="111830" x="8032750" y="4597400"/>
          <p14:tracePt t="111847" x="8039100" y="4629150"/>
          <p14:tracePt t="111864" x="8051800" y="4648200"/>
          <p14:tracePt t="111881" x="8083550" y="4673600"/>
          <p14:tracePt t="111897" x="8140700" y="4699000"/>
          <p14:tracePt t="111914" x="8223250" y="4718050"/>
          <p14:tracePt t="111931" x="8343900" y="4743450"/>
          <p14:tracePt t="111948" x="8496300" y="4775200"/>
          <p14:tracePt t="111964" x="8636000" y="4794250"/>
          <p14:tracePt t="111967" x="8699500" y="4800600"/>
          <p14:tracePt t="111980" x="8743950" y="4800600"/>
          <p14:tracePt t="111984" x="8788400" y="4800600"/>
          <p14:tracePt t="111997" x="8820150" y="4800600"/>
          <p14:tracePt t="112014" x="8877300" y="4794250"/>
          <p14:tracePt t="112017" x="8890000" y="4787900"/>
          <p14:tracePt t="112031" x="8915400" y="4768850"/>
          <p14:tracePt t="112047" x="8921750" y="4730750"/>
          <p14:tracePt t="112064" x="8934450" y="4699000"/>
          <p14:tracePt t="112080" x="8934450" y="4673600"/>
          <p14:tracePt t="112097" x="8934450" y="4622800"/>
          <p14:tracePt t="112114" x="8909050" y="4572000"/>
          <p14:tracePt t="112130" x="8870950" y="4514850"/>
          <p14:tracePt t="112147" x="8807450" y="4451350"/>
          <p14:tracePt t="112164" x="8743950" y="4400550"/>
          <p14:tracePt t="112181" x="8686800" y="4356100"/>
          <p14:tracePt t="112183" x="8661400" y="4343400"/>
          <p14:tracePt t="112197" x="8636000" y="4330700"/>
          <p14:tracePt t="112214" x="8585200" y="4311650"/>
          <p14:tracePt t="112231" x="8521700" y="4292600"/>
          <p14:tracePt t="112247" x="8483600" y="4292600"/>
          <p14:tracePt t="112264" x="8445500" y="4292600"/>
          <p14:tracePt t="112281" x="8401050" y="4292600"/>
          <p14:tracePt t="112297" x="8375650" y="4298950"/>
          <p14:tracePt t="112314" x="8362950" y="4305300"/>
          <p14:tracePt t="112330" x="8356600" y="4305300"/>
          <p14:tracePt t="112347" x="8343900" y="4305300"/>
          <p14:tracePt t="112380" x="8337550" y="4311650"/>
          <p14:tracePt t="112471" x="0" y="0"/>
        </p14:tracePtLst>
        <p14:tracePtLst>
          <p14:tracePt t="112875" x="7410450" y="4991100"/>
          <p14:tracePt t="112976" x="0" y="0"/>
        </p14:tracePtLst>
        <p14:tracePtLst>
          <p14:tracePt t="114849" x="2000250" y="4730750"/>
          <p14:tracePt t="114873" x="2000250" y="4737100"/>
          <p14:tracePt t="114884" x="2000250" y="4743450"/>
          <p14:tracePt t="114896" x="2006600" y="4756150"/>
          <p14:tracePt t="114914" x="2012950" y="4775200"/>
          <p14:tracePt t="114931" x="2012950" y="4794250"/>
          <p14:tracePt t="114936" x="2019300" y="4806950"/>
          <p14:tracePt t="114948" x="2019300" y="4813300"/>
          <p14:tracePt t="114952" x="2025650" y="4826000"/>
          <p14:tracePt t="114964" x="2025650" y="4832350"/>
          <p14:tracePt t="114981" x="2032000" y="4851400"/>
          <p14:tracePt t="114985" x="2038350" y="4864100"/>
          <p14:tracePt t="114996" x="2044700" y="4876800"/>
          <p14:tracePt t="115013" x="2051050" y="4889500"/>
          <p14:tracePt t="115029" x="2051050" y="4914900"/>
          <p14:tracePt t="115033" x="2057400" y="4921250"/>
          <p14:tracePt t="115046" x="2070100" y="4946650"/>
          <p14:tracePt t="115063" x="2076450" y="4953000"/>
          <p14:tracePt t="115080" x="2082800" y="4978400"/>
          <p14:tracePt t="115113" x="2089150" y="4984750"/>
          <p14:tracePt t="115144" x="2095500" y="4991100"/>
          <p14:tracePt t="115160" x="2101850" y="4991100"/>
          <p14:tracePt t="115168" x="2108200" y="4997450"/>
          <p14:tracePt t="115183" x="2114550" y="4997450"/>
          <p14:tracePt t="115197" x="2120900" y="4997450"/>
          <p14:tracePt t="115214" x="2146300" y="4997450"/>
          <p14:tracePt t="115231" x="2171700" y="4997450"/>
          <p14:tracePt t="115233" x="2178050" y="4997450"/>
          <p14:tracePt t="115246" x="2209800" y="4997450"/>
          <p14:tracePt t="115263" x="2235200" y="4997450"/>
          <p14:tracePt t="115279" x="2254250" y="4991100"/>
          <p14:tracePt t="115296" x="2266950" y="4984750"/>
          <p14:tracePt t="115313" x="2279650" y="4972050"/>
          <p14:tracePt t="115329" x="2286000" y="4965700"/>
          <p14:tracePt t="115346" x="2298700" y="4946650"/>
          <p14:tracePt t="115363" x="2311400" y="4927600"/>
          <p14:tracePt t="115379" x="2311400" y="4914900"/>
          <p14:tracePt t="115396" x="2311400" y="4902200"/>
          <p14:tracePt t="115413" x="2311400" y="4889500"/>
          <p14:tracePt t="115415" x="2311400" y="4883150"/>
          <p14:tracePt t="115429" x="2311400" y="4870450"/>
          <p14:tracePt t="115446" x="2311400" y="4838700"/>
          <p14:tracePt t="115463" x="2298700" y="4826000"/>
          <p14:tracePt t="115479" x="2292350" y="4813300"/>
          <p14:tracePt t="115496" x="2286000" y="4794250"/>
          <p14:tracePt t="115513" x="2273300" y="4781550"/>
          <p14:tracePt t="115546" x="2260600" y="4775200"/>
          <p14:tracePt t="115563" x="2235200" y="4768850"/>
          <p14:tracePt t="115580" x="2216150" y="4762500"/>
          <p14:tracePt t="115596" x="2203450" y="4762500"/>
          <p14:tracePt t="115613" x="2184400" y="4762500"/>
          <p14:tracePt t="115629" x="2165350" y="4762500"/>
          <p14:tracePt t="115632" x="2152650" y="4762500"/>
          <p14:tracePt t="115646" x="2146300" y="4762500"/>
          <p14:tracePt t="115663" x="2108200" y="4768850"/>
          <p14:tracePt t="115679" x="2095500" y="4775200"/>
          <p14:tracePt t="115696" x="2082800" y="4800600"/>
          <p14:tracePt t="115713" x="2063750" y="4819650"/>
          <p14:tracePt t="115730" x="2051050" y="4857750"/>
          <p14:tracePt t="115746" x="2044700" y="4883150"/>
          <p14:tracePt t="115763" x="2044700" y="4921250"/>
          <p14:tracePt t="115779" x="2051050" y="4959350"/>
          <p14:tracePt t="115796" x="2063750" y="4978400"/>
          <p14:tracePt t="115812" x="2076450" y="5003800"/>
          <p14:tracePt t="115829" x="2089150" y="5022850"/>
          <p14:tracePt t="115846" x="2114550" y="5041900"/>
          <p14:tracePt t="115847" x="2120900" y="5048250"/>
          <p14:tracePt t="115862" x="2152650" y="5060950"/>
          <p14:tracePt t="115879" x="2171700" y="5060950"/>
          <p14:tracePt t="115896" x="2197100" y="5060950"/>
          <p14:tracePt t="115913" x="2241550" y="5054600"/>
          <p14:tracePt t="115929" x="2273300" y="5035550"/>
          <p14:tracePt t="115946" x="2305050" y="5010150"/>
          <p14:tracePt t="115963" x="2330450" y="4984750"/>
          <p14:tracePt t="115980" x="2343150" y="4953000"/>
          <p14:tracePt t="115996" x="2355850" y="4921250"/>
          <p14:tracePt t="115999" x="2355850" y="4908550"/>
          <p14:tracePt t="116012" x="2355850" y="4895850"/>
          <p14:tracePt t="116029" x="2355850" y="4876800"/>
          <p14:tracePt t="116046" x="2355850" y="4857750"/>
          <p14:tracePt t="116048" x="2355850" y="4838700"/>
          <p14:tracePt t="116062" x="2343150" y="4826000"/>
          <p14:tracePt t="116079" x="2317750" y="4813300"/>
          <p14:tracePt t="116096" x="2286000" y="4794250"/>
          <p14:tracePt t="116112" x="2241550" y="4787900"/>
          <p14:tracePt t="116129" x="2197100" y="4787900"/>
          <p14:tracePt t="116146" x="2152650" y="4787900"/>
          <p14:tracePt t="116163" x="2127250" y="4787900"/>
          <p14:tracePt t="116179" x="2108200" y="4787900"/>
          <p14:tracePt t="116197" x="2095500" y="4794250"/>
          <p14:tracePt t="116213" x="2082800" y="4800600"/>
          <p14:tracePt t="116229" x="2076450" y="4819650"/>
          <p14:tracePt t="116246" x="2070100" y="4838700"/>
          <p14:tracePt t="116262" x="2070100" y="4864100"/>
          <p14:tracePt t="116279" x="2070100" y="4895850"/>
          <p14:tracePt t="116296" x="2082800" y="4927600"/>
          <p14:tracePt t="116312" x="2101850" y="4953000"/>
          <p14:tracePt t="116329" x="2114550" y="4978400"/>
          <p14:tracePt t="116345" x="2133600" y="4991100"/>
          <p14:tracePt t="116362" x="2152650" y="5010150"/>
          <p14:tracePt t="116379" x="2184400" y="5022850"/>
          <p14:tracePt t="116396" x="2216150" y="5029200"/>
          <p14:tracePt t="116412" x="2247900" y="5029200"/>
          <p14:tracePt t="116429" x="2279650" y="5029200"/>
          <p14:tracePt t="116431" x="2298700" y="5029200"/>
          <p14:tracePt t="116446" x="2311400" y="5029200"/>
          <p14:tracePt t="116462" x="2355850" y="5022850"/>
          <p14:tracePt t="116479" x="2374900" y="5003800"/>
          <p14:tracePt t="116496" x="2387600" y="4984750"/>
          <p14:tracePt t="116512" x="2393950" y="4959350"/>
          <p14:tracePt t="116529" x="2400300" y="4933950"/>
          <p14:tracePt t="116545" x="2400300" y="4921250"/>
          <p14:tracePt t="116562" x="2400300" y="4914900"/>
          <p14:tracePt t="116579" x="2400300" y="4902200"/>
          <p14:tracePt t="116596" x="2400300" y="4895850"/>
          <p14:tracePt t="116612" x="2400300" y="4883150"/>
          <p14:tracePt t="116629" x="2387600" y="4870450"/>
          <p14:tracePt t="116646" x="2381250" y="4864100"/>
          <p14:tracePt t="116663" x="2362200" y="4838700"/>
          <p14:tracePt t="116680" x="2349500" y="4826000"/>
          <p14:tracePt t="116696" x="2330450" y="4806950"/>
          <p14:tracePt t="116713" x="2317750" y="4800600"/>
          <p14:tracePt t="116730" x="2311400" y="4794250"/>
          <p14:tracePt t="116746" x="2286000" y="4787900"/>
          <p14:tracePt t="116763" x="2260600" y="4781550"/>
          <p14:tracePt t="116779" x="2228850" y="4781550"/>
          <p14:tracePt t="116796" x="2190750" y="4781550"/>
          <p14:tracePt t="116812" x="2152650" y="4787900"/>
          <p14:tracePt t="116829" x="2127250" y="4800600"/>
          <p14:tracePt t="116845" x="2114550" y="4806950"/>
          <p14:tracePt t="116847" x="2108200" y="4813300"/>
          <p14:tracePt t="116862" x="2108200" y="4819650"/>
          <p14:tracePt t="116879" x="2108200" y="4832350"/>
          <p14:tracePt t="116895" x="2101850" y="4845050"/>
          <p14:tracePt t="116912" x="2101850" y="4883150"/>
          <p14:tracePt t="116929" x="2101850" y="4908550"/>
          <p14:tracePt t="116946" x="2120900" y="4927600"/>
          <p14:tracePt t="116963" x="2133600" y="4946650"/>
          <p14:tracePt t="116979" x="2152650" y="4953000"/>
          <p14:tracePt t="116996" x="2159000" y="4965700"/>
          <p14:tracePt t="116999" x="2165350" y="4965700"/>
          <p14:tracePt t="117012" x="2171700" y="4965700"/>
          <p14:tracePt t="117029" x="2190750" y="4965700"/>
          <p14:tracePt t="117046" x="2209800" y="4965700"/>
          <p14:tracePt t="117049" x="2228850" y="4965700"/>
          <p14:tracePt t="117062" x="2241550" y="4946650"/>
          <p14:tracePt t="117079" x="2254250" y="4927600"/>
          <p14:tracePt t="117095" x="2254250" y="4908550"/>
          <p14:tracePt t="117112" x="2254250" y="4876800"/>
          <p14:tracePt t="117129" x="2254250" y="4857750"/>
          <p14:tracePt t="117145" x="2254250" y="4832350"/>
          <p14:tracePt t="117162" x="2247900" y="4819650"/>
          <p14:tracePt t="117179" x="2241550" y="4806950"/>
          <p14:tracePt t="117215" x="2235200" y="4806950"/>
          <p14:tracePt t="117229" x="2228850" y="4806950"/>
          <p14:tracePt t="117245" x="2222500" y="4806950"/>
          <p14:tracePt t="117262" x="2197100" y="4806950"/>
          <p14:tracePt t="117280" x="2165350" y="4838700"/>
          <p14:tracePt t="117295" x="2159000" y="4851400"/>
          <p14:tracePt t="117312" x="2152650" y="4864100"/>
          <p14:tracePt t="117329" x="2152650" y="4876800"/>
          <p14:tracePt t="117345" x="2152650" y="4902200"/>
          <p14:tracePt t="117362" x="2152650" y="4933950"/>
          <p14:tracePt t="117379" x="2178050" y="4959350"/>
          <p14:tracePt t="117395" x="2203450" y="4978400"/>
          <p14:tracePt t="117412" x="2241550" y="4997450"/>
          <p14:tracePt t="117429" x="2260600" y="5003800"/>
          <p14:tracePt t="117431" x="2279650" y="5003800"/>
          <p14:tracePt t="117445" x="2286000" y="5003800"/>
          <p14:tracePt t="117463" x="2324100" y="5003800"/>
          <p14:tracePt t="117465" x="2324100" y="4997450"/>
          <p14:tracePt t="117479" x="2336800" y="4978400"/>
          <p14:tracePt t="117495" x="2336800" y="4959350"/>
          <p14:tracePt t="117512" x="2336800" y="4921250"/>
          <p14:tracePt t="117529" x="2317750" y="4902200"/>
          <p14:tracePt t="117545" x="2305050" y="4883150"/>
          <p14:tracePt t="117562" x="2273300" y="4870450"/>
          <p14:tracePt t="117578" x="2254250" y="4857750"/>
          <p14:tracePt t="117595" x="2241550" y="4857750"/>
          <p14:tracePt t="117612" x="2228850" y="4857750"/>
          <p14:tracePt t="117628" x="2216150" y="4857750"/>
          <p14:tracePt t="117645" x="2197100" y="4864100"/>
          <p14:tracePt t="117648" x="2190750" y="4870450"/>
          <p14:tracePt t="117662" x="2184400" y="4883150"/>
          <p14:tracePt t="117679" x="2184400" y="4889500"/>
          <p14:tracePt t="117695" x="2184400" y="4902200"/>
          <p14:tracePt t="117712" x="2190750" y="4914900"/>
          <p14:tracePt t="117729" x="2197100" y="4921250"/>
          <p14:tracePt t="117751" x="2203450" y="4921250"/>
          <p14:tracePt t="117762" x="2209800" y="4921250"/>
          <p14:tracePt t="117778" x="2216150" y="4921250"/>
          <p14:tracePt t="117795" x="2228850" y="4921250"/>
          <p14:tracePt t="117812" x="2241550" y="4902200"/>
          <p14:tracePt t="117828" x="2241550" y="4876800"/>
          <p14:tracePt t="117845" x="2241550" y="4851400"/>
          <p14:tracePt t="117862" x="2222500" y="4832350"/>
          <p14:tracePt t="117878" x="2197100" y="4800600"/>
          <p14:tracePt t="117895" x="2184400" y="4794250"/>
          <p14:tracePt t="117912" x="2178050" y="4794250"/>
          <p14:tracePt t="117929" x="2171700" y="4794250"/>
          <p14:tracePt t="117945" x="2152650" y="4794250"/>
          <p14:tracePt t="117962" x="2139950" y="4800600"/>
          <p14:tracePt t="117979" x="2133600" y="4819650"/>
          <p14:tracePt t="117996" x="2133600" y="4838700"/>
          <p14:tracePt t="118012" x="2133600" y="4864100"/>
          <p14:tracePt t="118028" x="2146300" y="4883150"/>
          <p14:tracePt t="118045" x="2152650" y="4889500"/>
          <p14:tracePt t="118062" x="2165350" y="4895850"/>
          <p14:tracePt t="118078" x="2178050" y="4895850"/>
          <p14:tracePt t="118095" x="2184400" y="4895850"/>
          <p14:tracePt t="118112" x="2197100" y="4889500"/>
          <p14:tracePt t="118128" x="2197100" y="4876800"/>
          <p14:tracePt t="118145" x="2197100" y="4864100"/>
          <p14:tracePt t="118162" x="2197100" y="4851400"/>
          <p14:tracePt t="118178" x="2197100" y="4838700"/>
          <p14:tracePt t="118212" x="2190750" y="4832350"/>
          <p14:tracePt t="118480" x="0" y="0"/>
        </p14:tracePtLst>
        <p14:tracePtLst>
          <p14:tracePt t="121560" x="2184400" y="4781550"/>
          <p14:tracePt t="121571" x="2171700" y="4781550"/>
          <p14:tracePt t="121581" x="2165350" y="4781550"/>
          <p14:tracePt t="121594" x="2159000" y="4800600"/>
          <p14:tracePt t="121611" x="2146300" y="4832350"/>
          <p14:tracePt t="121628" x="2139950" y="4851400"/>
          <p14:tracePt t="121644" x="2133600" y="4876800"/>
          <p14:tracePt t="121647" x="2127250" y="4889500"/>
          <p14:tracePt t="121661" x="2127250" y="4902200"/>
          <p14:tracePt t="121677" x="2127250" y="4921250"/>
          <p14:tracePt t="121680" x="2127250" y="4927600"/>
          <p14:tracePt t="121695" x="2127250" y="4940300"/>
          <p14:tracePt t="121711" x="2133600" y="4953000"/>
          <p14:tracePt t="121730" x="2139950" y="4959350"/>
          <p14:tracePt t="121745" x="2139950" y="4965700"/>
          <p14:tracePt t="121762" x="2152650" y="4965700"/>
          <p14:tracePt t="121778" x="2159000" y="4965700"/>
          <p14:tracePt t="121794" x="2178050" y="4965700"/>
          <p14:tracePt t="121811" x="2203450" y="4965700"/>
          <p14:tracePt t="121827" x="2209800" y="4959350"/>
          <p14:tracePt t="121844" x="2222500" y="4946650"/>
          <p14:tracePt t="121860" x="2228850" y="4927600"/>
          <p14:tracePt t="121863" x="2235200" y="4914900"/>
          <p14:tracePt t="121877" x="2241550" y="4902200"/>
          <p14:tracePt t="121910" x="2247900" y="4883150"/>
          <p14:tracePt t="121927" x="2247900" y="4876800"/>
          <p14:tracePt t="121945" x="2247900" y="4864100"/>
          <p14:tracePt t="121961" x="2235200" y="4851400"/>
          <p14:tracePt t="121977" x="2216150" y="4845050"/>
          <p14:tracePt t="121995" x="2197100" y="4845050"/>
          <p14:tracePt t="122011" x="2178050" y="4845050"/>
          <p14:tracePt t="122028" x="2171700" y="4845050"/>
          <p14:tracePt t="122044" x="2165350" y="4845050"/>
          <p14:tracePt t="122240" x="0" y="0"/>
        </p14:tracePtLst>
        <p14:tracePtLst>
          <p14:tracePt t="122772" x="1250950" y="4978400"/>
          <p14:tracePt t="122865" x="1270000" y="4978400"/>
          <p14:tracePt t="122879" x="1346200" y="4978400"/>
          <p14:tracePt t="122894" x="1397000" y="4978400"/>
          <p14:tracePt t="122911" x="1619250" y="4978400"/>
          <p14:tracePt t="122927" x="1746250" y="4978400"/>
          <p14:tracePt t="122944" x="1835150" y="4978400"/>
          <p14:tracePt t="122960" x="1873250" y="4978400"/>
          <p14:tracePt t="122977" x="1879600" y="4978400"/>
          <p14:tracePt t="123159" x="0" y="0"/>
        </p14:tracePtLst>
        <p14:tracePtLst>
          <p14:tracePt t="123945" x="2870200" y="4991100"/>
          <p14:tracePt t="124009" x="2889250" y="4991100"/>
          <p14:tracePt t="124017" x="2908300" y="4991100"/>
          <p14:tracePt t="124026" x="2940050" y="4997450"/>
          <p14:tracePt t="124043" x="3016250" y="4997450"/>
          <p14:tracePt t="124060" x="3130550" y="4997450"/>
          <p14:tracePt t="124076" x="3276600" y="4997450"/>
          <p14:tracePt t="124094" x="3435350" y="4997450"/>
          <p14:tracePt t="124110" x="3587750" y="4997450"/>
          <p14:tracePt t="124111" x="3657600" y="4997450"/>
          <p14:tracePt t="124126" x="3784600" y="4997450"/>
          <p14:tracePt t="124143" x="3892550" y="4997450"/>
          <p14:tracePt t="124160" x="3981450" y="4997450"/>
          <p14:tracePt t="124176" x="4064000" y="4997450"/>
          <p14:tracePt t="124193" x="4140200" y="4997450"/>
          <p14:tracePt t="124210" x="4191000" y="4997450"/>
          <p14:tracePt t="124227" x="4229100" y="4997450"/>
          <p14:tracePt t="124243" x="4248150" y="4997450"/>
          <p14:tracePt t="124260" x="4254500" y="4997450"/>
          <p14:tracePt t="124277" x="4260850" y="4997450"/>
          <p14:tracePt t="124305" x="4267200" y="4997450"/>
          <p14:tracePt t="124312" x="4273550" y="4997450"/>
          <p14:tracePt t="124326" x="4286250" y="4997450"/>
          <p14:tracePt t="124343" x="4305300" y="4997450"/>
          <p14:tracePt t="124360" x="4324350" y="4997450"/>
          <p14:tracePt t="124376" x="4349750" y="4997450"/>
          <p14:tracePt t="124393" x="4356100" y="4997450"/>
          <p14:tracePt t="124410" x="4375150" y="4997450"/>
          <p14:tracePt t="124426" x="4394200" y="4997450"/>
          <p14:tracePt t="124443" x="4425950" y="5003800"/>
          <p14:tracePt t="124460" x="4457700" y="5010150"/>
          <p14:tracePt t="124477" x="4489450" y="5010150"/>
          <p14:tracePt t="124480" x="4502150" y="5010150"/>
          <p14:tracePt t="124493" x="4514850" y="5010150"/>
          <p14:tracePt t="124510" x="4521200" y="5010150"/>
          <p14:tracePt t="124527" x="4527550" y="5010150"/>
          <p14:tracePt t="124999" x="0" y="0"/>
        </p14:tracePtLst>
        <p14:tracePtLst>
          <p14:tracePt t="125691" x="2044700" y="4800600"/>
          <p14:tracePt t="125720" x="2038350" y="4800600"/>
          <p14:tracePt t="125735" x="2038350" y="4806950"/>
          <p14:tracePt t="125744" x="2038350" y="4819650"/>
          <p14:tracePt t="125759" x="2038350" y="4845050"/>
          <p14:tracePt t="125776" x="2051050" y="4870450"/>
          <p14:tracePt t="125793" x="2063750" y="4889500"/>
          <p14:tracePt t="125809" x="2082800" y="4908550"/>
          <p14:tracePt t="125826" x="2114550" y="4933950"/>
          <p14:tracePt t="125842" x="2139950" y="4959350"/>
          <p14:tracePt t="125859" x="2178050" y="4972050"/>
          <p14:tracePt t="125876" x="2190750" y="4972050"/>
          <p14:tracePt t="125892" x="2222500" y="4972050"/>
          <p14:tracePt t="125909" x="2247900" y="4972050"/>
          <p14:tracePt t="125911" x="2266950" y="4972050"/>
          <p14:tracePt t="125926" x="2286000" y="4972050"/>
          <p14:tracePt t="125942" x="2311400" y="4953000"/>
          <p14:tracePt t="125959" x="2330450" y="4927600"/>
          <p14:tracePt t="125976" x="2336800" y="4902200"/>
          <p14:tracePt t="125992" x="2336800" y="4883150"/>
          <p14:tracePt t="126009" x="2336800" y="4857750"/>
          <p14:tracePt t="126026" x="2330450" y="4845050"/>
          <p14:tracePt t="126042" x="2317750" y="4826000"/>
          <p14:tracePt t="126059" x="2317750" y="4819650"/>
          <p14:tracePt t="126076" x="2305050" y="4813300"/>
          <p14:tracePt t="126109" x="2298700" y="4813300"/>
          <p14:tracePt t="126271" x="0" y="0"/>
        </p14:tracePtLst>
        <p14:tracePtLst>
          <p14:tracePt t="128761" x="4400550" y="5403850"/>
          <p14:tracePt t="128844" x="4406900" y="5403850"/>
          <p14:tracePt t="128858" x="4470400" y="5403850"/>
          <p14:tracePt t="128872" x="4616450" y="5403850"/>
          <p14:tracePt t="128888" x="4711700" y="5403850"/>
          <p14:tracePt t="128900" x="4953000" y="5403850"/>
          <p14:tracePt t="128908" x="5086350" y="5403850"/>
          <p14:tracePt t="128925" x="5334000" y="5403850"/>
          <p14:tracePt t="128927" x="5429250" y="5403850"/>
          <p14:tracePt t="128941" x="5492750" y="5403850"/>
          <p14:tracePt t="128959" x="5549900" y="5403850"/>
          <p14:tracePt t="129191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字符型数据和数值类型数据之间的转换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如果转换结果适用于目标变量（不会有精度损失），可以采用隐式转换；否则必须强制类型转换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byte b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\uFF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位二进制数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赋值给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所有数值运算符都可以用在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型操作数上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，如果另一个操作数是数值，那么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型操作数就自动转换为数值；如果另外一个操作数是字符串，那么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型操作数会自动转换成字符串再和另外一个操作数字符串相连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int i = ‘2’+ ‘3’;  //0x32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0x31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）；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50+51=101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2 +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      //j = 2 + 97 = 99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(j + “ is the Unicode of ”+ (char)j);//99 is the Unicode of  c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1">
              <a:lnSpc>
                <a:spcPct val="13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178"/>
    </mc:Choice>
    <mc:Fallback xmlns="">
      <p:transition spd="slow" advTm="202178"/>
    </mc:Fallback>
  </mc:AlternateContent>
  <p:extLst>
    <p:ext uri="{3A86A75C-4F4B-4683-9AE1-C65F6400EC91}">
      <p14:laserTraceLst xmlns:p14="http://schemas.microsoft.com/office/powerpoint/2010/main">
        <p14:tracePtLst>
          <p14:tracePt t="18177" x="4184650" y="2178050"/>
          <p14:tracePt t="18240" x="4191000" y="2178050"/>
          <p14:tracePt t="18250" x="4197350" y="2178050"/>
          <p14:tracePt t="18266" x="4222750" y="2178050"/>
          <p14:tracePt t="18283" x="4273550" y="2178050"/>
          <p14:tracePt t="18300" x="4356100" y="2178050"/>
          <p14:tracePt t="18316" x="4470400" y="2178050"/>
          <p14:tracePt t="18333" x="4622800" y="2178050"/>
          <p14:tracePt t="18350" x="4781550" y="2178050"/>
          <p14:tracePt t="18352" x="4851400" y="2178050"/>
          <p14:tracePt t="18367" x="4972050" y="2178050"/>
          <p14:tracePt t="18383" x="5054600" y="2178050"/>
          <p14:tracePt t="18400" x="5111750" y="2178050"/>
          <p14:tracePt t="18416" x="5162550" y="2178050"/>
          <p14:tracePt t="18433" x="5194300" y="2178050"/>
          <p14:tracePt t="18450" x="5207000" y="2178050"/>
          <p14:tracePt t="18466" x="5219700" y="2184400"/>
          <p14:tracePt t="18703" x="0" y="0"/>
        </p14:tracePtLst>
        <p14:tracePtLst>
          <p14:tracePt t="21425" x="6292850" y="2184400"/>
          <p14:tracePt t="21528" x="6299200" y="2184400"/>
          <p14:tracePt t="21539" x="6318250" y="2184400"/>
          <p14:tracePt t="21549" x="6350000" y="2184400"/>
          <p14:tracePt t="21566" x="6426200" y="2184400"/>
          <p14:tracePt t="21583" x="6616700" y="2184400"/>
          <p14:tracePt t="21599" x="6775450" y="2184400"/>
          <p14:tracePt t="21615" x="6934200" y="2184400"/>
          <p14:tracePt t="21632" x="7092950" y="2184400"/>
          <p14:tracePt t="21649" x="7239000" y="2184400"/>
          <p14:tracePt t="21666" x="7378700" y="2190750"/>
          <p14:tracePt t="21682" x="7486650" y="2209800"/>
          <p14:tracePt t="21699" x="7588250" y="2222500"/>
          <p14:tracePt t="21715" x="7645400" y="2235200"/>
          <p14:tracePt t="21732" x="7670800" y="2235200"/>
          <p14:tracePt t="21749" x="7677150" y="2235200"/>
          <p14:tracePt t="21832" x="7683500" y="2235200"/>
          <p14:tracePt t="23504" x="0" y="0"/>
        </p14:tracePtLst>
        <p14:tracePtLst>
          <p14:tracePt t="24232" x="6419850" y="2241550"/>
          <p14:tracePt t="24247" x="6426200" y="2241550"/>
          <p14:tracePt t="24256" x="6445250" y="2241550"/>
          <p14:tracePt t="24264" x="6457950" y="2241550"/>
          <p14:tracePt t="24281" x="6515100" y="2241550"/>
          <p14:tracePt t="24298" x="6623050" y="2241550"/>
          <p14:tracePt t="24314" x="6750050" y="2260600"/>
          <p14:tracePt t="24331" x="6915150" y="2292350"/>
          <p14:tracePt t="24348" x="7099300" y="2330450"/>
          <p14:tracePt t="24364" x="7277100" y="2362200"/>
          <p14:tracePt t="24381" x="7429500" y="2381250"/>
          <p14:tracePt t="24398" x="7537450" y="2381250"/>
          <p14:tracePt t="24400" x="7569200" y="2381250"/>
          <p14:tracePt t="24415" x="7607300" y="2381250"/>
          <p14:tracePt t="24431" x="7626350" y="2381250"/>
          <p14:tracePt t="24623" x="0" y="0"/>
        </p14:tracePtLst>
        <p14:tracePtLst>
          <p14:tracePt t="34016" x="4083050" y="2159000"/>
          <p14:tracePt t="34073" x="4089400" y="2159000"/>
          <p14:tracePt t="34088" x="4102100" y="2159000"/>
          <p14:tracePt t="34104" x="4133850" y="2159000"/>
          <p14:tracePt t="34117" x="4146550" y="2159000"/>
          <p14:tracePt t="34130" x="4210050" y="2171700"/>
          <p14:tracePt t="34145" x="4298950" y="2171700"/>
          <p14:tracePt t="34161" x="4413250" y="2171700"/>
          <p14:tracePt t="34178" x="4552950" y="2171700"/>
          <p14:tracePt t="34195" x="4679950" y="2171700"/>
          <p14:tracePt t="34211" x="4806950" y="2171700"/>
          <p14:tracePt t="34228" x="4914900" y="2171700"/>
          <p14:tracePt t="34244" x="5029200" y="2171700"/>
          <p14:tracePt t="34261" x="5137150" y="2171700"/>
          <p14:tracePt t="34278" x="5232400" y="2171700"/>
          <p14:tracePt t="34280" x="5289550" y="2171700"/>
          <p14:tracePt t="34295" x="5372100" y="2171700"/>
          <p14:tracePt t="34311" x="5461000" y="2171700"/>
          <p14:tracePt t="34328" x="5518150" y="2171700"/>
          <p14:tracePt t="34344" x="5549900" y="2171700"/>
          <p14:tracePt t="34361" x="5568950" y="2171700"/>
          <p14:tracePt t="34424" x="5575300" y="2171700"/>
          <p14:tracePt t="34719" x="0" y="0"/>
        </p14:tracePtLst>
        <p14:tracePtLst>
          <p14:tracePt t="36171" x="1136650" y="2495550"/>
          <p14:tracePt t="36242" x="1149350" y="2495550"/>
          <p14:tracePt t="36258" x="1181100" y="2495550"/>
          <p14:tracePt t="36274" x="1257300" y="2495550"/>
          <p14:tracePt t="36291" x="1397000" y="2495550"/>
          <p14:tracePt t="36300" x="1485900" y="2495550"/>
          <p14:tracePt t="36311" x="1708150" y="2495550"/>
          <p14:tracePt t="36327" x="1917700" y="2495550"/>
          <p14:tracePt t="36344" x="2063750" y="2495550"/>
          <p14:tracePt t="36361" x="2152650" y="2495550"/>
          <p14:tracePt t="36377" x="2203450" y="2495550"/>
          <p14:tracePt t="36394" x="2235200" y="2495550"/>
          <p14:tracePt t="36411" x="2273300" y="2495550"/>
          <p14:tracePt t="36427" x="2330450" y="2495550"/>
          <p14:tracePt t="36444" x="2387600" y="2495550"/>
          <p14:tracePt t="36447" x="2406650" y="2495550"/>
          <p14:tracePt t="36460" x="2444750" y="2501900"/>
          <p14:tracePt t="36477" x="2476500" y="2508250"/>
          <p14:tracePt t="36479" x="2489200" y="2508250"/>
          <p14:tracePt t="36494" x="2495550" y="2508250"/>
          <p14:tracePt t="36511" x="2514600" y="2514600"/>
          <p14:tracePt t="36527" x="2527300" y="2514600"/>
          <p14:tracePt t="36544" x="2546350" y="2514600"/>
          <p14:tracePt t="36560" x="2565400" y="2514600"/>
          <p14:tracePt t="36577" x="2584450" y="2514600"/>
          <p14:tracePt t="36594" x="2597150" y="2514600"/>
          <p14:tracePt t="36610" x="2603500" y="2514600"/>
          <p14:tracePt t="38223" x="0" y="0"/>
        </p14:tracePtLst>
        <p14:tracePtLst>
          <p14:tracePt t="39637" x="8286750" y="2197100"/>
          <p14:tracePt t="39673" x="8305800" y="2197100"/>
          <p14:tracePt t="39687" x="8375650" y="2197100"/>
          <p14:tracePt t="39701" x="8445500" y="2197100"/>
          <p14:tracePt t="39712" x="8597900" y="2197100"/>
          <p14:tracePt t="39726" x="8693150" y="2197100"/>
          <p14:tracePt t="39743" x="9010650" y="2197100"/>
          <p14:tracePt t="39759" x="9188450" y="2197100"/>
          <p14:tracePt t="39776" x="9359900" y="2197100"/>
          <p14:tracePt t="39793" x="9493250" y="2197100"/>
          <p14:tracePt t="39810" x="9601200" y="2197100"/>
          <p14:tracePt t="39826" x="9690100" y="2197100"/>
          <p14:tracePt t="39843" x="9747250" y="2197100"/>
          <p14:tracePt t="39859" x="9779000" y="2197100"/>
          <p14:tracePt t="39876" x="9791700" y="2197100"/>
          <p14:tracePt t="40015" x="0" y="0"/>
        </p14:tracePtLst>
        <p14:tracePtLst>
          <p14:tracePt t="45702" x="3397250" y="2667000"/>
          <p14:tracePt t="45704" x="3397250" y="2673350"/>
          <p14:tracePt t="45715" x="3397250" y="2686050"/>
          <p14:tracePt t="45724" x="3397250" y="2692400"/>
          <p14:tracePt t="45741" x="3397250" y="2717800"/>
          <p14:tracePt t="45757" x="3397250" y="2730500"/>
          <p14:tracePt t="45760" x="3397250" y="2743200"/>
          <p14:tracePt t="45774" x="3397250" y="2755900"/>
          <p14:tracePt t="45791" x="3416300" y="2774950"/>
          <p14:tracePt t="45807" x="3435350" y="2787650"/>
          <p14:tracePt t="45824" x="3460750" y="2806700"/>
          <p14:tracePt t="45841" x="3511550" y="2825750"/>
          <p14:tracePt t="45857" x="3587750" y="2857500"/>
          <p14:tracePt t="45874" x="3695700" y="2870200"/>
          <p14:tracePt t="45891" x="3810000" y="2870200"/>
          <p14:tracePt t="45907" x="3917950" y="2870200"/>
          <p14:tracePt t="45924" x="3987800" y="2870200"/>
          <p14:tracePt t="45940" x="4013200" y="2857500"/>
          <p14:tracePt t="45957" x="4025900" y="2844800"/>
          <p14:tracePt t="45960" x="4025900" y="2832100"/>
          <p14:tracePt t="45974" x="4032250" y="2819400"/>
          <p14:tracePt t="45991" x="4038600" y="2781300"/>
          <p14:tracePt t="46007" x="4038600" y="2749550"/>
          <p14:tracePt t="46024" x="4038600" y="2711450"/>
          <p14:tracePt t="46040" x="4019550" y="2673350"/>
          <p14:tracePt t="46057" x="4000500" y="2635250"/>
          <p14:tracePt t="46074" x="3962400" y="2609850"/>
          <p14:tracePt t="46090" x="3924300" y="2584450"/>
          <p14:tracePt t="46107" x="3892550" y="2559050"/>
          <p14:tracePt t="46124" x="3860800" y="2552700"/>
          <p14:tracePt t="46140" x="3829050" y="2540000"/>
          <p14:tracePt t="46157" x="3797300" y="2527300"/>
          <p14:tracePt t="46174" x="3778250" y="2527300"/>
          <p14:tracePt t="46175" x="3759200" y="2527300"/>
          <p14:tracePt t="46190" x="3740150" y="2527300"/>
          <p14:tracePt t="46207" x="3721100" y="2527300"/>
          <p14:tracePt t="46224" x="3702050" y="2527300"/>
          <p14:tracePt t="46240" x="3670300" y="2533650"/>
          <p14:tracePt t="46257" x="3657600" y="2559050"/>
          <p14:tracePt t="46273" x="3638550" y="2578100"/>
          <p14:tracePt t="46290" x="3632200" y="2597150"/>
          <p14:tracePt t="46307" x="3632200" y="2609850"/>
          <p14:tracePt t="46323" x="3632200" y="2628900"/>
          <p14:tracePt t="46340" x="3632200" y="2660650"/>
          <p14:tracePt t="46357" x="3632200" y="2679700"/>
          <p14:tracePt t="46373" x="3644900" y="2698750"/>
          <p14:tracePt t="46376" x="3657600" y="2711450"/>
          <p14:tracePt t="46390" x="3670300" y="2736850"/>
          <p14:tracePt t="46407" x="3695700" y="2755900"/>
          <p14:tracePt t="46423" x="3733800" y="2781300"/>
          <p14:tracePt t="46440" x="3790950" y="2800350"/>
          <p14:tracePt t="46457" x="3873500" y="2819400"/>
          <p14:tracePt t="46473" x="3962400" y="2838450"/>
          <p14:tracePt t="46490" x="4051300" y="2851150"/>
          <p14:tracePt t="46507" x="4083050" y="2851150"/>
          <p14:tracePt t="46523" x="4095750" y="2851150"/>
          <p14:tracePt t="46540" x="4114800" y="2851150"/>
          <p14:tracePt t="46557" x="4121150" y="2832100"/>
          <p14:tracePt t="46573" x="4121150" y="2813050"/>
          <p14:tracePt t="46590" x="4121150" y="2774950"/>
          <p14:tracePt t="46607" x="4121150" y="2743200"/>
          <p14:tracePt t="46623" x="4108450" y="2711450"/>
          <p14:tracePt t="46640" x="4089400" y="2686050"/>
          <p14:tracePt t="46657" x="4051300" y="2660650"/>
          <p14:tracePt t="46673" x="4013200" y="2635250"/>
          <p14:tracePt t="46690" x="3968750" y="2616200"/>
          <p14:tracePt t="46707" x="3943350" y="2609850"/>
          <p14:tracePt t="46723" x="3937000" y="2609850"/>
          <p14:tracePt t="46740" x="3930650" y="2609850"/>
          <p14:tracePt t="46839" x="0" y="0"/>
        </p14:tracePtLst>
        <p14:tracePtLst>
          <p14:tracePt t="47634" x="1365250" y="2711450"/>
          <p14:tracePt t="47648" x="1365250" y="2724150"/>
          <p14:tracePt t="47661" x="1365250" y="2730500"/>
          <p14:tracePt t="47673" x="1371600" y="2749550"/>
          <p14:tracePt t="47690" x="1390650" y="2768600"/>
          <p14:tracePt t="47707" x="1416050" y="2787650"/>
          <p14:tracePt t="47723" x="1479550" y="2813050"/>
          <p14:tracePt t="47740" x="1568450" y="2825750"/>
          <p14:tracePt t="47757" x="1625600" y="2832100"/>
          <p14:tracePt t="47773" x="1657350" y="2832100"/>
          <p14:tracePt t="47776" x="1670050" y="2832100"/>
          <p14:tracePt t="47790" x="1676400" y="2832100"/>
          <p14:tracePt t="47807" x="1682750" y="2825750"/>
          <p14:tracePt t="47823" x="1682750" y="2794000"/>
          <p14:tracePt t="47840" x="1682750" y="2762250"/>
          <p14:tracePt t="47857" x="1676400" y="2736850"/>
          <p14:tracePt t="47873" x="1663700" y="2711450"/>
          <p14:tracePt t="47890" x="1638300" y="2698750"/>
          <p14:tracePt t="47907" x="1619250" y="2686050"/>
          <p14:tracePt t="47923" x="1612900" y="2686050"/>
          <p14:tracePt t="47940" x="1606550" y="2686050"/>
          <p14:tracePt t="47957" x="1593850" y="2686050"/>
          <p14:tracePt t="47973" x="1587500" y="2686050"/>
          <p14:tracePt t="47990" x="1568450" y="2686050"/>
          <p14:tracePt t="47993" x="1555750" y="2686050"/>
          <p14:tracePt t="48007" x="1549400" y="2692400"/>
          <p14:tracePt t="48024" x="1543050" y="2698750"/>
          <p14:tracePt t="48200" x="0" y="0"/>
        </p14:tracePtLst>
        <p14:tracePtLst>
          <p14:tracePt t="49498" x="3651250" y="2590800"/>
          <p14:tracePt t="49512" x="3644900" y="2590800"/>
          <p14:tracePt t="49523" x="3644900" y="2597150"/>
          <p14:tracePt t="49540" x="3644900" y="2616200"/>
          <p14:tracePt t="49556" x="3644900" y="2654300"/>
          <p14:tracePt t="49573" x="3651250" y="2692400"/>
          <p14:tracePt t="49590" x="3663950" y="2730500"/>
          <p14:tracePt t="49592" x="3676650" y="2736850"/>
          <p14:tracePt t="49607" x="3702050" y="2762250"/>
          <p14:tracePt t="49623" x="3721100" y="2774950"/>
          <p14:tracePt t="49639" x="3746500" y="2781300"/>
          <p14:tracePt t="49656" x="3759200" y="2787650"/>
          <p14:tracePt t="49672" x="3778250" y="2787650"/>
          <p14:tracePt t="49689" x="3803650" y="2787650"/>
          <p14:tracePt t="49706" x="3841750" y="2781300"/>
          <p14:tracePt t="49722" x="3867150" y="2768600"/>
          <p14:tracePt t="49739" x="3892550" y="2749550"/>
          <p14:tracePt t="49756" x="3905250" y="2730500"/>
          <p14:tracePt t="49772" x="3905250" y="2711450"/>
          <p14:tracePt t="49789" x="3905250" y="2705100"/>
          <p14:tracePt t="49806" x="3905250" y="2698750"/>
          <p14:tracePt t="49823" x="3905250" y="2679700"/>
          <p14:tracePt t="49839" x="3886200" y="2679700"/>
          <p14:tracePt t="49856" x="3867150" y="2673350"/>
          <p14:tracePt t="49872" x="3835400" y="2673350"/>
          <p14:tracePt t="49889" x="3816350" y="2673350"/>
          <p14:tracePt t="49906" x="3790950" y="2673350"/>
          <p14:tracePt t="49922" x="3784600" y="2686050"/>
          <p14:tracePt t="49939" x="3778250" y="2692400"/>
          <p14:tracePt t="49956" x="3778250" y="2711450"/>
          <p14:tracePt t="49972" x="3778250" y="2743200"/>
          <p14:tracePt t="49989" x="3778250" y="2781300"/>
          <p14:tracePt t="50006" x="3803650" y="2813050"/>
          <p14:tracePt t="50022" x="3879850" y="2851150"/>
          <p14:tracePt t="50039" x="3968750" y="2876550"/>
          <p14:tracePt t="50056" x="4070350" y="2882900"/>
          <p14:tracePt t="50072" x="4165600" y="2882900"/>
          <p14:tracePt t="50089" x="4222750" y="2863850"/>
          <p14:tracePt t="50106" x="4241800" y="2844800"/>
          <p14:tracePt t="50122" x="4248150" y="2832100"/>
          <p14:tracePt t="50139" x="4248150" y="2794000"/>
          <p14:tracePt t="50156" x="4229100" y="2762250"/>
          <p14:tracePt t="50172" x="4197350" y="2724150"/>
          <p14:tracePt t="50189" x="4133850" y="2679700"/>
          <p14:tracePt t="50191" x="4076700" y="2654300"/>
          <p14:tracePt t="50206" x="4019550" y="2635250"/>
          <p14:tracePt t="50223" x="3867150" y="2590800"/>
          <p14:tracePt t="50239" x="3829050" y="2590800"/>
          <p14:tracePt t="50256" x="3816350" y="2590800"/>
          <p14:tracePt t="50272" x="3803650" y="2590800"/>
          <p14:tracePt t="50289" x="3803650" y="2597150"/>
          <p14:tracePt t="50306" x="3803650" y="2609850"/>
          <p14:tracePt t="50322" x="3803650" y="2622550"/>
          <p14:tracePt t="50339" x="3803650" y="2647950"/>
          <p14:tracePt t="50356" x="3810000" y="2673350"/>
          <p14:tracePt t="50372" x="3848100" y="2705100"/>
          <p14:tracePt t="50389" x="3911600" y="2736850"/>
          <p14:tracePt t="50391" x="3956050" y="2755900"/>
          <p14:tracePt t="50406" x="4000500" y="2762250"/>
          <p14:tracePt t="50423" x="4108450" y="2762250"/>
          <p14:tracePt t="50439" x="4140200" y="2749550"/>
          <p14:tracePt t="50456" x="4146550" y="2736850"/>
          <p14:tracePt t="50472" x="4146550" y="2711450"/>
          <p14:tracePt t="50489" x="4146550" y="2686050"/>
          <p14:tracePt t="50506" x="4127500" y="2667000"/>
          <p14:tracePt t="50522" x="4095750" y="2647950"/>
          <p14:tracePt t="50539" x="4064000" y="2635250"/>
          <p14:tracePt t="50556" x="4025900" y="2635250"/>
          <p14:tracePt t="50572" x="3981450" y="2635250"/>
          <p14:tracePt t="50589" x="3930650" y="2647950"/>
          <p14:tracePt t="50591" x="3911600" y="2660650"/>
          <p14:tracePt t="50605" x="3905250" y="2673350"/>
          <p14:tracePt t="50623" x="3879850" y="2711450"/>
          <p14:tracePt t="50639" x="3873500" y="2717800"/>
          <p14:tracePt t="50655" x="3873500" y="2730500"/>
          <p14:tracePt t="50672" x="3873500" y="2736850"/>
          <p14:tracePt t="50689" x="3873500" y="2749550"/>
          <p14:tracePt t="50705" x="3886200" y="2749550"/>
          <p14:tracePt t="50722" x="3911600" y="2749550"/>
          <p14:tracePt t="50739" x="3943350" y="2749550"/>
          <p14:tracePt t="50755" x="3968750" y="2736850"/>
          <p14:tracePt t="50772" x="3981450" y="2717800"/>
          <p14:tracePt t="50789" x="3981450" y="2705100"/>
          <p14:tracePt t="50805" x="3981450" y="2673350"/>
          <p14:tracePt t="50822" x="3962400" y="2654300"/>
          <p14:tracePt t="50839" x="3917950" y="2628900"/>
          <p14:tracePt t="50855" x="3841750" y="2616200"/>
          <p14:tracePt t="50872" x="3765550" y="2616200"/>
          <p14:tracePt t="50889" x="3689350" y="2616200"/>
          <p14:tracePt t="50905" x="3644900" y="2628900"/>
          <p14:tracePt t="50922" x="3632200" y="2647950"/>
          <p14:tracePt t="50939" x="3625850" y="2647950"/>
          <p14:tracePt t="50955" x="3625850" y="2660650"/>
          <p14:tracePt t="50972" x="3625850" y="2667000"/>
          <p14:tracePt t="50989" x="3625850" y="2679700"/>
          <p14:tracePt t="51005" x="3638550" y="2705100"/>
          <p14:tracePt t="51022" x="3676650" y="2717800"/>
          <p14:tracePt t="51024" x="3702050" y="2724150"/>
          <p14:tracePt t="51039" x="3790950" y="2736850"/>
          <p14:tracePt t="51055" x="3848100" y="2736850"/>
          <p14:tracePt t="51072" x="3892550" y="2730500"/>
          <p14:tracePt t="51089" x="3905250" y="2724150"/>
          <p14:tracePt t="51105" x="3905250" y="2711450"/>
          <p14:tracePt t="51122" x="3905250" y="2692400"/>
          <p14:tracePt t="51139" x="3905250" y="2679700"/>
          <p14:tracePt t="51155" x="3898900" y="2667000"/>
          <p14:tracePt t="51172" x="3886200" y="2660650"/>
          <p14:tracePt t="51205" x="3867150" y="2660650"/>
          <p14:tracePt t="51222" x="3848100" y="2660650"/>
          <p14:tracePt t="51224" x="3835400" y="2667000"/>
          <p14:tracePt t="51239" x="3829050" y="2698750"/>
          <p14:tracePt t="51255" x="3829050" y="2717800"/>
          <p14:tracePt t="51272" x="3829050" y="2730500"/>
          <p14:tracePt t="51289" x="3829050" y="2743200"/>
          <p14:tracePt t="51305" x="3829050" y="2749550"/>
          <p14:tracePt t="51339" x="3835400" y="2749550"/>
          <p14:tracePt t="51355" x="3860800" y="2749550"/>
          <p14:tracePt t="51372" x="3867150" y="2736850"/>
          <p14:tracePt t="51388" x="3873500" y="2730500"/>
          <p14:tracePt t="51405" x="3873500" y="2724150"/>
          <p14:tracePt t="51463" x="3873500" y="2717800"/>
          <p14:tracePt t="51472" x="3867150" y="2717800"/>
          <p14:tracePt t="51485" x="3867150" y="2724150"/>
          <p14:tracePt t="51498" x="3867150" y="2730500"/>
          <p14:tracePt t="51505" x="3867150" y="2736850"/>
          <p14:tracePt t="51522" x="3867150" y="2743200"/>
          <p14:tracePt t="51539" x="3867150" y="2755900"/>
          <p14:tracePt t="51555" x="3867150" y="2768600"/>
          <p14:tracePt t="51572" x="3879850" y="2768600"/>
          <p14:tracePt t="51589" x="3898900" y="2768600"/>
          <p14:tracePt t="51591" x="3905250" y="2768600"/>
          <p14:tracePt t="51605" x="3917950" y="2768600"/>
          <p14:tracePt t="51622" x="3930650" y="2762250"/>
          <p14:tracePt t="51639" x="3930650" y="2743200"/>
          <p14:tracePt t="51655" x="3930650" y="2736850"/>
          <p14:tracePt t="51672" x="3930650" y="2730500"/>
          <p14:tracePt t="51689" x="3930650" y="2711450"/>
          <p14:tracePt t="51705" x="3917950" y="2711450"/>
          <p14:tracePt t="51722" x="3886200" y="2711450"/>
          <p14:tracePt t="51739" x="3848100" y="2711450"/>
          <p14:tracePt t="51755" x="3816350" y="2711450"/>
          <p14:tracePt t="51772" x="3797300" y="2711450"/>
          <p14:tracePt t="51788" x="3790950" y="2711450"/>
          <p14:tracePt t="51849" x="3797300" y="2711450"/>
          <p14:tracePt t="51865" x="3803650" y="2711450"/>
          <p14:tracePt t="51983" x="0" y="0"/>
        </p14:tracePtLst>
        <p14:tracePtLst>
          <p14:tracePt t="52719" x="1606550" y="2616200"/>
          <p14:tracePt t="52735" x="1600200" y="2616200"/>
          <p14:tracePt t="52743" x="1600200" y="2622550"/>
          <p14:tracePt t="52755" x="1600200" y="2628900"/>
          <p14:tracePt t="52771" x="1600200" y="2667000"/>
          <p14:tracePt t="52788" x="1619250" y="2717800"/>
          <p14:tracePt t="52805" x="1638300" y="2755900"/>
          <p14:tracePt t="52821" x="1663700" y="2806700"/>
          <p14:tracePt t="52823" x="1682750" y="2838450"/>
          <p14:tracePt t="52838" x="1727200" y="2882900"/>
          <p14:tracePt t="52855" x="1778000" y="2927350"/>
          <p14:tracePt t="52871" x="1841500" y="2959100"/>
          <p14:tracePt t="52888" x="1905000" y="2978150"/>
          <p14:tracePt t="52905" x="1981200" y="2984500"/>
          <p14:tracePt t="52921" x="2089150" y="2984500"/>
          <p14:tracePt t="52938" x="2197100" y="2984500"/>
          <p14:tracePt t="52955" x="2247900" y="2978150"/>
          <p14:tracePt t="52971" x="2260600" y="2965450"/>
          <p14:tracePt t="52988" x="2260600" y="2952750"/>
          <p14:tracePt t="53005" x="2260600" y="2921000"/>
          <p14:tracePt t="53021" x="2260600" y="2882900"/>
          <p14:tracePt t="53024" x="2254250" y="2863850"/>
          <p14:tracePt t="53039" x="2235200" y="2838450"/>
          <p14:tracePt t="53055" x="2203450" y="2800350"/>
          <p14:tracePt t="53071" x="2146300" y="2755900"/>
          <p14:tracePt t="53088" x="2082800" y="2724150"/>
          <p14:tracePt t="53105" x="2025650" y="2692400"/>
          <p14:tracePt t="53121" x="1987550" y="2686050"/>
          <p14:tracePt t="53138" x="1981200" y="2686050"/>
          <p14:tracePt t="53155" x="1974850" y="2686050"/>
          <p14:tracePt t="53188" x="1968500" y="2686050"/>
          <p14:tracePt t="53208" x="1955800" y="2686050"/>
          <p14:tracePt t="53224" x="1955800" y="2692400"/>
          <p14:tracePt t="53238" x="1955800" y="2705100"/>
          <p14:tracePt t="53255" x="1955800" y="2730500"/>
          <p14:tracePt t="53271" x="1955800" y="2755900"/>
          <p14:tracePt t="53288" x="1955800" y="2781300"/>
          <p14:tracePt t="53305" x="1968500" y="2794000"/>
          <p14:tracePt t="53321" x="1987550" y="2813050"/>
          <p14:tracePt t="53355" x="1993900" y="2813050"/>
          <p14:tracePt t="53371" x="2000250" y="2813050"/>
          <p14:tracePt t="53655" x="0" y="0"/>
        </p14:tracePtLst>
        <p14:tracePtLst>
          <p14:tracePt t="55201" x="2216150" y="2819400"/>
          <p14:tracePt t="55225" x="2222500" y="2819400"/>
          <p14:tracePt t="55241" x="2235200" y="2819400"/>
          <p14:tracePt t="55254" x="2254250" y="2825750"/>
          <p14:tracePt t="55266" x="2286000" y="2832100"/>
          <p14:tracePt t="55279" x="2343150" y="2844800"/>
          <p14:tracePt t="55287" x="2381250" y="2851150"/>
          <p14:tracePt t="55304" x="2489200" y="2870200"/>
          <p14:tracePt t="55321" x="2578100" y="2876550"/>
          <p14:tracePt t="55337" x="2686050" y="2876550"/>
          <p14:tracePt t="55354" x="2762250" y="2876550"/>
          <p14:tracePt t="55371" x="2825750" y="2876550"/>
          <p14:tracePt t="55387" x="2870200" y="2876550"/>
          <p14:tracePt t="55404" x="2946400" y="2870200"/>
          <p14:tracePt t="55421" x="3016250" y="2857500"/>
          <p14:tracePt t="55424" x="3041650" y="2851150"/>
          <p14:tracePt t="55437" x="3067050" y="2844800"/>
          <p14:tracePt t="55454" x="3092450" y="2832100"/>
          <p14:tracePt t="55471" x="3117850" y="2813050"/>
          <p14:tracePt t="55487" x="3117850" y="2800350"/>
          <p14:tracePt t="55504" x="3117850" y="2787650"/>
          <p14:tracePt t="55521" x="3117850" y="2768600"/>
          <p14:tracePt t="55537" x="3117850" y="2749550"/>
          <p14:tracePt t="55554" x="3117850" y="2724150"/>
          <p14:tracePt t="55571" x="3117850" y="2698750"/>
          <p14:tracePt t="55587" x="3105150" y="2673350"/>
          <p14:tracePt t="55604" x="3079750" y="2635250"/>
          <p14:tracePt t="55621" x="3035300" y="2603500"/>
          <p14:tracePt t="55624" x="3009900" y="2584450"/>
          <p14:tracePt t="55637" x="2971800" y="2565400"/>
          <p14:tracePt t="55654" x="2908300" y="2546350"/>
          <p14:tracePt t="55670" x="2755900" y="2514600"/>
          <p14:tracePt t="55687" x="2660650" y="2508250"/>
          <p14:tracePt t="55704" x="2559050" y="2508250"/>
          <p14:tracePt t="55720" x="2514600" y="2508250"/>
          <p14:tracePt t="55737" x="2482850" y="2508250"/>
          <p14:tracePt t="55754" x="2457450" y="2520950"/>
          <p14:tracePt t="55770" x="2438400" y="2540000"/>
          <p14:tracePt t="55787" x="2419350" y="2578100"/>
          <p14:tracePt t="55804" x="2406650" y="2609850"/>
          <p14:tracePt t="55820" x="2406650" y="2641600"/>
          <p14:tracePt t="55837" x="2406650" y="2673350"/>
          <p14:tracePt t="55839" x="2406650" y="2686050"/>
          <p14:tracePt t="55854" x="2406650" y="2698750"/>
          <p14:tracePt t="55870" x="2419350" y="2724150"/>
          <p14:tracePt t="55887" x="2432050" y="2743200"/>
          <p14:tracePt t="55904" x="2438400" y="2749550"/>
          <p14:tracePt t="56023" x="0" y="0"/>
        </p14:tracePtLst>
        <p14:tracePtLst>
          <p14:tracePt t="65305" x="4737100" y="2844800"/>
          <p14:tracePt t="65337" x="4756150" y="2851150"/>
          <p14:tracePt t="65348" x="4794250" y="2857500"/>
          <p14:tracePt t="65360" x="4908550" y="2876550"/>
          <p14:tracePt t="65367" x="4997450" y="2882900"/>
          <p14:tracePt t="65384" x="5207000" y="2882900"/>
          <p14:tracePt t="65401" x="5448300" y="2882900"/>
          <p14:tracePt t="65417" x="5670550" y="2882900"/>
          <p14:tracePt t="65434" x="5848350" y="2882900"/>
          <p14:tracePt t="65451" x="5994400" y="2882900"/>
          <p14:tracePt t="65467" x="6115050" y="2882900"/>
          <p14:tracePt t="65484" x="6210300" y="2882900"/>
          <p14:tracePt t="65501" x="6286500" y="2882900"/>
          <p14:tracePt t="65503" x="6330950" y="2882900"/>
          <p14:tracePt t="65517" x="6362700" y="2882900"/>
          <p14:tracePt t="65534" x="6407150" y="2882900"/>
          <p14:tracePt t="65535" x="6426200" y="2882900"/>
          <p14:tracePt t="65551" x="6438900" y="2882900"/>
          <p14:tracePt t="65568" x="6445250" y="2882900"/>
          <p14:tracePt t="65607" x="6451600" y="2882900"/>
          <p14:tracePt t="66520" x="0" y="0"/>
        </p14:tracePtLst>
        <p14:tracePtLst>
          <p14:tracePt t="78458" x="3594100" y="3213100"/>
          <p14:tracePt t="78505" x="3600450" y="3213100"/>
          <p14:tracePt t="78521" x="3644900" y="3213100"/>
          <p14:tracePt t="78535" x="3727450" y="3213100"/>
          <p14:tracePt t="78546" x="3790950" y="3213100"/>
          <p14:tracePt t="78562" x="3930650" y="3213100"/>
          <p14:tracePt t="78579" x="4076700" y="3213100"/>
          <p14:tracePt t="78596" x="4197350" y="3213100"/>
          <p14:tracePt t="78612" x="4292600" y="3213100"/>
          <p14:tracePt t="78629" x="4368800" y="3213100"/>
          <p14:tracePt t="78646" x="4432300" y="3213100"/>
          <p14:tracePt t="78647" x="4464050" y="3213100"/>
          <p14:tracePt t="78662" x="4533900" y="3213100"/>
          <p14:tracePt t="78679" x="4610100" y="3213100"/>
          <p14:tracePt t="78696" x="4673600" y="3213100"/>
          <p14:tracePt t="78713" x="4737100" y="3213100"/>
          <p14:tracePt t="78729" x="4787900" y="3213100"/>
          <p14:tracePt t="78746" x="4813300" y="3213100"/>
          <p14:tracePt t="78762" x="4826000" y="3213100"/>
          <p14:tracePt t="78779" x="4838700" y="3213100"/>
          <p14:tracePt t="78812" x="4845050" y="3213100"/>
          <p14:tracePt t="78829" x="4857750" y="3213100"/>
          <p14:tracePt t="78846" x="4883150" y="3213100"/>
          <p14:tracePt t="78864" x="4895850" y="3213100"/>
          <p14:tracePt t="78880" x="4902200" y="3213100"/>
          <p14:tracePt t="78896" x="4908550" y="3213100"/>
          <p14:tracePt t="78913" x="4914900" y="3213100"/>
          <p14:tracePt t="78953" x="4921250" y="3213100"/>
          <p14:tracePt t="78963" x="4927600" y="3213100"/>
          <p14:tracePt t="78979" x="4940300" y="3213100"/>
          <p14:tracePt t="78996" x="4959350" y="3213100"/>
          <p14:tracePt t="79013" x="4991100" y="3213100"/>
          <p14:tracePt t="79016" x="5010150" y="3213100"/>
          <p14:tracePt t="79032" x="5035550" y="3213100"/>
          <p14:tracePt t="79046" x="5048250" y="3213100"/>
          <p14:tracePt t="79063" x="5067300" y="3213100"/>
          <p14:tracePt t="79079" x="5073650" y="3213100"/>
          <p14:tracePt t="79096" x="5086350" y="3213100"/>
          <p14:tracePt t="79113" x="5105400" y="3213100"/>
          <p14:tracePt t="79129" x="5124450" y="3213100"/>
          <p14:tracePt t="79146" x="5137150" y="3213100"/>
          <p14:tracePt t="79179" x="5143500" y="3213100"/>
          <p14:tracePt t="80184" x="0" y="0"/>
        </p14:tracePtLst>
        <p14:tracePtLst>
          <p14:tracePt t="83714" x="6019800" y="3276600"/>
          <p14:tracePt t="83753" x="6038850" y="3276600"/>
          <p14:tracePt t="83767" x="6121400" y="3276600"/>
          <p14:tracePt t="83780" x="6184900" y="3276600"/>
          <p14:tracePt t="83795" x="6362700" y="3276600"/>
          <p14:tracePt t="83800" x="6470650" y="3276600"/>
          <p14:tracePt t="83811" x="6584950" y="3276600"/>
          <p14:tracePt t="83828" x="6794500" y="3276600"/>
          <p14:tracePt t="83844" x="6991350" y="3276600"/>
          <p14:tracePt t="83847" x="7080250" y="3276600"/>
          <p14:tracePt t="83861" x="7150100" y="3276600"/>
          <p14:tracePt t="83878" x="7270750" y="3276600"/>
          <p14:tracePt t="83880" x="7315200" y="3276600"/>
          <p14:tracePt t="83895" x="7385050" y="3276600"/>
          <p14:tracePt t="83911" x="7454900" y="3276600"/>
          <p14:tracePt t="83928" x="7518400" y="3276600"/>
          <p14:tracePt t="83944" x="7575550" y="3276600"/>
          <p14:tracePt t="83961" x="7620000" y="3276600"/>
          <p14:tracePt t="83978" x="7651750" y="3276600"/>
          <p14:tracePt t="83994" x="7664450" y="3276600"/>
          <p14:tracePt t="84011" x="7670800" y="3276600"/>
          <p14:tracePt t="84028" x="7683500" y="3276600"/>
          <p14:tracePt t="84044" x="7689850" y="3276600"/>
          <p14:tracePt t="84061" x="7702550" y="3276600"/>
          <p14:tracePt t="84078" x="7708900" y="3276600"/>
          <p14:tracePt t="84361" x="7715250" y="3276600"/>
          <p14:tracePt t="84385" x="7721600" y="3276600"/>
          <p14:tracePt t="84400" x="7740650" y="3276600"/>
          <p14:tracePt t="84411" x="7753350" y="3276600"/>
          <p14:tracePt t="84428" x="7772400" y="3276600"/>
          <p14:tracePt t="84444" x="7804150" y="3276600"/>
          <p14:tracePt t="84448" x="7823200" y="3276600"/>
          <p14:tracePt t="84461" x="7835900" y="3276600"/>
          <p14:tracePt t="84478" x="7854950" y="3276600"/>
          <p14:tracePt t="84480" x="7861300" y="3276600"/>
          <p14:tracePt t="84496" x="7867650" y="3276600"/>
          <p14:tracePt t="84528" x="7874000" y="3276600"/>
          <p14:tracePt t="86671" x="7880350" y="3276600"/>
          <p14:tracePt t="86680" x="7893050" y="3276600"/>
          <p14:tracePt t="86687" x="7899400" y="3276600"/>
          <p14:tracePt t="86696" x="7912100" y="3276600"/>
          <p14:tracePt t="86711" x="7931150" y="3276600"/>
          <p14:tracePt t="86727" x="7956550" y="3276600"/>
          <p14:tracePt t="86743" x="7981950" y="3276600"/>
          <p14:tracePt t="86760" x="7988300" y="3276600"/>
          <p14:tracePt t="86777" x="7994650" y="3276600"/>
          <p14:tracePt t="87127" x="0" y="0"/>
        </p14:tracePtLst>
        <p14:tracePtLst>
          <p14:tracePt t="88963" x="8807450" y="3244850"/>
          <p14:tracePt t="88978" x="8851900" y="3251200"/>
          <p14:tracePt t="88993" x="8928100" y="3263900"/>
          <p14:tracePt t="89009" x="9004300" y="3263900"/>
          <p14:tracePt t="89026" x="9118600" y="3263900"/>
          <p14:tracePt t="89043" x="9245600" y="3263900"/>
          <p14:tracePt t="89059" x="9385300" y="3263900"/>
          <p14:tracePt t="89076" x="9525000" y="3263900"/>
          <p14:tracePt t="89080" x="9588500" y="3263900"/>
          <p14:tracePt t="89093" x="9652000" y="3263900"/>
          <p14:tracePt t="89109" x="9766300" y="3263900"/>
          <p14:tracePt t="89112" x="9823450" y="3263900"/>
          <p14:tracePt t="89126" x="9906000" y="3263900"/>
          <p14:tracePt t="89143" x="9975850" y="3263900"/>
          <p14:tracePt t="89159" x="10039350" y="3263900"/>
          <p14:tracePt t="89176" x="10096500" y="3263900"/>
          <p14:tracePt t="89193" x="10153650" y="3263900"/>
          <p14:tracePt t="89209" x="10198100" y="3263900"/>
          <p14:tracePt t="89226" x="10242550" y="3263900"/>
          <p14:tracePt t="89242" x="10293350" y="3263900"/>
          <p14:tracePt t="89259" x="10331450" y="3263900"/>
          <p14:tracePt t="89276" x="10382250" y="3263900"/>
          <p14:tracePt t="89292" x="10439400" y="3270250"/>
          <p14:tracePt t="89309" x="10471150" y="3276600"/>
          <p14:tracePt t="89311" x="10483850" y="3276600"/>
          <p14:tracePt t="89325" x="10496550" y="3282950"/>
          <p14:tracePt t="89342" x="10515600" y="3282950"/>
          <p14:tracePt t="89367" x="10521950" y="3282950"/>
          <p14:tracePt t="89727" x="0" y="0"/>
        </p14:tracePtLst>
        <p14:tracePtLst>
          <p14:tracePt t="90857" x="774700" y="3492500"/>
          <p14:tracePt t="90897" x="787400" y="3498850"/>
          <p14:tracePt t="90907" x="793750" y="3498850"/>
          <p14:tracePt t="90921" x="850900" y="3498850"/>
          <p14:tracePt t="90933" x="882650" y="3498850"/>
          <p14:tracePt t="90946" x="971550" y="3498850"/>
          <p14:tracePt t="90959" x="1054100" y="3498850"/>
          <p14:tracePt t="90975" x="1130300" y="3498850"/>
          <p14:tracePt t="90992" x="1181100" y="3498850"/>
          <p14:tracePt t="91009" x="1231900" y="3498850"/>
          <p14:tracePt t="91025" x="1301750" y="3498850"/>
          <p14:tracePt t="91042" x="1377950" y="3498850"/>
          <p14:tracePt t="91059" x="1460500" y="3498850"/>
          <p14:tracePt t="91075" x="1536700" y="3498850"/>
          <p14:tracePt t="91092" x="1587500" y="3498850"/>
          <p14:tracePt t="91109" x="1612900" y="3498850"/>
          <p14:tracePt t="91125" x="1625600" y="3498850"/>
          <p14:tracePt t="91142" x="1631950" y="3498850"/>
          <p14:tracePt t="91159" x="1657350" y="3498850"/>
          <p14:tracePt t="91175" x="1670050" y="3498850"/>
          <p14:tracePt t="91192" x="1689100" y="3498850"/>
          <p14:tracePt t="91208" x="1701800" y="3498850"/>
          <p14:tracePt t="91225" x="1708150" y="3498850"/>
          <p14:tracePt t="91242" x="1714500" y="3498850"/>
          <p14:tracePt t="91258" x="1720850" y="3498850"/>
          <p14:tracePt t="91275" x="1727200" y="3498850"/>
          <p14:tracePt t="91292" x="1733550" y="3498850"/>
          <p14:tracePt t="91495" x="0" y="0"/>
        </p14:tracePtLst>
        <p14:tracePtLst>
          <p14:tracePt t="94753" x="2476500" y="3594100"/>
          <p14:tracePt t="94808" x="2482850" y="3594100"/>
          <p14:tracePt t="94818" x="2495550" y="3594100"/>
          <p14:tracePt t="94829" x="2508250" y="3594100"/>
          <p14:tracePt t="94841" x="2552700" y="3600450"/>
          <p14:tracePt t="94857" x="2628900" y="3600450"/>
          <p14:tracePt t="94874" x="2724150" y="3600450"/>
          <p14:tracePt t="94891" x="2851150" y="3600450"/>
          <p14:tracePt t="94907" x="2978150" y="3600450"/>
          <p14:tracePt t="94924" x="3105150" y="3600450"/>
          <p14:tracePt t="94927" x="3168650" y="3600450"/>
          <p14:tracePt t="94941" x="3232150" y="3600450"/>
          <p14:tracePt t="94957" x="3359150" y="3600450"/>
          <p14:tracePt t="94960" x="3422650" y="3600450"/>
          <p14:tracePt t="94975" x="3486150" y="3600450"/>
          <p14:tracePt t="94991" x="3644900" y="3600450"/>
          <p14:tracePt t="95007" x="3765550" y="3600450"/>
          <p14:tracePt t="95024" x="3860800" y="3600450"/>
          <p14:tracePt t="95041" x="3937000" y="3600450"/>
          <p14:tracePt t="95057" x="3981450" y="3600450"/>
          <p14:tracePt t="95074" x="4019550" y="3600450"/>
          <p14:tracePt t="95091" x="4051300" y="3600450"/>
          <p14:tracePt t="95107" x="4070350" y="3600450"/>
          <p14:tracePt t="95124" x="4095750" y="3600450"/>
          <p14:tracePt t="95141" x="4121150" y="3600450"/>
          <p14:tracePt t="95157" x="4140200" y="3600450"/>
          <p14:tracePt t="95159" x="4152900" y="3600450"/>
          <p14:tracePt t="95174" x="4159250" y="3600450"/>
          <p14:tracePt t="95191" x="4184650" y="3600450"/>
          <p14:tracePt t="95207" x="4191000" y="3600450"/>
          <p14:tracePt t="95224" x="4210050" y="3600450"/>
          <p14:tracePt t="95240" x="4222750" y="3600450"/>
          <p14:tracePt t="95257" x="4241800" y="3600450"/>
          <p14:tracePt t="95274" x="4267200" y="3600450"/>
          <p14:tracePt t="95290" x="4305300" y="3600450"/>
          <p14:tracePt t="95307" x="4343400" y="3600450"/>
          <p14:tracePt t="95324" x="4394200" y="3600450"/>
          <p14:tracePt t="95340" x="4438650" y="3600450"/>
          <p14:tracePt t="95357" x="4489450" y="3600450"/>
          <p14:tracePt t="95373" x="4521200" y="3600450"/>
          <p14:tracePt t="95375" x="4546600" y="3600450"/>
          <p14:tracePt t="95390" x="4591050" y="3600450"/>
          <p14:tracePt t="95407" x="4635500" y="3600450"/>
          <p14:tracePt t="95424" x="4673600" y="3600450"/>
          <p14:tracePt t="95440" x="4711700" y="3600450"/>
          <p14:tracePt t="95457" x="4749800" y="3600450"/>
          <p14:tracePt t="95474" x="4781550" y="3600450"/>
          <p14:tracePt t="95490" x="4813300" y="3600450"/>
          <p14:tracePt t="95507" x="4845050" y="3600450"/>
          <p14:tracePt t="95524" x="4870450" y="3600450"/>
          <p14:tracePt t="95528" x="4889500" y="3600450"/>
          <p14:tracePt t="95540" x="4895850" y="3600450"/>
          <p14:tracePt t="95557" x="4921250" y="3600450"/>
          <p14:tracePt t="95574" x="4953000" y="3600450"/>
          <p14:tracePt t="95576" x="4959350" y="3600450"/>
          <p14:tracePt t="95591" x="4984750" y="3600450"/>
          <p14:tracePt t="95607" x="5010150" y="3600450"/>
          <p14:tracePt t="95624" x="5029200" y="3600450"/>
          <p14:tracePt t="95640" x="5048250" y="3600450"/>
          <p14:tracePt t="95657" x="5067300" y="3600450"/>
          <p14:tracePt t="95674" x="5073650" y="3600450"/>
          <p14:tracePt t="95690" x="5080000" y="3600450"/>
          <p14:tracePt t="95707" x="5092700" y="3600450"/>
          <p14:tracePt t="95740" x="5099050" y="3600450"/>
          <p14:tracePt t="96224" x="0" y="0"/>
        </p14:tracePtLst>
        <p14:tracePtLst>
          <p14:tracePt t="97505" x="6057900" y="3594100"/>
          <p14:tracePt t="97518" x="6064250" y="3594100"/>
          <p14:tracePt t="97531" x="6083300" y="3594100"/>
          <p14:tracePt t="97541" x="6096000" y="3594100"/>
          <p14:tracePt t="97557" x="6127750" y="3594100"/>
          <p14:tracePt t="97561" x="6153150" y="3594100"/>
          <p14:tracePt t="97573" x="6184900" y="3594100"/>
          <p14:tracePt t="97591" x="6299200" y="3594100"/>
          <p14:tracePt t="97607" x="6407150" y="3594100"/>
          <p14:tracePt t="97623" x="6515100" y="3594100"/>
          <p14:tracePt t="97640" x="6629400" y="3594100"/>
          <p14:tracePt t="97657" x="6737350" y="3594100"/>
          <p14:tracePt t="97673" x="6826250" y="3594100"/>
          <p14:tracePt t="97690" x="6902450" y="3594100"/>
          <p14:tracePt t="97706" x="6946900" y="3594100"/>
          <p14:tracePt t="97723" x="6997700" y="3594100"/>
          <p14:tracePt t="97740" x="7035800" y="3600450"/>
          <p14:tracePt t="97756" x="7054850" y="3600450"/>
          <p14:tracePt t="97759" x="7067550" y="3600450"/>
          <p14:tracePt t="97773" x="7073900" y="3600450"/>
          <p14:tracePt t="97790" x="7080250" y="3600450"/>
          <p14:tracePt t="97807" x="7086600" y="3600450"/>
          <p14:tracePt t="97840" x="7092950" y="3600450"/>
          <p14:tracePt t="97856" x="7099300" y="3600450"/>
          <p14:tracePt t="97961" x="7105650" y="3600450"/>
          <p14:tracePt t="98016" x="7112000" y="3600450"/>
          <p14:tracePt t="98135" x="0" y="0"/>
        </p14:tracePtLst>
        <p14:tracePtLst>
          <p14:tracePt t="98922" x="7537450" y="3600450"/>
          <p14:tracePt t="99001" x="7550150" y="3600450"/>
          <p14:tracePt t="99015" x="7588250" y="3600450"/>
          <p14:tracePt t="99028" x="7620000" y="3600450"/>
          <p14:tracePt t="99032" x="7664450" y="3600450"/>
          <p14:tracePt t="99047" x="7715250" y="3600450"/>
          <p14:tracePt t="99056" x="7854950" y="3600450"/>
          <p14:tracePt t="99073" x="8007350" y="3625850"/>
          <p14:tracePt t="99089" x="8178800" y="3644900"/>
          <p14:tracePt t="99106" x="8318500" y="3651250"/>
          <p14:tracePt t="99122" x="8451850" y="3651250"/>
          <p14:tracePt t="99139" x="8559800" y="3651250"/>
          <p14:tracePt t="99156" x="8648700" y="3651250"/>
          <p14:tracePt t="99160" x="8680450" y="3651250"/>
          <p14:tracePt t="99172" x="8705850" y="3651250"/>
          <p14:tracePt t="99189" x="8743950" y="3651250"/>
          <p14:tracePt t="99192" x="8769350" y="3651250"/>
          <p14:tracePt t="99206" x="8782050" y="3651250"/>
          <p14:tracePt t="99223" x="8839200" y="3651250"/>
          <p14:tracePt t="99239" x="8877300" y="3651250"/>
          <p14:tracePt t="99256" x="8890000" y="3651250"/>
          <p14:tracePt t="99273" x="8902700" y="3651250"/>
          <p14:tracePt t="99289" x="8909050" y="3651250"/>
          <p14:tracePt t="99306" x="8915400" y="3651250"/>
          <p14:tracePt t="99322" x="8928100" y="3651250"/>
          <p14:tracePt t="99339" x="8934450" y="3651250"/>
          <p14:tracePt t="99356" x="8947150" y="3651250"/>
          <p14:tracePt t="99372" x="8953500" y="3651250"/>
          <p14:tracePt t="99389" x="8966200" y="3651250"/>
          <p14:tracePt t="99406" x="8985250" y="3651250"/>
          <p14:tracePt t="99407" x="8991600" y="3651250"/>
          <p14:tracePt t="99423" x="9010650" y="3651250"/>
          <p14:tracePt t="99439" x="9042400" y="3651250"/>
          <p14:tracePt t="99456" x="9067800" y="3651250"/>
          <p14:tracePt t="99472" x="9105900" y="3651250"/>
          <p14:tracePt t="99489" x="9169400" y="3651250"/>
          <p14:tracePt t="99506" x="9258300" y="3651250"/>
          <p14:tracePt t="99522" x="9334500" y="3651250"/>
          <p14:tracePt t="99539" x="9391650" y="3651250"/>
          <p14:tracePt t="99556" x="9417050" y="3651250"/>
          <p14:tracePt t="99572" x="9429750" y="3651250"/>
          <p14:tracePt t="99863" x="0" y="0"/>
        </p14:tracePtLst>
        <p14:tracePtLst>
          <p14:tracePt t="103369" x="2120900" y="3930650"/>
          <p14:tracePt t="103381" x="2133600" y="3930650"/>
          <p14:tracePt t="103392" x="2171700" y="3930650"/>
          <p14:tracePt t="103405" x="2203450" y="3930650"/>
          <p14:tracePt t="103421" x="2311400" y="3930650"/>
          <p14:tracePt t="103424" x="2387600" y="3930650"/>
          <p14:tracePt t="103438" x="2470150" y="3930650"/>
          <p14:tracePt t="103455" x="2736850" y="3930650"/>
          <p14:tracePt t="103471" x="2851150" y="3930650"/>
          <p14:tracePt t="103488" x="2908300" y="3930650"/>
          <p14:tracePt t="103504" x="2921000" y="3930650"/>
          <p14:tracePt t="103521" x="2927350" y="3930650"/>
          <p14:tracePt t="103703" x="0" y="0"/>
        </p14:tracePtLst>
        <p14:tracePtLst>
          <p14:tracePt t="106506" x="1079500" y="4305300"/>
          <p14:tracePt t="106552" x="1085850" y="4305300"/>
          <p14:tracePt t="106564" x="1098550" y="4305300"/>
          <p14:tracePt t="106578" x="1136650" y="4305300"/>
          <p14:tracePt t="106587" x="1155700" y="4305300"/>
          <p14:tracePt t="106603" x="1212850" y="4305300"/>
          <p14:tracePt t="106620" x="1276350" y="4305300"/>
          <p14:tracePt t="106636" x="1346200" y="4305300"/>
          <p14:tracePt t="106653" x="1422400" y="4305300"/>
          <p14:tracePt t="106655" x="1441450" y="4305300"/>
          <p14:tracePt t="106670" x="1466850" y="4305300"/>
          <p14:tracePt t="106687" x="1498600" y="4305300"/>
          <p14:tracePt t="106703" x="1511300" y="4305300"/>
          <p14:tracePt t="106760" x="1517650" y="4305300"/>
          <p14:tracePt t="106919" x="0" y="0"/>
        </p14:tracePtLst>
        <p14:tracePtLst>
          <p14:tracePt t="107576" x="1968500" y="4044950"/>
          <p14:tracePt t="107592" x="1962150" y="4044950"/>
          <p14:tracePt t="107608" x="1955800" y="4044950"/>
          <p14:tracePt t="107624" x="1949450" y="4064000"/>
          <p14:tracePt t="107632" x="1943100" y="4076700"/>
          <p14:tracePt t="107641" x="1936750" y="4083050"/>
          <p14:tracePt t="107653" x="1930400" y="4095750"/>
          <p14:tracePt t="107670" x="1924050" y="4114800"/>
          <p14:tracePt t="107687" x="1924050" y="4146550"/>
          <p14:tracePt t="107703" x="1924050" y="4165600"/>
          <p14:tracePt t="107720" x="1930400" y="4197350"/>
          <p14:tracePt t="107736" x="1955800" y="4222750"/>
          <p14:tracePt t="107753" x="1993900" y="4248150"/>
          <p14:tracePt t="107770" x="2044700" y="4279900"/>
          <p14:tracePt t="107786" x="2095500" y="4305300"/>
          <p14:tracePt t="107803" x="2146300" y="4318000"/>
          <p14:tracePt t="107820" x="2171700" y="4318000"/>
          <p14:tracePt t="107836" x="2184400" y="4318000"/>
          <p14:tracePt t="107853" x="2203450" y="4318000"/>
          <p14:tracePt t="107869" x="2209800" y="4311650"/>
          <p14:tracePt t="107887" x="2222500" y="4273550"/>
          <p14:tracePt t="107903" x="2228850" y="4229100"/>
          <p14:tracePt t="107919" x="2228850" y="4197350"/>
          <p14:tracePt t="107936" x="2228850" y="4165600"/>
          <p14:tracePt t="107953" x="2228850" y="4140200"/>
          <p14:tracePt t="107969" x="2228850" y="4133850"/>
          <p14:tracePt t="107986" x="2228850" y="4127500"/>
          <p14:tracePt t="108087" x="0" y="0"/>
        </p14:tracePtLst>
        <p14:tracePtLst>
          <p14:tracePt t="108698" x="2794000" y="4064000"/>
          <p14:tracePt t="108809" x="2794000" y="4070350"/>
          <p14:tracePt t="108822" x="2794000" y="4083050"/>
          <p14:tracePt t="108836" x="2794000" y="4102100"/>
          <p14:tracePt t="108853" x="2794000" y="4127500"/>
          <p14:tracePt t="108856" x="2794000" y="4146550"/>
          <p14:tracePt t="108869" x="2794000" y="4152900"/>
          <p14:tracePt t="108887" x="2806700" y="4197350"/>
          <p14:tracePt t="108903" x="2825750" y="4210050"/>
          <p14:tracePt t="108919" x="2832100" y="4216400"/>
          <p14:tracePt t="108936" x="2851150" y="4229100"/>
          <p14:tracePt t="108953" x="2863850" y="4235450"/>
          <p14:tracePt t="108969" x="2876550" y="4235450"/>
          <p14:tracePt t="108986" x="2914650" y="4241800"/>
          <p14:tracePt t="109003" x="2946400" y="4248150"/>
          <p14:tracePt t="109019" x="2959100" y="4248150"/>
          <p14:tracePt t="109036" x="2971800" y="4248150"/>
          <p14:tracePt t="109052" x="2978150" y="4248150"/>
          <p14:tracePt t="109069" x="2984500" y="4248150"/>
          <p14:tracePt t="109086" x="2990850" y="4241800"/>
          <p14:tracePt t="109103" x="3016250" y="4222750"/>
          <p14:tracePt t="109119" x="3035300" y="4203700"/>
          <p14:tracePt t="109136" x="3054350" y="4191000"/>
          <p14:tracePt t="109152" x="3054350" y="4184650"/>
          <p14:tracePt t="109169" x="3060700" y="4171950"/>
          <p14:tracePt t="109186" x="3060700" y="4165600"/>
          <p14:tracePt t="109202" x="3060700" y="4152900"/>
          <p14:tracePt t="109219" x="3067050" y="4133850"/>
          <p14:tracePt t="109236" x="3067050" y="4121150"/>
          <p14:tracePt t="109252" x="3067050" y="4108450"/>
          <p14:tracePt t="109256" x="3067050" y="4095750"/>
          <p14:tracePt t="109286" x="3067050" y="4083050"/>
          <p14:tracePt t="109303" x="3067050" y="4076700"/>
          <p14:tracePt t="109320" x="3067050" y="4064000"/>
          <p14:tracePt t="109535" x="0" y="0"/>
        </p14:tracePtLst>
        <p14:tracePtLst>
          <p14:tracePt t="111302" x="1117600" y="4025900"/>
          <p14:tracePt t="111304" x="1111250" y="4038600"/>
          <p14:tracePt t="111318" x="1098550" y="4057650"/>
          <p14:tracePt t="111335" x="1092200" y="4070350"/>
          <p14:tracePt t="111352" x="1092200" y="4095750"/>
          <p14:tracePt t="111368" x="1092200" y="4121150"/>
          <p14:tracePt t="111385" x="1092200" y="4146550"/>
          <p14:tracePt t="111402" x="1117600" y="4171950"/>
          <p14:tracePt t="111418" x="1149350" y="4191000"/>
          <p14:tracePt t="111435" x="1193800" y="4222750"/>
          <p14:tracePt t="111451" x="1263650" y="4254500"/>
          <p14:tracePt t="111468" x="1358900" y="4267200"/>
          <p14:tracePt t="111485" x="1466850" y="4267200"/>
          <p14:tracePt t="111487" x="1524000" y="4267200"/>
          <p14:tracePt t="111501" x="1555750" y="4267200"/>
          <p14:tracePt t="111519" x="1593850" y="4254500"/>
          <p14:tracePt t="111535" x="1593850" y="4222750"/>
          <p14:tracePt t="111551" x="1593850" y="4178300"/>
          <p14:tracePt t="111568" x="1587500" y="4140200"/>
          <p14:tracePt t="111585" x="1568450" y="4095750"/>
          <p14:tracePt t="111601" x="1549400" y="4064000"/>
          <p14:tracePt t="111618" x="1498600" y="4019550"/>
          <p14:tracePt t="111635" x="1447800" y="3994150"/>
          <p14:tracePt t="111651" x="1397000" y="3981450"/>
          <p14:tracePt t="111668" x="1377950" y="3975100"/>
          <p14:tracePt t="111685" x="1365250" y="3975100"/>
          <p14:tracePt t="111848" x="0" y="0"/>
        </p14:tracePtLst>
        <p14:tracePtLst>
          <p14:tracePt t="114316" x="1955800" y="3949700"/>
          <p14:tracePt t="114333" x="1943100" y="3968750"/>
          <p14:tracePt t="114349" x="1930400" y="3994150"/>
          <p14:tracePt t="114351" x="1924050" y="4000500"/>
          <p14:tracePt t="114361" x="1924050" y="4006850"/>
          <p14:tracePt t="114371" x="1924050" y="4019550"/>
          <p14:tracePt t="114384" x="1917700" y="4025900"/>
          <p14:tracePt t="114401" x="1911350" y="4038600"/>
          <p14:tracePt t="114417" x="1911350" y="4057650"/>
          <p14:tracePt t="114434" x="1911350" y="4076700"/>
          <p14:tracePt t="114451" x="1911350" y="4089400"/>
          <p14:tracePt t="114467" x="1911350" y="4108450"/>
          <p14:tracePt t="114484" x="1911350" y="4133850"/>
          <p14:tracePt t="114500" x="1917700" y="4165600"/>
          <p14:tracePt t="114517" x="1936750" y="4191000"/>
          <p14:tracePt t="114534" x="1955800" y="4216400"/>
          <p14:tracePt t="114536" x="1968500" y="4229100"/>
          <p14:tracePt t="114550" x="1987550" y="4248150"/>
          <p14:tracePt t="114567" x="2025650" y="4279900"/>
          <p14:tracePt t="114584" x="2076450" y="4305300"/>
          <p14:tracePt t="114600" x="2139950" y="4330700"/>
          <p14:tracePt t="114617" x="2190750" y="4343400"/>
          <p14:tracePt t="114634" x="2235200" y="4356100"/>
          <p14:tracePt t="114651" x="2279650" y="4362450"/>
          <p14:tracePt t="114667" x="2330450" y="4368800"/>
          <p14:tracePt t="114684" x="2355850" y="4368800"/>
          <p14:tracePt t="114701" x="2368550" y="4368800"/>
          <p14:tracePt t="114704" x="2374900" y="4368800"/>
          <p14:tracePt t="114734" x="2381250" y="4356100"/>
          <p14:tracePt t="114751" x="2381250" y="4324350"/>
          <p14:tracePt t="114767" x="2381250" y="4305300"/>
          <p14:tracePt t="114784" x="2374900" y="4273550"/>
          <p14:tracePt t="114801" x="2362200" y="4229100"/>
          <p14:tracePt t="114817" x="2330450" y="4178300"/>
          <p14:tracePt t="114834" x="2286000" y="4102100"/>
          <p14:tracePt t="114851" x="2241550" y="4044950"/>
          <p14:tracePt t="114867" x="2209800" y="4013200"/>
          <p14:tracePt t="114884" x="2184400" y="3987800"/>
          <p14:tracePt t="114900" x="2171700" y="3975100"/>
          <p14:tracePt t="114904" x="2171700" y="3968750"/>
          <p14:tracePt t="114917" x="2165350" y="3962400"/>
          <p14:tracePt t="114934" x="2159000" y="3962400"/>
          <p14:tracePt t="114950" x="2146300" y="3956050"/>
          <p14:tracePt t="114967" x="2127250" y="3956050"/>
          <p14:tracePt t="114984" x="2108200" y="3956050"/>
          <p14:tracePt t="115001" x="2070100" y="3962400"/>
          <p14:tracePt t="115017" x="2044700" y="3975100"/>
          <p14:tracePt t="115034" x="2019300" y="3987800"/>
          <p14:tracePt t="115050" x="2000250" y="3994150"/>
          <p14:tracePt t="115067" x="1974850" y="4006850"/>
          <p14:tracePt t="115084" x="1962150" y="4025900"/>
          <p14:tracePt t="115100" x="1949450" y="4038600"/>
          <p14:tracePt t="115103" x="1949450" y="4051300"/>
          <p14:tracePt t="115120" x="1949450" y="4064000"/>
          <p14:tracePt t="115134" x="1949450" y="4076700"/>
          <p14:tracePt t="115151" x="1949450" y="4114800"/>
          <p14:tracePt t="115167" x="1949450" y="4152900"/>
          <p14:tracePt t="115184" x="1955800" y="4178300"/>
          <p14:tracePt t="115200" x="1981200" y="4216400"/>
          <p14:tracePt t="115217" x="2006600" y="4248150"/>
          <p14:tracePt t="115234" x="2044700" y="4286250"/>
          <p14:tracePt t="115250" x="2095500" y="4324350"/>
          <p14:tracePt t="115267" x="2146300" y="4349750"/>
          <p14:tracePt t="115284" x="2190750" y="4375150"/>
          <p14:tracePt t="115300" x="2241550" y="4387850"/>
          <p14:tracePt t="115303" x="2260600" y="4387850"/>
          <p14:tracePt t="115317" x="2279650" y="4387850"/>
          <p14:tracePt t="115334" x="2355850" y="4375150"/>
          <p14:tracePt t="115336" x="2381250" y="4362450"/>
          <p14:tracePt t="115351" x="2438400" y="4337050"/>
          <p14:tracePt t="115367" x="2463800" y="4305300"/>
          <p14:tracePt t="115384" x="2476500" y="4279900"/>
          <p14:tracePt t="115400" x="2476500" y="4254500"/>
          <p14:tracePt t="115417" x="2476500" y="4210050"/>
          <p14:tracePt t="115434" x="2463800" y="4178300"/>
          <p14:tracePt t="115450" x="2438400" y="4140200"/>
          <p14:tracePt t="115467" x="2413000" y="4102100"/>
          <p14:tracePt t="115484" x="2324100" y="4044950"/>
          <p14:tracePt t="115500" x="2222500" y="3994150"/>
          <p14:tracePt t="115504" x="2152650" y="3968750"/>
          <p14:tracePt t="115517" x="2101850" y="3956050"/>
          <p14:tracePt t="115534" x="1987550" y="3930650"/>
          <p14:tracePt t="115538" x="1955800" y="3924300"/>
          <p14:tracePt t="115550" x="1936750" y="3924300"/>
          <p14:tracePt t="115567" x="1924050" y="3924300"/>
          <p14:tracePt t="115583" x="1905000" y="3924300"/>
          <p14:tracePt t="115600" x="1892300" y="3943350"/>
          <p14:tracePt t="115617" x="1885950" y="3981450"/>
          <p14:tracePt t="115633" x="1873250" y="4032250"/>
          <p14:tracePt t="115650" x="1866900" y="4057650"/>
          <p14:tracePt t="115667" x="1866900" y="4102100"/>
          <p14:tracePt t="115683" x="1873250" y="4159250"/>
          <p14:tracePt t="115700" x="1905000" y="4210050"/>
          <p14:tracePt t="115717" x="1962150" y="4279900"/>
          <p14:tracePt t="115733" x="2012950" y="4318000"/>
          <p14:tracePt t="115750" x="2057400" y="4343400"/>
          <p14:tracePt t="115767" x="2063750" y="4343400"/>
          <p14:tracePt t="115783" x="2082800" y="4343400"/>
          <p14:tracePt t="115800" x="2101850" y="4337050"/>
          <p14:tracePt t="115817" x="2120900" y="4305300"/>
          <p14:tracePt t="115833" x="2127250" y="4273550"/>
          <p14:tracePt t="115850" x="2139950" y="4216400"/>
          <p14:tracePt t="115867" x="2152650" y="4171950"/>
          <p14:tracePt t="115883" x="2152650" y="4127500"/>
          <p14:tracePt t="115900" x="2152650" y="4089400"/>
          <p14:tracePt t="115917" x="2152650" y="4051300"/>
          <p14:tracePt t="115933" x="2139950" y="4025900"/>
          <p14:tracePt t="115936" x="2133600" y="4025900"/>
          <p14:tracePt t="115950" x="2127250" y="4019550"/>
          <p14:tracePt t="115967" x="2101850" y="4006850"/>
          <p14:tracePt t="115983" x="2070100" y="4000500"/>
          <p14:tracePt t="116000" x="2051050" y="4000500"/>
          <p14:tracePt t="116017" x="2025650" y="4000500"/>
          <p14:tracePt t="116033" x="2000250" y="4013200"/>
          <p14:tracePt t="116050" x="1993900" y="4044950"/>
          <p14:tracePt t="116066" x="1981200" y="4076700"/>
          <p14:tracePt t="116083" x="1981200" y="4102100"/>
          <p14:tracePt t="116100" x="1993900" y="4152900"/>
          <p14:tracePt t="116117" x="2038350" y="4203700"/>
          <p14:tracePt t="116133" x="2114550" y="4254500"/>
          <p14:tracePt t="116150" x="2197100" y="4311650"/>
          <p14:tracePt t="116166" x="2279650" y="4330700"/>
          <p14:tracePt t="116183" x="2317750" y="4330700"/>
          <p14:tracePt t="116200" x="2349500" y="4318000"/>
          <p14:tracePt t="116216" x="2374900" y="4286250"/>
          <p14:tracePt t="116233" x="2387600" y="4241800"/>
          <p14:tracePt t="116250" x="2393950" y="4210050"/>
          <p14:tracePt t="116266" x="2393950" y="4165600"/>
          <p14:tracePt t="116283" x="2393950" y="4121150"/>
          <p14:tracePt t="116300" x="2374900" y="4083050"/>
          <p14:tracePt t="116317" x="2330450" y="4051300"/>
          <p14:tracePt t="116333" x="2228850" y="4013200"/>
          <p14:tracePt t="116350" x="2095500" y="3987800"/>
          <p14:tracePt t="116352" x="2032000" y="3981450"/>
          <p14:tracePt t="116367" x="1943100" y="3981450"/>
          <p14:tracePt t="116383" x="1885950" y="3987800"/>
          <p14:tracePt t="116400" x="1860550" y="4000500"/>
          <p14:tracePt t="116417" x="1854200" y="4025900"/>
          <p14:tracePt t="116433" x="1847850" y="4057650"/>
          <p14:tracePt t="116450" x="1847850" y="4083050"/>
          <p14:tracePt t="116467" x="1860550" y="4121150"/>
          <p14:tracePt t="116483" x="1885950" y="4159250"/>
          <p14:tracePt t="116500" x="1936750" y="4197350"/>
          <p14:tracePt t="116516" x="1993900" y="4235450"/>
          <p14:tracePt t="116533" x="2057400" y="4260850"/>
          <p14:tracePt t="116536" x="2076450" y="4267200"/>
          <p14:tracePt t="116550" x="2095500" y="4267200"/>
          <p14:tracePt t="116567" x="2146300" y="4260850"/>
          <p14:tracePt t="116583" x="2171700" y="4229100"/>
          <p14:tracePt t="116600" x="2184400" y="4197350"/>
          <p14:tracePt t="116616" x="2184400" y="4165600"/>
          <p14:tracePt t="116633" x="2184400" y="4146550"/>
          <p14:tracePt t="116650" x="2184400" y="4133850"/>
          <p14:tracePt t="116687" x="2178050" y="4127500"/>
          <p14:tracePt t="116759" x="2178050" y="4133850"/>
          <p14:tracePt t="116768" x="2178050" y="4146550"/>
          <p14:tracePt t="116783" x="2184400" y="4203700"/>
          <p14:tracePt t="116800" x="2209800" y="4248150"/>
          <p14:tracePt t="116816" x="2235200" y="4279900"/>
          <p14:tracePt t="116833" x="2254250" y="4305300"/>
          <p14:tracePt t="116850" x="2266950" y="4305300"/>
          <p14:tracePt t="116866" x="2273300" y="4305300"/>
          <p14:tracePt t="116883" x="2286000" y="4305300"/>
          <p14:tracePt t="116900" x="2298700" y="4279900"/>
          <p14:tracePt t="116916" x="2305050" y="4248150"/>
          <p14:tracePt t="116933" x="2305050" y="4184650"/>
          <p14:tracePt t="116935" x="2305050" y="4140200"/>
          <p14:tracePt t="116950" x="2292350" y="4108450"/>
          <p14:tracePt t="116966" x="2247900" y="4032250"/>
          <p14:tracePt t="116983" x="2216150" y="3994150"/>
          <p14:tracePt t="117000" x="2152650" y="3975100"/>
          <p14:tracePt t="117016" x="2082800" y="3962400"/>
          <p14:tracePt t="117033" x="2012950" y="3956050"/>
          <p14:tracePt t="117050" x="1949450" y="3956050"/>
          <p14:tracePt t="117066" x="1911350" y="3981450"/>
          <p14:tracePt t="117083" x="1892300" y="4013200"/>
          <p14:tracePt t="117100" x="1885950" y="4051300"/>
          <p14:tracePt t="117116" x="1885950" y="4083050"/>
          <p14:tracePt t="117133" x="1885950" y="4114800"/>
          <p14:tracePt t="117149" x="1892300" y="4146550"/>
          <p14:tracePt t="117166" x="1949450" y="4191000"/>
          <p14:tracePt t="117183" x="1993900" y="4203700"/>
          <p14:tracePt t="117200" x="2038350" y="4216400"/>
          <p14:tracePt t="117216" x="2070100" y="4216400"/>
          <p14:tracePt t="117233" x="2089150" y="4216400"/>
          <p14:tracePt t="117250" x="2095500" y="4197350"/>
          <p14:tracePt t="117266" x="2095500" y="4165600"/>
          <p14:tracePt t="117283" x="2095500" y="4140200"/>
          <p14:tracePt t="117299" x="2095500" y="4114800"/>
          <p14:tracePt t="117316" x="2089150" y="4102100"/>
          <p14:tracePt t="117655" x="0" y="0"/>
        </p14:tracePtLst>
        <p14:tracePtLst>
          <p14:tracePt t="120410" x="2762250" y="3987800"/>
          <p14:tracePt t="120465" x="2755900" y="3987800"/>
          <p14:tracePt t="120481" x="2755900" y="4006850"/>
          <p14:tracePt t="120492" x="2762250" y="4019550"/>
          <p14:tracePt t="120503" x="2768600" y="4044950"/>
          <p14:tracePt t="120515" x="2774950" y="4070350"/>
          <p14:tracePt t="120532" x="2781300" y="4102100"/>
          <p14:tracePt t="120548" x="2787650" y="4146550"/>
          <p14:tracePt t="120565" x="2794000" y="4178300"/>
          <p14:tracePt t="120568" x="2800350" y="4197350"/>
          <p14:tracePt t="120582" x="2800350" y="4203700"/>
          <p14:tracePt t="120599" x="2806700" y="4229100"/>
          <p14:tracePt t="120615" x="2813050" y="4235450"/>
          <p14:tracePt t="120632" x="2819400" y="4248150"/>
          <p14:tracePt t="120649" x="2825750" y="4260850"/>
          <p14:tracePt t="120665" x="2832100" y="4273550"/>
          <p14:tracePt t="120682" x="2844800" y="4286250"/>
          <p14:tracePt t="120699" x="2857500" y="4292600"/>
          <p14:tracePt t="120715" x="2863850" y="4298950"/>
          <p14:tracePt t="120732" x="2882900" y="4305300"/>
          <p14:tracePt t="120748" x="2895600" y="4311650"/>
          <p14:tracePt t="120765" x="2914650" y="4318000"/>
          <p14:tracePt t="120782" x="2959100" y="4324350"/>
          <p14:tracePt t="120785" x="2984500" y="4324350"/>
          <p14:tracePt t="120798" x="3060700" y="4324350"/>
          <p14:tracePt t="120815" x="3168650" y="4324350"/>
          <p14:tracePt t="120832" x="3232150" y="4324350"/>
          <p14:tracePt t="120848" x="3263900" y="4324350"/>
          <p14:tracePt t="120888" x="3270250" y="4324350"/>
          <p14:tracePt t="120912" x="3270250" y="4311650"/>
          <p14:tracePt t="120920" x="3270250" y="4292600"/>
          <p14:tracePt t="120936" x="3263900" y="4267200"/>
          <p14:tracePt t="120948" x="3257550" y="4260850"/>
          <p14:tracePt t="120965" x="3251200" y="4222750"/>
          <p14:tracePt t="120982" x="3225800" y="4178300"/>
          <p14:tracePt t="120984" x="3213100" y="4152900"/>
          <p14:tracePt t="120999" x="3175000" y="4102100"/>
          <p14:tracePt t="121015" x="3149600" y="4057650"/>
          <p14:tracePt t="121032" x="3130550" y="4019550"/>
          <p14:tracePt t="121048" x="3111500" y="3994150"/>
          <p14:tracePt t="121065" x="3098800" y="3968750"/>
          <p14:tracePt t="121082" x="3092450" y="3949700"/>
          <p14:tracePt t="121098" x="3067050" y="3924300"/>
          <p14:tracePt t="121115" x="3035300" y="3905250"/>
          <p14:tracePt t="121132" x="3003550" y="3886200"/>
          <p14:tracePt t="121148" x="2952750" y="3873500"/>
          <p14:tracePt t="121165" x="2921000" y="3867150"/>
          <p14:tracePt t="121182" x="2882900" y="3867150"/>
          <p14:tracePt t="121183" x="2876550" y="3867150"/>
          <p14:tracePt t="121198" x="2844800" y="3867150"/>
          <p14:tracePt t="121215" x="2813050" y="3873500"/>
          <p14:tracePt t="121232" x="2787650" y="3892550"/>
          <p14:tracePt t="121248" x="2768600" y="3911600"/>
          <p14:tracePt t="121265" x="2743200" y="3943350"/>
          <p14:tracePt t="121282" x="2724150" y="3975100"/>
          <p14:tracePt t="121298" x="2717800" y="4013200"/>
          <p14:tracePt t="121315" x="2698750" y="4051300"/>
          <p14:tracePt t="121332" x="2692400" y="4089400"/>
          <p14:tracePt t="121348" x="2686050" y="4127500"/>
          <p14:tracePt t="121365" x="2686050" y="4152900"/>
          <p14:tracePt t="121367" x="2686050" y="4159250"/>
          <p14:tracePt t="121382" x="2686050" y="4171950"/>
          <p14:tracePt t="121399" x="2686050" y="4210050"/>
          <p14:tracePt t="121415" x="2692400" y="4235450"/>
          <p14:tracePt t="121431" x="2705100" y="4248150"/>
          <p14:tracePt t="121448" x="2724150" y="4267200"/>
          <p14:tracePt t="121465" x="2749550" y="4286250"/>
          <p14:tracePt t="121481" x="2774950" y="4305300"/>
          <p14:tracePt t="121498" x="2806700" y="4318000"/>
          <p14:tracePt t="121515" x="2844800" y="4337050"/>
          <p14:tracePt t="121531" x="2870200" y="4343400"/>
          <p14:tracePt t="121548" x="2901950" y="4349750"/>
          <p14:tracePt t="121565" x="2933700" y="4349750"/>
          <p14:tracePt t="121567" x="2946400" y="4349750"/>
          <p14:tracePt t="121581" x="2959100" y="4349750"/>
          <p14:tracePt t="121598" x="2997200" y="4330700"/>
          <p14:tracePt t="121615" x="3009900" y="4305300"/>
          <p14:tracePt t="121631" x="3022600" y="4273550"/>
          <p14:tracePt t="121648" x="3028950" y="4254500"/>
          <p14:tracePt t="121665" x="3041650" y="4222750"/>
          <p14:tracePt t="121681" x="3048000" y="4203700"/>
          <p14:tracePt t="121698" x="3054350" y="4178300"/>
          <p14:tracePt t="121715" x="3054350" y="4159250"/>
          <p14:tracePt t="121731" x="3054350" y="4133850"/>
          <p14:tracePt t="121748" x="3054350" y="4108450"/>
          <p14:tracePt t="121765" x="3054350" y="4089400"/>
          <p14:tracePt t="121781" x="3054350" y="4083050"/>
          <p14:tracePt t="121798" x="3048000" y="4064000"/>
          <p14:tracePt t="121815" x="3048000" y="4057650"/>
          <p14:tracePt t="122103" x="0" y="0"/>
        </p14:tracePtLst>
        <p14:tracePtLst>
          <p14:tracePt t="127321" x="4565650" y="4654550"/>
          <p14:tracePt t="127432" x="4578350" y="4654550"/>
          <p14:tracePt t="127442" x="4591050" y="4654550"/>
          <p14:tracePt t="127453" x="4616450" y="4654550"/>
          <p14:tracePt t="127463" x="4679950" y="4654550"/>
          <p14:tracePt t="127479" x="4737100" y="4654550"/>
          <p14:tracePt t="127496" x="4762500" y="4654550"/>
          <p14:tracePt t="127513" x="4768850" y="4654550"/>
          <p14:tracePt t="127727" x="0" y="0"/>
        </p14:tracePtLst>
        <p14:tracePtLst>
          <p14:tracePt t="128474" x="4984750" y="4660900"/>
          <p14:tracePt t="128561" x="4997450" y="4660900"/>
          <p14:tracePt t="128577" x="5035550" y="4660900"/>
          <p14:tracePt t="128590" x="5060950" y="4660900"/>
          <p14:tracePt t="128601" x="5099050" y="4660900"/>
          <p14:tracePt t="128612" x="5105400" y="4660900"/>
          <p14:tracePt t="128629" x="5111750" y="4660900"/>
          <p14:tracePt t="128672" x="0" y="0"/>
        </p14:tracePtLst>
        <p14:tracePtLst>
          <p14:tracePt t="131009" x="5340350" y="4660900"/>
          <p14:tracePt t="131041" x="5353050" y="4660900"/>
          <p14:tracePt t="131053" x="5372100" y="4660900"/>
          <p14:tracePt t="131062" x="5410200" y="4660900"/>
          <p14:tracePt t="131079" x="5556250" y="4686300"/>
          <p14:tracePt t="131095" x="5664200" y="4686300"/>
          <p14:tracePt t="131112" x="5778500" y="4686300"/>
          <p14:tracePt t="131128" x="5873750" y="4686300"/>
          <p14:tracePt t="131145" x="5924550" y="4686300"/>
          <p14:tracePt t="131162" x="5949950" y="4686300"/>
          <p14:tracePt t="131178" x="5956300" y="4686300"/>
          <p14:tracePt t="131343" x="0" y="0"/>
        </p14:tracePtLst>
        <p14:tracePtLst>
          <p14:tracePt t="135337" x="2489200" y="4749800"/>
          <p14:tracePt t="135352" x="2476500" y="4762500"/>
          <p14:tracePt t="135368" x="2470150" y="4768850"/>
          <p14:tracePt t="135381" x="2457450" y="4781550"/>
          <p14:tracePt t="135394" x="2444750" y="4800600"/>
          <p14:tracePt t="135410" x="2438400" y="4826000"/>
          <p14:tracePt t="135427" x="2432050" y="4845050"/>
          <p14:tracePt t="135444" x="2419350" y="4870450"/>
          <p14:tracePt t="135460" x="2419350" y="4883150"/>
          <p14:tracePt t="135464" x="2419350" y="4895850"/>
          <p14:tracePt t="135477" x="2419350" y="4908550"/>
          <p14:tracePt t="135494" x="2419350" y="4921250"/>
          <p14:tracePt t="135511" x="2425700" y="4959350"/>
          <p14:tracePt t="135527" x="2444750" y="4978400"/>
          <p14:tracePt t="135544" x="2476500" y="5003800"/>
          <p14:tracePt t="135560" x="2501900" y="5016500"/>
          <p14:tracePt t="135577" x="2520950" y="5022850"/>
          <p14:tracePt t="135593" x="2540000" y="5029200"/>
          <p14:tracePt t="135610" x="2559050" y="5029200"/>
          <p14:tracePt t="135627" x="2584450" y="5029200"/>
          <p14:tracePt t="135643" x="2616200" y="5029200"/>
          <p14:tracePt t="135660" x="2635250" y="5016500"/>
          <p14:tracePt t="135663" x="2641600" y="5003800"/>
          <p14:tracePt t="135677" x="2654300" y="4991100"/>
          <p14:tracePt t="135693" x="2667000" y="4972050"/>
          <p14:tracePt t="135696" x="2667000" y="4965700"/>
          <p14:tracePt t="135711" x="2673350" y="4953000"/>
          <p14:tracePt t="135727" x="2686050" y="4927600"/>
          <p14:tracePt t="135743" x="2686050" y="4914900"/>
          <p14:tracePt t="135760" x="2686050" y="4889500"/>
          <p14:tracePt t="135777" x="2686050" y="4883150"/>
          <p14:tracePt t="135793" x="2692400" y="4870450"/>
          <p14:tracePt t="135810" x="2692400" y="4857750"/>
          <p14:tracePt t="135826" x="2692400" y="4851400"/>
          <p14:tracePt t="136119" x="0" y="0"/>
        </p14:tracePtLst>
        <p14:tracePtLst>
          <p14:tracePt t="137459" x="1727200" y="4743450"/>
          <p14:tracePt t="137474" x="1727200" y="4749800"/>
          <p14:tracePt t="137489" x="1727200" y="4768850"/>
          <p14:tracePt t="137505" x="1720850" y="4781550"/>
          <p14:tracePt t="137514" x="1720850" y="4787900"/>
          <p14:tracePt t="137527" x="1714500" y="4819650"/>
          <p14:tracePt t="137543" x="1714500" y="4838700"/>
          <p14:tracePt t="137560" x="1714500" y="4864100"/>
          <p14:tracePt t="137576" x="1714500" y="4883150"/>
          <p14:tracePt t="137593" x="1714500" y="4914900"/>
          <p14:tracePt t="137610" x="1733550" y="4933950"/>
          <p14:tracePt t="137626" x="1758950" y="4959350"/>
          <p14:tracePt t="137643" x="1797050" y="4978400"/>
          <p14:tracePt t="137660" x="1828800" y="4984750"/>
          <p14:tracePt t="137676" x="1866900" y="4997450"/>
          <p14:tracePt t="137693" x="1892300" y="5003800"/>
          <p14:tracePt t="137709" x="1917700" y="5003800"/>
          <p14:tracePt t="137711" x="1930400" y="5003800"/>
          <p14:tracePt t="137726" x="1936750" y="5003800"/>
          <p14:tracePt t="137742" x="1962150" y="5003800"/>
          <p14:tracePt t="137759" x="1974850" y="5003800"/>
          <p14:tracePt t="137776" x="1987550" y="5003800"/>
          <p14:tracePt t="137793" x="1993900" y="4991100"/>
          <p14:tracePt t="137809" x="2000250" y="4965700"/>
          <p14:tracePt t="137826" x="2006600" y="4946650"/>
          <p14:tracePt t="137842" x="2006600" y="4921250"/>
          <p14:tracePt t="137859" x="2019300" y="4889500"/>
          <p14:tracePt t="137876" x="2019300" y="4864100"/>
          <p14:tracePt t="137893" x="2019300" y="4838700"/>
          <p14:tracePt t="137909" x="2019300" y="4819650"/>
          <p14:tracePt t="137911" x="2019300" y="4806950"/>
          <p14:tracePt t="137926" x="2019300" y="4794250"/>
          <p14:tracePt t="137943" x="2019300" y="4781550"/>
          <p14:tracePt t="137959" x="2019300" y="4768850"/>
          <p14:tracePt t="137976" x="2019300" y="4756150"/>
          <p14:tracePt t="137993" x="1993900" y="4737100"/>
          <p14:tracePt t="138009" x="1962150" y="4718050"/>
          <p14:tracePt t="138026" x="1917700" y="4699000"/>
          <p14:tracePt t="138042" x="1892300" y="4699000"/>
          <p14:tracePt t="138059" x="1866900" y="4699000"/>
          <p14:tracePt t="138076" x="1860550" y="4699000"/>
          <p14:tracePt t="138092" x="1854200" y="4699000"/>
          <p14:tracePt t="138109" x="1835150" y="4699000"/>
          <p14:tracePt t="138126" x="1828800" y="4711700"/>
          <p14:tracePt t="138143" x="1809750" y="4768850"/>
          <p14:tracePt t="138159" x="1803400" y="4794250"/>
          <p14:tracePt t="138176" x="1803400" y="4832350"/>
          <p14:tracePt t="138192" x="1803400" y="4870450"/>
          <p14:tracePt t="138209" x="1822450" y="4895850"/>
          <p14:tracePt t="138226" x="1841500" y="4914900"/>
          <p14:tracePt t="138242" x="1866900" y="4940300"/>
          <p14:tracePt t="138259" x="1892300" y="4959350"/>
          <p14:tracePt t="138276" x="1924050" y="4972050"/>
          <p14:tracePt t="138292" x="1943100" y="4984750"/>
          <p14:tracePt t="138309" x="1974850" y="4997450"/>
          <p14:tracePt t="138326" x="1993900" y="4997450"/>
          <p14:tracePt t="138327" x="2012950" y="4997450"/>
          <p14:tracePt t="138342" x="2032000" y="4997450"/>
          <p14:tracePt t="138359" x="2044700" y="4991100"/>
          <p14:tracePt t="138376" x="2057400" y="4978400"/>
          <p14:tracePt t="138392" x="2063750" y="4953000"/>
          <p14:tracePt t="138409" x="2070100" y="4927600"/>
          <p14:tracePt t="138426" x="2076450" y="4908550"/>
          <p14:tracePt t="138442" x="2076450" y="4876800"/>
          <p14:tracePt t="138459" x="2076450" y="4832350"/>
          <p14:tracePt t="138476" x="2070100" y="4806950"/>
          <p14:tracePt t="138492" x="2063750" y="4775200"/>
          <p14:tracePt t="138509" x="2051050" y="4749800"/>
          <p14:tracePt t="138512" x="2044700" y="4737100"/>
          <p14:tracePt t="138526" x="2038350" y="4724400"/>
          <p14:tracePt t="138529" x="2032000" y="4724400"/>
          <p14:tracePt t="138542" x="2019300" y="4711700"/>
          <p14:tracePt t="138559" x="2012950" y="4711700"/>
          <p14:tracePt t="138576" x="2006600" y="4705350"/>
          <p14:tracePt t="138592" x="1993900" y="4705350"/>
          <p14:tracePt t="138728" x="0" y="0"/>
        </p14:tracePtLst>
        <p14:tracePtLst>
          <p14:tracePt t="139738" x="2368550" y="4711700"/>
          <p14:tracePt t="139767" x="2368550" y="4724400"/>
          <p14:tracePt t="139776" x="2368550" y="4737100"/>
          <p14:tracePt t="139792" x="2368550" y="4775200"/>
          <p14:tracePt t="139809" x="2368550" y="4813300"/>
          <p14:tracePt t="139825" x="2362200" y="4857750"/>
          <p14:tracePt t="139842" x="2362200" y="4883150"/>
          <p14:tracePt t="139859" x="2362200" y="4908550"/>
          <p14:tracePt t="139875" x="2368550" y="4940300"/>
          <p14:tracePt t="139892" x="2374900" y="4959350"/>
          <p14:tracePt t="139909" x="2387600" y="4978400"/>
          <p14:tracePt t="139911" x="2393950" y="4984750"/>
          <p14:tracePt t="139925" x="2400300" y="4991100"/>
          <p14:tracePt t="139943" x="2425700" y="5022850"/>
          <p14:tracePt t="139959" x="2457450" y="5041900"/>
          <p14:tracePt t="139975" x="2508250" y="5060950"/>
          <p14:tracePt t="139992" x="2552700" y="5073650"/>
          <p14:tracePt t="140009" x="2571750" y="5080000"/>
          <p14:tracePt t="140026" x="2590800" y="5086350"/>
          <p14:tracePt t="140042" x="2597150" y="5086350"/>
          <p14:tracePt t="140059" x="2609850" y="5086350"/>
          <p14:tracePt t="140075" x="2622550" y="5086350"/>
          <p14:tracePt t="140092" x="2635250" y="5073650"/>
          <p14:tracePt t="140096" x="2641600" y="5067300"/>
          <p14:tracePt t="140109" x="2647950" y="5054600"/>
          <p14:tracePt t="140125" x="2654300" y="5029200"/>
          <p14:tracePt t="140129" x="2654300" y="5010150"/>
          <p14:tracePt t="140142" x="2654300" y="4984750"/>
          <p14:tracePt t="140159" x="2654300" y="4940300"/>
          <p14:tracePt t="140175" x="2654300" y="4921250"/>
          <p14:tracePt t="140192" x="2654300" y="4902200"/>
          <p14:tracePt t="140209" x="2654300" y="4889500"/>
          <p14:tracePt t="140225" x="2654300" y="4864100"/>
          <p14:tracePt t="140242" x="2647950" y="4851400"/>
          <p14:tracePt t="140259" x="2641600" y="4845050"/>
          <p14:tracePt t="140275" x="2635250" y="4826000"/>
          <p14:tracePt t="140292" x="2622550" y="4813300"/>
          <p14:tracePt t="140296" x="2622550" y="4806950"/>
          <p14:tracePt t="140309" x="2616200" y="4800600"/>
          <p14:tracePt t="140325" x="2609850" y="4794250"/>
          <p14:tracePt t="140327" x="2603500" y="4781550"/>
          <p14:tracePt t="140359" x="2590800" y="4768850"/>
          <p14:tracePt t="140375" x="2578100" y="4756150"/>
          <p14:tracePt t="140392" x="2565400" y="4749800"/>
          <p14:tracePt t="140409" x="2546350" y="4743450"/>
          <p14:tracePt t="140425" x="2533650" y="4743450"/>
          <p14:tracePt t="140442" x="2508250" y="4737100"/>
          <p14:tracePt t="140459" x="2495550" y="4737100"/>
          <p14:tracePt t="140475" x="2476500" y="4737100"/>
          <p14:tracePt t="140492" x="2463800" y="4737100"/>
          <p14:tracePt t="140495" x="2444750" y="4737100"/>
          <p14:tracePt t="140509" x="2438400" y="4737100"/>
          <p14:tracePt t="140525" x="2419350" y="4743450"/>
          <p14:tracePt t="140528" x="2413000" y="4756150"/>
          <p14:tracePt t="140542" x="2406650" y="4768850"/>
          <p14:tracePt t="140558" x="2393950" y="4800600"/>
          <p14:tracePt t="140575" x="2381250" y="4819650"/>
          <p14:tracePt t="140592" x="2368550" y="4845050"/>
          <p14:tracePt t="140608" x="2362200" y="4851400"/>
          <p14:tracePt t="140625" x="2362200" y="4864100"/>
          <p14:tracePt t="140642" x="2362200" y="4876800"/>
          <p14:tracePt t="140658" x="2362200" y="4889500"/>
          <p14:tracePt t="140675" x="2362200" y="4902200"/>
          <p14:tracePt t="140692" x="2362200" y="4921250"/>
          <p14:tracePt t="140708" x="2368550" y="4946650"/>
          <p14:tracePt t="140725" x="2381250" y="4972050"/>
          <p14:tracePt t="140728" x="2393950" y="4978400"/>
          <p14:tracePt t="140742" x="2400300" y="4991100"/>
          <p14:tracePt t="140759" x="2444750" y="5029200"/>
          <p14:tracePt t="140775" x="2470150" y="5035550"/>
          <p14:tracePt t="140792" x="2501900" y="5048250"/>
          <p14:tracePt t="140808" x="2527300" y="5060950"/>
          <p14:tracePt t="140825" x="2552700" y="5060950"/>
          <p14:tracePt t="140842" x="2597150" y="5060950"/>
          <p14:tracePt t="140858" x="2673350" y="5054600"/>
          <p14:tracePt t="140875" x="2743200" y="5022850"/>
          <p14:tracePt t="140892" x="2787650" y="4997450"/>
          <p14:tracePt t="140908" x="2813050" y="4984750"/>
          <p14:tracePt t="140911" x="2813050" y="4972050"/>
          <p14:tracePt t="140925" x="2819400" y="4959350"/>
          <p14:tracePt t="140943" x="2825750" y="4940300"/>
          <p14:tracePt t="140945" x="2832100" y="4927600"/>
          <p14:tracePt t="140960" x="2832100" y="4914900"/>
          <p14:tracePt t="140975" x="2832100" y="4895850"/>
          <p14:tracePt t="140992" x="2832100" y="4883150"/>
          <p14:tracePt t="141008" x="2832100" y="4864100"/>
          <p14:tracePt t="141025" x="2832100" y="4845050"/>
          <p14:tracePt t="141042" x="2825750" y="4826000"/>
          <p14:tracePt t="141058" x="2819400" y="4813300"/>
          <p14:tracePt t="141075" x="2787650" y="4787900"/>
          <p14:tracePt t="141092" x="2717800" y="4749800"/>
          <p14:tracePt t="141108" x="2609850" y="4705350"/>
          <p14:tracePt t="141112" x="2546350" y="4686300"/>
          <p14:tracePt t="141125" x="2489200" y="4667250"/>
          <p14:tracePt t="141142" x="2400300" y="4654550"/>
          <p14:tracePt t="141144" x="2374900" y="4648200"/>
          <p14:tracePt t="141160" x="2368550" y="4648200"/>
          <p14:tracePt t="141175" x="2355850" y="4648200"/>
          <p14:tracePt t="141208" x="2336800" y="4654550"/>
          <p14:tracePt t="141225" x="2330450" y="4686300"/>
          <p14:tracePt t="141241" x="2324100" y="4724400"/>
          <p14:tracePt t="141258" x="2317750" y="4775200"/>
          <p14:tracePt t="141275" x="2317750" y="4819650"/>
          <p14:tracePt t="141291" x="2317750" y="4876800"/>
          <p14:tracePt t="141308" x="2324100" y="4940300"/>
          <p14:tracePt t="141325" x="2343150" y="4978400"/>
          <p14:tracePt t="141341" x="2368550" y="5010150"/>
          <p14:tracePt t="141358" x="2381250" y="5022850"/>
          <p14:tracePt t="141375" x="2387600" y="5022850"/>
          <p14:tracePt t="141391" x="2406650" y="5022850"/>
          <p14:tracePt t="141408" x="2451100" y="5022850"/>
          <p14:tracePt t="141425" x="2482850" y="5003800"/>
          <p14:tracePt t="141442" x="2527300" y="4978400"/>
          <p14:tracePt t="141458" x="2565400" y="4953000"/>
          <p14:tracePt t="141475" x="2578100" y="4927600"/>
          <p14:tracePt t="141492" x="2590800" y="4902200"/>
          <p14:tracePt t="141508" x="2603500" y="4883150"/>
          <p14:tracePt t="141512" x="2603500" y="4876800"/>
          <p14:tracePt t="141525" x="2609850" y="4864100"/>
          <p14:tracePt t="141541" x="2609850" y="4851400"/>
          <p14:tracePt t="141559" x="2616200" y="4826000"/>
          <p14:tracePt t="141575" x="2616200" y="4819650"/>
          <p14:tracePt t="141592" x="2616200" y="4806950"/>
          <p14:tracePt t="141608" x="2616200" y="4800600"/>
          <p14:tracePt t="141625" x="2616200" y="4787900"/>
          <p14:tracePt t="141641" x="2609850" y="4781550"/>
          <p14:tracePt t="141658" x="2603500" y="4775200"/>
          <p14:tracePt t="141675" x="2597150" y="4768850"/>
          <p14:tracePt t="141712" x="2590800" y="4768850"/>
          <p14:tracePt t="141725" x="2584450" y="4768850"/>
          <p14:tracePt t="141741" x="2578100" y="4768850"/>
          <p14:tracePt t="141759" x="2533650" y="4787900"/>
          <p14:tracePt t="141775" x="2501900" y="4819650"/>
          <p14:tracePt t="141791" x="2489200" y="4845050"/>
          <p14:tracePt t="141808" x="2476500" y="4864100"/>
          <p14:tracePt t="141825" x="2470150" y="4883150"/>
          <p14:tracePt t="141841" x="2470150" y="4902200"/>
          <p14:tracePt t="141858" x="2470150" y="4927600"/>
          <p14:tracePt t="141875" x="2482850" y="4953000"/>
          <p14:tracePt t="141891" x="2495550" y="4972050"/>
          <p14:tracePt t="141908" x="2520950" y="4997450"/>
          <p14:tracePt t="141924" x="2546350" y="5016500"/>
          <p14:tracePt t="141941" x="2584450" y="5029200"/>
          <p14:tracePt t="141944" x="2603500" y="5035550"/>
          <p14:tracePt t="141958" x="2616200" y="5041900"/>
          <p14:tracePt t="141975" x="2667000" y="5041900"/>
          <p14:tracePt t="141991" x="2711450" y="5035550"/>
          <p14:tracePt t="142008" x="2736850" y="5016500"/>
          <p14:tracePt t="142024" x="2749550" y="4991100"/>
          <p14:tracePt t="142041" x="2762250" y="4959350"/>
          <p14:tracePt t="142058" x="2768600" y="4921250"/>
          <p14:tracePt t="142074" x="2768600" y="4889500"/>
          <p14:tracePt t="142091" x="2755900" y="4851400"/>
          <p14:tracePt t="142108" x="2724150" y="4800600"/>
          <p14:tracePt t="142124" x="2660650" y="4749800"/>
          <p14:tracePt t="142141" x="2565400" y="4692650"/>
          <p14:tracePt t="142158" x="2482850" y="4667250"/>
          <p14:tracePt t="142160" x="2457450" y="4660900"/>
          <p14:tracePt t="142175" x="2432050" y="4654550"/>
          <p14:tracePt t="142191" x="2425700" y="4654550"/>
          <p14:tracePt t="142208" x="2419350" y="4654550"/>
          <p14:tracePt t="142224" x="2400300" y="4660900"/>
          <p14:tracePt t="142241" x="2387600" y="4692650"/>
          <p14:tracePt t="142258" x="2368550" y="4724400"/>
          <p14:tracePt t="142274" x="2362200" y="4756150"/>
          <p14:tracePt t="142291" x="2355850" y="4794250"/>
          <p14:tracePt t="142308" x="2355850" y="4845050"/>
          <p14:tracePt t="142324" x="2362200" y="4902200"/>
          <p14:tracePt t="142341" x="2387600" y="4953000"/>
          <p14:tracePt t="142343" x="2406650" y="4972050"/>
          <p14:tracePt t="142358" x="2425700" y="4991100"/>
          <p14:tracePt t="142375" x="2470150" y="5016500"/>
          <p14:tracePt t="142391" x="2495550" y="5022850"/>
          <p14:tracePt t="142408" x="2533650" y="5022850"/>
          <p14:tracePt t="142424" x="2578100" y="5016500"/>
          <p14:tracePt t="142441" x="2616200" y="4997450"/>
          <p14:tracePt t="142458" x="2647950" y="4959350"/>
          <p14:tracePt t="142474" x="2660650" y="4927600"/>
          <p14:tracePt t="142491" x="2660650" y="4914900"/>
          <p14:tracePt t="142508" x="2660650" y="4889500"/>
          <p14:tracePt t="142524" x="2660650" y="4864100"/>
          <p14:tracePt t="142541" x="2660650" y="4826000"/>
          <p14:tracePt t="142557" x="2654300" y="4813300"/>
          <p14:tracePt t="142574" x="2654300" y="4800600"/>
          <p14:tracePt t="142647" x="2647950" y="4800600"/>
          <p14:tracePt t="142679" x="2635250" y="4800600"/>
          <p14:tracePt t="142687" x="2628900" y="4800600"/>
          <p14:tracePt t="142695" x="2616200" y="4806950"/>
          <p14:tracePt t="142707" x="2609850" y="4819650"/>
          <p14:tracePt t="142724" x="2597150" y="4838700"/>
          <p14:tracePt t="142741" x="2590800" y="4851400"/>
          <p14:tracePt t="142757" x="2590800" y="4864100"/>
          <p14:tracePt t="142775" x="2590800" y="4895850"/>
          <p14:tracePt t="142791" x="2597150" y="4921250"/>
          <p14:tracePt t="142808" x="2609850" y="4946650"/>
          <p14:tracePt t="142824" x="2635250" y="4959350"/>
          <p14:tracePt t="142841" x="2647950" y="4965700"/>
          <p14:tracePt t="142858" x="2654300" y="4965700"/>
          <p14:tracePt t="142891" x="2667000" y="4965700"/>
          <p14:tracePt t="142908" x="2679700" y="4959350"/>
          <p14:tracePt t="142924" x="2692400" y="4927600"/>
          <p14:tracePt t="142928" x="2698750" y="4914900"/>
          <p14:tracePt t="142944" x="2698750" y="4902200"/>
          <p14:tracePt t="142958" x="2698750" y="4895850"/>
          <p14:tracePt t="142975" x="2698750" y="4857750"/>
          <p14:tracePt t="142991" x="2673350" y="4826000"/>
          <p14:tracePt t="143008" x="2654300" y="4800600"/>
          <p14:tracePt t="143024" x="2628900" y="4787900"/>
          <p14:tracePt t="143041" x="2616200" y="4781550"/>
          <p14:tracePt t="143058" x="2597150" y="4775200"/>
          <p14:tracePt t="143074" x="2584450" y="4775200"/>
          <p14:tracePt t="143091" x="2571750" y="4775200"/>
          <p14:tracePt t="143107" x="2540000" y="4775200"/>
          <p14:tracePt t="143124" x="2501900" y="4781550"/>
          <p14:tracePt t="143141" x="2476500" y="4800600"/>
          <p14:tracePt t="143143" x="2457450" y="4806950"/>
          <p14:tracePt t="143157" x="2444750" y="4813300"/>
          <p14:tracePt t="143174" x="2432050" y="4838700"/>
          <p14:tracePt t="143191" x="2425700" y="4845050"/>
          <p14:tracePt t="143207" x="2425700" y="4857750"/>
          <p14:tracePt t="143224" x="2425700" y="4876800"/>
          <p14:tracePt t="143241" x="2432050" y="4895850"/>
          <p14:tracePt t="143258" x="2444750" y="4914900"/>
          <p14:tracePt t="143274" x="2476500" y="4946650"/>
          <p14:tracePt t="143291" x="2540000" y="4991100"/>
          <p14:tracePt t="143308" x="2603500" y="5016500"/>
          <p14:tracePt t="143311" x="2628900" y="5022850"/>
          <p14:tracePt t="143324" x="2654300" y="5029200"/>
          <p14:tracePt t="143341" x="2673350" y="5029200"/>
          <p14:tracePt t="143358" x="2679700" y="5029200"/>
          <p14:tracePt t="143375" x="2698750" y="5016500"/>
          <p14:tracePt t="143391" x="2711450" y="4997450"/>
          <p14:tracePt t="143407" x="2724150" y="4965700"/>
          <p14:tracePt t="143424" x="2724150" y="4940300"/>
          <p14:tracePt t="143441" x="2724150" y="4921250"/>
          <p14:tracePt t="143457" x="2724150" y="4895850"/>
          <p14:tracePt t="143474" x="2724150" y="4876800"/>
          <p14:tracePt t="143491" x="2717800" y="4851400"/>
          <p14:tracePt t="143507" x="2711450" y="4838700"/>
          <p14:tracePt t="143524" x="2705100" y="4826000"/>
          <p14:tracePt t="143527" x="2698750" y="4819650"/>
          <p14:tracePt t="143541" x="2692400" y="4806950"/>
          <p14:tracePt t="143557" x="2679700" y="4794250"/>
          <p14:tracePt t="143560" x="2673350" y="4794250"/>
          <p14:tracePt t="143574" x="2647950" y="4775200"/>
          <p14:tracePt t="143591" x="2603500" y="4756150"/>
          <p14:tracePt t="143607" x="2559050" y="4743450"/>
          <p14:tracePt t="143624" x="2520950" y="4737100"/>
          <p14:tracePt t="143641" x="2495550" y="4737100"/>
          <p14:tracePt t="143657" x="2482850" y="4737100"/>
          <p14:tracePt t="143674" x="2470150" y="4737100"/>
          <p14:tracePt t="143690" x="2457450" y="4743450"/>
          <p14:tracePt t="143707" x="2451100" y="4749800"/>
          <p14:tracePt t="143724" x="2438400" y="4768850"/>
          <p14:tracePt t="143740" x="2432050" y="4781550"/>
          <p14:tracePt t="143757" x="2425700" y="4800600"/>
          <p14:tracePt t="143774" x="2425700" y="4819650"/>
          <p14:tracePt t="143790" x="2425700" y="4870450"/>
          <p14:tracePt t="143807" x="2425700" y="4914900"/>
          <p14:tracePt t="143824" x="2438400" y="4940300"/>
          <p14:tracePt t="143840" x="2451100" y="4959350"/>
          <p14:tracePt t="143857" x="2457450" y="4972050"/>
          <p14:tracePt t="143874" x="2470150" y="4978400"/>
          <p14:tracePt t="143890" x="2476500" y="4991100"/>
          <p14:tracePt t="143907" x="2482850" y="4991100"/>
          <p14:tracePt t="143924" x="2495550" y="4991100"/>
          <p14:tracePt t="143940" x="2533650" y="4984750"/>
          <p14:tracePt t="143957" x="2571750" y="4965700"/>
          <p14:tracePt t="143959" x="2590800" y="4953000"/>
          <p14:tracePt t="143974" x="2603500" y="4940300"/>
          <p14:tracePt t="143990" x="2628900" y="4902200"/>
          <p14:tracePt t="144007" x="2635250" y="4883150"/>
          <p14:tracePt t="144024" x="2635250" y="4857750"/>
          <p14:tracePt t="144040" x="2635250" y="4838700"/>
          <p14:tracePt t="144057" x="2635250" y="4832350"/>
          <p14:tracePt t="144090" x="2635250" y="4826000"/>
          <p14:tracePt t="144107" x="2628900" y="4826000"/>
          <p14:tracePt t="144407" x="0" y="0"/>
        </p14:tracePtLst>
        <p14:tracePtLst>
          <p14:tracePt t="147026" x="5467350" y="5029200"/>
          <p14:tracePt t="147072" x="5480050" y="5029200"/>
          <p14:tracePt t="147082" x="5499100" y="5029200"/>
          <p14:tracePt t="147096" x="5568950" y="5035550"/>
          <p14:tracePt t="147112" x="5651500" y="5035550"/>
          <p14:tracePt t="147123" x="5695950" y="5035550"/>
          <p14:tracePt t="147140" x="5759450" y="5035550"/>
          <p14:tracePt t="147156" x="5810250" y="5035550"/>
          <p14:tracePt t="147173" x="5842000" y="5035550"/>
          <p14:tracePt t="147176" x="5854700" y="5035550"/>
          <p14:tracePt t="147192" x="5861050" y="5035550"/>
          <p14:tracePt t="147343" x="0" y="0"/>
        </p14:tracePtLst>
        <p14:tracePtLst>
          <p14:tracePt t="153825" x="1098550" y="5410200"/>
          <p14:tracePt t="153897" x="1111250" y="5410200"/>
          <p14:tracePt t="153908" x="1136650" y="5410200"/>
          <p14:tracePt t="153921" x="1212850" y="5410200"/>
          <p14:tracePt t="153938" x="1358900" y="5410200"/>
          <p14:tracePt t="153954" x="1549400" y="5410200"/>
          <p14:tracePt t="153971" x="1765300" y="5410200"/>
          <p14:tracePt t="153987" x="1974850" y="5410200"/>
          <p14:tracePt t="154004" x="2184400" y="5410200"/>
          <p14:tracePt t="154021" x="2400300" y="5410200"/>
          <p14:tracePt t="154037" x="2597150" y="5410200"/>
          <p14:tracePt t="154039" x="2698750" y="5410200"/>
          <p14:tracePt t="154054" x="2806700" y="5410200"/>
          <p14:tracePt t="154071" x="3124200" y="5410200"/>
          <p14:tracePt t="154087" x="3340100" y="5410200"/>
          <p14:tracePt t="154104" x="3543300" y="5410200"/>
          <p14:tracePt t="154120" x="3721100" y="5410200"/>
          <p14:tracePt t="154137" x="3835400" y="5410200"/>
          <p14:tracePt t="154154" x="3911600" y="5410200"/>
          <p14:tracePt t="154170" x="3968750" y="5410200"/>
          <p14:tracePt t="154187" x="4019550" y="5410200"/>
          <p14:tracePt t="154204" x="4070350" y="5410200"/>
          <p14:tracePt t="154220" x="4140200" y="5410200"/>
          <p14:tracePt t="154224" x="4171950" y="5410200"/>
          <p14:tracePt t="154237" x="4203700" y="5410200"/>
          <p14:tracePt t="154254" x="4248150" y="5410200"/>
          <p14:tracePt t="154256" x="4273550" y="5410200"/>
          <p14:tracePt t="154271" x="4305300" y="5410200"/>
          <p14:tracePt t="154287" x="4324350" y="5410200"/>
          <p14:tracePt t="154304" x="4330700" y="5410200"/>
          <p14:tracePt t="154320" x="4343400" y="5410200"/>
          <p14:tracePt t="154337" x="4368800" y="5410200"/>
          <p14:tracePt t="154354" x="4400550" y="5410200"/>
          <p14:tracePt t="154370" x="4445000" y="5410200"/>
          <p14:tracePt t="154387" x="4514850" y="5410200"/>
          <p14:tracePt t="154404" x="4565650" y="5410200"/>
          <p14:tracePt t="154420" x="4616450" y="5410200"/>
          <p14:tracePt t="154437" x="4648200" y="5410200"/>
          <p14:tracePt t="154441" x="4673600" y="5410200"/>
          <p14:tracePt t="154454" x="4699000" y="5410200"/>
          <p14:tracePt t="154471" x="4794250" y="5410200"/>
          <p14:tracePt t="154487" x="4870450" y="5410200"/>
          <p14:tracePt t="154504" x="4933950" y="5410200"/>
          <p14:tracePt t="154520" x="4984750" y="5410200"/>
          <p14:tracePt t="154537" x="5029200" y="5410200"/>
          <p14:tracePt t="154554" x="5067300" y="5410200"/>
          <p14:tracePt t="154570" x="5118100" y="5410200"/>
          <p14:tracePt t="154587" x="5175250" y="5410200"/>
          <p14:tracePt t="154604" x="5238750" y="5410200"/>
          <p14:tracePt t="154620" x="5295900" y="5410200"/>
          <p14:tracePt t="154623" x="5314950" y="5410200"/>
          <p14:tracePt t="154637" x="5340350" y="5410200"/>
          <p14:tracePt t="154654" x="5397500" y="5410200"/>
          <p14:tracePt t="154656" x="5422900" y="5410200"/>
          <p14:tracePt t="154671" x="5486400" y="5410200"/>
          <p14:tracePt t="154687" x="5562600" y="5410200"/>
          <p14:tracePt t="154704" x="5638800" y="5410200"/>
          <p14:tracePt t="154720" x="5721350" y="5410200"/>
          <p14:tracePt t="154737" x="5810250" y="5410200"/>
          <p14:tracePt t="154754" x="5886450" y="5410200"/>
          <p14:tracePt t="154770" x="5962650" y="5410200"/>
          <p14:tracePt t="154787" x="6026150" y="5410200"/>
          <p14:tracePt t="154804" x="6083300" y="5410200"/>
          <p14:tracePt t="154820" x="6140450" y="5410200"/>
          <p14:tracePt t="154823" x="6172200" y="5410200"/>
          <p14:tracePt t="154837" x="6191250" y="5410200"/>
          <p14:tracePt t="154854" x="6254750" y="5410200"/>
          <p14:tracePt t="154856" x="6292850" y="5410200"/>
          <p14:tracePt t="154871" x="6343650" y="5410200"/>
          <p14:tracePt t="154887" x="6394450" y="5410200"/>
          <p14:tracePt t="154904" x="6438900" y="5410200"/>
          <p14:tracePt t="154920" x="6496050" y="5410200"/>
          <p14:tracePt t="154937" x="6553200" y="5410200"/>
          <p14:tracePt t="154954" x="6604000" y="5410200"/>
          <p14:tracePt t="154970" x="6642100" y="5410200"/>
          <p14:tracePt t="154987" x="6667500" y="5410200"/>
          <p14:tracePt t="155004" x="6686550" y="5410200"/>
          <p14:tracePt t="155020" x="6699250" y="5410200"/>
          <p14:tracePt t="155037" x="6705600" y="5410200"/>
          <p14:tracePt t="155040" x="6711950" y="5410200"/>
          <p14:tracePt t="155053" x="6718300" y="5410200"/>
          <p14:tracePt t="155503" x="0" y="0"/>
        </p14:tracePtLst>
        <p14:tracePtLst>
          <p14:tracePt t="157369" x="7327900" y="5372100"/>
          <p14:tracePt t="157513" x="7340600" y="5372100"/>
          <p14:tracePt t="157524" x="7366000" y="5372100"/>
          <p14:tracePt t="157536" x="7410450" y="5372100"/>
          <p14:tracePt t="157553" x="7461250" y="5372100"/>
          <p14:tracePt t="157570" x="7505700" y="5372100"/>
          <p14:tracePt t="157586" x="7550150" y="5372100"/>
          <p14:tracePt t="157603" x="7581900" y="5372100"/>
          <p14:tracePt t="157620" x="7600950" y="5372100"/>
          <p14:tracePt t="157636" x="7613650" y="5372100"/>
          <p14:tracePt t="157653" x="7620000" y="5372100"/>
          <p14:tracePt t="157669" x="7626350" y="5372100"/>
          <p14:tracePt t="157913" x="7632700" y="5372100"/>
          <p14:tracePt t="157945" x="7639050" y="5372100"/>
          <p14:tracePt t="157959" x="7651750" y="5372100"/>
          <p14:tracePt t="157971" x="7683500" y="5372100"/>
          <p14:tracePt t="157986" x="7727950" y="5372100"/>
          <p14:tracePt t="158003" x="7778750" y="5372100"/>
          <p14:tracePt t="158019" x="7823200" y="5372100"/>
          <p14:tracePt t="158036" x="7867650" y="5372100"/>
          <p14:tracePt t="158053" x="7886700" y="5372100"/>
          <p14:tracePt t="158056" x="7905750" y="5372100"/>
          <p14:tracePt t="158069" x="7912100" y="5372100"/>
          <p14:tracePt t="158086" x="7931150" y="5372100"/>
          <p14:tracePt t="158102" x="7969250" y="5372100"/>
          <p14:tracePt t="158119" x="7994650" y="5372100"/>
          <p14:tracePt t="158136" x="8013700" y="5372100"/>
          <p14:tracePt t="158152" x="8026400" y="5372100"/>
          <p14:tracePt t="158169" x="8032750" y="5372100"/>
          <p14:tracePt t="158202" x="8039100" y="5372100"/>
          <p14:tracePt t="158219" x="8045450" y="5372100"/>
          <p14:tracePt t="158240" x="8051800" y="5372100"/>
          <p14:tracePt t="158272" x="8058150" y="5372100"/>
          <p14:tracePt t="158288" x="8064500" y="5372100"/>
          <p14:tracePt t="158304" x="8070850" y="5372100"/>
          <p14:tracePt t="158312" x="8077200" y="5372100"/>
          <p14:tracePt t="158320" x="8083550" y="5372100"/>
          <p14:tracePt t="158336" x="8108950" y="5372100"/>
          <p14:tracePt t="158352" x="8140700" y="5372100"/>
          <p14:tracePt t="158369" x="8178800" y="5372100"/>
          <p14:tracePt t="158386" x="8235950" y="5372100"/>
          <p14:tracePt t="158402" x="8299450" y="5372100"/>
          <p14:tracePt t="158419" x="8375650" y="5372100"/>
          <p14:tracePt t="158436" x="8445500" y="5372100"/>
          <p14:tracePt t="158452" x="8509000" y="5372100"/>
          <p14:tracePt t="158469" x="8572500" y="5372100"/>
          <p14:tracePt t="158486" x="8648700" y="5372100"/>
          <p14:tracePt t="158488" x="8680450" y="5372100"/>
          <p14:tracePt t="158502" x="8750300" y="5372100"/>
          <p14:tracePt t="158519" x="8788400" y="5372100"/>
          <p14:tracePt t="158536" x="8820150" y="5372100"/>
          <p14:tracePt t="158552" x="8845550" y="5372100"/>
          <p14:tracePt t="158569" x="8858250" y="5372100"/>
          <p14:tracePt t="158586" x="8877300" y="5372100"/>
          <p14:tracePt t="158602" x="8902700" y="5372100"/>
          <p14:tracePt t="158619" x="8940800" y="5372100"/>
          <p14:tracePt t="158636" x="8972550" y="5372100"/>
          <p14:tracePt t="158652" x="9004300" y="5372100"/>
          <p14:tracePt t="158669" x="9042400" y="5372100"/>
          <p14:tracePt t="158686" x="9080500" y="5372100"/>
          <p14:tracePt t="158689" x="9105900" y="5372100"/>
          <p14:tracePt t="158703" x="9156700" y="5372100"/>
          <p14:tracePt t="158719" x="9226550" y="5372100"/>
          <p14:tracePt t="158736" x="9290050" y="5372100"/>
          <p14:tracePt t="158752" x="9347200" y="5372100"/>
          <p14:tracePt t="158769" x="9385300" y="5372100"/>
          <p14:tracePt t="158786" x="9423400" y="5372100"/>
          <p14:tracePt t="158802" x="9455150" y="5372100"/>
          <p14:tracePt t="158819" x="9480550" y="5372100"/>
          <p14:tracePt t="158836" x="9518650" y="5372100"/>
          <p14:tracePt t="158852" x="9550400" y="5372100"/>
          <p14:tracePt t="158869" x="9569450" y="5372100"/>
          <p14:tracePt t="158872" x="9582150" y="5372100"/>
          <p14:tracePt t="158886" x="9588500" y="5372100"/>
          <p14:tracePt t="159167" x="0" y="0"/>
        </p14:tracePtLst>
        <p14:tracePtLst>
          <p14:tracePt t="159960" x="7270750" y="5384800"/>
          <p14:tracePt t="160024" x="7277100" y="5384800"/>
          <p14:tracePt t="160035" x="7283450" y="5384800"/>
          <p14:tracePt t="160052" x="7315200" y="5384800"/>
          <p14:tracePt t="160069" x="7372350" y="5384800"/>
          <p14:tracePt t="160071" x="7404100" y="5384800"/>
          <p14:tracePt t="160085" x="7461250" y="5384800"/>
          <p14:tracePt t="160102" x="7594600" y="5384800"/>
          <p14:tracePt t="160119" x="7861300" y="5384800"/>
          <p14:tracePt t="160135" x="8058150" y="5384800"/>
          <p14:tracePt t="160152" x="8261350" y="5384800"/>
          <p14:tracePt t="160169" x="8451850" y="5384800"/>
          <p14:tracePt t="160185" x="8616950" y="5384800"/>
          <p14:tracePt t="160202" x="8788400" y="5384800"/>
          <p14:tracePt t="160218" x="8947150" y="5384800"/>
          <p14:tracePt t="160235" x="9074150" y="5384800"/>
          <p14:tracePt t="160252" x="9188450" y="5384800"/>
          <p14:tracePt t="160268" x="9296400" y="5384800"/>
          <p14:tracePt t="160285" x="9391650" y="5384800"/>
          <p14:tracePt t="160288" x="9436100" y="5384800"/>
          <p14:tracePt t="160303" x="9525000" y="5384800"/>
          <p14:tracePt t="160319" x="9594850" y="5384800"/>
          <p14:tracePt t="160335" x="9652000" y="5384800"/>
          <p14:tracePt t="160352" x="9696450" y="5384800"/>
          <p14:tracePt t="160368" x="9728200" y="5384800"/>
          <p14:tracePt t="160385" x="9753600" y="5384800"/>
          <p14:tracePt t="160402" x="9785350" y="5384800"/>
          <p14:tracePt t="160435" x="9791700" y="5384800"/>
          <p14:tracePt t="161112" x="0" y="0"/>
        </p14:tracePtLst>
        <p14:tracePtLst>
          <p14:tracePt t="163763" x="3181350" y="5111750"/>
          <p14:tracePt t="163781" x="3181350" y="5118100"/>
          <p14:tracePt t="163793" x="3181350" y="5137150"/>
          <p14:tracePt t="163801" x="3181350" y="5143500"/>
          <p14:tracePt t="163817" x="3181350" y="5175250"/>
          <p14:tracePt t="163834" x="3181350" y="5207000"/>
          <p14:tracePt t="163851" x="3181350" y="5238750"/>
          <p14:tracePt t="163867" x="3181350" y="5270500"/>
          <p14:tracePt t="163884" x="3181350" y="5295900"/>
          <p14:tracePt t="163901" x="3187700" y="5321300"/>
          <p14:tracePt t="163905" x="3194050" y="5334000"/>
          <p14:tracePt t="163917" x="3200400" y="5346700"/>
          <p14:tracePt t="163934" x="3206750" y="5365750"/>
          <p14:tracePt t="163951" x="3213100" y="5378450"/>
          <p14:tracePt t="163967" x="3219450" y="5384800"/>
          <p14:tracePt t="163984" x="3225800" y="5391150"/>
          <p14:tracePt t="164017" x="3232150" y="5391150"/>
          <p14:tracePt t="164034" x="3257550" y="5397500"/>
          <p14:tracePt t="164050" x="3276600" y="5397500"/>
          <p14:tracePt t="164067" x="3295650" y="5397500"/>
          <p14:tracePt t="164084" x="3321050" y="5397500"/>
          <p14:tracePt t="164100" x="3352800" y="5397500"/>
          <p14:tracePt t="164117" x="3359150" y="5384800"/>
          <p14:tracePt t="164134" x="3365500" y="5372100"/>
          <p14:tracePt t="164136" x="3365500" y="5365750"/>
          <p14:tracePt t="164150" x="3365500" y="5346700"/>
          <p14:tracePt t="164167" x="3365500" y="5327650"/>
          <p14:tracePt t="164184" x="3365500" y="5302250"/>
          <p14:tracePt t="164200" x="3365500" y="5257800"/>
          <p14:tracePt t="164217" x="3352800" y="5219700"/>
          <p14:tracePt t="164234" x="3333750" y="5194300"/>
          <p14:tracePt t="164250" x="3321050" y="5175250"/>
          <p14:tracePt t="164267" x="3314700" y="5162550"/>
          <p14:tracePt t="164284" x="3308350" y="5156200"/>
          <p14:tracePt t="164300" x="3295650" y="5143500"/>
          <p14:tracePt t="164609" x="3289300" y="5143500"/>
          <p14:tracePt t="164624" x="3276600" y="5149850"/>
          <p14:tracePt t="164641" x="3263900" y="5156200"/>
          <p14:tracePt t="164659" x="3251200" y="5168900"/>
          <p14:tracePt t="164684" x="3232150" y="5175250"/>
          <p14:tracePt t="164700" x="3225800" y="5181600"/>
          <p14:tracePt t="164717" x="3225800" y="5194300"/>
          <p14:tracePt t="164734" x="3219450" y="5200650"/>
          <p14:tracePt t="164751" x="3206750" y="5219700"/>
          <p14:tracePt t="164767" x="3206750" y="5238750"/>
          <p14:tracePt t="164784" x="3206750" y="5257800"/>
          <p14:tracePt t="164800" x="3200400" y="5276850"/>
          <p14:tracePt t="164817" x="3200400" y="5283200"/>
          <p14:tracePt t="164834" x="3200400" y="5302250"/>
          <p14:tracePt t="164850" x="3200400" y="5308600"/>
          <p14:tracePt t="164867" x="3200400" y="5321300"/>
          <p14:tracePt t="164884" x="3200400" y="5340350"/>
          <p14:tracePt t="164900" x="3206750" y="5340350"/>
          <p14:tracePt t="164917" x="3213100" y="5359400"/>
          <p14:tracePt t="164934" x="3225800" y="5365750"/>
          <p14:tracePt t="164936" x="3232150" y="5372100"/>
          <p14:tracePt t="164951" x="3251200" y="5384800"/>
          <p14:tracePt t="164967" x="3263900" y="5391150"/>
          <p14:tracePt t="164984" x="3276600" y="5397500"/>
          <p14:tracePt t="165000" x="3295650" y="5403850"/>
          <p14:tracePt t="165034" x="3314700" y="5403850"/>
          <p14:tracePt t="165056" x="3321050" y="5403850"/>
          <p14:tracePt t="165067" x="3327400" y="5403850"/>
          <p14:tracePt t="165084" x="3340100" y="5397500"/>
          <p14:tracePt t="165100" x="3346450" y="5391150"/>
          <p14:tracePt t="165117" x="3352800" y="5365750"/>
          <p14:tracePt t="165133" x="3352800" y="5353050"/>
          <p14:tracePt t="165151" x="3352800" y="5314950"/>
          <p14:tracePt t="165167" x="3352800" y="5276850"/>
          <p14:tracePt t="165184" x="3333750" y="5238750"/>
          <p14:tracePt t="165200" x="3308350" y="5207000"/>
          <p14:tracePt t="165217" x="3282950" y="5168900"/>
          <p14:tracePt t="165233" x="3263900" y="5137150"/>
          <p14:tracePt t="165250" x="3251200" y="5130800"/>
          <p14:tracePt t="165267" x="3251200" y="5124450"/>
          <p14:tracePt t="165283" x="3244850" y="5118100"/>
          <p14:tracePt t="165377" x="3238500" y="5118100"/>
          <p14:tracePt t="165392" x="3232150" y="5118100"/>
          <p14:tracePt t="165409" x="3219450" y="5118100"/>
          <p14:tracePt t="165417" x="3213100" y="5118100"/>
          <p14:tracePt t="165433" x="3206750" y="5130800"/>
          <p14:tracePt t="165450" x="3200400" y="5143500"/>
          <p14:tracePt t="165467" x="3187700" y="5162550"/>
          <p14:tracePt t="165483" x="3181350" y="5181600"/>
          <p14:tracePt t="165500" x="3175000" y="5207000"/>
          <p14:tracePt t="165516" x="3175000" y="5226050"/>
          <p14:tracePt t="165533" x="3175000" y="5251450"/>
          <p14:tracePt t="165535" x="3175000" y="5264150"/>
          <p14:tracePt t="165550" x="3175000" y="5270500"/>
          <p14:tracePt t="165566" x="3175000" y="5289550"/>
          <p14:tracePt t="165583" x="3175000" y="5302250"/>
          <p14:tracePt t="165703" x="0" y="0"/>
        </p14:tracePtLst>
        <p14:tracePtLst>
          <p14:tracePt t="169033" x="3702050" y="5378450"/>
          <p14:tracePt t="169153" x="3714750" y="5378450"/>
          <p14:tracePt t="169164" x="3746500" y="5378450"/>
          <p14:tracePt t="169176" x="3873500" y="5378450"/>
          <p14:tracePt t="169188" x="3968750" y="5378450"/>
          <p14:tracePt t="169199" x="4165600" y="5378450"/>
          <p14:tracePt t="169215" x="4400550" y="5378450"/>
          <p14:tracePt t="169232" x="4629150" y="5378450"/>
          <p14:tracePt t="169249" x="4826000" y="5378450"/>
          <p14:tracePt t="169265" x="4997450" y="5378450"/>
          <p14:tracePt t="169282" x="5137150" y="5378450"/>
          <p14:tracePt t="169299" x="5232400" y="5378450"/>
          <p14:tracePt t="169315" x="5295900" y="5378450"/>
          <p14:tracePt t="169332" x="5353050" y="5378450"/>
          <p14:tracePt t="169349" x="5397500" y="5378450"/>
          <p14:tracePt t="169351" x="5422900" y="5378450"/>
          <p14:tracePt t="169365" x="5441950" y="5378450"/>
          <p14:tracePt t="169382" x="5492750" y="5378450"/>
          <p14:tracePt t="169398" x="5511800" y="5378450"/>
          <p14:tracePt t="169415" x="5524500" y="5378450"/>
          <p14:tracePt t="169432" x="5537200" y="5378450"/>
          <p14:tracePt t="169449" x="5543550" y="5378450"/>
          <p14:tracePt t="169465" x="5549900" y="5378450"/>
          <p14:tracePt t="169482" x="5556250" y="5378450"/>
          <p14:tracePt t="169499" x="5568950" y="5378450"/>
          <p14:tracePt t="169515" x="5581650" y="5378450"/>
          <p14:tracePt t="169532" x="5594350" y="5378450"/>
          <p14:tracePt t="169535" x="5600700" y="5378450"/>
          <p14:tracePt t="169549" x="5607050" y="5378450"/>
          <p14:tracePt t="169565" x="5626100" y="5378450"/>
          <p14:tracePt t="169567" x="5632450" y="5378450"/>
          <p14:tracePt t="169582" x="5651500" y="5378450"/>
          <p14:tracePt t="169599" x="5695950" y="5378450"/>
          <p14:tracePt t="169615" x="5715000" y="5378450"/>
          <p14:tracePt t="169632" x="5721350" y="5378450"/>
          <p14:tracePt t="169656" x="5727700" y="5378450"/>
          <p14:tracePt t="169704" x="5734050" y="5378450"/>
          <p14:tracePt t="170079" x="0" y="0"/>
        </p14:tracePtLst>
        <p14:tracePtLst>
          <p14:tracePt t="170769" x="3810000" y="5353050"/>
          <p14:tracePt t="170921" x="3822700" y="5353050"/>
          <p14:tracePt t="170932" x="3841750" y="5353050"/>
          <p14:tracePt t="170949" x="3930650" y="5353050"/>
          <p14:tracePt t="170966" x="4076700" y="5353050"/>
          <p14:tracePt t="170969" x="4171950" y="5353050"/>
          <p14:tracePt t="170984" x="4394200" y="5353050"/>
          <p14:tracePt t="171000" x="4622800" y="5353050"/>
          <p14:tracePt t="171016" x="4851400" y="5353050"/>
          <p14:tracePt t="171032" x="5073650" y="5353050"/>
          <p14:tracePt t="171050" x="5251450" y="5353050"/>
          <p14:tracePt t="171065" x="5397500" y="5353050"/>
          <p14:tracePt t="171082" x="5486400" y="5353050"/>
          <p14:tracePt t="171098" x="5524500" y="5353050"/>
          <p14:tracePt t="171115" x="5537200" y="5353050"/>
          <p14:tracePt t="171132" x="5543550" y="5353050"/>
          <p14:tracePt t="171751" x="0" y="0"/>
        </p14:tracePtLst>
        <p14:tracePtLst>
          <p14:tracePt t="175273" x="3143250" y="5137150"/>
          <p14:tracePt t="175297" x="3136900" y="5143500"/>
          <p14:tracePt t="175312" x="3136900" y="5162550"/>
          <p14:tracePt t="175321" x="3136900" y="5168900"/>
          <p14:tracePt t="175330" x="3136900" y="5181600"/>
          <p14:tracePt t="175347" x="3130550" y="5200650"/>
          <p14:tracePt t="175364" x="3130550" y="5219700"/>
          <p14:tracePt t="175380" x="3130550" y="5245100"/>
          <p14:tracePt t="175397" x="3130550" y="5270500"/>
          <p14:tracePt t="175399" x="3130550" y="5289550"/>
          <p14:tracePt t="175413" x="3130550" y="5295900"/>
          <p14:tracePt t="175431" x="3149600" y="5340350"/>
          <p14:tracePt t="175447" x="3162300" y="5365750"/>
          <p14:tracePt t="175463" x="3175000" y="5391150"/>
          <p14:tracePt t="175480" x="3200400" y="5416550"/>
          <p14:tracePt t="175497" x="3225800" y="5435600"/>
          <p14:tracePt t="175513" x="3238500" y="5448300"/>
          <p14:tracePt t="175530" x="3244850" y="5454650"/>
          <p14:tracePt t="175552" x="3251200" y="5454650"/>
          <p14:tracePt t="175568" x="3257550" y="5454650"/>
          <p14:tracePt t="175580" x="3263900" y="5454650"/>
          <p14:tracePt t="175597" x="3276600" y="5454650"/>
          <p14:tracePt t="175613" x="3295650" y="5448300"/>
          <p14:tracePt t="175631" x="3314700" y="5429250"/>
          <p14:tracePt t="175647" x="3327400" y="5403850"/>
          <p14:tracePt t="175663" x="3340100" y="5365750"/>
          <p14:tracePt t="175680" x="3346450" y="5334000"/>
          <p14:tracePt t="175697" x="3352800" y="5302250"/>
          <p14:tracePt t="175713" x="3352800" y="5283200"/>
          <p14:tracePt t="175730" x="3352800" y="5264150"/>
          <p14:tracePt t="175747" x="3352800" y="5251450"/>
          <p14:tracePt t="175763" x="3352800" y="5226050"/>
          <p14:tracePt t="175780" x="3346450" y="5213350"/>
          <p14:tracePt t="175797" x="3333750" y="5200650"/>
          <p14:tracePt t="175800" x="3333750" y="5194300"/>
          <p14:tracePt t="175813" x="3327400" y="5194300"/>
          <p14:tracePt t="175831" x="3321050" y="5175250"/>
          <p14:tracePt t="175847" x="3295650" y="5156200"/>
          <p14:tracePt t="175863" x="3270250" y="5149850"/>
          <p14:tracePt t="175880" x="3251200" y="5137150"/>
          <p14:tracePt t="175897" x="3238500" y="5130800"/>
          <p14:tracePt t="175913" x="3213100" y="5124450"/>
          <p14:tracePt t="175930" x="3194050" y="5124450"/>
          <p14:tracePt t="175946" x="3187700" y="5124450"/>
          <p14:tracePt t="175963" x="3181350" y="5124450"/>
          <p14:tracePt t="175980" x="3168650" y="5124450"/>
          <p14:tracePt t="175996" x="3155950" y="5124450"/>
          <p14:tracePt t="176013" x="3143250" y="5130800"/>
          <p14:tracePt t="176015" x="3143250" y="5137150"/>
          <p14:tracePt t="176030" x="3136900" y="5143500"/>
          <p14:tracePt t="176046" x="3124200" y="5149850"/>
          <p14:tracePt t="176063" x="3117850" y="5162550"/>
          <p14:tracePt t="176079" x="3111500" y="5181600"/>
          <p14:tracePt t="176096" x="3111500" y="5200650"/>
          <p14:tracePt t="176113" x="3111500" y="5232400"/>
          <p14:tracePt t="176130" x="3111500" y="5270500"/>
          <p14:tracePt t="176146" x="3111500" y="5302250"/>
          <p14:tracePt t="176163" x="3124200" y="5327650"/>
          <p14:tracePt t="176179" x="3149600" y="5359400"/>
          <p14:tracePt t="176196" x="3162300" y="5384800"/>
          <p14:tracePt t="176213" x="3187700" y="5403850"/>
          <p14:tracePt t="176229" x="3206750" y="5422900"/>
          <p14:tracePt t="176231" x="3219450" y="5429250"/>
          <p14:tracePt t="176246" x="3238500" y="5429250"/>
          <p14:tracePt t="176263" x="3270250" y="5435600"/>
          <p14:tracePt t="176296" x="3282950" y="5435600"/>
          <p14:tracePt t="176313" x="3302000" y="5435600"/>
          <p14:tracePt t="176330" x="3321050" y="5410200"/>
          <p14:tracePt t="176346" x="3346450" y="5378450"/>
          <p14:tracePt t="176363" x="3359150" y="5340350"/>
          <p14:tracePt t="176380" x="3365500" y="5308600"/>
          <p14:tracePt t="176396" x="3371850" y="5270500"/>
          <p14:tracePt t="176413" x="3371850" y="5257800"/>
          <p14:tracePt t="176429" x="3371850" y="5238750"/>
          <p14:tracePt t="176446" x="3365500" y="5226050"/>
          <p14:tracePt t="176463" x="3365500" y="5213350"/>
          <p14:tracePt t="176480" x="3359150" y="5207000"/>
          <p14:tracePt t="176496" x="3352800" y="5200650"/>
          <p14:tracePt t="176671" x="0" y="0"/>
        </p14:tracePtLst>
        <p14:tracePtLst>
          <p14:tracePt t="177202" x="3810000" y="5321300"/>
          <p14:tracePt t="177298" x="3854450" y="5321300"/>
          <p14:tracePt t="177313" x="4019550" y="5321300"/>
          <p14:tracePt t="177332" x="4241800" y="5321300"/>
          <p14:tracePt t="177335" x="4368800" y="5321300"/>
          <p14:tracePt t="177352" x="4616450" y="5321300"/>
          <p14:tracePt t="177363" x="4718050" y="5321300"/>
          <p14:tracePt t="177379" x="4876800" y="5321300"/>
          <p14:tracePt t="177396" x="4953000" y="5321300"/>
          <p14:tracePt t="177413" x="4984750" y="5321300"/>
          <p14:tracePt t="177415" x="4991100" y="5321300"/>
          <p14:tracePt t="177429" x="4997450" y="5321300"/>
          <p14:tracePt t="177446" x="5010150" y="5321300"/>
          <p14:tracePt t="177639" x="0" y="0"/>
        </p14:tracePtLst>
        <p14:tracePtLst>
          <p14:tracePt t="178993" x="6197600" y="5372100"/>
          <p14:tracePt t="179017" x="6197600" y="5378450"/>
          <p14:tracePt t="179032" x="6203950" y="5378450"/>
          <p14:tracePt t="179046" x="6229350" y="5384800"/>
          <p14:tracePt t="179063" x="6292850" y="5391150"/>
          <p14:tracePt t="179079" x="6362700" y="5391150"/>
          <p14:tracePt t="179095" x="6445250" y="5391150"/>
          <p14:tracePt t="179112" x="6521450" y="5391150"/>
          <p14:tracePt t="179129" x="6610350" y="5391150"/>
          <p14:tracePt t="179145" x="6686550" y="5391150"/>
          <p14:tracePt t="179162" x="6737350" y="5391150"/>
          <p14:tracePt t="179179" x="6788150" y="5391150"/>
          <p14:tracePt t="179195" x="6800850" y="5391150"/>
          <p14:tracePt t="179212" x="6813550" y="5391150"/>
          <p14:tracePt t="179535" x="0" y="0"/>
        </p14:tracePtLst>
        <p14:tracePtLst>
          <p14:tracePt t="180177" x="6292850" y="5391150"/>
          <p14:tracePt t="180721" x="6299200" y="5391150"/>
          <p14:tracePt t="180737" x="6350000" y="5391150"/>
          <p14:tracePt t="180747" x="6381750" y="5391150"/>
          <p14:tracePt t="180762" x="6470650" y="5391150"/>
          <p14:tracePt t="180778" x="6527800" y="5391150"/>
          <p14:tracePt t="180795" x="6559550" y="5391150"/>
          <p14:tracePt t="180812" x="6578600" y="5391150"/>
          <p14:tracePt t="180815" x="6584950" y="5391150"/>
          <p14:tracePt t="180828" x="6591300" y="5391150"/>
          <p14:tracePt t="180845" x="6597650" y="5391150"/>
          <p14:tracePt t="180861" x="6616700" y="5391150"/>
          <p14:tracePt t="180864" x="6629400" y="5391150"/>
          <p14:tracePt t="180878" x="6648450" y="5391150"/>
          <p14:tracePt t="180895" x="6667500" y="5391150"/>
          <p14:tracePt t="180911" x="6686550" y="5391150"/>
          <p14:tracePt t="180928" x="6705600" y="5391150"/>
          <p14:tracePt t="180945" x="6711950" y="5391150"/>
          <p14:tracePt t="180961" x="6718300" y="5391150"/>
          <p14:tracePt t="180978" x="6731000" y="5391150"/>
          <p14:tracePt t="180995" x="6743700" y="5391150"/>
          <p14:tracePt t="181011" x="6756400" y="5391150"/>
          <p14:tracePt t="181028" x="6769100" y="5391150"/>
          <p14:tracePt t="181045" x="6775450" y="5391150"/>
          <p14:tracePt t="181061" x="6788150" y="5391150"/>
          <p14:tracePt t="181078" x="6800850" y="5391150"/>
          <p14:tracePt t="181095" x="6807200" y="5391150"/>
          <p14:tracePt t="181111" x="6813550" y="5391150"/>
          <p14:tracePt t="181128" x="6819900" y="5391150"/>
          <p14:tracePt t="181145" x="6826250" y="5391150"/>
          <p14:tracePt t="181161" x="6832600" y="5391150"/>
          <p14:tracePt t="181195" x="6838950" y="5391150"/>
          <p14:tracePt t="181211" x="6845300" y="5391150"/>
          <p14:tracePt t="181247" x="6851650" y="5391150"/>
          <p14:tracePt t="181265" x="6858000" y="5391150"/>
          <p14:tracePt t="181760" x="0" y="0"/>
        </p14:tracePtLst>
        <p14:tracePtLst>
          <p14:tracePt t="182385" x="6305550" y="5397500"/>
          <p14:tracePt t="182472" x="6330950" y="5397500"/>
          <p14:tracePt t="182483" x="6362700" y="5397500"/>
          <p14:tracePt t="182495" x="6470650" y="5397500"/>
          <p14:tracePt t="182511" x="6578600" y="5397500"/>
          <p14:tracePt t="182528" x="6661150" y="5397500"/>
          <p14:tracePt t="182544" x="6711950" y="5397500"/>
          <p14:tracePt t="182561" x="6743700" y="5397500"/>
          <p14:tracePt t="182578" x="6775450" y="5397500"/>
          <p14:tracePt t="182594" x="6813550" y="5397500"/>
          <p14:tracePt t="182611" x="6838950" y="5397500"/>
          <p14:tracePt t="182628" x="6864350" y="5397500"/>
          <p14:tracePt t="182644" x="6883400" y="5397500"/>
          <p14:tracePt t="182661" x="6889750" y="5397500"/>
          <p14:tracePt t="183760" x="0" y="0"/>
        </p14:tracePtLst>
        <p14:tracePtLst>
          <p14:tracePt t="185073" x="6381750" y="5384800"/>
          <p14:tracePt t="185096" x="6394450" y="5384800"/>
          <p14:tracePt t="185109" x="6426200" y="5384800"/>
          <p14:tracePt t="185122" x="6540500" y="5391150"/>
          <p14:tracePt t="185138" x="6673850" y="5410200"/>
          <p14:tracePt t="185151" x="6788150" y="5416550"/>
          <p14:tracePt t="185160" x="6826250" y="5422900"/>
          <p14:tracePt t="185177" x="6845300" y="5422900"/>
          <p14:tracePt t="185193" x="6858000" y="5429250"/>
          <p14:tracePt t="185210" x="6864350" y="5429250"/>
          <p14:tracePt t="185243" x="6870700" y="5429250"/>
          <p14:tracePt t="185260" x="6877050" y="5429250"/>
          <p14:tracePt t="185277" x="6889750" y="5429250"/>
          <p14:tracePt t="185293" x="6896100" y="5429250"/>
          <p14:tracePt t="185448" x="0" y="0"/>
        </p14:tracePtLst>
        <p14:tracePtLst>
          <p14:tracePt t="189162" x="6216650" y="5118100"/>
          <p14:tracePt t="189173" x="6216650" y="5124450"/>
          <p14:tracePt t="189184" x="6216650" y="5162550"/>
          <p14:tracePt t="189195" x="6216650" y="5175250"/>
          <p14:tracePt t="189209" x="6216650" y="5213350"/>
          <p14:tracePt t="189226" x="6216650" y="5251450"/>
          <p14:tracePt t="189242" x="6229350" y="5302250"/>
          <p14:tracePt t="189259" x="6254750" y="5346700"/>
          <p14:tracePt t="189275" x="6273800" y="5391150"/>
          <p14:tracePt t="189292" x="6305550" y="5429250"/>
          <p14:tracePt t="189308" x="6343650" y="5448300"/>
          <p14:tracePt t="189325" x="6407150" y="5486400"/>
          <p14:tracePt t="189327" x="6451600" y="5492750"/>
          <p14:tracePt t="189342" x="6502400" y="5505450"/>
          <p14:tracePt t="189358" x="6686550" y="5518150"/>
          <p14:tracePt t="189375" x="6781800" y="5518150"/>
          <p14:tracePt t="189392" x="6826250" y="5518150"/>
          <p14:tracePt t="189408" x="6851650" y="5511800"/>
          <p14:tracePt t="189425" x="6870700" y="5499100"/>
          <p14:tracePt t="189442" x="6889750" y="5480050"/>
          <p14:tracePt t="189459" x="6915150" y="5441950"/>
          <p14:tracePt t="189475" x="6927850" y="5397500"/>
          <p14:tracePt t="189492" x="6927850" y="5359400"/>
          <p14:tracePt t="189496" x="6927850" y="5334000"/>
          <p14:tracePt t="189509" x="6927850" y="5314950"/>
          <p14:tracePt t="189525" x="6927850" y="5264150"/>
          <p14:tracePt t="189528" x="6927850" y="5238750"/>
          <p14:tracePt t="189542" x="6927850" y="5232400"/>
          <p14:tracePt t="189559" x="6908800" y="5168900"/>
          <p14:tracePt t="189575" x="6883400" y="5137150"/>
          <p14:tracePt t="189592" x="6845300" y="5105400"/>
          <p14:tracePt t="189609" x="6813550" y="5080000"/>
          <p14:tracePt t="189625" x="6769100" y="5060950"/>
          <p14:tracePt t="189642" x="6737350" y="5048250"/>
          <p14:tracePt t="189659" x="6705600" y="5048250"/>
          <p14:tracePt t="189675" x="6673850" y="5041900"/>
          <p14:tracePt t="189692" x="6642100" y="5041900"/>
          <p14:tracePt t="189708" x="6591300" y="5041900"/>
          <p14:tracePt t="189725" x="6546850" y="5041900"/>
          <p14:tracePt t="189728" x="6502400" y="5041900"/>
          <p14:tracePt t="189742" x="6477000" y="5048250"/>
          <p14:tracePt t="189758" x="6413500" y="5060950"/>
          <p14:tracePt t="189775" x="6381750" y="5073650"/>
          <p14:tracePt t="189792" x="6369050" y="5086350"/>
          <p14:tracePt t="189808" x="6356350" y="5099050"/>
          <p14:tracePt t="189825" x="6343650" y="5118100"/>
          <p14:tracePt t="189842" x="6330950" y="5156200"/>
          <p14:tracePt t="189858" x="6318250" y="5181600"/>
          <p14:tracePt t="189875" x="6318250" y="5207000"/>
          <p14:tracePt t="189892" x="6318250" y="5232400"/>
          <p14:tracePt t="189908" x="6318250" y="5264150"/>
          <p14:tracePt t="189925" x="6337300" y="5295900"/>
          <p14:tracePt t="189928" x="6350000" y="5308600"/>
          <p14:tracePt t="189942" x="6362700" y="5314950"/>
          <p14:tracePt t="189958" x="6413500" y="5353050"/>
          <p14:tracePt t="189975" x="6445250" y="5372100"/>
          <p14:tracePt t="189992" x="6489700" y="5384800"/>
          <p14:tracePt t="190008" x="6540500" y="5391150"/>
          <p14:tracePt t="190025" x="6610350" y="5391150"/>
          <p14:tracePt t="190041" x="6711950" y="5384800"/>
          <p14:tracePt t="190058" x="6788150" y="5372100"/>
          <p14:tracePt t="190075" x="6858000" y="5353050"/>
          <p14:tracePt t="190091" x="6915150" y="5334000"/>
          <p14:tracePt t="190108" x="6934200" y="5308600"/>
          <p14:tracePt t="190125" x="6946900" y="5295900"/>
          <p14:tracePt t="190142" x="6953250" y="5270500"/>
          <p14:tracePt t="190159" x="6953250" y="5245100"/>
          <p14:tracePt t="190175" x="6953250" y="5213350"/>
          <p14:tracePt t="190192" x="6934200" y="5168900"/>
          <p14:tracePt t="190208" x="6902450" y="5124450"/>
          <p14:tracePt t="190225" x="6845300" y="5086350"/>
          <p14:tracePt t="190242" x="6800850" y="5060950"/>
          <p14:tracePt t="190258" x="6762750" y="5048250"/>
          <p14:tracePt t="190275" x="6724650" y="5035550"/>
          <p14:tracePt t="190292" x="6705600" y="5029200"/>
          <p14:tracePt t="190308" x="6680200" y="5029200"/>
          <p14:tracePt t="190325" x="6673850" y="5029200"/>
          <p14:tracePt t="190341" x="6654800" y="5029200"/>
          <p14:tracePt t="190343" x="6635750" y="5029200"/>
          <p14:tracePt t="190359" x="6610350" y="5054600"/>
          <p14:tracePt t="190375" x="6565900" y="5099050"/>
          <p14:tracePt t="190391" x="6527800" y="5156200"/>
          <p14:tracePt t="190408" x="6496050" y="5200650"/>
          <p14:tracePt t="190425" x="6477000" y="5232400"/>
          <p14:tracePt t="190441" x="6470650" y="5257800"/>
          <p14:tracePt t="190458" x="6470650" y="5276850"/>
          <p14:tracePt t="190475" x="6470650" y="5295900"/>
          <p14:tracePt t="190491" x="6470650" y="5314950"/>
          <p14:tracePt t="190508" x="6477000" y="5346700"/>
          <p14:tracePt t="190512" x="6483350" y="5353050"/>
          <p14:tracePt t="190525" x="6496050" y="5365750"/>
          <p14:tracePt t="190541" x="6515100" y="5378450"/>
          <p14:tracePt t="190558" x="6572250" y="5397500"/>
          <p14:tracePt t="190575" x="6616700" y="5403850"/>
          <p14:tracePt t="190591" x="6654800" y="5403850"/>
          <p14:tracePt t="190608" x="6699250" y="5391150"/>
          <p14:tracePt t="190625" x="6724650" y="5365750"/>
          <p14:tracePt t="190641" x="6750050" y="5334000"/>
          <p14:tracePt t="190658" x="6775450" y="5289550"/>
          <p14:tracePt t="190675" x="6800850" y="5251450"/>
          <p14:tracePt t="190691" x="6807200" y="5226050"/>
          <p14:tracePt t="190708" x="6807200" y="5181600"/>
          <p14:tracePt t="190725" x="6794500" y="5156200"/>
          <p14:tracePt t="190727" x="6788150" y="5143500"/>
          <p14:tracePt t="190741" x="6775450" y="5137150"/>
          <p14:tracePt t="190758" x="6737350" y="5124450"/>
          <p14:tracePt t="190775" x="6699250" y="5111750"/>
          <p14:tracePt t="190791" x="6661150" y="5111750"/>
          <p14:tracePt t="190808" x="6623050" y="5111750"/>
          <p14:tracePt t="190825" x="6591300" y="5111750"/>
          <p14:tracePt t="190841" x="6546850" y="5118100"/>
          <p14:tracePt t="190858" x="6515100" y="5130800"/>
          <p14:tracePt t="190875" x="6483350" y="5143500"/>
          <p14:tracePt t="190891" x="6464300" y="5156200"/>
          <p14:tracePt t="190908" x="6451600" y="5162550"/>
          <p14:tracePt t="190925" x="6445250" y="5181600"/>
          <p14:tracePt t="190941" x="6432550" y="5200650"/>
          <p14:tracePt t="190944" x="6426200" y="5207000"/>
          <p14:tracePt t="190959" x="6419850" y="5226050"/>
          <p14:tracePt t="190975" x="6419850" y="5245100"/>
          <p14:tracePt t="190991" x="6419850" y="5270500"/>
          <p14:tracePt t="191008" x="6419850" y="5289550"/>
          <p14:tracePt t="191025" x="6426200" y="5321300"/>
          <p14:tracePt t="191041" x="6445250" y="5327650"/>
          <p14:tracePt t="191058" x="6464300" y="5346700"/>
          <p14:tracePt t="191075" x="6508750" y="5359400"/>
          <p14:tracePt t="191091" x="6546850" y="5365750"/>
          <p14:tracePt t="191108" x="6610350" y="5365750"/>
          <p14:tracePt t="191125" x="6667500" y="5365750"/>
          <p14:tracePt t="191127" x="6692900" y="5359400"/>
          <p14:tracePt t="191141" x="6711950" y="5353050"/>
          <p14:tracePt t="191158" x="6737350" y="5334000"/>
          <p14:tracePt t="191160" x="6750050" y="5327650"/>
          <p14:tracePt t="191175" x="6769100" y="5308600"/>
          <p14:tracePt t="191191" x="6775450" y="5289550"/>
          <p14:tracePt t="191208" x="6788150" y="5270500"/>
          <p14:tracePt t="191225" x="6788150" y="5238750"/>
          <p14:tracePt t="191241" x="6813550" y="5207000"/>
          <p14:tracePt t="191258" x="6813550" y="5175250"/>
          <p14:tracePt t="191274" x="6781800" y="5137150"/>
          <p14:tracePt t="191291" x="6737350" y="5099050"/>
          <p14:tracePt t="191308" x="6667500" y="5073650"/>
          <p14:tracePt t="191324" x="6616700" y="5067300"/>
          <p14:tracePt t="191327" x="6597650" y="5067300"/>
          <p14:tracePt t="191341" x="6584950" y="5067300"/>
          <p14:tracePt t="191358" x="6572250" y="5067300"/>
          <p14:tracePt t="191360" x="6565900" y="5067300"/>
          <p14:tracePt t="191375" x="6546850" y="5067300"/>
          <p14:tracePt t="191391" x="6527800" y="5080000"/>
          <p14:tracePt t="191408" x="6508750" y="5118100"/>
          <p14:tracePt t="191425" x="6489700" y="5149850"/>
          <p14:tracePt t="191441" x="6477000" y="5194300"/>
          <p14:tracePt t="191458" x="6470650" y="5219700"/>
          <p14:tracePt t="191474" x="6470650" y="5251450"/>
          <p14:tracePt t="191491" x="6470650" y="5283200"/>
          <p14:tracePt t="191508" x="6477000" y="5308600"/>
          <p14:tracePt t="191524" x="6496050" y="5334000"/>
          <p14:tracePt t="191527" x="6502400" y="5340350"/>
          <p14:tracePt t="191541" x="6521450" y="5346700"/>
          <p14:tracePt t="191558" x="6559550" y="5359400"/>
          <p14:tracePt t="191575" x="6610350" y="5365750"/>
          <p14:tracePt t="191591" x="6629400" y="5365750"/>
          <p14:tracePt t="191608" x="6642100" y="5365750"/>
          <p14:tracePt t="191624" x="6661150" y="5353050"/>
          <p14:tracePt t="191641" x="6661150" y="5340350"/>
          <p14:tracePt t="191658" x="6661150" y="5321300"/>
          <p14:tracePt t="191674" x="6661150" y="5295900"/>
          <p14:tracePt t="191691" x="6661150" y="5270500"/>
          <p14:tracePt t="191708" x="6661150" y="5251450"/>
          <p14:tracePt t="191724" x="6661150" y="5245100"/>
          <p14:tracePt t="191871" x="0" y="0"/>
        </p14:tracePtLst>
        <p14:tracePtLst>
          <p14:tracePt t="192915" x="6877050" y="5130800"/>
          <p14:tracePt t="192932" x="6877050" y="5137150"/>
          <p14:tracePt t="192948" x="6870700" y="5149850"/>
          <p14:tracePt t="192957" x="6870700" y="5156200"/>
          <p14:tracePt t="192975" x="6858000" y="5181600"/>
          <p14:tracePt t="192991" x="6858000" y="5194300"/>
          <p14:tracePt t="193007" x="6858000" y="5207000"/>
          <p14:tracePt t="193024" x="6858000" y="5219700"/>
          <p14:tracePt t="193040" x="6858000" y="5226050"/>
          <p14:tracePt t="193057" x="6858000" y="5245100"/>
          <p14:tracePt t="193074" x="6858000" y="5257800"/>
          <p14:tracePt t="193090" x="6858000" y="5276850"/>
          <p14:tracePt t="193107" x="6864350" y="5302250"/>
          <p14:tracePt t="193124" x="6877050" y="5327650"/>
          <p14:tracePt t="193140" x="6889750" y="5353050"/>
          <p14:tracePt t="193157" x="6896100" y="5359400"/>
          <p14:tracePt t="193174" x="6902450" y="5378450"/>
          <p14:tracePt t="193199" x="6908800" y="5384800"/>
          <p14:tracePt t="193224" x="6915150" y="5384800"/>
          <p14:tracePt t="193232" x="6921500" y="5384800"/>
          <p14:tracePt t="193247" x="6934200" y="5384800"/>
          <p14:tracePt t="193257" x="6940550" y="5384800"/>
          <p14:tracePt t="193274" x="6972300" y="5384800"/>
          <p14:tracePt t="193291" x="6991350" y="5372100"/>
          <p14:tracePt t="193307" x="7016750" y="5353050"/>
          <p14:tracePt t="193324" x="7023100" y="5334000"/>
          <p14:tracePt t="193340" x="7042150" y="5308600"/>
          <p14:tracePt t="193343" x="7048500" y="5295900"/>
          <p14:tracePt t="193357" x="7054850" y="5289550"/>
          <p14:tracePt t="193374" x="7061200" y="5270500"/>
          <p14:tracePt t="193376" x="7061200" y="5264150"/>
          <p14:tracePt t="193391" x="7067550" y="5238750"/>
          <p14:tracePt t="193407" x="7067550" y="5219700"/>
          <p14:tracePt t="193424" x="7067550" y="5200650"/>
          <p14:tracePt t="193440" x="7067550" y="5175250"/>
          <p14:tracePt t="193457" x="7054850" y="5162550"/>
          <p14:tracePt t="193474" x="7048500" y="5149850"/>
          <p14:tracePt t="193490" x="7048500" y="5143500"/>
          <p14:tracePt t="193507" x="7042150" y="5130800"/>
          <p14:tracePt t="193524" x="7035800" y="5124450"/>
          <p14:tracePt t="193540" x="7029450" y="5118100"/>
          <p14:tracePt t="193655" x="0" y="0"/>
        </p14:tracePtLst>
        <p14:tracePtLst>
          <p14:tracePt t="194065" x="6464300" y="5149850"/>
          <p14:tracePt t="194077" x="6457950" y="5156200"/>
          <p14:tracePt t="194097" x="6451600" y="5175250"/>
          <p14:tracePt t="194113" x="6438900" y="5194300"/>
          <p14:tracePt t="194127" x="6438900" y="5213350"/>
          <p14:tracePt t="194141" x="6438900" y="5219700"/>
          <p14:tracePt t="194157" x="6438900" y="5238750"/>
          <p14:tracePt t="194159" x="6438900" y="5257800"/>
          <p14:tracePt t="194174" x="6438900" y="5276850"/>
          <p14:tracePt t="194191" x="6457950" y="5321300"/>
          <p14:tracePt t="194207" x="6477000" y="5346700"/>
          <p14:tracePt t="194224" x="6508750" y="5365750"/>
          <p14:tracePt t="194240" x="6559550" y="5384800"/>
          <p14:tracePt t="194257" x="6629400" y="5397500"/>
          <p14:tracePt t="194274" x="6673850" y="5397500"/>
          <p14:tracePt t="194290" x="6718300" y="5397500"/>
          <p14:tracePt t="194307" x="6756400" y="5391150"/>
          <p14:tracePt t="194323" x="6775450" y="5372100"/>
          <p14:tracePt t="194340" x="6788150" y="5340350"/>
          <p14:tracePt t="194357" x="6794500" y="5302250"/>
          <p14:tracePt t="194373" x="6794500" y="5276850"/>
          <p14:tracePt t="194375" x="6794500" y="5264150"/>
          <p14:tracePt t="194390" x="6794500" y="5238750"/>
          <p14:tracePt t="194407" x="6794500" y="5219700"/>
          <p14:tracePt t="194423" x="6788150" y="5207000"/>
          <p14:tracePt t="194463" x="6781800" y="5194300"/>
          <p14:tracePt t="194527" x="0" y="0"/>
        </p14:tracePtLst>
        <p14:tracePtLst>
          <p14:tracePt t="195626" x="6229350" y="5410200"/>
          <p14:tracePt t="195713" x="6235700" y="5410200"/>
          <p14:tracePt t="195730" x="6299200" y="5410200"/>
          <p14:tracePt t="195745" x="6419850" y="5410200"/>
          <p14:tracePt t="195763" x="6565900" y="5410200"/>
          <p14:tracePt t="195773" x="6642100" y="5410200"/>
          <p14:tracePt t="195775" x="6705600" y="5410200"/>
          <p14:tracePt t="195791" x="6743700" y="5410200"/>
          <p14:tracePt t="195807" x="6775450" y="5410200"/>
          <p14:tracePt t="195823" x="6781800" y="5410200"/>
          <p14:tracePt t="195880" x="6788150" y="5410200"/>
          <p14:tracePt t="196937" x="6794500" y="5410200"/>
          <p14:tracePt t="196952" x="6807200" y="5410200"/>
          <p14:tracePt t="196973" x="6813550" y="5410200"/>
          <p14:tracePt t="196990" x="6819900" y="5410200"/>
          <p14:tracePt t="197007" x="6838950" y="5410200"/>
          <p14:tracePt t="197039" x="6851650" y="5410200"/>
          <p14:tracePt t="197056" x="6858000" y="5410200"/>
          <p14:tracePt t="197073" x="6864350" y="5410200"/>
          <p14:tracePt t="197112" x="6870700" y="5410200"/>
          <p14:tracePt t="198023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字符的比较和测试，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Character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71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两个字符可以通过关系运算符进行比较，如同比较二个数值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：通过字符的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值进行比较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为每个基本类型实现了对应的包装类，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类型的包装类是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Character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类。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注意包装类对象为引用类型，不是值类型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Character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类的作用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类型的数据封装成对象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包含处理字符的方法和常量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方法：下面方法都是静态方法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isDigit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方法判断一个字符是否是数字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isLetter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方法判断一个字符是否是字母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isLetterOrDigit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方法判断一个字符是否是字母或数字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方法判断一个字符是否是小写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方法判断一个字符是否是大写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方法将一个字符转换成小写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方法将一个字符转换成大写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812"/>
    </mc:Choice>
    <mc:Fallback xmlns="">
      <p:transition spd="slow" advTm="230812"/>
    </mc:Fallback>
  </mc:AlternateContent>
  <p:extLst>
    <p:ext uri="{3A86A75C-4F4B-4683-9AE1-C65F6400EC91}">
      <p14:laserTraceLst xmlns:p14="http://schemas.microsoft.com/office/powerpoint/2010/main">
        <p14:tracePtLst>
          <p14:tracePt t="17510" x="2800350" y="2127250"/>
          <p14:tracePt t="17653" x="2819400" y="2127250"/>
          <p14:tracePt t="17663" x="2844800" y="2127250"/>
          <p14:tracePt t="17674" x="2870200" y="2127250"/>
          <p14:tracePt t="17690" x="2933700" y="2127250"/>
          <p14:tracePt t="17707" x="3092450" y="2127250"/>
          <p14:tracePt t="17724" x="3219450" y="2127250"/>
          <p14:tracePt t="17740" x="3333750" y="2127250"/>
          <p14:tracePt t="17757" x="3435350" y="2127250"/>
          <p14:tracePt t="17774" x="3517900" y="2127250"/>
          <p14:tracePt t="17790" x="3581400" y="2127250"/>
          <p14:tracePt t="17807" x="3638550" y="2127250"/>
          <p14:tracePt t="17824" x="3689350" y="2127250"/>
          <p14:tracePt t="17840" x="3727450" y="2127250"/>
          <p14:tracePt t="17857" x="3752850" y="2127250"/>
          <p14:tracePt t="17874" x="3778250" y="2127250"/>
          <p14:tracePt t="17890" x="3797300" y="2127250"/>
          <p14:tracePt t="17892" x="3803650" y="2127250"/>
          <p14:tracePt t="17908" x="3810000" y="2127250"/>
          <p14:tracePt t="17924" x="3816350" y="2127250"/>
          <p14:tracePt t="17957" x="3822700" y="2127250"/>
          <p14:tracePt t="17973" x="3829050" y="2127250"/>
          <p14:tracePt t="17989" x="3835400" y="2127250"/>
          <p14:tracePt t="18229" x="0" y="0"/>
        </p14:tracePtLst>
        <p14:tracePtLst>
          <p14:tracePt t="22607" x="7645400" y="2159000"/>
          <p14:tracePt t="22710" x="7658100" y="2159000"/>
          <p14:tracePt t="22721" x="7677150" y="2159000"/>
          <p14:tracePt t="22734" x="7785100" y="2159000"/>
          <p14:tracePt t="22748" x="7950200" y="2159000"/>
          <p14:tracePt t="22758" x="8058150" y="2159000"/>
          <p14:tracePt t="22772" x="8274050" y="2159000"/>
          <p14:tracePt t="22789" x="8496300" y="2159000"/>
          <p14:tracePt t="22805" x="8705850" y="2159000"/>
          <p14:tracePt t="22822" x="8909050" y="2159000"/>
          <p14:tracePt t="22839" x="9093200" y="2159000"/>
          <p14:tracePt t="22855" x="9277350" y="2159000"/>
          <p14:tracePt t="22872" x="9455150" y="2159000"/>
          <p14:tracePt t="22889" x="9620250" y="2159000"/>
          <p14:tracePt t="22905" x="9779000" y="2159000"/>
          <p14:tracePt t="22922" x="9899650" y="2159000"/>
          <p14:tracePt t="22925" x="9944100" y="2159000"/>
          <p14:tracePt t="22939" x="9975850" y="2159000"/>
          <p14:tracePt t="22956" x="10071100" y="2159000"/>
          <p14:tracePt t="22972" x="10147300" y="2159000"/>
          <p14:tracePt t="22989" x="10248900" y="2178050"/>
          <p14:tracePt t="23005" x="10325100" y="2190750"/>
          <p14:tracePt t="23022" x="10369550" y="2197100"/>
          <p14:tracePt t="23039" x="10382250" y="2197100"/>
          <p14:tracePt t="23055" x="10388600" y="2197100"/>
          <p14:tracePt t="24196" x="0" y="0"/>
        </p14:tracePtLst>
        <p14:tracePtLst>
          <p14:tracePt t="40038" x="2089150" y="2457450"/>
          <p14:tracePt t="40118" x="2114550" y="2457450"/>
          <p14:tracePt t="40128" x="2146300" y="2457450"/>
          <p14:tracePt t="40139" x="2197100" y="2457450"/>
          <p14:tracePt t="40151" x="2349500" y="2457450"/>
          <p14:tracePt t="40166" x="2527300" y="2457450"/>
          <p14:tracePt t="40183" x="2705100" y="2457450"/>
          <p14:tracePt t="40199" x="2863850" y="2457450"/>
          <p14:tracePt t="40216" x="2959100" y="2457450"/>
          <p14:tracePt t="40233" x="3009900" y="2457450"/>
          <p14:tracePt t="40249" x="3022600" y="2457450"/>
          <p14:tracePt t="40266" x="3028950" y="2457450"/>
          <p14:tracePt t="40283" x="3035300" y="2457450"/>
          <p14:tracePt t="40317" x="3041650" y="2457450"/>
          <p14:tracePt t="41421" x="3054350" y="2457450"/>
          <p14:tracePt t="41432" x="3060700" y="2451100"/>
          <p14:tracePt t="41449" x="3067050" y="2432050"/>
          <p14:tracePt t="41466" x="3073400" y="2413000"/>
          <p14:tracePt t="41469" x="3073400" y="2406650"/>
          <p14:tracePt t="41483" x="3073400" y="2393950"/>
          <p14:tracePt t="41500" x="3079750" y="2374900"/>
          <p14:tracePt t="41517" x="3079750" y="2355850"/>
          <p14:tracePt t="41533" x="3079750" y="2343150"/>
          <p14:tracePt t="41549" x="3079750" y="2330450"/>
          <p14:tracePt t="41566" x="3079750" y="2317750"/>
          <p14:tracePt t="41582" x="3079750" y="2311400"/>
          <p14:tracePt t="41599" x="3079750" y="2298700"/>
          <p14:tracePt t="41616" x="3073400" y="2298700"/>
          <p14:tracePt t="41632" x="3067050" y="2286000"/>
          <p14:tracePt t="41649" x="3060700" y="2273300"/>
          <p14:tracePt t="41666" x="3054350" y="2260600"/>
          <p14:tracePt t="41669" x="3041650" y="2254250"/>
          <p14:tracePt t="41682" x="3028950" y="2241550"/>
          <p14:tracePt t="41699" x="2978150" y="2203450"/>
          <p14:tracePt t="41716" x="2927350" y="2178050"/>
          <p14:tracePt t="41732" x="2882900" y="2159000"/>
          <p14:tracePt t="41749" x="2844800" y="2146300"/>
          <p14:tracePt t="41765" x="2825750" y="2139950"/>
          <p14:tracePt t="41782" x="2806700" y="2133600"/>
          <p14:tracePt t="41799" x="2774950" y="2127250"/>
          <p14:tracePt t="41815" x="2743200" y="2120900"/>
          <p14:tracePt t="41832" x="2698750" y="2114550"/>
          <p14:tracePt t="41849" x="2660650" y="2114550"/>
          <p14:tracePt t="41865" x="2616200" y="2114550"/>
          <p14:tracePt t="41882" x="2571750" y="2114550"/>
          <p14:tracePt t="41885" x="2552700" y="2114550"/>
          <p14:tracePt t="41899" x="2527300" y="2114550"/>
          <p14:tracePt t="41915" x="2470150" y="2114550"/>
          <p14:tracePt t="41932" x="2419350" y="2120900"/>
          <p14:tracePt t="41949" x="2381250" y="2127250"/>
          <p14:tracePt t="41965" x="2330450" y="2139950"/>
          <p14:tracePt t="41982" x="2305050" y="2146300"/>
          <p14:tracePt t="41999" x="2266950" y="2152650"/>
          <p14:tracePt t="42015" x="2247900" y="2159000"/>
          <p14:tracePt t="42032" x="2222500" y="2159000"/>
          <p14:tracePt t="42048" x="2203450" y="2165350"/>
          <p14:tracePt t="42065" x="2190750" y="2178050"/>
          <p14:tracePt t="42082" x="2184400" y="2184400"/>
          <p14:tracePt t="42099" x="2171700" y="2190750"/>
          <p14:tracePt t="42100" x="2165350" y="2197100"/>
          <p14:tracePt t="42115" x="2152650" y="2209800"/>
          <p14:tracePt t="42132" x="2139950" y="2235200"/>
          <p14:tracePt t="42149" x="2127250" y="2254250"/>
          <p14:tracePt t="42165" x="2120900" y="2266950"/>
          <p14:tracePt t="42182" x="2120900" y="2279650"/>
          <p14:tracePt t="42199" x="2120900" y="2286000"/>
          <p14:tracePt t="42216" x="2120900" y="2305050"/>
          <p14:tracePt t="42232" x="2120900" y="2311400"/>
          <p14:tracePt t="42249" x="2120900" y="2317750"/>
          <p14:tracePt t="42265" x="2120900" y="2324100"/>
          <p14:tracePt t="42282" x="2120900" y="2336800"/>
          <p14:tracePt t="42299" x="2127250" y="2336800"/>
          <p14:tracePt t="42316" x="2139950" y="2355850"/>
          <p14:tracePt t="42332" x="2152650" y="2368550"/>
          <p14:tracePt t="42349" x="2190750" y="2381250"/>
          <p14:tracePt t="42365" x="2222500" y="2393950"/>
          <p14:tracePt t="42382" x="2286000" y="2413000"/>
          <p14:tracePt t="42399" x="2362200" y="2425700"/>
          <p14:tracePt t="42415" x="2476500" y="2451100"/>
          <p14:tracePt t="42432" x="2603500" y="2470150"/>
          <p14:tracePt t="42449" x="2724150" y="2495550"/>
          <p14:tracePt t="42465" x="2832100" y="2514600"/>
          <p14:tracePt t="42482" x="2889250" y="2514600"/>
          <p14:tracePt t="42485" x="2914650" y="2514600"/>
          <p14:tracePt t="42499" x="2927350" y="2514600"/>
          <p14:tracePt t="42516" x="2952750" y="2514600"/>
          <p14:tracePt t="42532" x="2965450" y="2508250"/>
          <p14:tracePt t="42549" x="2971800" y="2489200"/>
          <p14:tracePt t="42565" x="2984500" y="2470150"/>
          <p14:tracePt t="42582" x="2990850" y="2444750"/>
          <p14:tracePt t="42599" x="2997200" y="2432050"/>
          <p14:tracePt t="42616" x="3003550" y="2406650"/>
          <p14:tracePt t="42632" x="3003550" y="2393950"/>
          <p14:tracePt t="42649" x="3003550" y="2362200"/>
          <p14:tracePt t="42665" x="3003550" y="2336800"/>
          <p14:tracePt t="42668" x="3003550" y="2317750"/>
          <p14:tracePt t="42682" x="2997200" y="2311400"/>
          <p14:tracePt t="42698" x="2978150" y="2286000"/>
          <p14:tracePt t="42699" x="2971800" y="2273300"/>
          <p14:tracePt t="42715" x="2952750" y="2260600"/>
          <p14:tracePt t="42732" x="2940050" y="2247900"/>
          <p14:tracePt t="42748" x="2921000" y="2241550"/>
          <p14:tracePt t="42765" x="2914650" y="2241550"/>
          <p14:tracePt t="42782" x="2901950" y="2241550"/>
          <p14:tracePt t="42798" x="2882900" y="2235200"/>
          <p14:tracePt t="42815" x="2870200" y="2235200"/>
          <p14:tracePt t="42972" x="0" y="0"/>
        </p14:tracePtLst>
        <p14:tracePtLst>
          <p14:tracePt t="44102" x="1708150" y="2451100"/>
          <p14:tracePt t="44150" x="1727200" y="2451100"/>
          <p14:tracePt t="44162" x="1752600" y="2451100"/>
          <p14:tracePt t="44175" x="1835150" y="2451100"/>
          <p14:tracePt t="44187" x="1885950" y="2451100"/>
          <p14:tracePt t="44199" x="2025650" y="2451100"/>
          <p14:tracePt t="44215" x="2203450" y="2451100"/>
          <p14:tracePt t="44232" x="2381250" y="2451100"/>
          <p14:tracePt t="44248" x="2565400" y="2451100"/>
          <p14:tracePt t="44265" x="2724150" y="2451100"/>
          <p14:tracePt t="44281" x="2857500" y="2451100"/>
          <p14:tracePt t="44284" x="2914650" y="2451100"/>
          <p14:tracePt t="44298" x="2965450" y="2451100"/>
          <p14:tracePt t="44314" x="3041650" y="2451100"/>
          <p14:tracePt t="44331" x="3105150" y="2451100"/>
          <p14:tracePt t="44348" x="3130550" y="2451100"/>
          <p14:tracePt t="44364" x="3155950" y="2451100"/>
          <p14:tracePt t="44381" x="3175000" y="2451100"/>
          <p14:tracePt t="44398" x="3181350" y="2451100"/>
          <p14:tracePt t="44414" x="3187700" y="2451100"/>
          <p14:tracePt t="44431" x="3194050" y="2451100"/>
          <p14:tracePt t="44580" x="0" y="0"/>
        </p14:tracePtLst>
        <p14:tracePtLst>
          <p14:tracePt t="45887" x="3695700" y="2482850"/>
          <p14:tracePt t="45958" x="3714750" y="2482850"/>
          <p14:tracePt t="45968" x="3746500" y="2482850"/>
          <p14:tracePt t="45981" x="3854450" y="2482850"/>
          <p14:tracePt t="45998" x="4000500" y="2482850"/>
          <p14:tracePt t="46014" x="4152900" y="2482850"/>
          <p14:tracePt t="46031" x="4267200" y="2482850"/>
          <p14:tracePt t="46048" x="4362450" y="2482850"/>
          <p14:tracePt t="46064" x="4419600" y="2482850"/>
          <p14:tracePt t="46081" x="4464050" y="2482850"/>
          <p14:tracePt t="46085" x="4476750" y="2482850"/>
          <p14:tracePt t="46097" x="4489450" y="2482850"/>
          <p14:tracePt t="46114" x="4495800" y="2482850"/>
          <p14:tracePt t="46131" x="4502150" y="2482850"/>
          <p14:tracePt t="46252" x="0" y="0"/>
        </p14:tracePtLst>
        <p14:tracePtLst>
          <p14:tracePt t="47383" x="5308600" y="2470150"/>
          <p14:tracePt t="47431" x="5314950" y="2470150"/>
          <p14:tracePt t="47446" x="5365750" y="2476500"/>
          <p14:tracePt t="47464" x="5461000" y="2476500"/>
          <p14:tracePt t="47469" x="5524500" y="2476500"/>
          <p14:tracePt t="47480" x="5594350" y="2476500"/>
          <p14:tracePt t="47497" x="5746750" y="2476500"/>
          <p14:tracePt t="47501" x="5816600" y="2476500"/>
          <p14:tracePt t="47514" x="5880100" y="2476500"/>
          <p14:tracePt t="47530" x="5981700" y="2476500"/>
          <p14:tracePt t="47548" x="6038850" y="2476500"/>
          <p14:tracePt t="47549" x="6057900" y="2476500"/>
          <p14:tracePt t="47564" x="6108700" y="2476500"/>
          <p14:tracePt t="47581" x="6134100" y="2476500"/>
          <p14:tracePt t="47597" x="6153150" y="2482850"/>
          <p14:tracePt t="49317" x="0" y="0"/>
        </p14:tracePtLst>
        <p14:tracePtLst>
          <p14:tracePt t="59430" x="7473950" y="2425700"/>
          <p14:tracePt t="59478" x="7480300" y="2425700"/>
          <p14:tracePt t="59490" x="7493000" y="2425700"/>
          <p14:tracePt t="59502" x="7569200" y="2425700"/>
          <p14:tracePt t="59510" x="7632700" y="2425700"/>
          <p14:tracePt t="59526" x="7791450" y="2425700"/>
          <p14:tracePt t="59543" x="7969250" y="2425700"/>
          <p14:tracePt t="59559" x="8108950" y="2425700"/>
          <p14:tracePt t="59576" x="8159750" y="2425700"/>
          <p14:tracePt t="59593" x="8166100" y="2425700"/>
          <p14:tracePt t="59804" x="0" y="0"/>
        </p14:tracePtLst>
        <p14:tracePtLst>
          <p14:tracePt t="68742" x="1631950" y="3460750"/>
          <p14:tracePt t="68814" x="1644650" y="3460750"/>
          <p14:tracePt t="68829" x="1701800" y="3460750"/>
          <p14:tracePt t="68842" x="1746250" y="3460750"/>
          <p14:tracePt t="68858" x="1854200" y="3460750"/>
          <p14:tracePt t="68862" x="1917700" y="3460750"/>
          <p14:tracePt t="68873" x="1981200" y="3460750"/>
          <p14:tracePt t="68890" x="2114550" y="3460750"/>
          <p14:tracePt t="68906" x="2241550" y="3460750"/>
          <p14:tracePt t="68909" x="2298700" y="3460750"/>
          <p14:tracePt t="68924" x="2362200" y="3460750"/>
          <p14:tracePt t="68940" x="2406650" y="3460750"/>
          <p14:tracePt t="68956" x="2444750" y="3460750"/>
          <p14:tracePt t="68973" x="2476500" y="3467100"/>
          <p14:tracePt t="68989" x="2508250" y="3467100"/>
          <p14:tracePt t="69006" x="2540000" y="3467100"/>
          <p14:tracePt t="69023" x="2590800" y="3479800"/>
          <p14:tracePt t="69039" x="2622550" y="3486150"/>
          <p14:tracePt t="69056" x="2660650" y="3492500"/>
          <p14:tracePt t="69073" x="2667000" y="3492500"/>
          <p14:tracePt t="69089" x="2673350" y="3492500"/>
          <p14:tracePt t="69106" x="2679700" y="3492500"/>
          <p14:tracePt t="69123" x="2692400" y="3492500"/>
          <p14:tracePt t="69140" x="2698750" y="3492500"/>
          <p14:tracePt t="69156" x="2705100" y="3492500"/>
          <p14:tracePt t="69173" x="2717800" y="3492500"/>
          <p14:tracePt t="69213" x="2724150" y="3492500"/>
          <p14:tracePt t="70252" x="0" y="0"/>
        </p14:tracePtLst>
        <p14:tracePtLst>
          <p14:tracePt t="71311" x="1625600" y="3403600"/>
          <p14:tracePt t="71398" x="1631950" y="3403600"/>
          <p14:tracePt t="71413" x="1695450" y="3403600"/>
          <p14:tracePt t="71426" x="1752600" y="3403600"/>
          <p14:tracePt t="71440" x="1898650" y="3403600"/>
          <p14:tracePt t="71444" x="1993900" y="3403600"/>
          <p14:tracePt t="71456" x="2089150" y="3403600"/>
          <p14:tracePt t="71472" x="2260600" y="3409950"/>
          <p14:tracePt t="71489" x="2330450" y="3409950"/>
          <p14:tracePt t="71506" x="2362200" y="3409950"/>
          <p14:tracePt t="71522" x="2368550" y="3409950"/>
          <p14:tracePt t="71539" x="2374900" y="3409950"/>
          <p14:tracePt t="71557" x="2381250" y="3409950"/>
          <p14:tracePt t="71573" x="2387600" y="3409950"/>
          <p14:tracePt t="71589" x="2393950" y="3409950"/>
          <p14:tracePt t="71606" x="2419350" y="3409950"/>
          <p14:tracePt t="71622" x="2432050" y="3409950"/>
          <p14:tracePt t="71639" x="2438400" y="3409950"/>
          <p14:tracePt t="71655" x="2451100" y="3409950"/>
          <p14:tracePt t="71672" x="2457450" y="3409950"/>
          <p14:tracePt t="71689" x="2463800" y="3409950"/>
          <p14:tracePt t="71860" x="0" y="0"/>
        </p14:tracePtLst>
        <p14:tracePtLst>
          <p14:tracePt t="72614" x="3136900" y="3429000"/>
          <p14:tracePt t="72661" x="3143250" y="3429000"/>
          <p14:tracePt t="72669" x="3162300" y="3429000"/>
          <p14:tracePt t="72678" x="3181350" y="3429000"/>
          <p14:tracePt t="72689" x="3206750" y="3429000"/>
          <p14:tracePt t="72705" x="3289300" y="3429000"/>
          <p14:tracePt t="72722" x="3416300" y="3429000"/>
          <p14:tracePt t="72724" x="3492500" y="3429000"/>
          <p14:tracePt t="72739" x="3575050" y="3429000"/>
          <p14:tracePt t="72756" x="3848100" y="3429000"/>
          <p14:tracePt t="72772" x="4025900" y="3429000"/>
          <p14:tracePt t="72788" x="4197350" y="3448050"/>
          <p14:tracePt t="72805" x="4286250" y="3448050"/>
          <p14:tracePt t="72822" x="4318000" y="3448050"/>
          <p14:tracePt t="72838" x="4330700" y="3448050"/>
          <p14:tracePt t="72872" x="4337050" y="3448050"/>
          <p14:tracePt t="73061" x="0" y="0"/>
        </p14:tracePtLst>
        <p14:tracePtLst>
          <p14:tracePt t="84255" x="3295650" y="3429000"/>
          <p14:tracePt t="84318" x="3295650" y="3435350"/>
          <p14:tracePt t="84332" x="3327400" y="3435350"/>
          <p14:tracePt t="84345" x="3365500" y="3435350"/>
          <p14:tracePt t="84354" x="3429000" y="3435350"/>
          <p14:tracePt t="84368" x="3587750" y="3435350"/>
          <p14:tracePt t="84385" x="3797300" y="3435350"/>
          <p14:tracePt t="84401" x="4006850" y="3435350"/>
          <p14:tracePt t="84418" x="4191000" y="3435350"/>
          <p14:tracePt t="84421" x="4241800" y="3435350"/>
          <p14:tracePt t="84435" x="4286250" y="3435350"/>
          <p14:tracePt t="84452" x="4330700" y="3435350"/>
          <p14:tracePt t="84468" x="4337050" y="3435350"/>
          <p14:tracePt t="84485" x="4343400" y="3435350"/>
          <p14:tracePt t="84501" x="4349750" y="3435350"/>
          <p14:tracePt t="84541" x="4356100" y="3435350"/>
          <p14:tracePt t="84989" x="0" y="0"/>
        </p14:tracePtLst>
        <p14:tracePtLst>
          <p14:tracePt t="88710" x="3206750" y="3479800"/>
          <p14:tracePt t="88790" x="3200400" y="3479800"/>
          <p14:tracePt t="88814" x="3206750" y="3479800"/>
          <p14:tracePt t="88825" x="3225800" y="3479800"/>
          <p14:tracePt t="88838" x="3282950" y="3479800"/>
          <p14:tracePt t="88850" x="3321050" y="3479800"/>
          <p14:tracePt t="88854" x="3378200" y="3479800"/>
          <p14:tracePt t="88867" x="3441700" y="3479800"/>
          <p14:tracePt t="88883" x="3581400" y="3479800"/>
          <p14:tracePt t="88900" x="3810000" y="3498850"/>
          <p14:tracePt t="88916" x="3911600" y="3511550"/>
          <p14:tracePt t="88933" x="3981450" y="3530600"/>
          <p14:tracePt t="88950" x="4032250" y="3536950"/>
          <p14:tracePt t="88966" x="4089400" y="3549650"/>
          <p14:tracePt t="88983" x="4133850" y="3549650"/>
          <p14:tracePt t="89000" x="4203700" y="3549650"/>
          <p14:tracePt t="89016" x="4267200" y="3549650"/>
          <p14:tracePt t="89033" x="4324350" y="3549650"/>
          <p14:tracePt t="89037" x="4330700" y="3549650"/>
          <p14:tracePt t="89050" x="4343400" y="3549650"/>
          <p14:tracePt t="89066" x="4349750" y="3549650"/>
          <p14:tracePt t="89084" x="4362450" y="3549650"/>
          <p14:tracePt t="89100" x="4368800" y="3549650"/>
          <p14:tracePt t="89964" x="0" y="0"/>
        </p14:tracePtLst>
        <p14:tracePtLst>
          <p14:tracePt t="114404" x="3911600" y="3416300"/>
          <p14:tracePt t="114461" x="3905250" y="3422650"/>
          <p14:tracePt t="114477" x="3911600" y="3429000"/>
          <p14:tracePt t="114486" x="3917950" y="3435350"/>
          <p14:tracePt t="114496" x="3930650" y="3435350"/>
          <p14:tracePt t="114508" x="4000500" y="3448050"/>
          <p14:tracePt t="114524" x="4076700" y="3460750"/>
          <p14:tracePt t="114541" x="4178300" y="3473450"/>
          <p14:tracePt t="114558" x="4254500" y="3479800"/>
          <p14:tracePt t="114574" x="4311650" y="3479800"/>
          <p14:tracePt t="114591" x="4337050" y="3479800"/>
          <p14:tracePt t="114608" x="4343400" y="3479800"/>
          <p14:tracePt t="114624" x="4349750" y="3479800"/>
          <p14:tracePt t="115164" x="0" y="0"/>
        </p14:tracePtLst>
        <p14:tracePtLst>
          <p14:tracePt t="116286" x="3867150" y="3460750"/>
          <p14:tracePt t="116406" x="3873500" y="3460750"/>
          <p14:tracePt t="116419" x="3911600" y="3460750"/>
          <p14:tracePt t="116433" x="4006850" y="3479800"/>
          <p14:tracePt t="116446" x="4140200" y="3505200"/>
          <p14:tracePt t="116457" x="4216400" y="3511550"/>
          <p14:tracePt t="116474" x="4298950" y="3517900"/>
          <p14:tracePt t="116490" x="4349750" y="3517900"/>
          <p14:tracePt t="116493" x="4362450" y="3517900"/>
          <p14:tracePt t="116836" x="0" y="0"/>
        </p14:tracePtLst>
        <p14:tracePtLst>
          <p14:tracePt t="118677" x="2101850" y="2406650"/>
          <p14:tracePt t="118749" x="2114550" y="2413000"/>
          <p14:tracePt t="118759" x="2133600" y="2413000"/>
          <p14:tracePt t="118773" x="2260600" y="2413000"/>
          <p14:tracePt t="118790" x="2419350" y="2413000"/>
          <p14:tracePt t="118807" x="2616200" y="2425700"/>
          <p14:tracePt t="118823" x="2787650" y="2432050"/>
          <p14:tracePt t="118840" x="2927350" y="2432050"/>
          <p14:tracePt t="118856" x="3009900" y="2432050"/>
          <p14:tracePt t="118873" x="3079750" y="2432050"/>
          <p14:tracePt t="118889" x="3130550" y="2432050"/>
          <p14:tracePt t="118906" x="3187700" y="2432050"/>
          <p14:tracePt t="118909" x="3213100" y="2432050"/>
          <p14:tracePt t="118923" x="3232150" y="2432050"/>
          <p14:tracePt t="118940" x="3295650" y="2432050"/>
          <p14:tracePt t="118956" x="3308350" y="2432050"/>
          <p14:tracePt t="118973" x="3314700" y="2432050"/>
          <p14:tracePt t="119317" x="0" y="0"/>
        </p14:tracePtLst>
        <p14:tracePtLst>
          <p14:tracePt t="124374" x="1962150" y="2476500"/>
          <p14:tracePt t="124446" x="1981200" y="2476500"/>
          <p14:tracePt t="124457" x="2012950" y="2476500"/>
          <p14:tracePt t="124471" x="2120900" y="2476500"/>
          <p14:tracePt t="124488" x="2292350" y="2476500"/>
          <p14:tracePt t="124505" x="2489200" y="2476500"/>
          <p14:tracePt t="124508" x="2597150" y="2476500"/>
          <p14:tracePt t="124521" x="2711450" y="2476500"/>
          <p14:tracePt t="124537" x="2921000" y="2476500"/>
          <p14:tracePt t="124540" x="3022600" y="2476500"/>
          <p14:tracePt t="124554" x="3111500" y="2476500"/>
          <p14:tracePt t="124571" x="3257550" y="2476500"/>
          <p14:tracePt t="124587" x="3384550" y="2476500"/>
          <p14:tracePt t="124604" x="3429000" y="2476500"/>
          <p14:tracePt t="124621" x="3441700" y="2476500"/>
          <p14:tracePt t="124637" x="3448050" y="2476500"/>
          <p14:tracePt t="124671" x="3454400" y="2476500"/>
          <p14:tracePt t="124687" x="3460750" y="2476500"/>
          <p14:tracePt t="124704" x="3467100" y="2476500"/>
          <p14:tracePt t="124748" x="3473450" y="2476500"/>
          <p14:tracePt t="125036" x="0" y="0"/>
        </p14:tracePtLst>
        <p14:tracePtLst>
          <p14:tracePt t="125886" x="3016250" y="2470150"/>
          <p14:tracePt t="125958" x="3022600" y="2470150"/>
          <p14:tracePt t="125972" x="3054350" y="2470150"/>
          <p14:tracePt t="125988" x="3130550" y="2470150"/>
          <p14:tracePt t="126004" x="3270250" y="2470150"/>
          <p14:tracePt t="126021" x="3448050" y="2470150"/>
          <p14:tracePt t="126037" x="3657600" y="2470150"/>
          <p14:tracePt t="126054" x="3854450" y="2470150"/>
          <p14:tracePt t="126070" x="4025900" y="2470150"/>
          <p14:tracePt t="126087" x="4140200" y="2470150"/>
          <p14:tracePt t="126104" x="4216400" y="2470150"/>
          <p14:tracePt t="126120" x="4273550" y="2470150"/>
          <p14:tracePt t="126137" x="4311650" y="2470150"/>
          <p14:tracePt t="126154" x="4349750" y="2470150"/>
          <p14:tracePt t="126156" x="4375150" y="2470150"/>
          <p14:tracePt t="126170" x="4394200" y="2470150"/>
          <p14:tracePt t="126188" x="4457700" y="2470150"/>
          <p14:tracePt t="126204" x="4495800" y="2470150"/>
          <p14:tracePt t="126221" x="4521200" y="2470150"/>
          <p14:tracePt t="126237" x="4533900" y="2470150"/>
          <p14:tracePt t="126254" x="4546600" y="2470150"/>
          <p14:tracePt t="126270" x="4565650" y="2470150"/>
          <p14:tracePt t="126287" x="4591050" y="2470150"/>
          <p14:tracePt t="126304" x="4616450" y="2470150"/>
          <p14:tracePt t="126320" x="4654550" y="2470150"/>
          <p14:tracePt t="126337" x="4686300" y="2470150"/>
          <p14:tracePt t="126353" x="4711700" y="2470150"/>
          <p14:tracePt t="126370" x="4737100" y="2470150"/>
          <p14:tracePt t="126372" x="4756150" y="2470150"/>
          <p14:tracePt t="126387" x="4768850" y="2470150"/>
          <p14:tracePt t="126404" x="4819650" y="2470150"/>
          <p14:tracePt t="126420" x="4845050" y="2470150"/>
          <p14:tracePt t="126437" x="4864100" y="2470150"/>
          <p14:tracePt t="126453" x="4883150" y="2470150"/>
          <p14:tracePt t="126470" x="4889500" y="2470150"/>
          <p14:tracePt t="126503" x="4895850" y="2470150"/>
          <p14:tracePt t="128052" x="0" y="0"/>
        </p14:tracePtLst>
        <p14:tracePtLst>
          <p14:tracePt t="146910" x="977900" y="3111500"/>
          <p14:tracePt t="146981" x="984250" y="3111500"/>
          <p14:tracePt t="146991" x="996950" y="3111500"/>
          <p14:tracePt t="147003" x="1016000" y="3111500"/>
          <p14:tracePt t="147014" x="1092200" y="3111500"/>
          <p14:tracePt t="147030" x="1219200" y="3111500"/>
          <p14:tracePt t="147047" x="1397000" y="3111500"/>
          <p14:tracePt t="147063" x="1619250" y="3111500"/>
          <p14:tracePt t="147080" x="1828800" y="3111500"/>
          <p14:tracePt t="147097" x="1987550" y="3111500"/>
          <p14:tracePt t="147113" x="2070100" y="3111500"/>
          <p14:tracePt t="147130" x="2120900" y="3111500"/>
          <p14:tracePt t="147146" x="2152650" y="3111500"/>
          <p14:tracePt t="147148" x="2171700" y="3111500"/>
          <p14:tracePt t="147164" x="2209800" y="3111500"/>
          <p14:tracePt t="147180" x="2260600" y="3111500"/>
          <p14:tracePt t="147196" x="2305050" y="3111500"/>
          <p14:tracePt t="147213" x="2349500" y="3111500"/>
          <p14:tracePt t="147230" x="2368550" y="3111500"/>
          <p14:tracePt t="147246" x="2374900" y="3111500"/>
          <p14:tracePt t="147263" x="2387600" y="3111500"/>
          <p14:tracePt t="147280" x="2393950" y="3111500"/>
          <p14:tracePt t="147296" x="2406650" y="3111500"/>
          <p14:tracePt t="147476" x="0" y="0"/>
        </p14:tracePtLst>
        <p14:tracePtLst>
          <p14:tracePt t="149782" x="1473200" y="3797300"/>
          <p14:tracePt t="149949" x="1485900" y="3797300"/>
          <p14:tracePt t="149961" x="1492250" y="3797300"/>
          <p14:tracePt t="149975" x="1543050" y="3797300"/>
          <p14:tracePt t="149986" x="1574800" y="3797300"/>
          <p14:tracePt t="149996" x="1638300" y="3797300"/>
          <p14:tracePt t="150012" x="1708150" y="3797300"/>
          <p14:tracePt t="150029" x="1752600" y="3797300"/>
          <p14:tracePt t="150045" x="1797050" y="3797300"/>
          <p14:tracePt t="150062" x="1847850" y="3797300"/>
          <p14:tracePt t="150079" x="1911350" y="3797300"/>
          <p14:tracePt t="150096" x="1974850" y="3797300"/>
          <p14:tracePt t="150112" x="2051050" y="3797300"/>
          <p14:tracePt t="150129" x="2120900" y="3797300"/>
          <p14:tracePt t="150146" x="2159000" y="3797300"/>
          <p14:tracePt t="150162" x="2184400" y="3797300"/>
          <p14:tracePt t="150165" x="2197100" y="3797300"/>
          <p14:tracePt t="150180" x="2216150" y="3797300"/>
          <p14:tracePt t="150196" x="2241550" y="3797300"/>
          <p14:tracePt t="150212" x="2279650" y="3797300"/>
          <p14:tracePt t="150229" x="2311400" y="3797300"/>
          <p14:tracePt t="150246" x="2343150" y="3797300"/>
          <p14:tracePt t="150262" x="2374900" y="3797300"/>
          <p14:tracePt t="150279" x="2406650" y="3797300"/>
          <p14:tracePt t="150296" x="2438400" y="3797300"/>
          <p14:tracePt t="150312" x="2482850" y="3797300"/>
          <p14:tracePt t="150329" x="2527300" y="3797300"/>
          <p14:tracePt t="150332" x="2559050" y="3797300"/>
          <p14:tracePt t="150346" x="2590800" y="3797300"/>
          <p14:tracePt t="150348" x="2628900" y="3797300"/>
          <p14:tracePt t="150362" x="2667000" y="3797300"/>
          <p14:tracePt t="150379" x="2736850" y="3797300"/>
          <p14:tracePt t="150381" x="2755900" y="3797300"/>
          <p14:tracePt t="150396" x="2794000" y="3797300"/>
          <p14:tracePt t="150412" x="2806700" y="3797300"/>
          <p14:tracePt t="150429" x="2813050" y="3797300"/>
          <p14:tracePt t="150446" x="2825750" y="3797300"/>
          <p14:tracePt t="150462" x="2832100" y="3797300"/>
          <p14:tracePt t="150479" x="2838450" y="3797300"/>
          <p14:tracePt t="150517" x="2844800" y="3797300"/>
          <p14:tracePt t="150846" x="2851150" y="3797300"/>
          <p14:tracePt t="150857" x="2857500" y="3797300"/>
          <p14:tracePt t="150869" x="2863850" y="3797300"/>
          <p14:tracePt t="150881" x="2876550" y="3797300"/>
          <p14:tracePt t="150895" x="2889250" y="3797300"/>
          <p14:tracePt t="150912" x="2921000" y="3797300"/>
          <p14:tracePt t="150929" x="2965450" y="3797300"/>
          <p14:tracePt t="150945" x="3003550" y="3797300"/>
          <p14:tracePt t="150962" x="3028950" y="3797300"/>
          <p14:tracePt t="150979" x="3048000" y="3797300"/>
          <p14:tracePt t="150996" x="3060700" y="3797300"/>
          <p14:tracePt t="151012" x="3067050" y="3797300"/>
          <p14:tracePt t="151029" x="3073400" y="3797300"/>
          <p14:tracePt t="151045" x="3086100" y="3797300"/>
          <p14:tracePt t="151062" x="3098800" y="3797300"/>
          <p14:tracePt t="151446" x="3111500" y="3797300"/>
          <p14:tracePt t="151463" x="3162300" y="3810000"/>
          <p14:tracePt t="151479" x="3219450" y="3822700"/>
          <p14:tracePt t="151495" x="3302000" y="3822700"/>
          <p14:tracePt t="151512" x="3429000" y="3822700"/>
          <p14:tracePt t="151528" x="3562350" y="3822700"/>
          <p14:tracePt t="151545" x="3663950" y="3822700"/>
          <p14:tracePt t="151562" x="3740150" y="3822700"/>
          <p14:tracePt t="151564" x="3765550" y="3822700"/>
          <p14:tracePt t="151579" x="3790950" y="3822700"/>
          <p14:tracePt t="151596" x="3835400" y="3822700"/>
          <p14:tracePt t="151612" x="3854450" y="3822700"/>
          <p14:tracePt t="151628" x="3860800" y="3822700"/>
          <p14:tracePt t="151645" x="3867150" y="3822700"/>
          <p14:tracePt t="152028" x="0" y="0"/>
        </p14:tracePtLst>
        <p14:tracePtLst>
          <p14:tracePt t="159174" x="1587500" y="4127500"/>
          <p14:tracePt t="159255" x="1593850" y="4127500"/>
          <p14:tracePt t="159266" x="1612900" y="4127500"/>
          <p14:tracePt t="159276" x="1663700" y="4127500"/>
          <p14:tracePt t="159292" x="1771650" y="4127500"/>
          <p14:tracePt t="159309" x="1911350" y="4127500"/>
          <p14:tracePt t="159326" x="2089150" y="4127500"/>
          <p14:tracePt t="159343" x="2298700" y="4127500"/>
          <p14:tracePt t="159359" x="2527300" y="4127500"/>
          <p14:tracePt t="159376" x="2774950" y="4127500"/>
          <p14:tracePt t="159392" x="3003550" y="4127500"/>
          <p14:tracePt t="159409" x="3194050" y="4127500"/>
          <p14:tracePt t="159426" x="3333750" y="4127500"/>
          <p14:tracePt t="159442" x="3429000" y="4127500"/>
          <p14:tracePt t="159445" x="3448050" y="4127500"/>
          <p14:tracePt t="159460" x="3498850" y="4127500"/>
          <p14:tracePt t="159476" x="3530600" y="4127500"/>
          <p14:tracePt t="159492" x="3549650" y="4127500"/>
          <p14:tracePt t="159509" x="3568700" y="4127500"/>
          <p14:tracePt t="159884" x="0" y="0"/>
        </p14:tracePtLst>
        <p14:tracePtLst>
          <p14:tracePt t="163486" x="2971800" y="4083050"/>
          <p14:tracePt t="163500" x="2984500" y="4083050"/>
          <p14:tracePt t="163512" x="2990850" y="4083050"/>
          <p14:tracePt t="163524" x="3022600" y="4083050"/>
          <p14:tracePt t="163541" x="3067050" y="4083050"/>
          <p14:tracePt t="163558" x="3143250" y="4083050"/>
          <p14:tracePt t="163574" x="3232150" y="4083050"/>
          <p14:tracePt t="163591" x="3359150" y="4083050"/>
          <p14:tracePt t="163608" x="3505200" y="4083050"/>
          <p14:tracePt t="163624" x="3663950" y="4083050"/>
          <p14:tracePt t="163641" x="3829050" y="4083050"/>
          <p14:tracePt t="163658" x="3968750" y="4083050"/>
          <p14:tracePt t="163660" x="4019550" y="4083050"/>
          <p14:tracePt t="163674" x="4057650" y="4083050"/>
          <p14:tracePt t="163691" x="4095750" y="4083050"/>
          <p14:tracePt t="163707" x="4114800" y="4083050"/>
          <p14:tracePt t="163852" x="0" y="0"/>
        </p14:tracePtLst>
        <p14:tracePtLst>
          <p14:tracePt t="167158" x="1187450" y="4406900"/>
          <p14:tracePt t="167204" x="1200150" y="4406900"/>
          <p14:tracePt t="167211" x="1206500" y="4406900"/>
          <p14:tracePt t="167223" x="1225550" y="4406900"/>
          <p14:tracePt t="167239" x="1270000" y="4406900"/>
          <p14:tracePt t="167256" x="1339850" y="4406900"/>
          <p14:tracePt t="167273" x="1435100" y="4406900"/>
          <p14:tracePt t="167289" x="1543050" y="4406900"/>
          <p14:tracePt t="167306" x="1657350" y="4406900"/>
          <p14:tracePt t="167323" x="1752600" y="4406900"/>
          <p14:tracePt t="167324" x="1784350" y="4406900"/>
          <p14:tracePt t="167339" x="1828800" y="4406900"/>
          <p14:tracePt t="167356" x="1860550" y="4406900"/>
          <p14:tracePt t="167373" x="1885950" y="4406900"/>
          <p14:tracePt t="167389" x="1924050" y="4406900"/>
          <p14:tracePt t="167406" x="1968500" y="4406900"/>
          <p14:tracePt t="167423" x="2032000" y="4406900"/>
          <p14:tracePt t="167439" x="2082800" y="4406900"/>
          <p14:tracePt t="167456" x="2108200" y="4406900"/>
          <p14:tracePt t="167473" x="2114550" y="4406900"/>
          <p14:tracePt t="167509" x="2120900" y="4406900"/>
          <p14:tracePt t="167525" x="2127250" y="4406900"/>
          <p14:tracePt t="167549" x="2133600" y="4406900"/>
          <p14:tracePt t="167740" x="0" y="0"/>
        </p14:tracePtLst>
        <p14:tracePtLst>
          <p14:tracePt t="168871" x="2984500" y="4406900"/>
          <p14:tracePt t="168990" x="2990850" y="4406900"/>
          <p14:tracePt t="169002" x="3003550" y="4406900"/>
          <p14:tracePt t="169014" x="3054350" y="4406900"/>
          <p14:tracePt t="169026" x="3086100" y="4406900"/>
          <p14:tracePt t="169039" x="3168650" y="4406900"/>
          <p14:tracePt t="169056" x="3276600" y="4406900"/>
          <p14:tracePt t="169072" x="3384550" y="4406900"/>
          <p14:tracePt t="169089" x="3473450" y="4406900"/>
          <p14:tracePt t="169106" x="3556000" y="4406900"/>
          <p14:tracePt t="169122" x="3632200" y="4406900"/>
          <p14:tracePt t="169125" x="3663950" y="4406900"/>
          <p14:tracePt t="169139" x="3740150" y="4406900"/>
          <p14:tracePt t="169156" x="3810000" y="4406900"/>
          <p14:tracePt t="169172" x="3873500" y="4406900"/>
          <p14:tracePt t="169189" x="3930650" y="4406900"/>
          <p14:tracePt t="169206" x="3981450" y="4406900"/>
          <p14:tracePt t="169222" x="4051300" y="4406900"/>
          <p14:tracePt t="169239" x="4114800" y="4406900"/>
          <p14:tracePt t="169256" x="4178300" y="4406900"/>
          <p14:tracePt t="169272" x="4229100" y="4406900"/>
          <p14:tracePt t="169289" x="4279900" y="4406900"/>
          <p14:tracePt t="169306" x="4330700" y="4406900"/>
          <p14:tracePt t="169308" x="4356100" y="4406900"/>
          <p14:tracePt t="169322" x="4375150" y="4406900"/>
          <p14:tracePt t="169339" x="4432300" y="4406900"/>
          <p14:tracePt t="169355" x="4470400" y="4406900"/>
          <p14:tracePt t="169372" x="4489450" y="4406900"/>
          <p14:tracePt t="169389" x="4502150" y="4406900"/>
          <p14:tracePt t="169406" x="4514850" y="4406900"/>
          <p14:tracePt t="169422" x="4521200" y="4406900"/>
          <p14:tracePt t="169439" x="4527550" y="4406900"/>
          <p14:tracePt t="169456" x="4533900" y="4406900"/>
          <p14:tracePt t="169473" x="4540250" y="4406900"/>
          <p14:tracePt t="169489" x="4546600" y="4406900"/>
          <p14:tracePt t="169506" x="4565650" y="4406900"/>
          <p14:tracePt t="169522" x="4578350" y="4406900"/>
          <p14:tracePt t="169525" x="4584700" y="4406900"/>
          <p14:tracePt t="169541" x="4591050" y="4406900"/>
          <p14:tracePt t="169556" x="4603750" y="4406900"/>
          <p14:tracePt t="169572" x="4616450" y="4406900"/>
          <p14:tracePt t="169589" x="4622800" y="4406900"/>
          <p14:tracePt t="169606" x="4629150" y="4406900"/>
          <p14:tracePt t="169622" x="4641850" y="4406900"/>
          <p14:tracePt t="169661" x="4648200" y="4406900"/>
          <p14:tracePt t="170060" x="0" y="0"/>
        </p14:tracePtLst>
        <p14:tracePtLst>
          <p14:tracePt t="181985" x="3511550" y="6121400"/>
          <p14:tracePt t="182077" x="3517900" y="6121400"/>
          <p14:tracePt t="182086" x="3543300" y="6121400"/>
          <p14:tracePt t="182101" x="3638550" y="6121400"/>
          <p14:tracePt t="182118" x="3778250" y="6121400"/>
          <p14:tracePt t="182135" x="3962400" y="6121400"/>
          <p14:tracePt t="182151" x="4152900" y="6121400"/>
          <p14:tracePt t="182168" x="4330700" y="6121400"/>
          <p14:tracePt t="182185" x="4502150" y="6121400"/>
          <p14:tracePt t="182201" x="4648200" y="6121400"/>
          <p14:tracePt t="182204" x="4724400" y="6121400"/>
          <p14:tracePt t="182218" x="4787900" y="6121400"/>
          <p14:tracePt t="182236" x="4965700" y="6121400"/>
          <p14:tracePt t="182252" x="5067300" y="6121400"/>
          <p14:tracePt t="182268" x="5124450" y="6121400"/>
          <p14:tracePt t="182285" x="5162550" y="6121400"/>
          <p14:tracePt t="182302" x="5187950" y="6121400"/>
          <p14:tracePt t="182318" x="5200650" y="6121400"/>
          <p14:tracePt t="182335" x="5207000" y="6121400"/>
          <p14:tracePt t="182351" x="5213350" y="6121400"/>
          <p14:tracePt t="182368" x="5219700" y="6121400"/>
          <p14:tracePt t="182385" x="5232400" y="6121400"/>
          <p14:tracePt t="182401" x="5257800" y="6121400"/>
          <p14:tracePt t="182418" x="5276850" y="6121400"/>
          <p14:tracePt t="182435" x="5283200" y="6121400"/>
          <p14:tracePt t="182452" x="5295900" y="6121400"/>
          <p14:tracePt t="182485" x="5308600" y="6121400"/>
          <p14:tracePt t="182508" x="5314950" y="6121400"/>
          <p14:tracePt t="182533" x="5321300" y="6121400"/>
          <p14:tracePt t="183117" x="0" y="0"/>
        </p14:tracePtLst>
        <p14:tracePtLst>
          <p14:tracePt t="183991" x="1187450" y="6413500"/>
          <p14:tracePt t="184085" x="1193800" y="6413500"/>
          <p14:tracePt t="184093" x="1212850" y="6413500"/>
          <p14:tracePt t="184105" x="1231900" y="6413500"/>
          <p14:tracePt t="184118" x="1320800" y="6413500"/>
          <p14:tracePt t="184134" x="1466850" y="6413500"/>
          <p14:tracePt t="184151" x="1644650" y="6413500"/>
          <p14:tracePt t="184167" x="1847850" y="6413500"/>
          <p14:tracePt t="184184" x="2025650" y="6413500"/>
          <p14:tracePt t="184201" x="2171700" y="6413500"/>
          <p14:tracePt t="184217" x="2266950" y="6413500"/>
          <p14:tracePt t="184221" x="2292350" y="6413500"/>
          <p14:tracePt t="184234" x="2311400" y="6413500"/>
          <p14:tracePt t="184251" x="2324100" y="6413500"/>
          <p14:tracePt t="184268" x="2336800" y="6413500"/>
          <p14:tracePt t="184284" x="2343150" y="6413500"/>
          <p14:tracePt t="184524" x="0" y="0"/>
        </p14:tracePtLst>
        <p14:tracePtLst>
          <p14:tracePt t="186094" x="4184650" y="6413500"/>
          <p14:tracePt t="186117" x="4191000" y="6413500"/>
          <p14:tracePt t="186126" x="4197350" y="6413500"/>
          <p14:tracePt t="186141" x="4210050" y="6413500"/>
          <p14:tracePt t="186150" x="4229100" y="6413500"/>
          <p14:tracePt t="186167" x="4279900" y="6413500"/>
          <p14:tracePt t="186183" x="4381500" y="6413500"/>
          <p14:tracePt t="186200" x="4495800" y="6413500"/>
          <p14:tracePt t="186217" x="4622800" y="6413500"/>
          <p14:tracePt t="186233" x="4749800" y="6413500"/>
          <p14:tracePt t="186236" x="4813300" y="6413500"/>
          <p14:tracePt t="186250" x="4870450" y="6413500"/>
          <p14:tracePt t="186267" x="4965700" y="6413500"/>
          <p14:tracePt t="186269" x="5010150" y="6413500"/>
          <p14:tracePt t="186284" x="5080000" y="6413500"/>
          <p14:tracePt t="186300" x="5130800" y="6413500"/>
          <p14:tracePt t="186317" x="5162550" y="6413500"/>
          <p14:tracePt t="186333" x="5181600" y="6413500"/>
          <p14:tracePt t="186350" x="5187950" y="6413500"/>
          <p14:tracePt t="186644" x="0" y="0"/>
        </p14:tracePtLst>
        <p14:tracePtLst>
          <p14:tracePt t="191742" x="1136650" y="4413250"/>
          <p14:tracePt t="191846" x="1143000" y="4413250"/>
          <p14:tracePt t="191856" x="1168400" y="4419600"/>
          <p14:tracePt t="191867" x="1187450" y="4425950"/>
          <p14:tracePt t="191882" x="1250950" y="4438650"/>
          <p14:tracePt t="191884" x="1263650" y="4438650"/>
          <p14:tracePt t="191899" x="1289050" y="4445000"/>
          <p14:tracePt t="191903" x="1295400" y="4445000"/>
          <p14:tracePt t="191916" x="1301750" y="4445000"/>
          <p14:tracePt t="192108" x="0" y="0"/>
        </p14:tracePtLst>
        <p14:tracePtLst>
          <p14:tracePt t="192639" x="1085850" y="4730750"/>
          <p14:tracePt t="192701" x="1085850" y="4737100"/>
          <p14:tracePt t="192718" x="1111250" y="4743450"/>
          <p14:tracePt t="192730" x="1130300" y="4749800"/>
          <p14:tracePt t="192739" x="1174750" y="4756150"/>
          <p14:tracePt t="192748" x="1276350" y="4768850"/>
          <p14:tracePt t="192764" x="1346200" y="4781550"/>
          <p14:tracePt t="192781" x="1365250" y="4787900"/>
          <p14:tracePt t="192798" x="1371600" y="4787900"/>
          <p14:tracePt t="192924" x="0" y="0"/>
        </p14:tracePtLst>
        <p14:tracePtLst>
          <p14:tracePt t="193469" x="1104900" y="5054600"/>
          <p14:tracePt t="193550" x="1104900" y="5060950"/>
          <p14:tracePt t="193567" x="1123950" y="5067300"/>
          <p14:tracePt t="193581" x="1162050" y="5073650"/>
          <p14:tracePt t="193598" x="1244600" y="5086350"/>
          <p14:tracePt t="193615" x="1320800" y="5099050"/>
          <p14:tracePt t="193631" x="1365250" y="5111750"/>
          <p14:tracePt t="193648" x="1371600" y="5111750"/>
          <p14:tracePt t="193772" x="0" y="0"/>
        </p14:tracePtLst>
        <p14:tracePtLst>
          <p14:tracePt t="194398" x="1104900" y="5384800"/>
          <p14:tracePt t="194486" x="1104900" y="5391150"/>
          <p14:tracePt t="194502" x="1123950" y="5391150"/>
          <p14:tracePt t="194516" x="1143000" y="5397500"/>
          <p14:tracePt t="194531" x="1187450" y="5403850"/>
          <p14:tracePt t="194534" x="1206500" y="5410200"/>
          <p14:tracePt t="194548" x="1231900" y="5416550"/>
          <p14:tracePt t="194564" x="1244600" y="5416550"/>
          <p14:tracePt t="194581" x="1263650" y="5416550"/>
          <p14:tracePt t="194597" x="1270000" y="5416550"/>
          <p14:tracePt t="194614" x="1276350" y="5416550"/>
          <p14:tracePt t="194631" x="1282700" y="5416550"/>
          <p14:tracePt t="194740" x="0" y="0"/>
        </p14:tracePtLst>
        <p14:tracePtLst>
          <p14:tracePt t="195286" x="1136650" y="5715000"/>
          <p14:tracePt t="195357" x="1136650" y="5721350"/>
          <p14:tracePt t="195368" x="1149350" y="5721350"/>
          <p14:tracePt t="195380" x="1187450" y="5727700"/>
          <p14:tracePt t="195397" x="1225550" y="5734050"/>
          <p14:tracePt t="195414" x="1244600" y="5734050"/>
          <p14:tracePt t="195430" x="1257300" y="5734050"/>
          <p14:tracePt t="195652" x="0" y="0"/>
        </p14:tracePtLst>
        <p14:tracePtLst>
          <p14:tracePt t="214261" x="1111250" y="4425950"/>
          <p14:tracePt t="214413" x="1117600" y="4425950"/>
          <p14:tracePt t="214424" x="1130300" y="4432300"/>
          <p14:tracePt t="214441" x="1136650" y="4432300"/>
          <p14:tracePt t="214458" x="1155700" y="4438650"/>
          <p14:tracePt t="214475" x="1168400" y="4438650"/>
          <p14:tracePt t="214501" x="1174750" y="4438650"/>
          <p14:tracePt t="214513" x="1181100" y="4438650"/>
          <p14:tracePt t="214526" x="1187450" y="4438650"/>
          <p14:tracePt t="214541" x="1200150" y="4438650"/>
          <p14:tracePt t="214557" x="1206500" y="4438650"/>
          <p14:tracePt t="214574" x="1212850" y="4438650"/>
          <p14:tracePt t="214591" x="1225550" y="4438650"/>
          <p14:tracePt t="214607" x="1231900" y="4438650"/>
          <p14:tracePt t="214624" x="1238250" y="4438650"/>
          <p14:tracePt t="214640" x="1244600" y="4438650"/>
          <p14:tracePt t="214717" x="1244600" y="4432300"/>
          <p14:tracePt t="214741" x="1250950" y="4425950"/>
          <p14:tracePt t="214757" x="1257300" y="4425950"/>
          <p14:tracePt t="214774" x="1263650" y="4413250"/>
          <p14:tracePt t="214789" x="1263650" y="4406900"/>
          <p14:tracePt t="214801" x="1263650" y="4400550"/>
          <p14:tracePt t="214813" x="1263650" y="4394200"/>
          <p14:tracePt t="214824" x="1270000" y="4387850"/>
          <p14:tracePt t="214840" x="1276350" y="4381500"/>
          <p14:tracePt t="214857" x="1276350" y="4375150"/>
          <p14:tracePt t="214874" x="1276350" y="4362450"/>
          <p14:tracePt t="214890" x="1276350" y="4349750"/>
          <p14:tracePt t="214893" x="1276350" y="4343400"/>
          <p14:tracePt t="214907" x="1276350" y="4337050"/>
          <p14:tracePt t="214924" x="1276350" y="4324350"/>
          <p14:tracePt t="214940" x="1276350" y="4318000"/>
          <p14:tracePt t="214957" x="1276350" y="4311650"/>
          <p14:tracePt t="214974" x="1276350" y="4305300"/>
          <p14:tracePt t="214990" x="1276350" y="4298950"/>
          <p14:tracePt t="215007" x="1270000" y="4292600"/>
          <p14:tracePt t="215024" x="1270000" y="4286250"/>
          <p14:tracePt t="215040" x="1263650" y="4279900"/>
          <p14:tracePt t="215057" x="1257300" y="4273550"/>
          <p14:tracePt t="215073" x="1244600" y="4267200"/>
          <p14:tracePt t="215090" x="1231900" y="4260850"/>
          <p14:tracePt t="215107" x="1225550" y="4254500"/>
          <p14:tracePt t="215124" x="1212850" y="4248150"/>
          <p14:tracePt t="215140" x="1206500" y="4248150"/>
          <p14:tracePt t="215157" x="1200150" y="4248150"/>
          <p14:tracePt t="215174" x="1187450" y="4241800"/>
          <p14:tracePt t="215190" x="1181100" y="4241800"/>
          <p14:tracePt t="215207" x="1168400" y="4241800"/>
          <p14:tracePt t="215223" x="1143000" y="4241800"/>
          <p14:tracePt t="215240" x="1130300" y="4241800"/>
          <p14:tracePt t="215257" x="1123950" y="4241800"/>
          <p14:tracePt t="215274" x="1111250" y="4241800"/>
          <p14:tracePt t="215317" x="1104900" y="4241800"/>
          <p14:tracePt t="215324" x="1098550" y="4241800"/>
          <p14:tracePt t="215340" x="1098550" y="4248150"/>
          <p14:tracePt t="215349" x="1092200" y="4248150"/>
          <p14:tracePt t="215373" x="1085850" y="4260850"/>
          <p14:tracePt t="215389" x="1085850" y="4273550"/>
          <p14:tracePt t="215405" x="1085850" y="4286250"/>
          <p14:tracePt t="215413" x="1085850" y="4292600"/>
          <p14:tracePt t="215423" x="1085850" y="4298950"/>
          <p14:tracePt t="215440" x="1085850" y="4311650"/>
          <p14:tracePt t="215457" x="1085850" y="4330700"/>
          <p14:tracePt t="215473" x="1092200" y="4337050"/>
          <p14:tracePt t="215490" x="1098550" y="4349750"/>
          <p14:tracePt t="215507" x="1104900" y="4356100"/>
          <p14:tracePt t="215509" x="1111250" y="4362450"/>
          <p14:tracePt t="215524" x="1123950" y="4375150"/>
          <p14:tracePt t="215540" x="1136650" y="4381500"/>
          <p14:tracePt t="215557" x="1162050" y="4394200"/>
          <p14:tracePt t="215573" x="1181100" y="4400550"/>
          <p14:tracePt t="215590" x="1212850" y="4413250"/>
          <p14:tracePt t="215607" x="1225550" y="4413250"/>
          <p14:tracePt t="215623" x="1244600" y="4413250"/>
          <p14:tracePt t="215640" x="1263650" y="4413250"/>
          <p14:tracePt t="215657" x="1282700" y="4413250"/>
          <p14:tracePt t="215660" x="1289050" y="4413250"/>
          <p14:tracePt t="215673" x="1295400" y="4413250"/>
          <p14:tracePt t="215690" x="1301750" y="4413250"/>
          <p14:tracePt t="215725" x="1308100" y="4413250"/>
          <p14:tracePt t="215740" x="1314450" y="4413250"/>
          <p14:tracePt t="215773" x="1314450" y="4406900"/>
          <p14:tracePt t="215781" x="1314450" y="4400550"/>
          <p14:tracePt t="215796" x="1314450" y="4394200"/>
          <p14:tracePt t="215807" x="1314450" y="4381500"/>
          <p14:tracePt t="215823" x="1308100" y="4375150"/>
          <p14:tracePt t="215840" x="1301750" y="4362450"/>
          <p14:tracePt t="215857" x="1295400" y="4349750"/>
          <p14:tracePt t="215873" x="1289050" y="4330700"/>
          <p14:tracePt t="215890" x="1276350" y="4318000"/>
          <p14:tracePt t="215893" x="1270000" y="4311650"/>
          <p14:tracePt t="215907" x="1270000" y="4305300"/>
          <p14:tracePt t="215924" x="1257300" y="4292600"/>
          <p14:tracePt t="215940" x="1244600" y="4286250"/>
          <p14:tracePt t="215957" x="1238250" y="4273550"/>
          <p14:tracePt t="215973" x="1238250" y="4267200"/>
          <p14:tracePt t="215990" x="1225550" y="4267200"/>
          <p14:tracePt t="216007" x="1212850" y="4260850"/>
          <p14:tracePt t="216023" x="1206500" y="4254500"/>
          <p14:tracePt t="216045" x="1200150" y="4254500"/>
          <p14:tracePt t="216060" x="1193800" y="4254500"/>
          <p14:tracePt t="216077" x="1187450" y="4254500"/>
          <p14:tracePt t="216090" x="1181100" y="4254500"/>
          <p14:tracePt t="216106" x="1174750" y="4254500"/>
          <p14:tracePt t="216124" x="1162050" y="4254500"/>
          <p14:tracePt t="216140" x="1155700" y="4254500"/>
          <p14:tracePt t="216156" x="1149350" y="4254500"/>
          <p14:tracePt t="216173" x="1143000" y="4254500"/>
          <p14:tracePt t="216229" x="1130300" y="4254500"/>
          <p14:tracePt t="216240" x="1123950" y="4254500"/>
          <p14:tracePt t="216257" x="1117600" y="4273550"/>
          <p14:tracePt t="216273" x="1111250" y="4279900"/>
          <p14:tracePt t="216276" x="1104900" y="4292600"/>
          <p14:tracePt t="216292" x="1104900" y="4311650"/>
          <p14:tracePt t="216307" x="1104900" y="4318000"/>
          <p14:tracePt t="216324" x="1104900" y="4343400"/>
          <p14:tracePt t="216340" x="1104900" y="4356100"/>
          <p14:tracePt t="216373" x="1104900" y="4368800"/>
          <p14:tracePt t="216390" x="1104900" y="4375150"/>
          <p14:tracePt t="216406" x="1111250" y="4387850"/>
          <p14:tracePt t="216423" x="1117600" y="4394200"/>
          <p14:tracePt t="216469" x="1123950" y="4400550"/>
          <p14:tracePt t="216494" x="1130300" y="4413250"/>
          <p14:tracePt t="216517" x="1143000" y="4419600"/>
          <p14:tracePt t="216556" x="1155700" y="4425950"/>
          <p14:tracePt t="216606" x="1162050" y="4425950"/>
          <p14:tracePt t="216621" x="1168400" y="4432300"/>
          <p14:tracePt t="216645" x="1181100" y="4438650"/>
          <p14:tracePt t="216661" x="1187450" y="4438650"/>
          <p14:tracePt t="216685" x="1193800" y="4438650"/>
          <p14:tracePt t="216701" x="1200150" y="4438650"/>
          <p14:tracePt t="216725" x="1206500" y="4438650"/>
          <p14:tracePt t="216741" x="1212850" y="4438650"/>
          <p14:tracePt t="216749" x="1219200" y="4438650"/>
          <p14:tracePt t="216757" x="1225550" y="4438650"/>
          <p14:tracePt t="216773" x="1238250" y="4425950"/>
          <p14:tracePt t="216790" x="1244600" y="4419600"/>
          <p14:tracePt t="216806" x="1250950" y="4413250"/>
          <p14:tracePt t="216823" x="1263650" y="4400550"/>
          <p14:tracePt t="216840" x="1270000" y="4400550"/>
          <p14:tracePt t="216856" x="1270000" y="4375150"/>
          <p14:tracePt t="216873" x="1276350" y="4368800"/>
          <p14:tracePt t="216890" x="1276350" y="4362450"/>
          <p14:tracePt t="216906" x="1276350" y="4349750"/>
          <p14:tracePt t="216923" x="1282700" y="4343400"/>
          <p14:tracePt t="216940" x="1289050" y="4337050"/>
          <p14:tracePt t="216957" x="1289050" y="4330700"/>
          <p14:tracePt t="216973" x="1289050" y="4318000"/>
          <p14:tracePt t="216990" x="1289050" y="4305300"/>
          <p14:tracePt t="217006" x="1295400" y="4292600"/>
          <p14:tracePt t="217023" x="1295400" y="4286250"/>
          <p14:tracePt t="217056" x="1295400" y="4279900"/>
          <p14:tracePt t="217073" x="1295400" y="4273550"/>
          <p14:tracePt t="217090" x="1295400" y="4267200"/>
          <p14:tracePt t="217109" x="1295400" y="4260850"/>
          <p14:tracePt t="217140" x="1295400" y="4254500"/>
          <p14:tracePt t="217333" x="1282700" y="4248150"/>
          <p14:tracePt t="217349" x="1276350" y="4241800"/>
          <p14:tracePt t="217365" x="1263650" y="4235450"/>
          <p14:tracePt t="217381" x="1244600" y="4229100"/>
          <p14:tracePt t="217397" x="1231900" y="4222750"/>
          <p14:tracePt t="217413" x="1225550" y="4222750"/>
          <p14:tracePt t="217424" x="1219200" y="4222750"/>
          <p14:tracePt t="217440" x="1212850" y="4222750"/>
          <p14:tracePt t="217457" x="1200150" y="4222750"/>
          <p14:tracePt t="217473" x="1193800" y="4222750"/>
          <p14:tracePt t="217490" x="1181100" y="4222750"/>
          <p14:tracePt t="217708" x="0" y="0"/>
        </p14:tracePtLst>
        <p14:tracePtLst>
          <p14:tracePt t="218671" x="996950" y="4451350"/>
          <p14:tracePt t="218807" x="996950" y="4457700"/>
          <p14:tracePt t="218822" x="1035050" y="4464050"/>
          <p14:tracePt t="218839" x="1136650" y="4489450"/>
          <p14:tracePt t="218856" x="1257300" y="4508500"/>
          <p14:tracePt t="218873" x="1352550" y="4514850"/>
          <p14:tracePt t="218876" x="1397000" y="4514850"/>
          <p14:tracePt t="218889" x="1441450" y="4514850"/>
          <p14:tracePt t="218906" x="1504950" y="4514850"/>
          <p14:tracePt t="218909" x="1530350" y="4514850"/>
          <p14:tracePt t="218922" x="1555750" y="4514850"/>
          <p14:tracePt t="218940" x="1619250" y="4514850"/>
          <p14:tracePt t="218956" x="1651000" y="4514850"/>
          <p14:tracePt t="218972" x="1682750" y="4514850"/>
          <p14:tracePt t="218989" x="1714500" y="4514850"/>
          <p14:tracePt t="219006" x="1739900" y="4514850"/>
          <p14:tracePt t="219022" x="1765300" y="4514850"/>
          <p14:tracePt t="219039" x="1784350" y="4514850"/>
          <p14:tracePt t="219055" x="1809750" y="4514850"/>
          <p14:tracePt t="219072" x="1816100" y="4514850"/>
          <p14:tracePt t="219089" x="1822450" y="4514850"/>
          <p14:tracePt t="219106" x="1828800" y="4514850"/>
          <p14:tracePt t="219122" x="1835150" y="4514850"/>
          <p14:tracePt t="219139" x="1841500" y="4514850"/>
          <p14:tracePt t="219156" x="1847850" y="4514850"/>
          <p14:tracePt t="220172" x="0" y="0"/>
        </p14:tracePtLst>
        <p14:tracePtLst>
          <p14:tracePt t="221295" x="990600" y="4464050"/>
          <p14:tracePt t="221414" x="996950" y="4464050"/>
          <p14:tracePt t="221431" x="1054100" y="4464050"/>
          <p14:tracePt t="221446" x="1117600" y="4464050"/>
          <p14:tracePt t="221456" x="1168400" y="4464050"/>
          <p14:tracePt t="221472" x="1276350" y="4464050"/>
          <p14:tracePt t="221489" x="1384300" y="4464050"/>
          <p14:tracePt t="221492" x="1435100" y="4464050"/>
          <p14:tracePt t="221505" x="1492250" y="4464050"/>
          <p14:tracePt t="221522" x="1555750" y="4464050"/>
          <p14:tracePt t="221538" x="1606550" y="4464050"/>
          <p14:tracePt t="221541" x="1619250" y="4464050"/>
          <p14:tracePt t="221555" x="1631950" y="4464050"/>
          <p14:tracePt t="221572" x="1670050" y="4464050"/>
          <p14:tracePt t="221588" x="1689100" y="4464050"/>
          <p14:tracePt t="221605" x="1708150" y="4464050"/>
          <p14:tracePt t="221621" x="1720850" y="4464050"/>
          <p14:tracePt t="221638" x="1733550" y="4464050"/>
          <p14:tracePt t="221655" x="1739900" y="4464050"/>
          <p14:tracePt t="221677" x="1746250" y="4464050"/>
          <p14:tracePt t="221693" x="1752600" y="4464050"/>
          <p14:tracePt t="221717" x="1758950" y="4464050"/>
          <p14:tracePt t="221726" x="1765300" y="4464050"/>
          <p14:tracePt t="221738" x="1771650" y="4464050"/>
          <p14:tracePt t="221754" x="1778000" y="4464050"/>
          <p14:tracePt t="221771" x="1784350" y="4464050"/>
          <p14:tracePt t="221788" x="1790700" y="4464050"/>
          <p14:tracePt t="223804" x="0" y="0"/>
        </p14:tracePtLst>
        <p14:tracePtLst>
          <p14:tracePt t="224758" x="1104900" y="4451350"/>
          <p14:tracePt t="224902" x="1117600" y="4451350"/>
          <p14:tracePt t="224913" x="1136650" y="4451350"/>
          <p14:tracePt t="224926" x="1200150" y="4451350"/>
          <p14:tracePt t="224937" x="1238250" y="4451350"/>
          <p14:tracePt t="224954" x="1346200" y="4451350"/>
          <p14:tracePt t="224958" x="1409700" y="4451350"/>
          <p14:tracePt t="224971" x="1454150" y="4451350"/>
          <p14:tracePt t="224988" x="1530350" y="4451350"/>
          <p14:tracePt t="225004" x="1543050" y="4451350"/>
          <p14:tracePt t="225020" x="1549400" y="4451350"/>
          <p14:tracePt t="225037" x="1562100" y="4451350"/>
          <p14:tracePt t="225054" x="1568450" y="4451350"/>
          <p14:tracePt t="225070" x="1581150" y="4451350"/>
          <p14:tracePt t="225117" x="1587500" y="4451350"/>
          <p14:tracePt t="225125" x="1593850" y="4451350"/>
          <p14:tracePt t="225148" x="1600200" y="4451350"/>
          <p14:tracePt t="225173" x="1606550" y="4451350"/>
          <p14:tracePt t="225189" x="1612900" y="4451350"/>
          <p14:tracePt t="225212" x="1619250" y="4451350"/>
          <p14:tracePt t="225229" x="1625600" y="4451350"/>
          <p14:tracePt t="225261" x="1631950" y="4451350"/>
          <p14:tracePt t="225269" x="1638300" y="4451350"/>
          <p14:tracePt t="225277" x="1644650" y="4451350"/>
          <p14:tracePt t="225293" x="1651000" y="4451350"/>
          <p14:tracePt t="225303" x="1657350" y="4451350"/>
          <p14:tracePt t="225320" x="1663700" y="4451350"/>
          <p14:tracePt t="225337" x="1676400" y="4451350"/>
          <p14:tracePt t="225353" x="1689100" y="4451350"/>
          <p14:tracePt t="225356" x="1695450" y="4451350"/>
          <p14:tracePt t="225370" x="1708150" y="4451350"/>
          <p14:tracePt t="225387" x="1714500" y="4451350"/>
          <p14:tracePt t="225389" x="1720850" y="4451350"/>
          <p14:tracePt t="225404" x="1727200" y="4451350"/>
          <p14:tracePt t="225420" x="1733550" y="4451350"/>
          <p14:tracePt t="225437" x="1739900" y="4451350"/>
          <p14:tracePt t="225484" x="1746250" y="4451350"/>
          <p14:tracePt t="225517" x="1752600" y="4451350"/>
          <p14:tracePt t="225541" x="1758950" y="4451350"/>
          <p14:tracePt t="225572" x="1765300" y="4451350"/>
          <p14:tracePt t="225588" x="1771650" y="4451350"/>
          <p14:tracePt t="225613" x="1778000" y="4451350"/>
          <p14:tracePt t="225661" x="1784350" y="4451350"/>
          <p14:tracePt t="225693" x="1790700" y="4451350"/>
          <p14:tracePt t="229004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字符的比较和测试，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Character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347D6-A921-4CE2-970D-78A7DC9B21F8}"/>
              </a:ext>
            </a:extLst>
          </p:cNvPr>
          <p:cNvSpPr/>
          <p:nvPr/>
        </p:nvSpPr>
        <p:spPr>
          <a:xfrm>
            <a:off x="426720" y="1843950"/>
            <a:ext cx="95707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package hust.cs.javacourse.ch3;</a:t>
            </a:r>
          </a:p>
          <a:p>
            <a:endParaRPr lang="zh-CN" alt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public class CharacterTest {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System.out.println("Character.isDigit('1') is:" + Character.isDigit('1'));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System.out.println("Character.isDigit('a') is:" + Character.isLetter('a'));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System.out.println("Character.isLetterOrDigit('+') is:" + Character.isLetterOrDigit('+'));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System.out.println("Character.isUpperCase('A') is:" + Character.isUpperCase('A'));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}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22519-614F-43EB-930F-1874581C9564}"/>
              </a:ext>
            </a:extLst>
          </p:cNvPr>
          <p:cNvSpPr/>
          <p:nvPr/>
        </p:nvSpPr>
        <p:spPr>
          <a:xfrm>
            <a:off x="2947866" y="489131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Character.isDigit</a:t>
            </a:r>
            <a:r>
              <a:rPr lang="en-US" altLang="zh-CN" sz="2000" dirty="0">
                <a:solidFill>
                  <a:srgbClr val="FF0000"/>
                </a:solidFill>
              </a:rPr>
              <a:t>('1')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Character.isDigit</a:t>
            </a:r>
            <a:r>
              <a:rPr lang="en-US" altLang="zh-CN" sz="2000" dirty="0">
                <a:solidFill>
                  <a:srgbClr val="FF0000"/>
                </a:solidFill>
              </a:rPr>
              <a:t>('a')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Character.isLetterOrDigit</a:t>
            </a:r>
            <a:r>
              <a:rPr lang="en-US" altLang="zh-CN" sz="2000" dirty="0">
                <a:solidFill>
                  <a:srgbClr val="FF0000"/>
                </a:solidFill>
              </a:rPr>
              <a:t>('+') </a:t>
            </a:r>
            <a:r>
              <a:rPr lang="en-US" altLang="zh-CN" sz="2000" dirty="0" err="1">
                <a:solidFill>
                  <a:srgbClr val="FF0000"/>
                </a:solidFill>
              </a:rPr>
              <a:t>is:false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Character.isUpperCase</a:t>
            </a:r>
            <a:r>
              <a:rPr lang="en-US" altLang="zh-CN" sz="2000" dirty="0">
                <a:solidFill>
                  <a:srgbClr val="FF0000"/>
                </a:solidFill>
              </a:rPr>
              <a:t>('A')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33"/>
    </mc:Choice>
    <mc:Fallback xmlns="">
      <p:transition spd="slow" advTm="149633"/>
    </mc:Fallback>
  </mc:AlternateContent>
  <p:extLst>
    <p:ext uri="{3A86A75C-4F4B-4683-9AE1-C65F6400EC91}">
      <p14:laserTraceLst xmlns:p14="http://schemas.microsoft.com/office/powerpoint/2010/main">
        <p14:tracePtLst>
          <p14:tracePt t="7000" x="3943350" y="1651000"/>
          <p14:tracePt t="7060" x="3943350" y="1644650"/>
          <p14:tracePt t="7071" x="3949700" y="1644650"/>
          <p14:tracePt t="7081" x="3956050" y="1644650"/>
          <p14:tracePt t="7098" x="3987800" y="1644650"/>
          <p14:tracePt t="7114" x="4025900" y="1644650"/>
          <p14:tracePt t="7131" x="4108450" y="1644650"/>
          <p14:tracePt t="7148" x="4279900" y="1644650"/>
          <p14:tracePt t="7164" x="4540250" y="1644650"/>
          <p14:tracePt t="7167" x="4692650" y="1644650"/>
          <p14:tracePt t="7181" x="4883150" y="1644650"/>
          <p14:tracePt t="7198" x="5384800" y="1644650"/>
          <p14:tracePt t="7214" x="5594350" y="1644650"/>
          <p14:tracePt t="7231" x="5702300" y="1644650"/>
          <p14:tracePt t="7248" x="5734050" y="1644650"/>
          <p14:tracePt t="7265" x="5746750" y="1644650"/>
          <p14:tracePt t="7298" x="5753100" y="1644650"/>
          <p14:tracePt t="7315" x="5765800" y="1644650"/>
          <p14:tracePt t="7331" x="5772150" y="1644650"/>
          <p14:tracePt t="7348" x="5778500" y="1644650"/>
          <p14:tracePt t="7365" x="5791200" y="1644650"/>
          <p14:tracePt t="7381" x="5797550" y="1644650"/>
          <p14:tracePt t="7398" x="5810250" y="1644650"/>
          <p14:tracePt t="7415" x="5816600" y="1644650"/>
          <p14:tracePt t="7431" x="5829300" y="1644650"/>
          <p14:tracePt t="7448" x="5835650" y="1644650"/>
          <p14:tracePt t="7465" x="5842000" y="1644650"/>
          <p14:tracePt t="7481" x="5848350" y="1644650"/>
          <p14:tracePt t="7498" x="5854700" y="1644650"/>
          <p14:tracePt t="7791" x="0" y="0"/>
        </p14:tracePtLst>
        <p14:tracePtLst>
          <p14:tracePt t="11913" x="2235200" y="2552700"/>
          <p14:tracePt t="11920" x="2235200" y="2571750"/>
          <p14:tracePt t="11930" x="2241550" y="2584450"/>
          <p14:tracePt t="11947" x="2247900" y="2590800"/>
          <p14:tracePt t="11963" x="2260600" y="2622550"/>
          <p14:tracePt t="11980" x="2279650" y="2635250"/>
          <p14:tracePt t="11984" x="2286000" y="2641600"/>
          <p14:tracePt t="11996" x="2305050" y="2654300"/>
          <p14:tracePt t="12013" x="2349500" y="2673350"/>
          <p14:tracePt t="12031" x="2495550" y="2705100"/>
          <p14:tracePt t="12047" x="2616200" y="2730500"/>
          <p14:tracePt t="12063" x="2730500" y="2730500"/>
          <p14:tracePt t="12080" x="2825750" y="2730500"/>
          <p14:tracePt t="12096" x="2882900" y="2724150"/>
          <p14:tracePt t="12113" x="2895600" y="2711450"/>
          <p14:tracePt t="12130" x="2901950" y="2698750"/>
          <p14:tracePt t="12147" x="2901950" y="2686050"/>
          <p14:tracePt t="12163" x="2908300" y="2667000"/>
          <p14:tracePt t="12179" x="2908300" y="2641600"/>
          <p14:tracePt t="12196" x="2901950" y="2609850"/>
          <p14:tracePt t="12200" x="2895600" y="2603500"/>
          <p14:tracePt t="12213" x="2882900" y="2584450"/>
          <p14:tracePt t="12229" x="2857500" y="2552700"/>
          <p14:tracePt t="12246" x="2800350" y="2514600"/>
          <p14:tracePt t="12262" x="2755900" y="2489200"/>
          <p14:tracePt t="12279" x="2730500" y="2476500"/>
          <p14:tracePt t="12296" x="2724150" y="2476500"/>
          <p14:tracePt t="12336" x="2717800" y="2476500"/>
          <p14:tracePt t="12384" x="2711450" y="2476500"/>
          <p14:tracePt t="12462" x="0" y="0"/>
        </p14:tracePtLst>
        <p14:tracePtLst>
          <p14:tracePt t="12953" x="2216150" y="2527300"/>
          <p14:tracePt t="12968" x="2216150" y="2533650"/>
          <p14:tracePt t="12984" x="2216150" y="2546350"/>
          <p14:tracePt t="12992" x="2216150" y="2552700"/>
          <p14:tracePt t="13000" x="2209800" y="2565400"/>
          <p14:tracePt t="13012" x="2209800" y="2571750"/>
          <p14:tracePt t="13029" x="2209800" y="2590800"/>
          <p14:tracePt t="13047" x="2209800" y="2622550"/>
          <p14:tracePt t="13063" x="2209800" y="2641600"/>
          <p14:tracePt t="13079" x="2222500" y="2660650"/>
          <p14:tracePt t="13096" x="2228850" y="2679700"/>
          <p14:tracePt t="13113" x="2266950" y="2698750"/>
          <p14:tracePt t="13129" x="2336800" y="2730500"/>
          <p14:tracePt t="13146" x="2438400" y="2755900"/>
          <p14:tracePt t="13162" x="2590800" y="2774950"/>
          <p14:tracePt t="13179" x="2730500" y="2800350"/>
          <p14:tracePt t="13196" x="2813050" y="2800350"/>
          <p14:tracePt t="13200" x="2851150" y="2800350"/>
          <p14:tracePt t="13212" x="2863850" y="2800350"/>
          <p14:tracePt t="13229" x="2889250" y="2800350"/>
          <p14:tracePt t="13247" x="2908300" y="2787650"/>
          <p14:tracePt t="13272" x="2914650" y="2774950"/>
          <p14:tracePt t="13280" x="2914650" y="2768600"/>
          <p14:tracePt t="13296" x="2914650" y="2755900"/>
          <p14:tracePt t="13313" x="2914650" y="2736850"/>
          <p14:tracePt t="13329" x="2914650" y="2717800"/>
          <p14:tracePt t="13346" x="2914650" y="2705100"/>
          <p14:tracePt t="13363" x="2914650" y="2692400"/>
          <p14:tracePt t="13379" x="2914650" y="2679700"/>
          <p14:tracePt t="13551" x="0" y="0"/>
        </p14:tracePtLst>
        <p14:tracePtLst>
          <p14:tracePt t="14824" x="1428750" y="2127250"/>
          <p14:tracePt t="14912" x="1441450" y="2127250"/>
          <p14:tracePt t="14919" x="1460500" y="2127250"/>
          <p14:tracePt t="14928" x="1473200" y="2127250"/>
          <p14:tracePt t="14945" x="1517650" y="2127250"/>
          <p14:tracePt t="14962" x="1568450" y="2127250"/>
          <p14:tracePt t="14978" x="1657350" y="2127250"/>
          <p14:tracePt t="14995" x="1746250" y="2139950"/>
          <p14:tracePt t="15012" x="1797050" y="2146300"/>
          <p14:tracePt t="15029" x="1809750" y="2146300"/>
          <p14:tracePt t="15045" x="1816100" y="2146300"/>
          <p14:tracePt t="15081" x="1822450" y="2152650"/>
          <p14:tracePt t="15144" x="1828800" y="2152650"/>
          <p14:tracePt t="15152" x="1835150" y="2152650"/>
          <p14:tracePt t="15168" x="1841500" y="2152650"/>
          <p14:tracePt t="15179" x="1847850" y="2152650"/>
          <p14:tracePt t="15195" x="1873250" y="2152650"/>
          <p14:tracePt t="15212" x="1924050" y="2165350"/>
          <p14:tracePt t="15215" x="1930400" y="2165350"/>
          <p14:tracePt t="15229" x="1949450" y="2165350"/>
          <p14:tracePt t="15245" x="1968500" y="2165350"/>
          <p14:tracePt t="15262" x="1981200" y="2165350"/>
          <p14:tracePt t="15279" x="1993900" y="2165350"/>
          <p14:tracePt t="15295" x="2006600" y="2165350"/>
          <p14:tracePt t="15312" x="2019300" y="2165350"/>
          <p14:tracePt t="15329" x="2032000" y="2165350"/>
          <p14:tracePt t="15346" x="2044700" y="2165350"/>
          <p14:tracePt t="15362" x="2051050" y="2165350"/>
          <p14:tracePt t="15379" x="2063750" y="2165350"/>
          <p14:tracePt t="15396" x="2070100" y="2165350"/>
          <p14:tracePt t="15412" x="2076450" y="2165350"/>
          <p14:tracePt t="15432" x="2082800" y="2165350"/>
          <p14:tracePt t="15615" x="0" y="0"/>
        </p14:tracePtLst>
        <p14:tracePtLst>
          <p14:tracePt t="16313" x="2787650" y="2139950"/>
          <p14:tracePt t="16423" x="0" y="0"/>
        </p14:tracePtLst>
        <p14:tracePtLst>
          <p14:tracePt t="17073" x="3276600" y="2152650"/>
          <p14:tracePt t="17182" x="0" y="0"/>
        </p14:tracePtLst>
        <p14:tracePtLst>
          <p14:tracePt t="17665" x="3543300" y="2152650"/>
          <p14:tracePt t="17783" x="0" y="0"/>
        </p14:tracePtLst>
        <p14:tracePtLst>
          <p14:tracePt t="19601" x="1441450" y="2139950"/>
          <p14:tracePt t="19672" x="1447800" y="2139950"/>
          <p14:tracePt t="19681" x="1466850" y="2139950"/>
          <p14:tracePt t="19688" x="1479550" y="2139950"/>
          <p14:tracePt t="19696" x="1504950" y="2139950"/>
          <p14:tracePt t="19711" x="1568450" y="2139950"/>
          <p14:tracePt t="19727" x="1657350" y="2139950"/>
          <p14:tracePt t="19744" x="1765300" y="2139950"/>
          <p14:tracePt t="19760" x="1879600" y="2139950"/>
          <p14:tracePt t="19777" x="1993900" y="2139950"/>
          <p14:tracePt t="19794" x="2114550" y="2139950"/>
          <p14:tracePt t="19811" x="2222500" y="2139950"/>
          <p14:tracePt t="19827" x="2324100" y="2139950"/>
          <p14:tracePt t="19844" x="2413000" y="2139950"/>
          <p14:tracePt t="19848" x="2457450" y="2139950"/>
          <p14:tracePt t="19860" x="2501900" y="2139950"/>
          <p14:tracePt t="19877" x="2565400" y="2139950"/>
          <p14:tracePt t="19894" x="2622550" y="2139950"/>
          <p14:tracePt t="19896" x="2647950" y="2139950"/>
          <p14:tracePt t="19911" x="2692400" y="2139950"/>
          <p14:tracePt t="19927" x="2730500" y="2139950"/>
          <p14:tracePt t="19944" x="2781300" y="2139950"/>
          <p14:tracePt t="19960" x="2844800" y="2146300"/>
          <p14:tracePt t="19977" x="2901950" y="2146300"/>
          <p14:tracePt t="19994" x="2990850" y="2152650"/>
          <p14:tracePt t="20010" x="3054350" y="2165350"/>
          <p14:tracePt t="20027" x="3124200" y="2178050"/>
          <p14:tracePt t="20044" x="3168650" y="2184400"/>
          <p14:tracePt t="20047" x="3200400" y="2190750"/>
          <p14:tracePt t="20060" x="3219450" y="2197100"/>
          <p14:tracePt t="20077" x="3251200" y="2203450"/>
          <p14:tracePt t="20079" x="3263900" y="2203450"/>
          <p14:tracePt t="20093" x="3276600" y="2203450"/>
          <p14:tracePt t="20110" x="3327400" y="2203450"/>
          <p14:tracePt t="20127" x="3365500" y="2203450"/>
          <p14:tracePt t="20143" x="3397250" y="2203450"/>
          <p14:tracePt t="20160" x="3416300" y="2203450"/>
          <p14:tracePt t="20177" x="3435350" y="2203450"/>
          <p14:tracePt t="20193" x="3454400" y="2203450"/>
          <p14:tracePt t="20210" x="3479800" y="2209800"/>
          <p14:tracePt t="20227" x="3505200" y="2216150"/>
          <p14:tracePt t="20243" x="3530600" y="2222500"/>
          <p14:tracePt t="20261" x="3536950" y="2222500"/>
          <p14:tracePt t="20277" x="3543300" y="2222500"/>
          <p14:tracePt t="20352" x="3549650" y="2222500"/>
          <p14:tracePt t="20377" x="3556000" y="2222500"/>
          <p14:tracePt t="20409" x="3562350" y="2222500"/>
          <p14:tracePt t="20416" x="3568700" y="2222500"/>
          <p14:tracePt t="20432" x="3575050" y="2222500"/>
          <p14:tracePt t="20710" x="0" y="0"/>
        </p14:tracePtLst>
        <p14:tracePtLst>
          <p14:tracePt t="22001" x="1422400" y="2178050"/>
          <p14:tracePt t="22152" x="1428750" y="2178050"/>
          <p14:tracePt t="22160" x="1447800" y="2178050"/>
          <p14:tracePt t="22168" x="1466850" y="2178050"/>
          <p14:tracePt t="22177" x="1485900" y="2178050"/>
          <p14:tracePt t="22193" x="1562100" y="2178050"/>
          <p14:tracePt t="22210" x="1670050" y="2178050"/>
          <p14:tracePt t="22226" x="1816100" y="2178050"/>
          <p14:tracePt t="22243" x="1974850" y="2178050"/>
          <p14:tracePt t="22259" x="2146300" y="2178050"/>
          <p14:tracePt t="22263" x="2228850" y="2178050"/>
          <p14:tracePt t="22276" x="2305050" y="2178050"/>
          <p14:tracePt t="22293" x="2444750" y="2178050"/>
          <p14:tracePt t="22310" x="2559050" y="2178050"/>
          <p14:tracePt t="22312" x="2609850" y="2178050"/>
          <p14:tracePt t="22327" x="2698750" y="2178050"/>
          <p14:tracePt t="22343" x="2774950" y="2178050"/>
          <p14:tracePt t="22360" x="2857500" y="2178050"/>
          <p14:tracePt t="22376" x="2946400" y="2178050"/>
          <p14:tracePt t="22393" x="3041650" y="2178050"/>
          <p14:tracePt t="22409" x="3136900" y="2178050"/>
          <p14:tracePt t="22427" x="3225800" y="2178050"/>
          <p14:tracePt t="22443" x="3289300" y="2178050"/>
          <p14:tracePt t="22460" x="3346450" y="2178050"/>
          <p14:tracePt t="22464" x="3371850" y="2178050"/>
          <p14:tracePt t="22476" x="3390900" y="2178050"/>
          <p14:tracePt t="22493" x="3422650" y="2178050"/>
          <p14:tracePt t="22509" x="3448050" y="2178050"/>
          <p14:tracePt t="22512" x="3467100" y="2178050"/>
          <p14:tracePt t="22527" x="3492500" y="2178050"/>
          <p14:tracePt t="22542" x="3505200" y="2178050"/>
          <p14:tracePt t="22559" x="3517900" y="2178050"/>
          <p14:tracePt t="22576" x="3524250" y="2178050"/>
          <p14:tracePt t="23726" x="0" y="0"/>
        </p14:tracePtLst>
        <p14:tracePtLst>
          <p14:tracePt t="28632" x="1390650" y="2146300"/>
          <p14:tracePt t="28769" x="1397000" y="2146300"/>
          <p14:tracePt t="28776" x="1416050" y="2146300"/>
          <p14:tracePt t="28791" x="1460500" y="2146300"/>
          <p14:tracePt t="28807" x="1536700" y="2146300"/>
          <p14:tracePt t="28824" x="1631950" y="2146300"/>
          <p14:tracePt t="28840" x="1771650" y="2146300"/>
          <p14:tracePt t="28857" x="1917700" y="2146300"/>
          <p14:tracePt t="28874" x="2063750" y="2146300"/>
          <p14:tracePt t="28891" x="2216150" y="2146300"/>
          <p14:tracePt t="28907" x="2330450" y="2146300"/>
          <p14:tracePt t="28924" x="2425700" y="2146300"/>
          <p14:tracePt t="28927" x="2470150" y="2146300"/>
          <p14:tracePt t="28941" x="2514600" y="2146300"/>
          <p14:tracePt t="28957" x="2590800" y="2146300"/>
          <p14:tracePt t="28975" x="2686050" y="2146300"/>
          <p14:tracePt t="28991" x="2755900" y="2146300"/>
          <p14:tracePt t="29007" x="2819400" y="2146300"/>
          <p14:tracePt t="29024" x="2882900" y="2146300"/>
          <p14:tracePt t="29041" x="2940050" y="2146300"/>
          <p14:tracePt t="29057" x="3003550" y="2146300"/>
          <p14:tracePt t="29074" x="3079750" y="2146300"/>
          <p14:tracePt t="29091" x="3168650" y="2146300"/>
          <p14:tracePt t="29107" x="3251200" y="2146300"/>
          <p14:tracePt t="29124" x="3340100" y="2146300"/>
          <p14:tracePt t="29128" x="3371850" y="2146300"/>
          <p14:tracePt t="29141" x="3416300" y="2146300"/>
          <p14:tracePt t="29158" x="3479800" y="2146300"/>
          <p14:tracePt t="29175" x="3543300" y="2146300"/>
          <p14:tracePt t="29191" x="3562350" y="2146300"/>
          <p14:tracePt t="29207" x="3581400" y="2146300"/>
          <p14:tracePt t="29224" x="3587750" y="2146300"/>
          <p14:tracePt t="29240" x="3600450" y="2146300"/>
          <p14:tracePt t="29280" x="3606800" y="2146300"/>
          <p14:tracePt t="29847" x="0" y="0"/>
        </p14:tracePtLst>
        <p14:tracePtLst>
          <p14:tracePt t="30848" x="1447800" y="2146300"/>
          <p14:tracePt t="30936" x="1454150" y="2146300"/>
          <p14:tracePt t="30944" x="1460500" y="2146300"/>
          <p14:tracePt t="30957" x="1485900" y="2146300"/>
          <p14:tracePt t="30973" x="1549400" y="2146300"/>
          <p14:tracePt t="30991" x="1708150" y="2146300"/>
          <p14:tracePt t="31007" x="1847850" y="2146300"/>
          <p14:tracePt t="31023" x="1993900" y="2146300"/>
          <p14:tracePt t="31040" x="2152650" y="2146300"/>
          <p14:tracePt t="31057" x="2305050" y="2146300"/>
          <p14:tracePt t="31073" x="2438400" y="2146300"/>
          <p14:tracePt t="31090" x="2546350" y="2146300"/>
          <p14:tracePt t="31107" x="2641600" y="2146300"/>
          <p14:tracePt t="31123" x="2736850" y="2146300"/>
          <p14:tracePt t="31127" x="2781300" y="2146300"/>
          <p14:tracePt t="31140" x="2825750" y="2146300"/>
          <p14:tracePt t="31143" x="2870200" y="2146300"/>
          <p14:tracePt t="31157" x="2914650" y="2146300"/>
          <p14:tracePt t="31173" x="3009900" y="2146300"/>
          <p14:tracePt t="31176" x="3054350" y="2146300"/>
          <p14:tracePt t="31191" x="3155950" y="2146300"/>
          <p14:tracePt t="31207" x="3263900" y="2146300"/>
          <p14:tracePt t="31223" x="3359150" y="2146300"/>
          <p14:tracePt t="31240" x="3448050" y="2146300"/>
          <p14:tracePt t="31257" x="3511550" y="2146300"/>
          <p14:tracePt t="31273" x="3556000" y="2146300"/>
          <p14:tracePt t="31290" x="3575050" y="2146300"/>
          <p14:tracePt t="31306" x="3587750" y="2146300"/>
          <p14:tracePt t="31323" x="3600450" y="2146300"/>
          <p14:tracePt t="31340" x="3606800" y="2146300"/>
          <p14:tracePt t="31356" x="3613150" y="2146300"/>
          <p14:tracePt t="31373" x="3632200" y="2146300"/>
          <p14:tracePt t="31390" x="3638550" y="2146300"/>
          <p14:tracePt t="31406" x="3644900" y="2146300"/>
          <p14:tracePt t="31423" x="3651250" y="2146300"/>
          <p14:tracePt t="31775" x="0" y="0"/>
        </p14:tracePtLst>
        <p14:tracePtLst>
          <p14:tracePt t="32592" x="2247900" y="2527300"/>
          <p14:tracePt t="32664" x="2247900" y="2540000"/>
          <p14:tracePt t="32672" x="2247900" y="2546350"/>
          <p14:tracePt t="32680" x="2247900" y="2559050"/>
          <p14:tracePt t="32689" x="2247900" y="2565400"/>
          <p14:tracePt t="32706" x="2247900" y="2578100"/>
          <p14:tracePt t="32723" x="2247900" y="2597150"/>
          <p14:tracePt t="32739" x="2247900" y="2609850"/>
          <p14:tracePt t="32756" x="2254250" y="2628900"/>
          <p14:tracePt t="32773" x="2260600" y="2647950"/>
          <p14:tracePt t="32789" x="2273300" y="2654300"/>
          <p14:tracePt t="32792" x="2279650" y="2667000"/>
          <p14:tracePt t="32806" x="2292350" y="2679700"/>
          <p14:tracePt t="32823" x="2343150" y="2698750"/>
          <p14:tracePt t="32839" x="2393950" y="2711450"/>
          <p14:tracePt t="32856" x="2451100" y="2724150"/>
          <p14:tracePt t="32873" x="2501900" y="2736850"/>
          <p14:tracePt t="32889" x="2540000" y="2743200"/>
          <p14:tracePt t="32906" x="2578100" y="2749550"/>
          <p14:tracePt t="32923" x="2616200" y="2749550"/>
          <p14:tracePt t="32940" x="2635250" y="2749550"/>
          <p14:tracePt t="32944" x="2647950" y="2749550"/>
          <p14:tracePt t="32956" x="2654300" y="2749550"/>
          <p14:tracePt t="32973" x="2667000" y="2749550"/>
          <p14:tracePt t="32990" x="2692400" y="2749550"/>
          <p14:tracePt t="32992" x="2698750" y="2749550"/>
          <p14:tracePt t="33008" x="2717800" y="2743200"/>
          <p14:tracePt t="33023" x="2730500" y="2730500"/>
          <p14:tracePt t="33039" x="2749550" y="2711450"/>
          <p14:tracePt t="33056" x="2755900" y="2673350"/>
          <p14:tracePt t="33072" x="2768600" y="2654300"/>
          <p14:tracePt t="33089" x="2774950" y="2635250"/>
          <p14:tracePt t="33106" x="2774950" y="2616200"/>
          <p14:tracePt t="33123" x="2774950" y="2609850"/>
          <p14:tracePt t="33139" x="2774950" y="2590800"/>
          <p14:tracePt t="33155" x="2768600" y="2584450"/>
          <p14:tracePt t="33172" x="2762250" y="2571750"/>
          <p14:tracePt t="33189" x="2755900" y="2565400"/>
          <p14:tracePt t="33206" x="2736850" y="2559050"/>
          <p14:tracePt t="33223" x="2717800" y="2552700"/>
          <p14:tracePt t="33239" x="2679700" y="2546350"/>
          <p14:tracePt t="33255" x="2654300" y="2546350"/>
          <p14:tracePt t="33272" x="2628900" y="2546350"/>
          <p14:tracePt t="33289" x="2597150" y="2546350"/>
          <p14:tracePt t="33305" x="2571750" y="2546350"/>
          <p14:tracePt t="33322" x="2546350" y="2546350"/>
          <p14:tracePt t="33339" x="2520950" y="2546350"/>
          <p14:tracePt t="33356" x="2489200" y="2546350"/>
          <p14:tracePt t="33372" x="2470150" y="2546350"/>
          <p14:tracePt t="33375" x="2457450" y="2546350"/>
          <p14:tracePt t="33389" x="2444750" y="2552700"/>
          <p14:tracePt t="33405" x="2419350" y="2565400"/>
          <p14:tracePt t="33407" x="2413000" y="2571750"/>
          <p14:tracePt t="33422" x="2387600" y="2578100"/>
          <p14:tracePt t="33439" x="2381250" y="2590800"/>
          <p14:tracePt t="33456" x="2368550" y="2597150"/>
          <p14:tracePt t="33472" x="2362200" y="2609850"/>
          <p14:tracePt t="33489" x="2355850" y="2616200"/>
          <p14:tracePt t="33505" x="2355850" y="2622550"/>
          <p14:tracePt t="33523" x="2355850" y="2628900"/>
          <p14:tracePt t="33528" x="2355850" y="2635250"/>
          <p14:tracePt t="33539" x="2355850" y="2641600"/>
          <p14:tracePt t="33556" x="2355850" y="2647950"/>
          <p14:tracePt t="33572" x="2355850" y="2660650"/>
          <p14:tracePt t="33589" x="2355850" y="2673350"/>
          <p14:tracePt t="33592" x="2362200" y="2679700"/>
          <p14:tracePt t="33608" x="2368550" y="2686050"/>
          <p14:tracePt t="33623" x="2381250" y="2698750"/>
          <p14:tracePt t="33639" x="2413000" y="2711450"/>
          <p14:tracePt t="33656" x="2444750" y="2730500"/>
          <p14:tracePt t="33673" x="2482850" y="2743200"/>
          <p14:tracePt t="33689" x="2520950" y="2755900"/>
          <p14:tracePt t="33706" x="2559050" y="2755900"/>
          <p14:tracePt t="33722" x="2578100" y="2755900"/>
          <p14:tracePt t="33739" x="2603500" y="2755900"/>
          <p14:tracePt t="33755" x="2641600" y="2755900"/>
          <p14:tracePt t="33772" x="2692400" y="2755900"/>
          <p14:tracePt t="33789" x="2743200" y="2743200"/>
          <p14:tracePt t="33791" x="2781300" y="2724150"/>
          <p14:tracePt t="33806" x="2800350" y="2724150"/>
          <p14:tracePt t="33822" x="2844800" y="2698750"/>
          <p14:tracePt t="33838" x="2857500" y="2686050"/>
          <p14:tracePt t="33855" x="2870200" y="2673350"/>
          <p14:tracePt t="33872" x="2870200" y="2667000"/>
          <p14:tracePt t="33888" x="2870200" y="2660650"/>
          <p14:tracePt t="33905" x="2870200" y="2654300"/>
          <p14:tracePt t="33922" x="2870200" y="2635250"/>
          <p14:tracePt t="33939" x="2870200" y="2628900"/>
          <p14:tracePt t="33955" x="2870200" y="2616200"/>
          <p14:tracePt t="33972" x="2870200" y="2597150"/>
          <p14:tracePt t="33989" x="2851150" y="2584450"/>
          <p14:tracePt t="33991" x="2832100" y="2571750"/>
          <p14:tracePt t="34005" x="2813050" y="2559050"/>
          <p14:tracePt t="34022" x="2730500" y="2533650"/>
          <p14:tracePt t="34038" x="2660650" y="2520950"/>
          <p14:tracePt t="34055" x="2590800" y="2508250"/>
          <p14:tracePt t="34072" x="2552700" y="2508250"/>
          <p14:tracePt t="34089" x="2501900" y="2508250"/>
          <p14:tracePt t="34105" x="2444750" y="2508250"/>
          <p14:tracePt t="34122" x="2400300" y="2508250"/>
          <p14:tracePt t="34138" x="2362200" y="2508250"/>
          <p14:tracePt t="34155" x="2330450" y="2508250"/>
          <p14:tracePt t="34172" x="2305050" y="2514600"/>
          <p14:tracePt t="34188" x="2279650" y="2527300"/>
          <p14:tracePt t="34205" x="2266950" y="2533650"/>
          <p14:tracePt t="34207" x="2260600" y="2540000"/>
          <p14:tracePt t="34222" x="2254250" y="2546350"/>
          <p14:tracePt t="34238" x="2241550" y="2559050"/>
          <p14:tracePt t="34255" x="2235200" y="2578100"/>
          <p14:tracePt t="34272" x="2222500" y="2590800"/>
          <p14:tracePt t="34289" x="2222500" y="2603500"/>
          <p14:tracePt t="34306" x="2222500" y="2616200"/>
          <p14:tracePt t="34322" x="2222500" y="2635250"/>
          <p14:tracePt t="34339" x="2222500" y="2641600"/>
          <p14:tracePt t="34355" x="2222500" y="2654300"/>
          <p14:tracePt t="34371" x="2235200" y="2673350"/>
          <p14:tracePt t="34388" x="2254250" y="2686050"/>
          <p14:tracePt t="34405" x="2279650" y="2705100"/>
          <p14:tracePt t="34407" x="2305050" y="2711450"/>
          <p14:tracePt t="34423" x="2355850" y="2724150"/>
          <p14:tracePt t="34439" x="2413000" y="2736850"/>
          <p14:tracePt t="34455" x="2482850" y="2749550"/>
          <p14:tracePt t="34472" x="2533650" y="2755900"/>
          <p14:tracePt t="34489" x="2578100" y="2755900"/>
          <p14:tracePt t="34505" x="2603500" y="2755900"/>
          <p14:tracePt t="34522" x="2622550" y="2755900"/>
          <p14:tracePt t="34527" x="2628900" y="2755900"/>
          <p14:tracePt t="34539" x="2635250" y="2755900"/>
          <p14:tracePt t="34556" x="2660650" y="2749550"/>
          <p14:tracePt t="34572" x="2667000" y="2743200"/>
          <p14:tracePt t="34589" x="2673350" y="2730500"/>
          <p14:tracePt t="34591" x="2679700" y="2717800"/>
          <p14:tracePt t="34622" x="2686050" y="2698750"/>
          <p14:tracePt t="34639" x="2686050" y="2686050"/>
          <p14:tracePt t="34655" x="2686050" y="2667000"/>
          <p14:tracePt t="34672" x="2686050" y="2654300"/>
          <p14:tracePt t="34689" x="2686050" y="2635250"/>
          <p14:tracePt t="34705" x="2673350" y="2616200"/>
          <p14:tracePt t="34722" x="2647950" y="2597150"/>
          <p14:tracePt t="34739" x="2616200" y="2578100"/>
          <p14:tracePt t="34755" x="2578100" y="2565400"/>
          <p14:tracePt t="34760" x="2571750" y="2565400"/>
          <p14:tracePt t="34772" x="2552700" y="2565400"/>
          <p14:tracePt t="34788" x="2520950" y="2565400"/>
          <p14:tracePt t="34805" x="2489200" y="2565400"/>
          <p14:tracePt t="34808" x="2482850" y="2565400"/>
          <p14:tracePt t="34823" x="2463800" y="2565400"/>
          <p14:tracePt t="34839" x="2444750" y="2565400"/>
          <p14:tracePt t="34855" x="2425700" y="2578100"/>
          <p14:tracePt t="34872" x="2393950" y="2590800"/>
          <p14:tracePt t="34889" x="2374900" y="2597150"/>
          <p14:tracePt t="34905" x="2355850" y="2616200"/>
          <p14:tracePt t="34922" x="2349500" y="2622550"/>
          <p14:tracePt t="34939" x="2343150" y="2635250"/>
          <p14:tracePt t="34955" x="2343150" y="2654300"/>
          <p14:tracePt t="34972" x="2336800" y="2667000"/>
          <p14:tracePt t="34975" x="2336800" y="2673350"/>
          <p14:tracePt t="34989" x="2336800" y="2679700"/>
          <p14:tracePt t="35005" x="2336800" y="2686050"/>
          <p14:tracePt t="35023" x="2336800" y="2705100"/>
          <p14:tracePt t="35040" x="2343150" y="2717800"/>
          <p14:tracePt t="35055" x="2355850" y="2724150"/>
          <p14:tracePt t="35072" x="2387600" y="2736850"/>
          <p14:tracePt t="35088" x="2425700" y="2749550"/>
          <p14:tracePt t="35105" x="2489200" y="2755900"/>
          <p14:tracePt t="35122" x="2571750" y="2755900"/>
          <p14:tracePt t="35138" x="2654300" y="2755900"/>
          <p14:tracePt t="35155" x="2711450" y="2755900"/>
          <p14:tracePt t="35159" x="2736850" y="2755900"/>
          <p14:tracePt t="35172" x="2755900" y="2749550"/>
          <p14:tracePt t="35189" x="2774950" y="2736850"/>
          <p14:tracePt t="35192" x="2781300" y="2730500"/>
          <p14:tracePt t="35205" x="2787650" y="2724150"/>
          <p14:tracePt t="35223" x="2787650" y="2705100"/>
          <p14:tracePt t="35239" x="2787650" y="2686050"/>
          <p14:tracePt t="35255" x="2787650" y="2667000"/>
          <p14:tracePt t="35272" x="2787650" y="2635250"/>
          <p14:tracePt t="35289" x="2768600" y="2609850"/>
          <p14:tracePt t="35305" x="2724150" y="2578100"/>
          <p14:tracePt t="35322" x="2673350" y="2552700"/>
          <p14:tracePt t="35338" x="2609850" y="2540000"/>
          <p14:tracePt t="35355" x="2578100" y="2533650"/>
          <p14:tracePt t="35372" x="2552700" y="2533650"/>
          <p14:tracePt t="35376" x="2540000" y="2533650"/>
          <p14:tracePt t="35388" x="2533650" y="2533650"/>
          <p14:tracePt t="35405" x="2508250" y="2533650"/>
          <p14:tracePt t="35422" x="2501900" y="2540000"/>
          <p14:tracePt t="35439" x="2495550" y="2546350"/>
          <p14:tracePt t="35455" x="2489200" y="2546350"/>
          <p14:tracePt t="35590" x="0" y="0"/>
        </p14:tracePtLst>
        <p14:tracePtLst>
          <p14:tracePt t="36983" x="1416050" y="2152650"/>
          <p14:tracePt t="37057" x="1416050" y="2159000"/>
          <p14:tracePt t="37064" x="1428750" y="2159000"/>
          <p14:tracePt t="37073" x="1447800" y="2159000"/>
          <p14:tracePt t="37088" x="1517650" y="2159000"/>
          <p14:tracePt t="37105" x="1638300" y="2159000"/>
          <p14:tracePt t="37121" x="1803400" y="2159000"/>
          <p14:tracePt t="37138" x="1987550" y="2159000"/>
          <p14:tracePt t="37155" x="2197100" y="2159000"/>
          <p14:tracePt t="37172" x="2406650" y="2159000"/>
          <p14:tracePt t="37176" x="2520950" y="2159000"/>
          <p14:tracePt t="37188" x="2622550" y="2159000"/>
          <p14:tracePt t="37205" x="2813050" y="2159000"/>
          <p14:tracePt t="37221" x="2952750" y="2159000"/>
          <p14:tracePt t="37224" x="3003550" y="2159000"/>
          <p14:tracePt t="37239" x="3079750" y="2159000"/>
          <p14:tracePt t="37255" x="3111500" y="2159000"/>
          <p14:tracePt t="37289" x="3117850" y="2159000"/>
          <p14:tracePt t="37376" x="3124200" y="2159000"/>
          <p14:tracePt t="37392" x="3130550" y="2159000"/>
          <p14:tracePt t="37400" x="3136900" y="2159000"/>
          <p14:tracePt t="37409" x="3143250" y="2159000"/>
          <p14:tracePt t="37421" x="3149600" y="2159000"/>
          <p14:tracePt t="37439" x="3213100" y="2159000"/>
          <p14:tracePt t="37455" x="3314700" y="2171700"/>
          <p14:tracePt t="37471" x="3441700" y="2184400"/>
          <p14:tracePt t="37488" x="3543300" y="2203450"/>
          <p14:tracePt t="37505" x="3575050" y="2209800"/>
          <p14:tracePt t="37521" x="3587750" y="2209800"/>
          <p14:tracePt t="38271" x="0" y="0"/>
        </p14:tracePtLst>
        <p14:tracePtLst>
          <p14:tracePt t="40296" x="1339850" y="2190750"/>
          <p14:tracePt t="40344" x="1346200" y="2190750"/>
          <p14:tracePt t="40352" x="1371600" y="2190750"/>
          <p14:tracePt t="40360" x="1397000" y="2190750"/>
          <p14:tracePt t="40370" x="1435100" y="2190750"/>
          <p14:tracePt t="40387" x="1543050" y="2190750"/>
          <p14:tracePt t="40403" x="1670050" y="2190750"/>
          <p14:tracePt t="40420" x="1816100" y="2190750"/>
          <p14:tracePt t="40423" x="1892300" y="2190750"/>
          <p14:tracePt t="40437" x="1962150" y="2190750"/>
          <p14:tracePt t="40453" x="2114550" y="2190750"/>
          <p14:tracePt t="40471" x="2324100" y="2190750"/>
          <p14:tracePt t="40487" x="2463800" y="2190750"/>
          <p14:tracePt t="40503" x="2609850" y="2190750"/>
          <p14:tracePt t="40520" x="2736850" y="2190750"/>
          <p14:tracePt t="40537" x="2857500" y="2190750"/>
          <p14:tracePt t="40553" x="2952750" y="2190750"/>
          <p14:tracePt t="40570" x="3028950" y="2190750"/>
          <p14:tracePt t="40586" x="3073400" y="2190750"/>
          <p14:tracePt t="40603" x="3117850" y="2190750"/>
          <p14:tracePt t="40620" x="3155950" y="2190750"/>
          <p14:tracePt t="40623" x="3181350" y="2190750"/>
          <p14:tracePt t="40637" x="3200400" y="2190750"/>
          <p14:tracePt t="40653" x="3251200" y="2190750"/>
          <p14:tracePt t="40671" x="3340100" y="2190750"/>
          <p14:tracePt t="40687" x="3403600" y="2190750"/>
          <p14:tracePt t="40703" x="3467100" y="2190750"/>
          <p14:tracePt t="40720" x="3511550" y="2190750"/>
          <p14:tracePt t="40737" x="3543300" y="2197100"/>
          <p14:tracePt t="40753" x="3562350" y="2197100"/>
          <p14:tracePt t="40770" x="3568700" y="2197100"/>
          <p14:tracePt t="40787" x="3575050" y="2197100"/>
          <p14:tracePt t="40803" x="3581400" y="2197100"/>
          <p14:tracePt t="40824" x="3587750" y="2197100"/>
          <p14:tracePt t="40904" x="3594100" y="2197100"/>
          <p14:tracePt t="41239" x="0" y="0"/>
        </p14:tracePtLst>
        <p14:tracePtLst>
          <p14:tracePt t="44633" x="3308350" y="1949450"/>
          <p14:tracePt t="44648" x="3308350" y="1955800"/>
          <p14:tracePt t="44688" x="3302000" y="1962150"/>
          <p14:tracePt t="44728" x="3302000" y="1968500"/>
          <p14:tracePt t="44736" x="3302000" y="1974850"/>
          <p14:tracePt t="44744" x="3302000" y="1993900"/>
          <p14:tracePt t="44752" x="3308350" y="2012950"/>
          <p14:tracePt t="44769" x="3321050" y="2063750"/>
          <p14:tracePt t="44785" x="3340100" y="2101850"/>
          <p14:tracePt t="44802" x="3359150" y="2133600"/>
          <p14:tracePt t="44819" x="3365500" y="2146300"/>
          <p14:tracePt t="44835" x="3371850" y="2146300"/>
          <p14:tracePt t="44852" x="3378200" y="2146300"/>
          <p14:tracePt t="44868" x="3384550" y="2146300"/>
          <p14:tracePt t="44885" x="3403600" y="2146300"/>
          <p14:tracePt t="44902" x="3429000" y="2139950"/>
          <p14:tracePt t="44904" x="3435350" y="2133600"/>
          <p14:tracePt t="44919" x="3460750" y="2114550"/>
          <p14:tracePt t="44935" x="3479800" y="2101850"/>
          <p14:tracePt t="44952" x="3505200" y="2082800"/>
          <p14:tracePt t="44969" x="3517900" y="2063750"/>
          <p14:tracePt t="44985" x="3517900" y="2051050"/>
          <p14:tracePt t="45002" x="3517900" y="2044700"/>
          <p14:tracePt t="45019" x="3517900" y="2032000"/>
          <p14:tracePt t="45023" x="3524250" y="2032000"/>
          <p14:tracePt t="45052" x="3524250" y="2025650"/>
          <p14:tracePt t="45112" x="3524250" y="2012950"/>
          <p14:tracePt t="45272" x="3517900" y="2012950"/>
          <p14:tracePt t="45288" x="3511550" y="2012950"/>
          <p14:tracePt t="45297" x="3505200" y="2019300"/>
          <p14:tracePt t="45304" x="3505200" y="2025650"/>
          <p14:tracePt t="45320" x="3498850" y="2032000"/>
          <p14:tracePt t="45335" x="3498850" y="2044700"/>
          <p14:tracePt t="45352" x="3498850" y="2063750"/>
          <p14:tracePt t="45368" x="3498850" y="2076450"/>
          <p14:tracePt t="45385" x="3498850" y="2095500"/>
          <p14:tracePt t="45402" x="3498850" y="2114550"/>
          <p14:tracePt t="45418" x="3505200" y="2127250"/>
          <p14:tracePt t="45435" x="3505200" y="2139950"/>
          <p14:tracePt t="45504" x="3511550" y="2139950"/>
          <p14:tracePt t="45512" x="3524250" y="2139950"/>
          <p14:tracePt t="45524" x="3530600" y="2133600"/>
          <p14:tracePt t="45535" x="3556000" y="2120900"/>
          <p14:tracePt t="45552" x="3575050" y="2101850"/>
          <p14:tracePt t="45568" x="3575050" y="2070100"/>
          <p14:tracePt t="45585" x="3575050" y="2044700"/>
          <p14:tracePt t="45601" x="3575050" y="2019300"/>
          <p14:tracePt t="45618" x="3568700" y="2000250"/>
          <p14:tracePt t="45635" x="3562350" y="1993900"/>
          <p14:tracePt t="45652" x="3556000" y="1987550"/>
          <p14:tracePt t="45668" x="3549650" y="1987550"/>
          <p14:tracePt t="45685" x="3543300" y="1987550"/>
          <p14:tracePt t="45702" x="3536950" y="1987550"/>
          <p14:tracePt t="45719" x="3505200" y="2006600"/>
          <p14:tracePt t="45735" x="3486150" y="2025650"/>
          <p14:tracePt t="45752" x="3479800" y="2051050"/>
          <p14:tracePt t="45768" x="3479800" y="2070100"/>
          <p14:tracePt t="45785" x="3479800" y="2089150"/>
          <p14:tracePt t="45802" x="3479800" y="2108200"/>
          <p14:tracePt t="45818" x="3486150" y="2114550"/>
          <p14:tracePt t="45880" x="3498850" y="2114550"/>
          <p14:tracePt t="45887" x="3505200" y="2114550"/>
          <p14:tracePt t="45895" x="3505200" y="2101850"/>
          <p14:tracePt t="45904" x="3511550" y="2095500"/>
          <p14:tracePt t="45918" x="3511550" y="2076450"/>
          <p14:tracePt t="45934" x="3517900" y="2070100"/>
          <p14:tracePt t="45951" x="3517900" y="2057400"/>
          <p14:tracePt t="45968" x="3517900" y="2051050"/>
          <p14:tracePt t="46097" x="3517900" y="2057400"/>
          <p14:tracePt t="46104" x="3517900" y="2063750"/>
          <p14:tracePt t="46119" x="3530600" y="2076450"/>
          <p14:tracePt t="46135" x="3530600" y="2082800"/>
          <p14:tracePt t="46216" x="3536950" y="2082800"/>
          <p14:tracePt t="46224" x="3543300" y="2082800"/>
          <p14:tracePt t="46257" x="3543300" y="2076450"/>
          <p14:tracePt t="46272" x="3543300" y="2070100"/>
          <p14:tracePt t="46280" x="3543300" y="2063750"/>
          <p14:tracePt t="46297" x="3530600" y="2057400"/>
          <p14:tracePt t="46344" x="3524250" y="2057400"/>
          <p14:tracePt t="46352" x="3517900" y="2057400"/>
          <p14:tracePt t="46361" x="3511550" y="2057400"/>
          <p14:tracePt t="46368" x="3511550" y="2070100"/>
          <p14:tracePt t="46385" x="3511550" y="2076450"/>
          <p14:tracePt t="46918" x="0" y="0"/>
        </p14:tracePtLst>
        <p14:tracePtLst>
          <p14:tracePt t="48177" x="1530350" y="2057400"/>
          <p14:tracePt t="48184" x="1530350" y="2082800"/>
          <p14:tracePt t="48192" x="1530350" y="2095500"/>
          <p14:tracePt t="48201" x="1530350" y="2114550"/>
          <p14:tracePt t="48218" x="1530350" y="2146300"/>
          <p14:tracePt t="48234" x="1543050" y="2171700"/>
          <p14:tracePt t="48251" x="1555750" y="2184400"/>
          <p14:tracePt t="48268" x="1574800" y="2203450"/>
          <p14:tracePt t="48284" x="1587500" y="2209800"/>
          <p14:tracePt t="48301" x="1612900" y="2209800"/>
          <p14:tracePt t="48305" x="1631950" y="2209800"/>
          <p14:tracePt t="48317" x="1657350" y="2209800"/>
          <p14:tracePt t="48333" x="1708150" y="2190750"/>
          <p14:tracePt t="48350" x="1765300" y="2139950"/>
          <p14:tracePt t="48367" x="1790700" y="2095500"/>
          <p14:tracePt t="48383" x="1797050" y="2070100"/>
          <p14:tracePt t="48400" x="1797050" y="2044700"/>
          <p14:tracePt t="48417" x="1797050" y="2032000"/>
          <p14:tracePt t="48434" x="1797050" y="2025650"/>
          <p14:tracePt t="48451" x="1790700" y="2012950"/>
          <p14:tracePt t="48467" x="1784350" y="2006600"/>
          <p14:tracePt t="48485" x="1784350" y="2000250"/>
          <p14:tracePt t="48505" x="1778000" y="2000250"/>
          <p14:tracePt t="48864" x="1765300" y="2000250"/>
          <p14:tracePt t="48880" x="1752600" y="2000250"/>
          <p14:tracePt t="48888" x="1739900" y="2000250"/>
          <p14:tracePt t="48901" x="1733550" y="2000250"/>
          <p14:tracePt t="48917" x="1714500" y="2000250"/>
          <p14:tracePt t="48921" x="1701800" y="2000250"/>
          <p14:tracePt t="48935" x="1695450" y="2000250"/>
          <p14:tracePt t="48951" x="1682750" y="2000250"/>
          <p14:tracePt t="48967" x="1676400" y="2000250"/>
          <p14:tracePt t="49087" x="0" y="0"/>
        </p14:tracePtLst>
        <p14:tracePtLst>
          <p14:tracePt t="49745" x="1930400" y="1993900"/>
          <p14:tracePt t="49775" x="0" y="0"/>
        </p14:tracePtLst>
        <p14:tracePtLst>
          <p14:tracePt t="50465" x="2298700" y="2114550"/>
          <p14:tracePt t="50528" x="2292350" y="2120900"/>
          <p14:tracePt t="50544" x="2317750" y="2127250"/>
          <p14:tracePt t="50552" x="2336800" y="2133600"/>
          <p14:tracePt t="50567" x="2406650" y="2139950"/>
          <p14:tracePt t="50583" x="2546350" y="2139950"/>
          <p14:tracePt t="50600" x="2711450" y="2139950"/>
          <p14:tracePt t="50617" x="2882900" y="2139950"/>
          <p14:tracePt t="50634" x="3009900" y="2139950"/>
          <p14:tracePt t="50650" x="3060700" y="2139950"/>
          <p14:tracePt t="50667" x="3073400" y="2139950"/>
          <p14:tracePt t="50831" x="0" y="0"/>
        </p14:tracePtLst>
        <p14:tracePtLst>
          <p14:tracePt t="51353" x="3346450" y="2146300"/>
          <p14:tracePt t="51424" x="3371850" y="2146300"/>
          <p14:tracePt t="51432" x="3397250" y="2146300"/>
          <p14:tracePt t="51440" x="3429000" y="2146300"/>
          <p14:tracePt t="51450" x="3473450" y="2152650"/>
          <p14:tracePt t="51466" x="3511550" y="2152650"/>
          <p14:tracePt t="51483" x="3530600" y="2152650"/>
          <p14:tracePt t="51500" x="3536950" y="2152650"/>
          <p14:tracePt t="51767" x="0" y="0"/>
        </p14:tracePtLst>
        <p14:tracePtLst>
          <p14:tracePt t="52511" x="1390650" y="2139950"/>
          <p14:tracePt t="52544" x="1403350" y="2139950"/>
          <p14:tracePt t="52551" x="1416050" y="2139950"/>
          <p14:tracePt t="52559" x="1435100" y="2139950"/>
          <p14:tracePt t="52567" x="1460500" y="2139950"/>
          <p14:tracePt t="52582" x="1543050" y="2139950"/>
          <p14:tracePt t="52599" x="1689100" y="2139950"/>
          <p14:tracePt t="52616" x="1892300" y="2139950"/>
          <p14:tracePt t="52632" x="2171700" y="2139950"/>
          <p14:tracePt t="52649" x="2559050" y="2139950"/>
          <p14:tracePt t="52666" x="2927350" y="2139950"/>
          <p14:tracePt t="52682" x="3162300" y="2139950"/>
          <p14:tracePt t="52699" x="3314700" y="2139950"/>
          <p14:tracePt t="52716" x="3390900" y="2139950"/>
          <p14:tracePt t="52719" x="3403600" y="2139950"/>
          <p14:tracePt t="52732" x="3409950" y="2139950"/>
          <p14:tracePt t="52749" x="3416300" y="2139950"/>
          <p14:tracePt t="52847" x="0" y="0"/>
        </p14:tracePtLst>
        <p14:tracePtLst>
          <p14:tracePt t="56320" x="2781300" y="2984500"/>
          <p14:tracePt t="56422" x="0" y="0"/>
        </p14:tracePtLst>
        <p14:tracePtLst>
          <p14:tracePt t="57881" x="1066800" y="3327400"/>
          <p14:tracePt t="57944" x="1073150" y="3327400"/>
          <p14:tracePt t="57952" x="1098550" y="3327400"/>
          <p14:tracePt t="57964" x="1117600" y="3327400"/>
          <p14:tracePt t="57980" x="1212850" y="3327400"/>
          <p14:tracePt t="57997" x="1358900" y="3327400"/>
          <p14:tracePt t="57999" x="1454150" y="3327400"/>
          <p14:tracePt t="58015" x="1752600" y="3352800"/>
          <p14:tracePt t="58031" x="2171700" y="3441700"/>
          <p14:tracePt t="58047" x="2806700" y="3575050"/>
          <p14:tracePt t="58064" x="3543300" y="3721100"/>
          <p14:tracePt t="58081" x="4254500" y="3829050"/>
          <p14:tracePt t="58097" x="4953000" y="3854450"/>
          <p14:tracePt t="58114" x="5556250" y="3854450"/>
          <p14:tracePt t="58131" x="6007100" y="3854450"/>
          <p14:tracePt t="58147" x="6337300" y="3854450"/>
          <p14:tracePt t="58164" x="6572250" y="3854450"/>
          <p14:tracePt t="58167" x="6667500" y="3854450"/>
          <p14:tracePt t="58181" x="6762750" y="3854450"/>
          <p14:tracePt t="58197" x="6921500" y="3854450"/>
          <p14:tracePt t="58201" x="6991350" y="3854450"/>
          <p14:tracePt t="58215" x="7131050" y="3854450"/>
          <p14:tracePt t="58231" x="7245350" y="3854450"/>
          <p14:tracePt t="58247" x="7321550" y="3854450"/>
          <p14:tracePt t="58264" x="7366000" y="3854450"/>
          <p14:tracePt t="58281" x="7397750" y="3854450"/>
          <p14:tracePt t="58297" x="7442200" y="3854450"/>
          <p14:tracePt t="58314" x="7493000" y="3854450"/>
          <p14:tracePt t="58330" x="7562850" y="3854450"/>
          <p14:tracePt t="58347" x="7626350" y="3854450"/>
          <p14:tracePt t="58364" x="7689850" y="3854450"/>
          <p14:tracePt t="58368" x="7734300" y="3854450"/>
          <p14:tracePt t="58380" x="7778750" y="3854450"/>
          <p14:tracePt t="58397" x="7861300" y="3854450"/>
          <p14:tracePt t="58414" x="7969250" y="3854450"/>
          <p14:tracePt t="58431" x="8013700" y="3854450"/>
          <p14:tracePt t="58447" x="8020050" y="3854450"/>
          <p14:tracePt t="58742" x="0" y="0"/>
        </p14:tracePtLst>
        <p14:tracePtLst>
          <p14:tracePt t="59751" x="6457950" y="4013200"/>
          <p14:tracePt t="59758" x="6464300" y="4013200"/>
          <p14:tracePt t="59766" x="6489700" y="4013200"/>
          <p14:tracePt t="59779" x="6521450" y="4013200"/>
          <p14:tracePt t="59796" x="6629400" y="4013200"/>
          <p14:tracePt t="59813" x="6800850" y="4013200"/>
          <p14:tracePt t="59829" x="7029450" y="4025900"/>
          <p14:tracePt t="59830" x="7143750" y="4025900"/>
          <p14:tracePt t="59846" x="7378700" y="4032250"/>
          <p14:tracePt t="59863" x="7600950" y="4032250"/>
          <p14:tracePt t="59880" x="7778750" y="4032250"/>
          <p14:tracePt t="59897" x="7931150" y="4032250"/>
          <p14:tracePt t="59913" x="8045450" y="4032250"/>
          <p14:tracePt t="59930" x="8153400" y="4032250"/>
          <p14:tracePt t="59947" x="8267700" y="4032250"/>
          <p14:tracePt t="59963" x="8394700" y="4032250"/>
          <p14:tracePt t="59980" x="8515350" y="4032250"/>
          <p14:tracePt t="59982" x="8559800" y="4032250"/>
          <p14:tracePt t="59997" x="8591550" y="4032250"/>
          <p14:tracePt t="60013" x="8629650" y="4032250"/>
          <p14:tracePt t="60031" x="8674100" y="4032250"/>
          <p14:tracePt t="60047" x="8705850" y="4032250"/>
          <p14:tracePt t="60063" x="8756650" y="4032250"/>
          <p14:tracePt t="60080" x="8794750" y="4032250"/>
          <p14:tracePt t="60097" x="8826500" y="4032250"/>
          <p14:tracePt t="60113" x="8832850" y="4032250"/>
          <p14:tracePt t="60559" x="0" y="0"/>
        </p14:tracePtLst>
        <p14:tracePtLst>
          <p14:tracePt t="61281" x="6280150" y="4273550"/>
          <p14:tracePt t="61344" x="6299200" y="4273550"/>
          <p14:tracePt t="61352" x="6324600" y="4273550"/>
          <p14:tracePt t="61363" x="6356350" y="4273550"/>
          <p14:tracePt t="61379" x="6451600" y="4273550"/>
          <p14:tracePt t="61396" x="6616700" y="4273550"/>
          <p14:tracePt t="61400" x="6737350" y="4273550"/>
          <p14:tracePt t="61413" x="6851650" y="4273550"/>
          <p14:tracePt t="61430" x="7296150" y="4273550"/>
          <p14:tracePt t="61447" x="7645400" y="4273550"/>
          <p14:tracePt t="61463" x="7950200" y="4273550"/>
          <p14:tracePt t="61479" x="8197850" y="4273550"/>
          <p14:tracePt t="61496" x="8388350" y="4273550"/>
          <p14:tracePt t="61512" x="8521700" y="4273550"/>
          <p14:tracePt t="61529" x="8642350" y="4273550"/>
          <p14:tracePt t="61546" x="8750300" y="4273550"/>
          <p14:tracePt t="61563" x="8832850" y="4273550"/>
          <p14:tracePt t="61580" x="8896350" y="4279900"/>
          <p14:tracePt t="61596" x="8921750" y="4279900"/>
          <p14:tracePt t="61613" x="8928100" y="4279900"/>
          <p14:tracePt t="61630" x="8934450" y="4279900"/>
          <p14:tracePt t="61646" x="8940800" y="4279900"/>
          <p14:tracePt t="61664" x="8947150" y="4279900"/>
          <p14:tracePt t="61855" x="0" y="0"/>
        </p14:tracePtLst>
        <p14:tracePtLst>
          <p14:tracePt t="66824" x="946150" y="3308350"/>
          <p14:tracePt t="66840" x="952500" y="3308350"/>
          <p14:tracePt t="66848" x="965200" y="3308350"/>
          <p14:tracePt t="66861" x="971550" y="3308350"/>
          <p14:tracePt t="66879" x="1003300" y="3308350"/>
          <p14:tracePt t="66895" x="1041400" y="3308350"/>
          <p14:tracePt t="66911" x="1092200" y="3308350"/>
          <p14:tracePt t="66928" x="1149350" y="3308350"/>
          <p14:tracePt t="66944" x="1231900" y="3308350"/>
          <p14:tracePt t="66961" x="1358900" y="3308350"/>
          <p14:tracePt t="66978" x="1517650" y="3308350"/>
          <p14:tracePt t="66994" x="1689100" y="3308350"/>
          <p14:tracePt t="67011" x="1822450" y="3308350"/>
          <p14:tracePt t="67028" x="1924050" y="3308350"/>
          <p14:tracePt t="67044" x="1981200" y="3308350"/>
          <p14:tracePt t="67048" x="2000250" y="3308350"/>
          <p14:tracePt t="67061" x="2025650" y="3308350"/>
          <p14:tracePt t="67079" x="2095500" y="3308350"/>
          <p14:tracePt t="67095" x="2152650" y="3308350"/>
          <p14:tracePt t="67111" x="2241550" y="3308350"/>
          <p14:tracePt t="67128" x="2343150" y="3308350"/>
          <p14:tracePt t="67145" x="2470150" y="3308350"/>
          <p14:tracePt t="67161" x="2578100" y="3308350"/>
          <p14:tracePt t="67178" x="2647950" y="3308350"/>
          <p14:tracePt t="67194" x="2673350" y="3308350"/>
          <p14:tracePt t="67211" x="2686050" y="3308350"/>
          <p14:tracePt t="67228" x="2698750" y="3308350"/>
          <p14:tracePt t="67249" x="2705100" y="3308350"/>
          <p14:tracePt t="67511" x="0" y="0"/>
        </p14:tracePtLst>
        <p14:tracePtLst>
          <p14:tracePt t="68737" x="3003550" y="3308350"/>
          <p14:tracePt t="68817" x="3009900" y="3308350"/>
          <p14:tracePt t="68832" x="3022600" y="3308350"/>
          <p14:tracePt t="68839" x="3028950" y="3308350"/>
          <p14:tracePt t="68848" x="3041650" y="3308350"/>
          <p14:tracePt t="68860" x="3060700" y="3308350"/>
          <p14:tracePt t="68877" x="3098800" y="3308350"/>
          <p14:tracePt t="68895" x="3200400" y="3308350"/>
          <p14:tracePt t="68911" x="3282950" y="3308350"/>
          <p14:tracePt t="68927" x="3378200" y="3308350"/>
          <p14:tracePt t="68943" x="3467100" y="3308350"/>
          <p14:tracePt t="68960" x="3543300" y="3308350"/>
          <p14:tracePt t="68977" x="3606800" y="3308350"/>
          <p14:tracePt t="68994" x="3670300" y="3308350"/>
          <p14:tracePt t="69010" x="3721100" y="3308350"/>
          <p14:tracePt t="69027" x="3765550" y="3308350"/>
          <p14:tracePt t="69043" x="3816350" y="3308350"/>
          <p14:tracePt t="69060" x="3854450" y="3308350"/>
          <p14:tracePt t="69077" x="3905250" y="3308350"/>
          <p14:tracePt t="69079" x="3930650" y="3308350"/>
          <p14:tracePt t="69093" x="3949700" y="3308350"/>
          <p14:tracePt t="69095" x="3975100" y="3308350"/>
          <p14:tracePt t="69110" x="4019550" y="3308350"/>
          <p14:tracePt t="69127" x="4089400" y="3308350"/>
          <p14:tracePt t="69143" x="4171950" y="3308350"/>
          <p14:tracePt t="69160" x="4260850" y="3308350"/>
          <p14:tracePt t="69177" x="4337050" y="3308350"/>
          <p14:tracePt t="69193" x="4394200" y="3308350"/>
          <p14:tracePt t="69210" x="4425950" y="3308350"/>
          <p14:tracePt t="69227" x="4457700" y="3308350"/>
          <p14:tracePt t="69243" x="4489450" y="3308350"/>
          <p14:tracePt t="69260" x="4514850" y="3308350"/>
          <p14:tracePt t="69277" x="4540250" y="3308350"/>
          <p14:tracePt t="69280" x="4552950" y="3308350"/>
          <p14:tracePt t="69293" x="4559300" y="3308350"/>
          <p14:tracePt t="69310" x="4591050" y="3308350"/>
          <p14:tracePt t="69326" x="4616450" y="3308350"/>
          <p14:tracePt t="69344" x="4648200" y="3308350"/>
          <p14:tracePt t="69360" x="4667250" y="3308350"/>
          <p14:tracePt t="69377" x="4686300" y="3308350"/>
          <p14:tracePt t="69394" x="4705350" y="3308350"/>
          <p14:tracePt t="69410" x="4743450" y="3308350"/>
          <p14:tracePt t="69427" x="4768850" y="3308350"/>
          <p14:tracePt t="69443" x="4787900" y="3308350"/>
          <p14:tracePt t="69460" x="4800600" y="3308350"/>
          <p14:tracePt t="69476" x="4813300" y="3308350"/>
          <p14:tracePt t="69493" x="4819650" y="3308350"/>
          <p14:tracePt t="69494" x="4826000" y="3308350"/>
          <p14:tracePt t="69510" x="4838700" y="3308350"/>
          <p14:tracePt t="69526" x="4857750" y="3308350"/>
          <p14:tracePt t="69543" x="4889500" y="3308350"/>
          <p14:tracePt t="69560" x="4908550" y="3308350"/>
          <p14:tracePt t="69577" x="4921250" y="3308350"/>
          <p14:tracePt t="69593" x="4933950" y="3308350"/>
          <p14:tracePt t="69610" x="4946650" y="3308350"/>
          <p14:tracePt t="69627" x="4965700" y="3308350"/>
          <p14:tracePt t="69643" x="4978400" y="3308350"/>
          <p14:tracePt t="69660" x="4991100" y="3308350"/>
          <p14:tracePt t="69706" x="4997450" y="3308350"/>
          <p14:tracePt t="69728" x="5003800" y="3308350"/>
          <p14:tracePt t="69752" x="5010150" y="3308350"/>
          <p14:tracePt t="69760" x="5022850" y="3308350"/>
          <p14:tracePt t="69768" x="5029200" y="3308350"/>
          <p14:tracePt t="69777" x="5048250" y="3308350"/>
          <p14:tracePt t="69793" x="5067300" y="3308350"/>
          <p14:tracePt t="69810" x="5086350" y="3308350"/>
          <p14:tracePt t="69827" x="5092700" y="3308350"/>
          <p14:tracePt t="69865" x="5099050" y="3308350"/>
          <p14:tracePt t="70009" x="5105400" y="3308350"/>
          <p14:tracePt t="70183" x="0" y="0"/>
        </p14:tracePtLst>
        <p14:tracePtLst>
          <p14:tracePt t="72632" x="4610100" y="3429000"/>
          <p14:tracePt t="72735" x="0" y="0"/>
        </p14:tracePtLst>
        <p14:tracePtLst>
          <p14:tracePt t="73545" x="4743450" y="3175000"/>
          <p14:tracePt t="73551" x="4743450" y="3181350"/>
          <p14:tracePt t="73560" x="4743450" y="3194050"/>
          <p14:tracePt t="73576" x="4737100" y="3206750"/>
          <p14:tracePt t="73592" x="4737100" y="3225800"/>
          <p14:tracePt t="73609" x="4737100" y="3238500"/>
          <p14:tracePt t="73625" x="4737100" y="3244850"/>
          <p14:tracePt t="73642" x="4737100" y="3257550"/>
          <p14:tracePt t="73659" x="4737100" y="3263900"/>
          <p14:tracePt t="73676" x="4737100" y="3276600"/>
          <p14:tracePt t="73692" x="4749800" y="3295650"/>
          <p14:tracePt t="73695" x="4756150" y="3295650"/>
          <p14:tracePt t="73709" x="4756150" y="3302000"/>
          <p14:tracePt t="73725" x="4768850" y="3314700"/>
          <p14:tracePt t="73728" x="4775200" y="3314700"/>
          <p14:tracePt t="73752" x="4787900" y="3321050"/>
          <p14:tracePt t="73768" x="4794250" y="3321050"/>
          <p14:tracePt t="73777" x="4806950" y="3321050"/>
          <p14:tracePt t="73792" x="4826000" y="3321050"/>
          <p14:tracePt t="73809" x="4838700" y="3321050"/>
          <p14:tracePt t="73825" x="4851400" y="3321050"/>
          <p14:tracePt t="73841" x="4870450" y="3321050"/>
          <p14:tracePt t="73858" x="4883150" y="3314700"/>
          <p14:tracePt t="73875" x="4883150" y="3308350"/>
          <p14:tracePt t="73892" x="4889500" y="3295650"/>
          <p14:tracePt t="73909" x="4889500" y="3276600"/>
          <p14:tracePt t="73926" x="4895850" y="3251200"/>
          <p14:tracePt t="73944" x="4895850" y="3244850"/>
          <p14:tracePt t="73959" x="4895850" y="3232150"/>
          <p14:tracePt t="73975" x="4895850" y="3213100"/>
          <p14:tracePt t="73992" x="4883150" y="3194050"/>
          <p14:tracePt t="74009" x="4883150" y="3181350"/>
          <p14:tracePt t="74025" x="4870450" y="3168650"/>
          <p14:tracePt t="74042" x="4864100" y="3162300"/>
          <p14:tracePt t="74059" x="4857750" y="3149600"/>
          <p14:tracePt t="74075" x="4851400" y="3149600"/>
          <p14:tracePt t="74092" x="4845050" y="3149600"/>
          <p14:tracePt t="74367" x="0" y="0"/>
        </p14:tracePtLst>
        <p14:tracePtLst>
          <p14:tracePt t="76150" x="2971800" y="3365500"/>
          <p14:tracePt t="76278" x="2978150" y="3365500"/>
          <p14:tracePt t="76286" x="3003550" y="3365500"/>
          <p14:tracePt t="76294" x="3035300" y="3365500"/>
          <p14:tracePt t="76307" x="3086100" y="3365500"/>
          <p14:tracePt t="76324" x="3232150" y="3365500"/>
          <p14:tracePt t="76341" x="3441700" y="3365500"/>
          <p14:tracePt t="76357" x="3663950" y="3365500"/>
          <p14:tracePt t="76374" x="3949700" y="3365500"/>
          <p14:tracePt t="76391" x="4095750" y="3365500"/>
          <p14:tracePt t="76408" x="4216400" y="3365500"/>
          <p14:tracePt t="76425" x="4330700" y="3365500"/>
          <p14:tracePt t="76441" x="4438650" y="3365500"/>
          <p14:tracePt t="76458" x="4546600" y="3365500"/>
          <p14:tracePt t="76474" x="4641850" y="3365500"/>
          <p14:tracePt t="76491" x="4699000" y="3365500"/>
          <p14:tracePt t="76508" x="4737100" y="3365500"/>
          <p14:tracePt t="76524" x="4756150" y="3365500"/>
          <p14:tracePt t="76527" x="4768850" y="3365500"/>
          <p14:tracePt t="76541" x="4781550" y="3365500"/>
          <p14:tracePt t="76558" x="4845050" y="3365500"/>
          <p14:tracePt t="76575" x="4908550" y="3365500"/>
          <p14:tracePt t="76591" x="4972050" y="3365500"/>
          <p14:tracePt t="76608" x="5016500" y="3365500"/>
          <p14:tracePt t="76624" x="5029200" y="3365500"/>
          <p14:tracePt t="77039" x="0" y="0"/>
        </p14:tracePtLst>
        <p14:tracePtLst>
          <p14:tracePt t="77880" x="5619750" y="3365500"/>
          <p14:tracePt t="77920" x="5626100" y="3365500"/>
          <p14:tracePt t="77929" x="5632450" y="3365500"/>
          <p14:tracePt t="77941" x="5638800" y="3365500"/>
          <p14:tracePt t="77959" x="5715000" y="3365500"/>
          <p14:tracePt t="77975" x="5810250" y="3365500"/>
          <p14:tracePt t="77991" x="5937250" y="3365500"/>
          <p14:tracePt t="78007" x="6096000" y="3365500"/>
          <p14:tracePt t="78024" x="6273800" y="3365500"/>
          <p14:tracePt t="78041" x="6464300" y="3365500"/>
          <p14:tracePt t="78058" x="6661150" y="3365500"/>
          <p14:tracePt t="78074" x="6864350" y="3365500"/>
          <p14:tracePt t="78091" x="7029450" y="3365500"/>
          <p14:tracePt t="78095" x="7118350" y="3365500"/>
          <p14:tracePt t="78107" x="7188200" y="3365500"/>
          <p14:tracePt t="78124" x="7308850" y="3365500"/>
          <p14:tracePt t="78128" x="7346950" y="3365500"/>
          <p14:tracePt t="78141" x="7385050" y="3365500"/>
          <p14:tracePt t="78157" x="7423150" y="3365500"/>
          <p14:tracePt t="78175" x="7442200" y="3365500"/>
          <p14:tracePt t="78191" x="7448550" y="3365500"/>
          <p14:tracePt t="78207" x="7461250" y="3365500"/>
          <p14:tracePt t="78224" x="7467600" y="3365500"/>
          <p14:tracePt t="78241" x="7473950" y="3365500"/>
          <p14:tracePt t="78258" x="7480300" y="3365500"/>
          <p14:tracePt t="78274" x="7493000" y="3365500"/>
          <p14:tracePt t="78463" x="0" y="0"/>
        </p14:tracePtLst>
        <p14:tracePtLst>
          <p14:tracePt t="82298" x="5962650" y="3105150"/>
          <p14:tracePt t="82304" x="5956300" y="3105150"/>
          <p14:tracePt t="82320" x="5949950" y="3117850"/>
          <p14:tracePt t="82328" x="5943600" y="3130550"/>
          <p14:tracePt t="82344" x="5943600" y="3136900"/>
          <p14:tracePt t="82356" x="5937250" y="3149600"/>
          <p14:tracePt t="82372" x="5937250" y="3162300"/>
          <p14:tracePt t="82389" x="5930900" y="3181350"/>
          <p14:tracePt t="82407" x="5930900" y="3200400"/>
          <p14:tracePt t="82423" x="5930900" y="3219450"/>
          <p14:tracePt t="82439" x="5930900" y="3232150"/>
          <p14:tracePt t="82456" x="5930900" y="3251200"/>
          <p14:tracePt t="82472" x="5937250" y="3270250"/>
          <p14:tracePt t="82489" x="5949950" y="3295650"/>
          <p14:tracePt t="82506" x="5975350" y="3314700"/>
          <p14:tracePt t="82522" x="6013450" y="3340100"/>
          <p14:tracePt t="82527" x="6032500" y="3346450"/>
          <p14:tracePt t="82539" x="6051550" y="3352800"/>
          <p14:tracePt t="82556" x="6089650" y="3365500"/>
          <p14:tracePt t="82560" x="6115050" y="3371850"/>
          <p14:tracePt t="82572" x="6134100" y="3371850"/>
          <p14:tracePt t="82589" x="6178550" y="3371850"/>
          <p14:tracePt t="82592" x="6203950" y="3371850"/>
          <p14:tracePt t="82607" x="6261100" y="3371850"/>
          <p14:tracePt t="82623" x="6305550" y="3371850"/>
          <p14:tracePt t="82639" x="6343650" y="3365500"/>
          <p14:tracePt t="82656" x="6350000" y="3340100"/>
          <p14:tracePt t="82673" x="6356350" y="3314700"/>
          <p14:tracePt t="82689" x="6356350" y="3276600"/>
          <p14:tracePt t="82706" x="6350000" y="3232150"/>
          <p14:tracePt t="82722" x="6343650" y="3200400"/>
          <p14:tracePt t="82739" x="6337300" y="3168650"/>
          <p14:tracePt t="82755" x="6330950" y="3149600"/>
          <p14:tracePt t="82772" x="6311900" y="3117850"/>
          <p14:tracePt t="82775" x="6299200" y="3111500"/>
          <p14:tracePt t="82789" x="6292850" y="3098800"/>
          <p14:tracePt t="82806" x="6261100" y="3079750"/>
          <p14:tracePt t="82822" x="6248400" y="3073400"/>
          <p14:tracePt t="82839" x="6229350" y="3073400"/>
          <p14:tracePt t="82855" x="6216650" y="3073400"/>
          <p14:tracePt t="82872" x="6178550" y="3079750"/>
          <p14:tracePt t="82889" x="6153150" y="3098800"/>
          <p14:tracePt t="82905" x="6115050" y="3124200"/>
          <p14:tracePt t="82922" x="6089650" y="3155950"/>
          <p14:tracePt t="82939" x="6070600" y="3194050"/>
          <p14:tracePt t="82955" x="6064250" y="3213100"/>
          <p14:tracePt t="82972" x="6064250" y="3238500"/>
          <p14:tracePt t="82989" x="6064250" y="3257550"/>
          <p14:tracePt t="82991" x="6064250" y="3263900"/>
          <p14:tracePt t="83005" x="6064250" y="3276600"/>
          <p14:tracePt t="83022" x="6064250" y="3295650"/>
          <p14:tracePt t="83038" x="6083300" y="3308350"/>
          <p14:tracePt t="83055" x="6102350" y="3321050"/>
          <p14:tracePt t="83072" x="6140450" y="3333750"/>
          <p14:tracePt t="83089" x="6197600" y="3346450"/>
          <p14:tracePt t="83105" x="6261100" y="3352800"/>
          <p14:tracePt t="83122" x="6330950" y="3352800"/>
          <p14:tracePt t="83138" x="6388100" y="3352800"/>
          <p14:tracePt t="83155" x="6413500" y="3346450"/>
          <p14:tracePt t="83172" x="6426200" y="3327400"/>
          <p14:tracePt t="83188" x="6426200" y="3308350"/>
          <p14:tracePt t="83205" x="6426200" y="3276600"/>
          <p14:tracePt t="83208" x="6426200" y="3270250"/>
          <p14:tracePt t="83222" x="6426200" y="3251200"/>
          <p14:tracePt t="83239" x="6419850" y="3219450"/>
          <p14:tracePt t="83256" x="6413500" y="3200400"/>
          <p14:tracePt t="83272" x="6400800" y="3187700"/>
          <p14:tracePt t="83289" x="6388100" y="3181350"/>
          <p14:tracePt t="83306" x="6375400" y="3175000"/>
          <p14:tracePt t="83322" x="6356350" y="3168650"/>
          <p14:tracePt t="83344" x="6350000" y="3168650"/>
          <p14:tracePt t="83356" x="6343650" y="3168650"/>
          <p14:tracePt t="83384" x="6330950" y="3168650"/>
          <p14:tracePt t="83400" x="6318250" y="3175000"/>
          <p14:tracePt t="83424" x="6318250" y="3181350"/>
          <p14:tracePt t="83432" x="6318250" y="3187700"/>
          <p14:tracePt t="83440" x="6311900" y="3194050"/>
          <p14:tracePt t="83457" x="6311900" y="3206750"/>
          <p14:tracePt t="83472" x="6311900" y="3213100"/>
          <p14:tracePt t="83489" x="6311900" y="3232150"/>
          <p14:tracePt t="83505" x="6311900" y="3244850"/>
          <p14:tracePt t="83522" x="6324600" y="3257550"/>
          <p14:tracePt t="83527" x="6330950" y="3263900"/>
          <p14:tracePt t="83539" x="6330950" y="3270250"/>
          <p14:tracePt t="83555" x="6343650" y="3282950"/>
          <p14:tracePt t="83572" x="6350000" y="3295650"/>
          <p14:tracePt t="83589" x="6369050" y="3308350"/>
          <p14:tracePt t="83791" x="0" y="0"/>
        </p14:tracePtLst>
        <p14:tracePtLst>
          <p14:tracePt t="85504" x="6661150" y="3359150"/>
          <p14:tracePt t="85544" x="6667500" y="3359150"/>
          <p14:tracePt t="85552" x="6680200" y="3359150"/>
          <p14:tracePt t="85560" x="6705600" y="3359150"/>
          <p14:tracePt t="85571" x="6731000" y="3359150"/>
          <p14:tracePt t="85588" x="6794500" y="3359150"/>
          <p14:tracePt t="85605" x="6870700" y="3359150"/>
          <p14:tracePt t="85608" x="6915150" y="3359150"/>
          <p14:tracePt t="85622" x="6978650" y="3359150"/>
          <p14:tracePt t="85639" x="7035800" y="3359150"/>
          <p14:tracePt t="85655" x="7067550" y="3359150"/>
          <p14:tracePt t="85671" x="7080250" y="3359150"/>
          <p14:tracePt t="85688" x="7086600" y="3359150"/>
          <p14:tracePt t="85863" x="0" y="0"/>
        </p14:tracePtLst>
        <p14:tracePtLst>
          <p14:tracePt t="86687" x="7340600" y="3365500"/>
          <p14:tracePt t="86792" x="7353300" y="3365500"/>
          <p14:tracePt t="86800" x="7366000" y="3365500"/>
          <p14:tracePt t="86808" x="7372350" y="3365500"/>
          <p14:tracePt t="86821" x="7385050" y="3365500"/>
          <p14:tracePt t="86838" x="7416800" y="3365500"/>
          <p14:tracePt t="86855" x="7435850" y="3365500"/>
          <p14:tracePt t="86871" x="7448550" y="3365500"/>
          <p14:tracePt t="86887" x="7467600" y="3365500"/>
          <p14:tracePt t="86904" x="7486650" y="3365500"/>
          <p14:tracePt t="86921" x="7499350" y="3365500"/>
          <p14:tracePt t="87215" x="0" y="0"/>
        </p14:tracePtLst>
        <p14:tracePtLst>
          <p14:tracePt t="89744" x="5600700" y="3352800"/>
          <p14:tracePt t="89857" x="5607050" y="3352800"/>
          <p14:tracePt t="89864" x="5619750" y="3352800"/>
          <p14:tracePt t="89872" x="5645150" y="3352800"/>
          <p14:tracePt t="89887" x="5727700" y="3352800"/>
          <p14:tracePt t="89903" x="5848350" y="3352800"/>
          <p14:tracePt t="89920" x="5994400" y="3352800"/>
          <p14:tracePt t="89936" x="6153150" y="3352800"/>
          <p14:tracePt t="89953" x="6318250" y="3352800"/>
          <p14:tracePt t="89970" x="6470650" y="3352800"/>
          <p14:tracePt t="89987" x="6616700" y="3352800"/>
          <p14:tracePt t="90003" x="6743700" y="3352800"/>
          <p14:tracePt t="90020" x="6864350" y="3352800"/>
          <p14:tracePt t="90023" x="6915150" y="3352800"/>
          <p14:tracePt t="90037" x="6965950" y="3352800"/>
          <p14:tracePt t="90054" x="7054850" y="3352800"/>
          <p14:tracePt t="90071" x="7156450" y="3352800"/>
          <p14:tracePt t="90087" x="7194550" y="3352800"/>
          <p14:tracePt t="90103" x="7207250" y="3352800"/>
          <p14:tracePt t="90120" x="7219950" y="3352800"/>
          <p14:tracePt t="90136" x="7232650" y="3352800"/>
          <p14:tracePt t="90153" x="7251700" y="3352800"/>
          <p14:tracePt t="90170" x="7289800" y="3352800"/>
          <p14:tracePt t="90187" x="7321550" y="3352800"/>
          <p14:tracePt t="90204" x="7346950" y="3352800"/>
          <p14:tracePt t="90221" x="7359650" y="3352800"/>
          <p14:tracePt t="90256" x="7366000" y="3352800"/>
          <p14:tracePt t="90264" x="7372350" y="3352800"/>
          <p14:tracePt t="90288" x="7378700" y="3352800"/>
          <p14:tracePt t="90312" x="7385050" y="3352800"/>
          <p14:tracePt t="90344" x="7391400" y="3352800"/>
          <p14:tracePt t="90368" x="7397750" y="3352800"/>
          <p14:tracePt t="90384" x="7404100" y="3352800"/>
          <p14:tracePt t="90424" x="7410450" y="3352800"/>
          <p14:tracePt t="90440" x="7416800" y="3352800"/>
          <p14:tracePt t="90456" x="7423150" y="3352800"/>
          <p14:tracePt t="90473" x="7429500" y="3352800"/>
          <p14:tracePt t="90480" x="7435850" y="3352800"/>
          <p14:tracePt t="90495" x="7448550" y="3352800"/>
          <p14:tracePt t="90503" x="7454900" y="3352800"/>
          <p14:tracePt t="90519" x="7473950" y="3359150"/>
          <p14:tracePt t="91167" x="0" y="0"/>
        </p14:tracePtLst>
        <p14:tracePtLst>
          <p14:tracePt t="91872" x="5689600" y="3359150"/>
          <p14:tracePt t="91969" x="5702300" y="3359150"/>
          <p14:tracePt t="91976" x="5734050" y="3359150"/>
          <p14:tracePt t="91986" x="5778500" y="3359150"/>
          <p14:tracePt t="92002" x="5924550" y="3359150"/>
          <p14:tracePt t="92019" x="6134100" y="3359150"/>
          <p14:tracePt t="92024" x="6254750" y="3359150"/>
          <p14:tracePt t="92036" x="6381750" y="3359150"/>
          <p14:tracePt t="92052" x="6642100" y="3359150"/>
          <p14:tracePt t="92069" x="6870700" y="3359150"/>
          <p14:tracePt t="92072" x="6991350" y="3359150"/>
          <p14:tracePt t="92087" x="7169150" y="3359150"/>
          <p14:tracePt t="92103" x="7296150" y="3359150"/>
          <p14:tracePt t="92119" x="7378700" y="3359150"/>
          <p14:tracePt t="92136" x="7435850" y="3359150"/>
          <p14:tracePt t="92152" x="7473950" y="3359150"/>
          <p14:tracePt t="92169" x="7493000" y="3359150"/>
          <p14:tracePt t="92186" x="7499350" y="3359150"/>
          <p14:tracePt t="92272" x="7505700" y="3359150"/>
          <p14:tracePt t="92398" x="0" y="0"/>
        </p14:tracePtLst>
        <p14:tracePtLst>
          <p14:tracePt t="92945" x="5848350" y="3359150"/>
          <p14:tracePt t="92993" x="5867400" y="3359150"/>
          <p14:tracePt t="93000" x="5899150" y="3359150"/>
          <p14:tracePt t="93008" x="5962650" y="3359150"/>
          <p14:tracePt t="93019" x="6051550" y="3359150"/>
          <p14:tracePt t="93036" x="6248400" y="3359150"/>
          <p14:tracePt t="93052" x="6489700" y="3359150"/>
          <p14:tracePt t="93055" x="6623050" y="3359150"/>
          <p14:tracePt t="93068" x="6737350" y="3359150"/>
          <p14:tracePt t="93085" x="6940550" y="3359150"/>
          <p14:tracePt t="93087" x="7029450" y="3359150"/>
          <p14:tracePt t="93102" x="7169150" y="3359150"/>
          <p14:tracePt t="93118" x="7277100" y="3359150"/>
          <p14:tracePt t="93135" x="7372350" y="3359150"/>
          <p14:tracePt t="93152" x="7448550" y="3359150"/>
          <p14:tracePt t="93169" x="7493000" y="3359150"/>
          <p14:tracePt t="93186" x="7505700" y="3359150"/>
          <p14:tracePt t="93302" x="0" y="0"/>
        </p14:tracePtLst>
        <p14:tracePtLst>
          <p14:tracePt t="95183" x="6692900" y="3359150"/>
          <p14:tracePt t="95240" x="6699250" y="3365500"/>
          <p14:tracePt t="95248" x="6705600" y="3365500"/>
          <p14:tracePt t="95256" x="6731000" y="3371850"/>
          <p14:tracePt t="95268" x="6750050" y="3371850"/>
          <p14:tracePt t="95284" x="6832600" y="3371850"/>
          <p14:tracePt t="95301" x="6953250" y="3371850"/>
          <p14:tracePt t="95302" x="7016750" y="3371850"/>
          <p14:tracePt t="95318" x="7162800" y="3371850"/>
          <p14:tracePt t="95334" x="7321550" y="3371850"/>
          <p14:tracePt t="95351" x="7435850" y="3371850"/>
          <p14:tracePt t="95368" x="7493000" y="3371850"/>
          <p14:tracePt t="95385" x="7512050" y="3371850"/>
          <p14:tracePt t="95401" x="7518400" y="3371850"/>
          <p14:tracePt t="95927" x="0" y="0"/>
        </p14:tracePtLst>
        <p14:tracePtLst>
          <p14:tracePt t="97264" x="5994400" y="3117850"/>
          <p14:tracePt t="97280" x="5988050" y="3117850"/>
          <p14:tracePt t="97297" x="5988050" y="3124200"/>
          <p14:tracePt t="97313" x="5988050" y="3130550"/>
          <p14:tracePt t="97320" x="5988050" y="3143250"/>
          <p14:tracePt t="97335" x="5988050" y="3162300"/>
          <p14:tracePt t="97351" x="5988050" y="3181350"/>
          <p14:tracePt t="97367" x="5994400" y="3206750"/>
          <p14:tracePt t="97384" x="6007100" y="3238500"/>
          <p14:tracePt t="97401" x="6026150" y="3276600"/>
          <p14:tracePt t="97417" x="6051550" y="3302000"/>
          <p14:tracePt t="97434" x="6089650" y="3327400"/>
          <p14:tracePt t="97451" x="6121400" y="3352800"/>
          <p14:tracePt t="97468" x="6165850" y="3371850"/>
          <p14:tracePt t="97484" x="6216650" y="3397250"/>
          <p14:tracePt t="97487" x="6254750" y="3409950"/>
          <p14:tracePt t="97501" x="6286500" y="3416300"/>
          <p14:tracePt t="97519" x="6419850" y="3435350"/>
          <p14:tracePt t="97535" x="6527800" y="3454400"/>
          <p14:tracePt t="97551" x="6648450" y="3473450"/>
          <p14:tracePt t="97567" x="6781800" y="3498850"/>
          <p14:tracePt t="97584" x="6896100" y="3498850"/>
          <p14:tracePt t="97601" x="6985000" y="3498850"/>
          <p14:tracePt t="97617" x="7029450" y="3498850"/>
          <p14:tracePt t="97634" x="7073900" y="3492500"/>
          <p14:tracePt t="97651" x="7092950" y="3492500"/>
          <p14:tracePt t="97667" x="7124700" y="3479800"/>
          <p14:tracePt t="97684" x="7143750" y="3454400"/>
          <p14:tracePt t="97687" x="7156450" y="3435350"/>
          <p14:tracePt t="97700" x="7169150" y="3409950"/>
          <p14:tracePt t="97717" x="7181850" y="3371850"/>
          <p14:tracePt t="97735" x="7200900" y="3295650"/>
          <p14:tracePt t="97751" x="7200900" y="3270250"/>
          <p14:tracePt t="97767" x="7200900" y="3238500"/>
          <p14:tracePt t="97784" x="7200900" y="3200400"/>
          <p14:tracePt t="97801" x="7188200" y="3181350"/>
          <p14:tracePt t="97817" x="7169150" y="3155950"/>
          <p14:tracePt t="97834" x="7150100" y="3149600"/>
          <p14:tracePt t="97851" x="7105650" y="3124200"/>
          <p14:tracePt t="97867" x="7029450" y="3111500"/>
          <p14:tracePt t="97884" x="6908800" y="3086100"/>
          <p14:tracePt t="97888" x="6832600" y="3067050"/>
          <p14:tracePt t="97900" x="6756400" y="3060700"/>
          <p14:tracePt t="97918" x="6597650" y="3041650"/>
          <p14:tracePt t="97935" x="6426200" y="3041650"/>
          <p14:tracePt t="97951" x="6350000" y="3041650"/>
          <p14:tracePt t="97967" x="6299200" y="3054350"/>
          <p14:tracePt t="97984" x="6254750" y="3067050"/>
          <p14:tracePt t="98001" x="6223000" y="3092450"/>
          <p14:tracePt t="98018" x="6184900" y="3111500"/>
          <p14:tracePt t="98034" x="6165850" y="3136900"/>
          <p14:tracePt t="98051" x="6146800" y="3168650"/>
          <p14:tracePt t="98067" x="6134100" y="3194050"/>
          <p14:tracePt t="98084" x="6127750" y="3225800"/>
          <p14:tracePt t="98100" x="6127750" y="3244850"/>
          <p14:tracePt t="98117" x="6127750" y="3270250"/>
          <p14:tracePt t="98134" x="6127750" y="3321050"/>
          <p14:tracePt t="98150" x="6140450" y="3346450"/>
          <p14:tracePt t="98167" x="6159500" y="3365500"/>
          <p14:tracePt t="98183" x="6203950" y="3390900"/>
          <p14:tracePt t="98200" x="6267450" y="3416300"/>
          <p14:tracePt t="98217" x="6350000" y="3448050"/>
          <p14:tracePt t="98234" x="6470650" y="3473450"/>
          <p14:tracePt t="98250" x="6578600" y="3479800"/>
          <p14:tracePt t="98267" x="6705600" y="3479800"/>
          <p14:tracePt t="98283" x="6845300" y="3479800"/>
          <p14:tracePt t="98300" x="6953250" y="3454400"/>
          <p14:tracePt t="98302" x="6991350" y="3441700"/>
          <p14:tracePt t="98317" x="7016750" y="3429000"/>
          <p14:tracePt t="98318" x="7035800" y="3409950"/>
          <p14:tracePt t="98333" x="7048500" y="3390900"/>
          <p14:tracePt t="98335" x="7054850" y="3371850"/>
          <p14:tracePt t="98350" x="7067550" y="3333750"/>
          <p14:tracePt t="98366" x="7067550" y="3302000"/>
          <p14:tracePt t="98383" x="7067550" y="3270250"/>
          <p14:tracePt t="98400" x="7067550" y="3251200"/>
          <p14:tracePt t="98417" x="7061200" y="3213100"/>
          <p14:tracePt t="98433" x="7023100" y="3181350"/>
          <p14:tracePt t="98450" x="6953250" y="3117850"/>
          <p14:tracePt t="98467" x="6864350" y="3079750"/>
          <p14:tracePt t="98483" x="6794500" y="3054350"/>
          <p14:tracePt t="98486" x="6775450" y="3048000"/>
          <p14:tracePt t="98500" x="6769100" y="3048000"/>
          <p14:tracePt t="98517" x="6762750" y="3048000"/>
          <p14:tracePt t="98710" x="0" y="0"/>
        </p14:tracePtLst>
        <p14:tracePtLst>
          <p14:tracePt t="99352" x="6248400" y="3067050"/>
          <p14:tracePt t="99360" x="6242050" y="3073400"/>
          <p14:tracePt t="99376" x="6235700" y="3086100"/>
          <p14:tracePt t="99384" x="6235700" y="3092450"/>
          <p14:tracePt t="99400" x="6235700" y="3105150"/>
          <p14:tracePt t="99416" x="6235700" y="3124200"/>
          <p14:tracePt t="99433" x="6235700" y="3136900"/>
          <p14:tracePt t="99449" x="6235700" y="3155950"/>
          <p14:tracePt t="99466" x="6235700" y="3181350"/>
          <p14:tracePt t="99483" x="6235700" y="3213100"/>
          <p14:tracePt t="99500" x="6235700" y="3244850"/>
          <p14:tracePt t="99516" x="6242050" y="3276600"/>
          <p14:tracePt t="99520" x="6248400" y="3295650"/>
          <p14:tracePt t="99533" x="6254750" y="3302000"/>
          <p14:tracePt t="99550" x="6280150" y="3340100"/>
          <p14:tracePt t="99567" x="6305550" y="3352800"/>
          <p14:tracePt t="99583" x="6343650" y="3371850"/>
          <p14:tracePt t="99600" x="6400800" y="3397250"/>
          <p14:tracePt t="99617" x="6502400" y="3416300"/>
          <p14:tracePt t="99633" x="6629400" y="3429000"/>
          <p14:tracePt t="99650" x="6756400" y="3429000"/>
          <p14:tracePt t="99666" x="6864350" y="3429000"/>
          <p14:tracePt t="99683" x="6915150" y="3422650"/>
          <p14:tracePt t="99700" x="6940550" y="3416300"/>
          <p14:tracePt t="99716" x="6946900" y="3403600"/>
          <p14:tracePt t="99719" x="6953250" y="3397250"/>
          <p14:tracePt t="99733" x="6959600" y="3384550"/>
          <p14:tracePt t="99750" x="6978650" y="3333750"/>
          <p14:tracePt t="99767" x="6985000" y="3302000"/>
          <p14:tracePt t="99783" x="6985000" y="3270250"/>
          <p14:tracePt t="99800" x="6985000" y="3238500"/>
          <p14:tracePt t="99816" x="6978650" y="3200400"/>
          <p14:tracePt t="99833" x="6959600" y="3162300"/>
          <p14:tracePt t="99850" x="6934200" y="3136900"/>
          <p14:tracePt t="99866" x="6915150" y="3105150"/>
          <p14:tracePt t="99883" x="6883400" y="3086100"/>
          <p14:tracePt t="99900" x="6845300" y="3067050"/>
          <p14:tracePt t="99916" x="6813550" y="3048000"/>
          <p14:tracePt t="99919" x="6794500" y="3041650"/>
          <p14:tracePt t="99933" x="6775450" y="3035300"/>
          <p14:tracePt t="99950" x="6731000" y="3035300"/>
          <p14:tracePt t="99967" x="6711950" y="3035300"/>
          <p14:tracePt t="99983" x="6686550" y="3035300"/>
          <p14:tracePt t="100000" x="6661150" y="3035300"/>
          <p14:tracePt t="100017" x="6616700" y="3041650"/>
          <p14:tracePt t="100033" x="6584950" y="3060700"/>
          <p14:tracePt t="100050" x="6546850" y="3079750"/>
          <p14:tracePt t="100066" x="6521450" y="3092450"/>
          <p14:tracePt t="100083" x="6496050" y="3105150"/>
          <p14:tracePt t="100100" x="6477000" y="3130550"/>
          <p14:tracePt t="100103" x="6477000" y="3136900"/>
          <p14:tracePt t="100116" x="6477000" y="3143250"/>
          <p14:tracePt t="100133" x="6470650" y="3155950"/>
          <p14:tracePt t="100150" x="6464300" y="3181350"/>
          <p14:tracePt t="100167" x="6457950" y="3200400"/>
          <p14:tracePt t="100183" x="6457950" y="3225800"/>
          <p14:tracePt t="100200" x="6457950" y="3251200"/>
          <p14:tracePt t="100216" x="6457950" y="3276600"/>
          <p14:tracePt t="100233" x="6464300" y="3308350"/>
          <p14:tracePt t="100249" x="6477000" y="3327400"/>
          <p14:tracePt t="100266" x="6496050" y="3352800"/>
          <p14:tracePt t="100283" x="6521450" y="3371850"/>
          <p14:tracePt t="100300" x="6565900" y="3397250"/>
          <p14:tracePt t="100304" x="6584950" y="3403600"/>
          <p14:tracePt t="100317" x="6610350" y="3409950"/>
          <p14:tracePt t="100333" x="6654800" y="3422650"/>
          <p14:tracePt t="100336" x="6680200" y="3429000"/>
          <p14:tracePt t="100350" x="6718300" y="3429000"/>
          <p14:tracePt t="100366" x="6756400" y="3429000"/>
          <p14:tracePt t="100382" x="6800850" y="3429000"/>
          <p14:tracePt t="100400" x="6838950" y="3429000"/>
          <p14:tracePt t="100417" x="6877050" y="3429000"/>
          <p14:tracePt t="100433" x="6877050" y="3422650"/>
          <p14:tracePt t="100450" x="6896100" y="3416300"/>
          <p14:tracePt t="100467" x="6896100" y="3409950"/>
          <p14:tracePt t="100483" x="6908800" y="3403600"/>
          <p14:tracePt t="100500" x="6915150" y="3390900"/>
          <p14:tracePt t="100503" x="6915150" y="3384550"/>
          <p14:tracePt t="100517" x="6915150" y="3371850"/>
          <p14:tracePt t="100533" x="6915150" y="3359150"/>
          <p14:tracePt t="100551" x="6915150" y="3340100"/>
          <p14:tracePt t="100567" x="6915150" y="3321050"/>
          <p14:tracePt t="100583" x="6915150" y="3302000"/>
          <p14:tracePt t="100600" x="6915150" y="3282950"/>
          <p14:tracePt t="100616" x="6915150" y="3263900"/>
          <p14:tracePt t="100633" x="6915150" y="3251200"/>
          <p14:tracePt t="100650" x="6915150" y="3238500"/>
          <p14:tracePt t="100680" x="6915150" y="3232150"/>
          <p14:tracePt t="100857" x="6915150" y="3219450"/>
          <p14:tracePt t="100881" x="6908800" y="3219450"/>
          <p14:tracePt t="100889" x="6902450" y="3213100"/>
          <p14:tracePt t="100900" x="6902450" y="3206750"/>
          <p14:tracePt t="100916" x="6889750" y="3200400"/>
          <p14:tracePt t="100933" x="6877050" y="3187700"/>
          <p14:tracePt t="100951" x="6858000" y="3181350"/>
          <p14:tracePt t="100966" x="6845300" y="3175000"/>
          <p14:tracePt t="100984" x="6832600" y="3168650"/>
          <p14:tracePt t="101000" x="6819900" y="3162300"/>
          <p14:tracePt t="101017" x="6807200" y="3162300"/>
          <p14:tracePt t="101033" x="6788150" y="3155950"/>
          <p14:tracePt t="101067" x="6775450" y="3155950"/>
          <p14:tracePt t="101083" x="6756400" y="3155950"/>
          <p14:tracePt t="101088" x="6750050" y="3155950"/>
          <p14:tracePt t="101100" x="6743700" y="3155950"/>
          <p14:tracePt t="101116" x="6724650" y="3155950"/>
          <p14:tracePt t="101133" x="6705600" y="3155950"/>
          <p14:tracePt t="101137" x="6686550" y="3155950"/>
          <p14:tracePt t="101149" x="6667500" y="3155950"/>
          <p14:tracePt t="101166" x="6642100" y="3162300"/>
          <p14:tracePt t="101182" x="6616700" y="3175000"/>
          <p14:tracePt t="101199" x="6604000" y="3181350"/>
          <p14:tracePt t="101216" x="6578600" y="3187700"/>
          <p14:tracePt t="101232" x="6559550" y="3200400"/>
          <p14:tracePt t="101249" x="6534150" y="3213100"/>
          <p14:tracePt t="101266" x="6502400" y="3225800"/>
          <p14:tracePt t="101282" x="6483350" y="3238500"/>
          <p14:tracePt t="101300" x="6457950" y="3257550"/>
          <p14:tracePt t="101316" x="6451600" y="3270250"/>
          <p14:tracePt t="101333" x="6438900" y="3295650"/>
          <p14:tracePt t="101349" x="6432550" y="3302000"/>
          <p14:tracePt t="101352" x="6432550" y="3308350"/>
          <p14:tracePt t="101366" x="6426200" y="3314700"/>
          <p14:tracePt t="101382" x="6426200" y="3321050"/>
          <p14:tracePt t="101399" x="6426200" y="3327400"/>
          <p14:tracePt t="101416" x="6426200" y="3333750"/>
          <p14:tracePt t="101432" x="6426200" y="3340100"/>
          <p14:tracePt t="101449" x="6432550" y="3359150"/>
          <p14:tracePt t="101465" x="6451600" y="3371850"/>
          <p14:tracePt t="101482" x="6496050" y="3390900"/>
          <p14:tracePt t="101499" x="6559550" y="3409950"/>
          <p14:tracePt t="101516" x="6635750" y="3435350"/>
          <p14:tracePt t="101522" x="6680200" y="3441700"/>
          <p14:tracePt t="101533" x="6724650" y="3448050"/>
          <p14:tracePt t="101550" x="6775450" y="3454400"/>
          <p14:tracePt t="101567" x="6819900" y="3454400"/>
          <p14:tracePt t="101583" x="6832600" y="3454400"/>
          <p14:tracePt t="101599" x="6851650" y="3448050"/>
          <p14:tracePt t="101616" x="6870700" y="3409950"/>
          <p14:tracePt t="101633" x="6889750" y="3378200"/>
          <p14:tracePt t="101649" x="6896100" y="3346450"/>
          <p14:tracePt t="101666" x="6896100" y="3333750"/>
          <p14:tracePt t="101683" x="6896100" y="3314700"/>
          <p14:tracePt t="101699" x="6896100" y="3270250"/>
          <p14:tracePt t="101716" x="6877050" y="3244850"/>
          <p14:tracePt t="101733" x="6858000" y="3213100"/>
          <p14:tracePt t="101736" x="6845300" y="3200400"/>
          <p14:tracePt t="101750" x="6838950" y="3194050"/>
          <p14:tracePt t="101767" x="6826250" y="3181350"/>
          <p14:tracePt t="101783" x="6819900" y="3175000"/>
          <p14:tracePt t="101800" x="6807200" y="3168650"/>
          <p14:tracePt t="101816" x="6794500" y="3168650"/>
          <p14:tracePt t="101832" x="6788150" y="3168650"/>
          <p14:tracePt t="101849" x="6781800" y="3168650"/>
          <p14:tracePt t="101866" x="6781800" y="3162300"/>
          <p14:tracePt t="101883" x="6775450" y="3162300"/>
          <p14:tracePt t="102135" x="0" y="0"/>
        </p14:tracePtLst>
        <p14:tracePtLst>
          <p14:tracePt t="104496" x="2971800" y="3346450"/>
          <p14:tracePt t="104583" x="2978150" y="3346450"/>
          <p14:tracePt t="104592" x="2997200" y="3346450"/>
          <p14:tracePt t="104600" x="3022600" y="3346450"/>
          <p14:tracePt t="104615" x="3105150" y="3346450"/>
          <p14:tracePt t="104632" x="3244850" y="3346450"/>
          <p14:tracePt t="104648" x="3422650" y="3346450"/>
          <p14:tracePt t="104665" x="3644900" y="3346450"/>
          <p14:tracePt t="104681" x="3841750" y="3346450"/>
          <p14:tracePt t="104698" x="3994150" y="3346450"/>
          <p14:tracePt t="104715" x="4108450" y="3346450"/>
          <p14:tracePt t="104732" x="4203700" y="3346450"/>
          <p14:tracePt t="104735" x="4260850" y="3346450"/>
          <p14:tracePt t="104748" x="4311650" y="3346450"/>
          <p14:tracePt t="104765" x="4451350" y="3346450"/>
          <p14:tracePt t="104769" x="4546600" y="3346450"/>
          <p14:tracePt t="104782" x="4711700" y="3346450"/>
          <p14:tracePt t="104799" x="4870450" y="3352800"/>
          <p14:tracePt t="104815" x="4959350" y="3352800"/>
          <p14:tracePt t="104832" x="5010150" y="3352800"/>
          <p14:tracePt t="104848" x="5022850" y="3352800"/>
          <p14:tracePt t="104865" x="5029200" y="3352800"/>
          <p14:tracePt t="104881" x="5041900" y="3352800"/>
          <p14:tracePt t="104898" x="5048250" y="3352800"/>
          <p14:tracePt t="104915" x="5060950" y="3352800"/>
          <p14:tracePt t="104931" x="5080000" y="3359150"/>
          <p14:tracePt t="106014" x="0" y="0"/>
        </p14:tracePtLst>
        <p14:tracePtLst>
          <p14:tracePt t="111728" x="5505450" y="5181600"/>
          <p14:tracePt t="111792" x="5511800" y="5181600"/>
          <p14:tracePt t="111801" x="5518150" y="5181600"/>
          <p14:tracePt t="111812" x="5537200" y="5181600"/>
          <p14:tracePt t="111829" x="5594350" y="5181600"/>
          <p14:tracePt t="111832" x="5638800" y="5181600"/>
          <p14:tracePt t="111847" x="5721350" y="5181600"/>
          <p14:tracePt t="111863" x="5791200" y="5181600"/>
          <p14:tracePt t="111879" x="5816600" y="5181600"/>
          <p14:tracePt t="111896" x="5822950" y="5181600"/>
          <p14:tracePt t="112207" x="0" y="0"/>
        </p14:tracePtLst>
        <p14:tracePtLst>
          <p14:tracePt t="116432" x="6699250" y="3683000"/>
          <p14:tracePt t="116481" x="6711950" y="3683000"/>
          <p14:tracePt t="116487" x="6737350" y="3683000"/>
          <p14:tracePt t="116496" x="6775450" y="3683000"/>
          <p14:tracePt t="116511" x="6902450" y="3683000"/>
          <p14:tracePt t="116527" x="7054850" y="3683000"/>
          <p14:tracePt t="116544" x="7188200" y="3683000"/>
          <p14:tracePt t="116561" x="7283450" y="3683000"/>
          <p14:tracePt t="116578" x="7340600" y="3683000"/>
          <p14:tracePt t="116594" x="7372350" y="3683000"/>
          <p14:tracePt t="116719" x="0" y="0"/>
        </p14:tracePtLst>
        <p14:tracePtLst>
          <p14:tracePt t="117241" x="7493000" y="3702050"/>
          <p14:tracePt t="117264" x="7499350" y="3702050"/>
          <p14:tracePt t="117272" x="7505700" y="3702050"/>
          <p14:tracePt t="117280" x="7512050" y="3702050"/>
          <p14:tracePt t="117295" x="7531100" y="3702050"/>
          <p14:tracePt t="117311" x="7550150" y="3702050"/>
          <p14:tracePt t="117327" x="7569200" y="3702050"/>
          <p14:tracePt t="117344" x="7600950" y="3689350"/>
          <p14:tracePt t="117361" x="7626350" y="3683000"/>
          <p14:tracePt t="117377" x="7639050" y="3676650"/>
          <p14:tracePt t="117394" x="7651750" y="3663950"/>
          <p14:tracePt t="117411" x="7658100" y="3657600"/>
          <p14:tracePt t="117428" x="7664450" y="3651250"/>
          <p14:tracePt t="117444" x="7670800" y="3638550"/>
          <p14:tracePt t="117461" x="7670800" y="3619500"/>
          <p14:tracePt t="117477" x="7670800" y="3606800"/>
          <p14:tracePt t="117495" x="7670800" y="3581400"/>
          <p14:tracePt t="117511" x="7670800" y="3575050"/>
          <p14:tracePt t="117527" x="7670800" y="3562350"/>
          <p14:tracePt t="117544" x="7670800" y="3549650"/>
          <p14:tracePt t="117561" x="7670800" y="3543300"/>
          <p14:tracePt t="117577" x="7664450" y="3517900"/>
          <p14:tracePt t="117594" x="7651750" y="3505200"/>
          <p14:tracePt t="117611" x="7639050" y="3498850"/>
          <p14:tracePt t="117627" x="7626350" y="3486150"/>
          <p14:tracePt t="117644" x="7620000" y="3479800"/>
          <p14:tracePt t="117661" x="7600950" y="3479800"/>
          <p14:tracePt t="117665" x="7588250" y="3473450"/>
          <p14:tracePt t="117677" x="7575550" y="3473450"/>
          <p14:tracePt t="117695" x="7531100" y="3473450"/>
          <p14:tracePt t="117711" x="7512050" y="3473450"/>
          <p14:tracePt t="117727" x="7499350" y="3473450"/>
          <p14:tracePt t="117744" x="7480300" y="3473450"/>
          <p14:tracePt t="117761" x="7467600" y="3479800"/>
          <p14:tracePt t="117777" x="7461250" y="3486150"/>
          <p14:tracePt t="117794" x="7448550" y="3498850"/>
          <p14:tracePt t="117811" x="7442200" y="3511550"/>
          <p14:tracePt t="117828" x="7435850" y="3517900"/>
          <p14:tracePt t="117844" x="7429500" y="3530600"/>
          <p14:tracePt t="117861" x="7429500" y="3543300"/>
          <p14:tracePt t="117877" x="7429500" y="3556000"/>
          <p14:tracePt t="117895" x="7435850" y="3581400"/>
          <p14:tracePt t="117911" x="7442200" y="3594100"/>
          <p14:tracePt t="117927" x="7454900" y="3606800"/>
          <p14:tracePt t="117944" x="7486650" y="3619500"/>
          <p14:tracePt t="117961" x="7531100" y="3638550"/>
          <p14:tracePt t="117977" x="7569200" y="3651250"/>
          <p14:tracePt t="117994" x="7613650" y="3663950"/>
          <p14:tracePt t="118011" x="7620000" y="3663950"/>
          <p14:tracePt t="118027" x="7632700" y="3663950"/>
          <p14:tracePt t="118061" x="7639050" y="3663950"/>
          <p14:tracePt t="118078" x="7645400" y="3657600"/>
          <p14:tracePt t="118095" x="7658100" y="3638550"/>
          <p14:tracePt t="118113" x="7658100" y="3632200"/>
          <p14:tracePt t="118127" x="7658100" y="3619500"/>
          <p14:tracePt t="118144" x="7658100" y="3600450"/>
          <p14:tracePt t="118160" x="7658100" y="3587750"/>
          <p14:tracePt t="118177" x="7658100" y="3581400"/>
          <p14:tracePt t="118194" x="7658100" y="3556000"/>
          <p14:tracePt t="118211" x="7651750" y="3543300"/>
          <p14:tracePt t="118215" x="7645400" y="3530600"/>
          <p14:tracePt t="118227" x="7632700" y="3524250"/>
          <p14:tracePt t="118244" x="7620000" y="3505200"/>
          <p14:tracePt t="118248" x="7607300" y="3505200"/>
          <p14:tracePt t="118260" x="7588250" y="3492500"/>
          <p14:tracePt t="118277" x="7575550" y="3479800"/>
          <p14:tracePt t="118281" x="7562850" y="3473450"/>
          <p14:tracePt t="118304" x="7556500" y="3473450"/>
          <p14:tracePt t="118313" x="7550150" y="3473450"/>
          <p14:tracePt t="118335" x="7543800" y="3473450"/>
          <p14:tracePt t="118351" x="7537450" y="3473450"/>
          <p14:tracePt t="118360" x="7524750" y="3473450"/>
          <p14:tracePt t="118377" x="7518400" y="3486150"/>
          <p14:tracePt t="118393" x="7505700" y="3511550"/>
          <p14:tracePt t="118410" x="7505700" y="3536950"/>
          <p14:tracePt t="118427" x="7499350" y="3568700"/>
          <p14:tracePt t="118444" x="7499350" y="3606800"/>
          <p14:tracePt t="118447" x="7499350" y="3625850"/>
          <p14:tracePt t="118460" x="7499350" y="3632200"/>
          <p14:tracePt t="118477" x="7505700" y="3663950"/>
          <p14:tracePt t="118495" x="7518400" y="3676650"/>
          <p14:tracePt t="118511" x="7524750" y="3683000"/>
          <p14:tracePt t="118529" x="7531100" y="3683000"/>
          <p14:tracePt t="118545" x="7543800" y="3683000"/>
          <p14:tracePt t="118560" x="7562850" y="3683000"/>
          <p14:tracePt t="118577" x="7594600" y="3676650"/>
          <p14:tracePt t="118594" x="7607300" y="3670300"/>
          <p14:tracePt t="118611" x="7620000" y="3651250"/>
          <p14:tracePt t="118627" x="7626350" y="3632200"/>
          <p14:tracePt t="118644" x="7632700" y="3625850"/>
          <p14:tracePt t="118647" x="7632700" y="3619500"/>
          <p14:tracePt t="118661" x="7632700" y="3613150"/>
          <p14:tracePt t="118677" x="7632700" y="3594100"/>
          <p14:tracePt t="118694" x="7632700" y="3575050"/>
          <p14:tracePt t="118697" x="7626350" y="3568700"/>
          <p14:tracePt t="118713" x="7620000" y="3562350"/>
          <p14:tracePt t="118808" x="7607300" y="3562350"/>
          <p14:tracePt t="118816" x="7600950" y="3581400"/>
          <p14:tracePt t="118827" x="7594600" y="3600450"/>
          <p14:tracePt t="118844" x="7594600" y="3625850"/>
          <p14:tracePt t="118861" x="7588250" y="3657600"/>
          <p14:tracePt t="118877" x="7588250" y="3663950"/>
          <p14:tracePt t="118894" x="7588250" y="3670300"/>
          <p14:tracePt t="118961" x="7588250" y="3663950"/>
          <p14:tracePt t="118968" x="7594600" y="3651250"/>
          <p14:tracePt t="118976" x="7594600" y="3638550"/>
          <p14:tracePt t="118993" x="7594600" y="3606800"/>
          <p14:tracePt t="119010" x="7594600" y="3575050"/>
          <p14:tracePt t="119027" x="7594600" y="3549650"/>
          <p14:tracePt t="119043" x="7588250" y="3536950"/>
          <p14:tracePt t="119113" x="7575550" y="3536950"/>
          <p14:tracePt t="119121" x="7569200" y="3543300"/>
          <p14:tracePt t="119131" x="7562850" y="3556000"/>
          <p14:tracePt t="119143" x="7556500" y="3587750"/>
          <p14:tracePt t="119160" x="7556500" y="3600450"/>
          <p14:tracePt t="119177" x="7556500" y="3613150"/>
          <p14:tracePt t="119281" x="7556500" y="3606800"/>
          <p14:tracePt t="119297" x="7556500" y="3600450"/>
          <p14:tracePt t="119304" x="7556500" y="3594100"/>
          <p14:tracePt t="119577" x="7556500" y="3587750"/>
          <p14:tracePt t="119593" x="7556500" y="3581400"/>
          <p14:tracePt t="120375" x="0" y="0"/>
        </p14:tracePtLst>
        <p14:tracePtLst>
          <p14:tracePt t="121289" x="5759450" y="3670300"/>
          <p14:tracePt t="121392" x="5765800" y="3670300"/>
          <p14:tracePt t="121400" x="5791200" y="3670300"/>
          <p14:tracePt t="121409" x="5822950" y="3670300"/>
          <p14:tracePt t="121426" x="5937250" y="3670300"/>
          <p14:tracePt t="121443" x="6108700" y="3670300"/>
          <p14:tracePt t="121460" x="6292850" y="3670300"/>
          <p14:tracePt t="121464" x="6381750" y="3670300"/>
          <p14:tracePt t="121476" x="6464300" y="3670300"/>
          <p14:tracePt t="121493" x="6623050" y="3670300"/>
          <p14:tracePt t="121509" x="6750050" y="3670300"/>
          <p14:tracePt t="121512" x="6800850" y="3670300"/>
          <p14:tracePt t="121527" x="6877050" y="3670300"/>
          <p14:tracePt t="121543" x="6946900" y="3670300"/>
          <p14:tracePt t="121559" x="6991350" y="3670300"/>
          <p14:tracePt t="121576" x="7042150" y="3670300"/>
          <p14:tracePt t="121592" x="7086600" y="3670300"/>
          <p14:tracePt t="121610" x="7143750" y="3670300"/>
          <p14:tracePt t="121626" x="7200900" y="3670300"/>
          <p14:tracePt t="121643" x="7245350" y="3670300"/>
          <p14:tracePt t="121659" x="7283450" y="3670300"/>
          <p14:tracePt t="121665" x="7302500" y="3670300"/>
          <p14:tracePt t="121676" x="7315200" y="3670300"/>
          <p14:tracePt t="121692" x="7346950" y="3670300"/>
          <p14:tracePt t="121709" x="7385050" y="3670300"/>
          <p14:tracePt t="121712" x="7410450" y="3670300"/>
          <p14:tracePt t="121727" x="7454900" y="3670300"/>
          <p14:tracePt t="121743" x="7486650" y="3670300"/>
          <p14:tracePt t="121759" x="7505700" y="3670300"/>
          <p14:tracePt t="121776" x="7518400" y="3670300"/>
          <p14:tracePt t="121792" x="7537450" y="3670300"/>
          <p14:tracePt t="121809" x="7543800" y="3670300"/>
          <p14:tracePt t="121826" x="7556500" y="3670300"/>
          <p14:tracePt t="121842" x="7569200" y="3670300"/>
          <p14:tracePt t="121859" x="7575550" y="3670300"/>
          <p14:tracePt t="121893" x="7581900" y="3670300"/>
          <p14:tracePt t="122990" x="0" y="0"/>
        </p14:tracePtLst>
        <p14:tracePtLst>
          <p14:tracePt t="130704" x="9086850" y="3943350"/>
          <p14:tracePt t="130712" x="9093200" y="3943350"/>
          <p14:tracePt t="130728" x="9099550" y="3943350"/>
          <p14:tracePt t="130739" x="9099550" y="3949700"/>
          <p14:tracePt t="130756" x="9105900" y="3949700"/>
          <p14:tracePt t="130773" x="9112250" y="3949700"/>
          <p14:tracePt t="130789" x="9124950" y="3949700"/>
          <p14:tracePt t="130807" x="9144000" y="3949700"/>
          <p14:tracePt t="130832" x="9150350" y="3943350"/>
          <p14:tracePt t="130848" x="9163050" y="3937000"/>
          <p14:tracePt t="130864" x="9169400" y="3937000"/>
          <p14:tracePt t="130873" x="9175750" y="3930650"/>
          <p14:tracePt t="130890" x="9175750" y="3924300"/>
          <p14:tracePt t="130906" x="9188450" y="3911600"/>
          <p14:tracePt t="130923" x="9194800" y="3898900"/>
          <p14:tracePt t="130939" x="9194800" y="3886200"/>
          <p14:tracePt t="130956" x="9194800" y="3867150"/>
          <p14:tracePt t="130973" x="9194800" y="3854450"/>
          <p14:tracePt t="130975" x="9194800" y="3848100"/>
          <p14:tracePt t="130990" x="9194800" y="3841750"/>
          <p14:tracePt t="131007" x="9194800" y="3829050"/>
          <p14:tracePt t="131023" x="9194800" y="3822700"/>
          <p14:tracePt t="131040" x="9188450" y="3816350"/>
          <p14:tracePt t="131056" x="9182100" y="3810000"/>
          <p14:tracePt t="131073" x="9169400" y="3803650"/>
          <p14:tracePt t="131089" x="9144000" y="3790950"/>
          <p14:tracePt t="131106" x="9124950" y="3790950"/>
          <p14:tracePt t="131122" x="9105900" y="3784600"/>
          <p14:tracePt t="131139" x="9080500" y="3784600"/>
          <p14:tracePt t="131156" x="9067800" y="3784600"/>
          <p14:tracePt t="131173" x="9055100" y="3784600"/>
          <p14:tracePt t="131176" x="9048750" y="3784600"/>
          <p14:tracePt t="131189" x="9042400" y="3784600"/>
          <p14:tracePt t="131207" x="9023350" y="3797300"/>
          <p14:tracePt t="131223" x="9010650" y="3816350"/>
          <p14:tracePt t="131239" x="9010650" y="3829050"/>
          <p14:tracePt t="131256" x="9010650" y="3848100"/>
          <p14:tracePt t="131272" x="9010650" y="3860800"/>
          <p14:tracePt t="131290" x="9010650" y="3873500"/>
          <p14:tracePt t="131306" x="9017000" y="3898900"/>
          <p14:tracePt t="131323" x="9023350" y="3905250"/>
          <p14:tracePt t="131339" x="9036050" y="3917950"/>
          <p14:tracePt t="131356" x="9048750" y="3924300"/>
          <p14:tracePt t="131359" x="9055100" y="3930650"/>
          <p14:tracePt t="131384" x="9061450" y="3930650"/>
          <p14:tracePt t="131392" x="9074150" y="3930650"/>
          <p14:tracePt t="131408" x="9086850" y="3930650"/>
          <p14:tracePt t="131423" x="9105900" y="3930650"/>
          <p14:tracePt t="131439" x="9118600" y="3930650"/>
          <p14:tracePt t="131456" x="9131300" y="3930650"/>
          <p14:tracePt t="131473" x="9137650" y="3930650"/>
          <p14:tracePt t="131489" x="9137650" y="3924300"/>
          <p14:tracePt t="131506" x="9137650" y="3911600"/>
          <p14:tracePt t="131523" x="9137650" y="3898900"/>
          <p14:tracePt t="131528" x="9137650" y="3892550"/>
          <p14:tracePt t="131552" x="9137650" y="3886200"/>
          <p14:tracePt t="131919" x="0" y="0"/>
        </p14:tracePtLst>
        <p14:tracePtLst>
          <p14:tracePt t="132729" x="6432550" y="5600700"/>
          <p14:tracePt t="132752" x="6426200" y="5613400"/>
          <p14:tracePt t="132768" x="6419850" y="5619750"/>
          <p14:tracePt t="132784" x="6419850" y="5626100"/>
          <p14:tracePt t="132792" x="6419850" y="5632450"/>
          <p14:tracePt t="132808" x="6419850" y="5638800"/>
          <p14:tracePt t="132823" x="6419850" y="5645150"/>
          <p14:tracePt t="132839" x="6419850" y="5657850"/>
          <p14:tracePt t="132855" x="6419850" y="5664200"/>
          <p14:tracePt t="132872" x="6419850" y="5670550"/>
          <p14:tracePt t="132889" x="6419850" y="5683250"/>
          <p14:tracePt t="132905" x="6438900" y="5695950"/>
          <p14:tracePt t="132922" x="6470650" y="5708650"/>
          <p14:tracePt t="132939" x="6502400" y="5708650"/>
          <p14:tracePt t="132956" x="6546850" y="5708650"/>
          <p14:tracePt t="132959" x="6565900" y="5708650"/>
          <p14:tracePt t="132972" x="6578600" y="5708650"/>
          <p14:tracePt t="132989" x="6623050" y="5702300"/>
          <p14:tracePt t="132992" x="6642100" y="5695950"/>
          <p14:tracePt t="133006" x="6648450" y="5689600"/>
          <p14:tracePt t="133022" x="6686550" y="5664200"/>
          <p14:tracePt t="133039" x="6686550" y="5645150"/>
          <p14:tracePt t="133055" x="6686550" y="5632450"/>
          <p14:tracePt t="133072" x="6686550" y="5607050"/>
          <p14:tracePt t="133089" x="6686550" y="5588000"/>
          <p14:tracePt t="133105" x="6686550" y="5556250"/>
          <p14:tracePt t="133122" x="6667500" y="5543550"/>
          <p14:tracePt t="133139" x="6648450" y="5524500"/>
          <p14:tracePt t="133155" x="6616700" y="5524500"/>
          <p14:tracePt t="133160" x="6610350" y="5524500"/>
          <p14:tracePt t="133172" x="6591300" y="5524500"/>
          <p14:tracePt t="133189" x="6546850" y="5530850"/>
          <p14:tracePt t="133205" x="6521450" y="5549900"/>
          <p14:tracePt t="133208" x="6508750" y="5556250"/>
          <p14:tracePt t="133223" x="6489700" y="5581650"/>
          <p14:tracePt t="133239" x="6477000" y="5607050"/>
          <p14:tracePt t="133255" x="6470650" y="5632450"/>
          <p14:tracePt t="133272" x="6470650" y="5651500"/>
          <p14:tracePt t="133288" x="6470650" y="5664200"/>
          <p14:tracePt t="133305" x="6470650" y="5676900"/>
          <p14:tracePt t="133321" x="6470650" y="5695950"/>
          <p14:tracePt t="133791" x="0" y="0"/>
        </p14:tracePtLst>
        <p14:tracePtLst>
          <p14:tracePt t="138224" x="7283450" y="4273550"/>
          <p14:tracePt t="138320" x="7302500" y="4273550"/>
          <p14:tracePt t="138328" x="7327900" y="4273550"/>
          <p14:tracePt t="138337" x="7359650" y="4273550"/>
          <p14:tracePt t="138353" x="7461250" y="4273550"/>
          <p14:tracePt t="138370" x="7600950" y="4273550"/>
          <p14:tracePt t="138387" x="7772400" y="4273550"/>
          <p14:tracePt t="138403" x="7931150" y="4273550"/>
          <p14:tracePt t="138420" x="8045450" y="4273550"/>
          <p14:tracePt t="138423" x="8077200" y="4273550"/>
          <p14:tracePt t="138437" x="8102600" y="4273550"/>
          <p14:tracePt t="138454" x="8140700" y="4273550"/>
          <p14:tracePt t="138470" x="8153400" y="4273550"/>
          <p14:tracePt t="138486" x="8166100" y="4273550"/>
          <p14:tracePt t="138503" x="8185150" y="4273550"/>
          <p14:tracePt t="138520" x="8191500" y="4273550"/>
          <p14:tracePt t="138537" x="8197850" y="4273550"/>
          <p14:tracePt t="138576" x="8204200" y="4273550"/>
          <p14:tracePt t="138584" x="8210550" y="4273550"/>
          <p14:tracePt t="138600" x="8216900" y="4273550"/>
          <p14:tracePt t="138608" x="8223250" y="4273550"/>
          <p14:tracePt t="138620" x="8229600" y="4273550"/>
          <p14:tracePt t="138637" x="8242300" y="4273550"/>
          <p14:tracePt t="138654" x="8248650" y="4273550"/>
          <p14:tracePt t="138656" x="8255000" y="4273550"/>
          <p14:tracePt t="138671" x="8267700" y="4273550"/>
          <p14:tracePt t="138728" x="8274050" y="4273550"/>
          <p14:tracePt t="138752" x="8280400" y="4273550"/>
          <p14:tracePt t="138895" x="0" y="0"/>
        </p14:tracePtLst>
        <p14:tracePtLst>
          <p14:tracePt t="139455" x="7397750" y="4286250"/>
          <p14:tracePt t="139523" x="7410450" y="4286250"/>
          <p14:tracePt t="139528" x="7461250" y="4286250"/>
          <p14:tracePt t="139536" x="7537450" y="4286250"/>
          <p14:tracePt t="139553" x="7734300" y="4286250"/>
          <p14:tracePt t="139570" x="7962900" y="4286250"/>
          <p14:tracePt t="139586" x="8166100" y="4305300"/>
          <p14:tracePt t="139603" x="8242300" y="4305300"/>
          <p14:tracePt t="139619" x="8274050" y="4305300"/>
          <p14:tracePt t="139636" x="8280400" y="4305300"/>
          <p14:tracePt t="139652" x="8286750" y="4305300"/>
          <p14:tracePt t="139726" x="0" y="0"/>
        </p14:tracePtLst>
        <p14:tracePtLst>
          <p14:tracePt t="140856" x="6013450" y="6140450"/>
          <p14:tracePt t="140912" x="6026150" y="6140450"/>
          <p14:tracePt t="140920" x="6051550" y="6140450"/>
          <p14:tracePt t="140928" x="6076950" y="6140450"/>
          <p14:tracePt t="140936" x="6115050" y="6140450"/>
          <p14:tracePt t="140953" x="6210300" y="6140450"/>
          <p14:tracePt t="140969" x="6305550" y="6140450"/>
          <p14:tracePt t="140986" x="6375400" y="6140450"/>
          <p14:tracePt t="141003" x="6438900" y="6140450"/>
          <p14:tracePt t="141019" x="6489700" y="6140450"/>
          <p14:tracePt t="141024" x="6508750" y="6140450"/>
          <p14:tracePt t="141036" x="6527800" y="6140450"/>
          <p14:tracePt t="141052" x="6553200" y="6140450"/>
          <p14:tracePt t="141069" x="6572250" y="6140450"/>
          <p14:tracePt t="141072" x="6584950" y="6140450"/>
          <p14:tracePt t="141087" x="6597650" y="6140450"/>
          <p14:tracePt t="141103" x="6610350" y="6140450"/>
          <p14:tracePt t="141567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类：是一个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final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类，不能被继承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79321" y="1827032"/>
            <a:ext cx="11039522" cy="4338876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java.lang.String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表示一个固定长度的字符序列，实例化后其内容不能改。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构造函数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(length)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获取字符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截取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(substring)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(equals,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equalsIngnoeCase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startWith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endWith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regionMatch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trim, replace)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查找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字符串和数组间转换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getChars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getChars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void,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超出长度就异常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字符串和数字间转换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752"/>
    </mc:Choice>
    <mc:Fallback xmlns="">
      <p:transition spd="slow" advTm="134752"/>
    </mc:Fallback>
  </mc:AlternateContent>
  <p:extLst>
    <p:ext uri="{3A86A75C-4F4B-4683-9AE1-C65F6400EC91}">
      <p14:laserTraceLst xmlns:p14="http://schemas.microsoft.com/office/powerpoint/2010/main">
        <p14:tracePtLst>
          <p14:tracePt t="5870" x="1828800" y="863600"/>
          <p14:tracePt t="6077" x="1835150" y="863600"/>
          <p14:tracePt t="6085" x="1854200" y="863600"/>
          <p14:tracePt t="6094" x="1873250" y="863600"/>
          <p14:tracePt t="6108" x="1930400" y="863600"/>
          <p14:tracePt t="6124" x="2032000" y="863600"/>
          <p14:tracePt t="6141" x="2171700" y="863600"/>
          <p14:tracePt t="6158" x="2317750" y="863600"/>
          <p14:tracePt t="6175" x="2470150" y="863600"/>
          <p14:tracePt t="6191" x="2603500" y="863600"/>
          <p14:tracePt t="6208" x="2724150" y="863600"/>
          <p14:tracePt t="6224" x="2819400" y="863600"/>
          <p14:tracePt t="6241" x="2914650" y="863600"/>
          <p14:tracePt t="6244" x="2959100" y="863600"/>
          <p14:tracePt t="6258" x="3003550" y="863600"/>
          <p14:tracePt t="6275" x="3130550" y="863600"/>
          <p14:tracePt t="6292" x="3206750" y="863600"/>
          <p14:tracePt t="6308" x="3282950" y="863600"/>
          <p14:tracePt t="6325" x="3340100" y="863600"/>
          <p14:tracePt t="6341" x="3384550" y="863600"/>
          <p14:tracePt t="6358" x="3435350" y="863600"/>
          <p14:tracePt t="6374" x="3492500" y="869950"/>
          <p14:tracePt t="6391" x="3530600" y="876300"/>
          <p14:tracePt t="6408" x="3581400" y="889000"/>
          <p14:tracePt t="6424" x="3625850" y="889000"/>
          <p14:tracePt t="6441" x="3663950" y="889000"/>
          <p14:tracePt t="6458" x="3702050" y="889000"/>
          <p14:tracePt t="6474" x="3746500" y="889000"/>
          <p14:tracePt t="6476" x="3771900" y="889000"/>
          <p14:tracePt t="6491" x="3810000" y="889000"/>
          <p14:tracePt t="6508" x="3848100" y="889000"/>
          <p14:tracePt t="6524" x="3892550" y="889000"/>
          <p14:tracePt t="6541" x="3937000" y="889000"/>
          <p14:tracePt t="6558" x="3987800" y="889000"/>
          <p14:tracePt t="6575" x="4025900" y="889000"/>
          <p14:tracePt t="6592" x="4070350" y="889000"/>
          <p14:tracePt t="6608" x="4095750" y="889000"/>
          <p14:tracePt t="6625" x="4114800" y="889000"/>
          <p14:tracePt t="6642" x="4121150" y="889000"/>
          <p14:tracePt t="6644" x="4127500" y="889000"/>
          <p14:tracePt t="6658" x="4133850" y="889000"/>
          <p14:tracePt t="6674" x="4140200" y="889000"/>
          <p14:tracePt t="6709" x="4146550" y="889000"/>
          <p14:tracePt t="7195" x="0" y="0"/>
        </p14:tracePtLst>
        <p14:tracePtLst>
          <p14:tracePt t="12391" x="958850" y="1390650"/>
          <p14:tracePt t="12406" x="958850" y="1397000"/>
          <p14:tracePt t="12413" x="958850" y="1403350"/>
          <p14:tracePt t="12423" x="958850" y="1409700"/>
          <p14:tracePt t="12440" x="958850" y="1428750"/>
          <p14:tracePt t="12456" x="958850" y="1447800"/>
          <p14:tracePt t="12473" x="971550" y="1460500"/>
          <p14:tracePt t="12489" x="977900" y="1479550"/>
          <p14:tracePt t="12506" x="984250" y="1485900"/>
          <p14:tracePt t="12523" x="990600" y="1498600"/>
          <p14:tracePt t="12525" x="996950" y="1504950"/>
          <p14:tracePt t="12540" x="1009650" y="1517650"/>
          <p14:tracePt t="12556" x="1028700" y="1524000"/>
          <p14:tracePt t="12573" x="1047750" y="1536700"/>
          <p14:tracePt t="12589" x="1092200" y="1555750"/>
          <p14:tracePt t="12606" x="1149350" y="1568450"/>
          <p14:tracePt t="12622" x="1238250" y="1581150"/>
          <p14:tracePt t="12639" x="1346200" y="1587500"/>
          <p14:tracePt t="12655" x="1454150" y="1587500"/>
          <p14:tracePt t="12672" x="1549400" y="1587500"/>
          <p14:tracePt t="12689" x="1619250" y="1587500"/>
          <p14:tracePt t="12705" x="1657350" y="1587500"/>
          <p14:tracePt t="12722" x="1682750" y="1587500"/>
          <p14:tracePt t="12739" x="1701800" y="1581150"/>
          <p14:tracePt t="12739" x="1708150" y="1574800"/>
          <p14:tracePt t="12755" x="1720850" y="1555750"/>
          <p14:tracePt t="12772" x="1733550" y="1530350"/>
          <p14:tracePt t="12788" x="1739900" y="1517650"/>
          <p14:tracePt t="12805" x="1746250" y="1498600"/>
          <p14:tracePt t="12822" x="1746250" y="1485900"/>
          <p14:tracePt t="12838" x="1752600" y="1447800"/>
          <p14:tracePt t="12855" x="1752600" y="1428750"/>
          <p14:tracePt t="12872" x="1752600" y="1403350"/>
          <p14:tracePt t="12889" x="1746250" y="1365250"/>
          <p14:tracePt t="12905" x="1733550" y="1346200"/>
          <p14:tracePt t="12922" x="1720850" y="1314450"/>
          <p14:tracePt t="12939" x="1682750" y="1276350"/>
          <p14:tracePt t="12955" x="1638300" y="1244600"/>
          <p14:tracePt t="12972" x="1587500" y="1219200"/>
          <p14:tracePt t="12988" x="1536700" y="1200150"/>
          <p14:tracePt t="13005" x="1479550" y="1187450"/>
          <p14:tracePt t="13022" x="1435100" y="1181100"/>
          <p14:tracePt t="13038" x="1397000" y="1181100"/>
          <p14:tracePt t="13055" x="1365250" y="1181100"/>
          <p14:tracePt t="13072" x="1320800" y="1193800"/>
          <p14:tracePt t="13088" x="1282700" y="1212850"/>
          <p14:tracePt t="13105" x="1250950" y="1238250"/>
          <p14:tracePt t="13122" x="1225550" y="1257300"/>
          <p14:tracePt t="13138" x="1212850" y="1270000"/>
          <p14:tracePt t="13139" x="1206500" y="1276350"/>
          <p14:tracePt t="13155" x="1193800" y="1295400"/>
          <p14:tracePt t="13172" x="1187450" y="1320800"/>
          <p14:tracePt t="13188" x="1187450" y="1339850"/>
          <p14:tracePt t="13205" x="1187450" y="1365250"/>
          <p14:tracePt t="13222" x="1187450" y="1397000"/>
          <p14:tracePt t="13238" x="1187450" y="1428750"/>
          <p14:tracePt t="13255" x="1193800" y="1447800"/>
          <p14:tracePt t="13272" x="1219200" y="1479550"/>
          <p14:tracePt t="13289" x="1250950" y="1511300"/>
          <p14:tracePt t="13306" x="1282700" y="1536700"/>
          <p14:tracePt t="13322" x="1339850" y="1574800"/>
          <p14:tracePt t="13339" x="1422400" y="1606550"/>
          <p14:tracePt t="13340" x="1466850" y="1631950"/>
          <p14:tracePt t="13356" x="1555750" y="1663700"/>
          <p14:tracePt t="13372" x="1651000" y="1682750"/>
          <p14:tracePt t="13389" x="1758950" y="1708150"/>
          <p14:tracePt t="13406" x="1854200" y="1708150"/>
          <p14:tracePt t="13422" x="1962150" y="1708150"/>
          <p14:tracePt t="13439" x="2006600" y="1689100"/>
          <p14:tracePt t="13456" x="2025650" y="1670050"/>
          <p14:tracePt t="13472" x="2038350" y="1638300"/>
          <p14:tracePt t="13489" x="2051050" y="1612900"/>
          <p14:tracePt t="13505" x="2051050" y="1581150"/>
          <p14:tracePt t="13522" x="2044700" y="1524000"/>
          <p14:tracePt t="13524" x="2038350" y="1511300"/>
          <p14:tracePt t="13538" x="2032000" y="1485900"/>
          <p14:tracePt t="13556" x="1993900" y="1422400"/>
          <p14:tracePt t="13572" x="1955800" y="1384300"/>
          <p14:tracePt t="13588" x="1924050" y="1365250"/>
          <p14:tracePt t="13605" x="1873250" y="1339850"/>
          <p14:tracePt t="13622" x="1797050" y="1308100"/>
          <p14:tracePt t="13639" x="1733550" y="1295400"/>
          <p14:tracePt t="13655" x="1651000" y="1289050"/>
          <p14:tracePt t="13672" x="1549400" y="1289050"/>
          <p14:tracePt t="13689" x="1441450" y="1289050"/>
          <p14:tracePt t="13693" x="1384300" y="1295400"/>
          <p14:tracePt t="13705" x="1339850" y="1301750"/>
          <p14:tracePt t="13722" x="1257300" y="1327150"/>
          <p14:tracePt t="13738" x="1200150" y="1346200"/>
          <p14:tracePt t="13740" x="1174750" y="1358900"/>
          <p14:tracePt t="13755" x="1136650" y="1371600"/>
          <p14:tracePt t="13772" x="1111250" y="1390650"/>
          <p14:tracePt t="13789" x="1085850" y="1403350"/>
          <p14:tracePt t="13805" x="1079500" y="1422400"/>
          <p14:tracePt t="13822" x="1079500" y="1441450"/>
          <p14:tracePt t="13838" x="1079500" y="1460500"/>
          <p14:tracePt t="13855" x="1079500" y="1485900"/>
          <p14:tracePt t="13872" x="1079500" y="1511300"/>
          <p14:tracePt t="13889" x="1079500" y="1536700"/>
          <p14:tracePt t="13906" x="1098550" y="1562100"/>
          <p14:tracePt t="13922" x="1143000" y="1593850"/>
          <p14:tracePt t="13925" x="1168400" y="1606550"/>
          <p14:tracePt t="13939" x="1206500" y="1625600"/>
          <p14:tracePt t="13956" x="1320800" y="1670050"/>
          <p14:tracePt t="13972" x="1409700" y="1682750"/>
          <p14:tracePt t="13988" x="1460500" y="1689100"/>
          <p14:tracePt t="14005" x="1492250" y="1689100"/>
          <p14:tracePt t="14022" x="1517650" y="1689100"/>
          <p14:tracePt t="14039" x="1536700" y="1670050"/>
          <p14:tracePt t="14055" x="1543050" y="1638300"/>
          <p14:tracePt t="14071" x="1555750" y="1606550"/>
          <p14:tracePt t="14088" x="1555750" y="1587500"/>
          <p14:tracePt t="14105" x="1562100" y="1555750"/>
          <p14:tracePt t="14121" x="1562100" y="1524000"/>
          <p14:tracePt t="14138" x="1562100" y="1498600"/>
          <p14:tracePt t="14140" x="1562100" y="1473200"/>
          <p14:tracePt t="14155" x="1555750" y="1454150"/>
          <p14:tracePt t="14171" x="1549400" y="1428750"/>
          <p14:tracePt t="14188" x="1536700" y="1416050"/>
          <p14:tracePt t="14205" x="1530350" y="1403350"/>
          <p14:tracePt t="14221" x="1511300" y="1397000"/>
          <p14:tracePt t="14238" x="1492250" y="1384300"/>
          <p14:tracePt t="14255" x="1466850" y="1377950"/>
          <p14:tracePt t="14272" x="1441450" y="1371600"/>
          <p14:tracePt t="14288" x="1416050" y="1371600"/>
          <p14:tracePt t="14305" x="1397000" y="1371600"/>
          <p14:tracePt t="14322" x="1358900" y="1371600"/>
          <p14:tracePt t="14324" x="1352550" y="1384300"/>
          <p14:tracePt t="14339" x="1339850" y="1397000"/>
          <p14:tracePt t="14341" x="1333500" y="1409700"/>
          <p14:tracePt t="14356" x="1320800" y="1428750"/>
          <p14:tracePt t="14372" x="1314450" y="1447800"/>
          <p14:tracePt t="14389" x="1314450" y="1473200"/>
          <p14:tracePt t="14406" x="1314450" y="1498600"/>
          <p14:tracePt t="14422" x="1320800" y="1511300"/>
          <p14:tracePt t="14439" x="1327150" y="1517650"/>
          <p14:tracePt t="14472" x="1333500" y="1524000"/>
          <p14:tracePt t="14489" x="1333500" y="1530350"/>
          <p14:tracePt t="14505" x="1339850" y="1536700"/>
          <p14:tracePt t="14522" x="1365250" y="1543050"/>
          <p14:tracePt t="14539" x="1377950" y="1543050"/>
          <p14:tracePt t="14541" x="1390650" y="1543050"/>
          <p14:tracePt t="14555" x="1409700" y="1549400"/>
          <p14:tracePt t="14572" x="1416050" y="1549400"/>
          <p14:tracePt t="14588" x="1428750" y="1549400"/>
          <p14:tracePt t="14605" x="1441450" y="1549400"/>
          <p14:tracePt t="14622" x="1460500" y="1549400"/>
          <p14:tracePt t="14639" x="1473200" y="1536700"/>
          <p14:tracePt t="14656" x="1479550" y="1530350"/>
          <p14:tracePt t="14672" x="1485900" y="1517650"/>
          <p14:tracePt t="14705" x="1485900" y="1511300"/>
          <p14:tracePt t="14757" x="1485900" y="1504950"/>
          <p14:tracePt t="14782" x="1485900" y="1498600"/>
          <p14:tracePt t="15012" x="0" y="0"/>
        </p14:tracePtLst>
        <p14:tracePtLst>
          <p14:tracePt t="16000" x="1143000" y="1314450"/>
          <p14:tracePt t="16006" x="1136650" y="1314450"/>
          <p14:tracePt t="16021" x="1136650" y="1333500"/>
          <p14:tracePt t="16038" x="1130300" y="1346200"/>
          <p14:tracePt t="16055" x="1123950" y="1365250"/>
          <p14:tracePt t="16071" x="1123950" y="1384300"/>
          <p14:tracePt t="16088" x="1123950" y="1409700"/>
          <p14:tracePt t="16105" x="1123950" y="1428750"/>
          <p14:tracePt t="16108" x="1123950" y="1435100"/>
          <p14:tracePt t="16122" x="1123950" y="1447800"/>
          <p14:tracePt t="16139" x="1130300" y="1479550"/>
          <p14:tracePt t="16157" x="1143000" y="1498600"/>
          <p14:tracePt t="16172" x="1155700" y="1511300"/>
          <p14:tracePt t="16189" x="1168400" y="1524000"/>
          <p14:tracePt t="16205" x="1181100" y="1536700"/>
          <p14:tracePt t="16222" x="1206500" y="1549400"/>
          <p14:tracePt t="16238" x="1225550" y="1555750"/>
          <p14:tracePt t="16255" x="1244600" y="1555750"/>
          <p14:tracePt t="16271" x="1289050" y="1555750"/>
          <p14:tracePt t="16288" x="1339850" y="1555750"/>
          <p14:tracePt t="16293" x="1377950" y="1555750"/>
          <p14:tracePt t="16305" x="1416050" y="1555750"/>
          <p14:tracePt t="16308" x="1460500" y="1555750"/>
          <p14:tracePt t="16321" x="1492250" y="1555750"/>
          <p14:tracePt t="16338" x="1549400" y="1555750"/>
          <p14:tracePt t="16341" x="1568450" y="1549400"/>
          <p14:tracePt t="16354" x="1574800" y="1549400"/>
          <p14:tracePt t="16371" x="1593850" y="1536700"/>
          <p14:tracePt t="16388" x="1600200" y="1530350"/>
          <p14:tracePt t="16404" x="1606550" y="1524000"/>
          <p14:tracePt t="16421" x="1612900" y="1511300"/>
          <p14:tracePt t="16437" x="1612900" y="1498600"/>
          <p14:tracePt t="16454" x="1612900" y="1492250"/>
          <p14:tracePt t="16471" x="1625600" y="1473200"/>
          <p14:tracePt t="16487" x="1625600" y="1460500"/>
          <p14:tracePt t="16504" x="1625600" y="1435100"/>
          <p14:tracePt t="16521" x="1625600" y="1397000"/>
          <p14:tracePt t="16537" x="1619250" y="1384300"/>
          <p14:tracePt t="16554" x="1612900" y="1365250"/>
          <p14:tracePt t="16570" x="1606550" y="1352550"/>
          <p14:tracePt t="16587" x="1593850" y="1339850"/>
          <p14:tracePt t="16604" x="1581150" y="1327150"/>
          <p14:tracePt t="16621" x="1543050" y="1308100"/>
          <p14:tracePt t="16638" x="1498600" y="1295400"/>
          <p14:tracePt t="16655" x="1435100" y="1282700"/>
          <p14:tracePt t="16671" x="1384300" y="1276350"/>
          <p14:tracePt t="16688" x="1339850" y="1276350"/>
          <p14:tracePt t="16692" x="1320800" y="1276350"/>
          <p14:tracePt t="16704" x="1308100" y="1276350"/>
          <p14:tracePt t="16721" x="1282700" y="1276350"/>
          <p14:tracePt t="16738" x="1263650" y="1282700"/>
          <p14:tracePt t="16740" x="1257300" y="1282700"/>
          <p14:tracePt t="16754" x="1244600" y="1289050"/>
          <p14:tracePt t="16771" x="1212850" y="1314450"/>
          <p14:tracePt t="16788" x="1200150" y="1352550"/>
          <p14:tracePt t="16804" x="1181100" y="1384300"/>
          <p14:tracePt t="16821" x="1168400" y="1422400"/>
          <p14:tracePt t="16838" x="1168400" y="1454150"/>
          <p14:tracePt t="16854" x="1168400" y="1479550"/>
          <p14:tracePt t="16871" x="1168400" y="1504950"/>
          <p14:tracePt t="16888" x="1168400" y="1530350"/>
          <p14:tracePt t="16904" x="1174750" y="1549400"/>
          <p14:tracePt t="16921" x="1181100" y="1562100"/>
          <p14:tracePt t="16938" x="1206500" y="1581150"/>
          <p14:tracePt t="16954" x="1231900" y="1593850"/>
          <p14:tracePt t="16955" x="1250950" y="1600200"/>
          <p14:tracePt t="16971" x="1295400" y="1619250"/>
          <p14:tracePt t="16988" x="1365250" y="1638300"/>
          <p14:tracePt t="17004" x="1454150" y="1657350"/>
          <p14:tracePt t="17021" x="1517650" y="1657350"/>
          <p14:tracePt t="17037" x="1574800" y="1657350"/>
          <p14:tracePt t="17054" x="1619250" y="1657350"/>
          <p14:tracePt t="17071" x="1644650" y="1644650"/>
          <p14:tracePt t="17087" x="1657350" y="1631950"/>
          <p14:tracePt t="17104" x="1670050" y="1612900"/>
          <p14:tracePt t="17121" x="1682750" y="1581150"/>
          <p14:tracePt t="17124" x="1682750" y="1568450"/>
          <p14:tracePt t="17138" x="1682750" y="1562100"/>
          <p14:tracePt t="17156" x="1682750" y="1524000"/>
          <p14:tracePt t="17158" x="1682750" y="1517650"/>
          <p14:tracePt t="17172" x="1682750" y="1479550"/>
          <p14:tracePt t="17189" x="1670050" y="1454150"/>
          <p14:tracePt t="17204" x="1657350" y="1428750"/>
          <p14:tracePt t="17221" x="1644650" y="1409700"/>
          <p14:tracePt t="17238" x="1638300" y="1384300"/>
          <p14:tracePt t="17254" x="1619250" y="1377950"/>
          <p14:tracePt t="17271" x="1600200" y="1365250"/>
          <p14:tracePt t="17288" x="1587500" y="1358900"/>
          <p14:tracePt t="17304" x="1562100" y="1346200"/>
          <p14:tracePt t="17321" x="1549400" y="1346200"/>
          <p14:tracePt t="17338" x="1530350" y="1339850"/>
          <p14:tracePt t="17354" x="1511300" y="1339850"/>
          <p14:tracePt t="17372" x="1479550" y="1339850"/>
          <p14:tracePt t="17388" x="1460500" y="1339850"/>
          <p14:tracePt t="17405" x="1435100" y="1339850"/>
          <p14:tracePt t="17421" x="1409700" y="1339850"/>
          <p14:tracePt t="17438" x="1390650" y="1346200"/>
          <p14:tracePt t="17455" x="1377950" y="1352550"/>
          <p14:tracePt t="17471" x="1358900" y="1365250"/>
          <p14:tracePt t="17488" x="1352550" y="1371600"/>
          <p14:tracePt t="17504" x="1339850" y="1397000"/>
          <p14:tracePt t="17521" x="1327150" y="1416050"/>
          <p14:tracePt t="17524" x="1320800" y="1435100"/>
          <p14:tracePt t="17537" x="1314450" y="1447800"/>
          <p14:tracePt t="17554" x="1308100" y="1473200"/>
          <p14:tracePt t="17571" x="1308100" y="1492250"/>
          <p14:tracePt t="17572" x="1308100" y="1504950"/>
          <p14:tracePt t="17587" x="1308100" y="1524000"/>
          <p14:tracePt t="17603" x="1308100" y="1543050"/>
          <p14:tracePt t="17620" x="1314450" y="1562100"/>
          <p14:tracePt t="17637" x="1333500" y="1587500"/>
          <p14:tracePt t="17654" x="1358900" y="1612900"/>
          <p14:tracePt t="17670" x="1390650" y="1619250"/>
          <p14:tracePt t="17687" x="1428750" y="1631950"/>
          <p14:tracePt t="17704" x="1441450" y="1631950"/>
          <p14:tracePt t="17720" x="1460500" y="1631950"/>
          <p14:tracePt t="17737" x="1492250" y="1631950"/>
          <p14:tracePt t="17754" x="1524000" y="1619250"/>
          <p14:tracePt t="17770" x="1549400" y="1606550"/>
          <p14:tracePt t="17773" x="1562100" y="1593850"/>
          <p14:tracePt t="17788" x="1587500" y="1568450"/>
          <p14:tracePt t="17804" x="1593850" y="1549400"/>
          <p14:tracePt t="17820" x="1600200" y="1530350"/>
          <p14:tracePt t="17837" x="1600200" y="1517650"/>
          <p14:tracePt t="17854" x="1600200" y="1504950"/>
          <p14:tracePt t="17870" x="1600200" y="1492250"/>
          <p14:tracePt t="17888" x="1600200" y="1479550"/>
          <p14:tracePt t="17904" x="1593850" y="1466850"/>
          <p14:tracePt t="17921" x="1587500" y="1460500"/>
          <p14:tracePt t="17937" x="1574800" y="1447800"/>
          <p14:tracePt t="17954" x="1568450" y="1441450"/>
          <p14:tracePt t="17971" x="1562100" y="1441450"/>
          <p14:tracePt t="17987" x="1555750" y="1441450"/>
          <p14:tracePt t="18004" x="1549400" y="1441450"/>
          <p14:tracePt t="18021" x="1543050" y="1441450"/>
          <p14:tracePt t="18037" x="1536700" y="1441450"/>
          <p14:tracePt t="18755" x="0" y="0"/>
        </p14:tracePtLst>
        <p14:tracePtLst>
          <p14:tracePt t="19249" x="1257300" y="1282700"/>
          <p14:tracePt t="19256" x="1250950" y="1289050"/>
          <p14:tracePt t="19270" x="1244600" y="1301750"/>
          <p14:tracePt t="19287" x="1231900" y="1320800"/>
          <p14:tracePt t="19304" x="1219200" y="1352550"/>
          <p14:tracePt t="19309" x="1219200" y="1365250"/>
          <p14:tracePt t="19320" x="1212850" y="1377950"/>
          <p14:tracePt t="19337" x="1200150" y="1403350"/>
          <p14:tracePt t="19341" x="1193800" y="1422400"/>
          <p14:tracePt t="19354" x="1187450" y="1428750"/>
          <p14:tracePt t="19371" x="1181100" y="1454150"/>
          <p14:tracePt t="19388" x="1174750" y="1485900"/>
          <p14:tracePt t="19405" x="1174750" y="1504950"/>
          <p14:tracePt t="19421" x="1174750" y="1517650"/>
          <p14:tracePt t="19438" x="1174750" y="1524000"/>
          <p14:tracePt t="19454" x="1174750" y="1536700"/>
          <p14:tracePt t="19471" x="1181100" y="1555750"/>
          <p14:tracePt t="19487" x="1193800" y="1568450"/>
          <p14:tracePt t="19504" x="1219200" y="1581150"/>
          <p14:tracePt t="19521" x="1250950" y="1600200"/>
          <p14:tracePt t="19526" x="1270000" y="1612900"/>
          <p14:tracePt t="19537" x="1295400" y="1619250"/>
          <p14:tracePt t="19554" x="1365250" y="1638300"/>
          <p14:tracePt t="19570" x="1435100" y="1651000"/>
          <p14:tracePt t="19574" x="1460500" y="1651000"/>
          <p14:tracePt t="19587" x="1479550" y="1651000"/>
          <p14:tracePt t="19604" x="1524000" y="1651000"/>
          <p14:tracePt t="19620" x="1555750" y="1651000"/>
          <p14:tracePt t="19637" x="1562100" y="1644650"/>
          <p14:tracePt t="19654" x="1574800" y="1631950"/>
          <p14:tracePt t="19670" x="1581150" y="1606550"/>
          <p14:tracePt t="19687" x="1587500" y="1593850"/>
          <p14:tracePt t="19704" x="1587500" y="1574800"/>
          <p14:tracePt t="19720" x="1587500" y="1555750"/>
          <p14:tracePt t="19737" x="1587500" y="1524000"/>
          <p14:tracePt t="19740" x="1587500" y="1517650"/>
          <p14:tracePt t="19754" x="1587500" y="1504950"/>
          <p14:tracePt t="19770" x="1587500" y="1479550"/>
          <p14:tracePt t="19773" x="1587500" y="1466850"/>
          <p14:tracePt t="19788" x="1587500" y="1447800"/>
          <p14:tracePt t="19803" x="1581150" y="1422400"/>
          <p14:tracePt t="19821" x="1574800" y="1409700"/>
          <p14:tracePt t="19837" x="1562100" y="1397000"/>
          <p14:tracePt t="19853" x="1555750" y="1384300"/>
          <p14:tracePt t="19870" x="1549400" y="1377950"/>
          <p14:tracePt t="19887" x="1543050" y="1365250"/>
          <p14:tracePt t="19904" x="1530350" y="1358900"/>
          <p14:tracePt t="19920" x="1511300" y="1346200"/>
          <p14:tracePt t="19936" x="1492250" y="1339850"/>
          <p14:tracePt t="19953" x="1466850" y="1333500"/>
          <p14:tracePt t="19970" x="1454150" y="1333500"/>
          <p14:tracePt t="19986" x="1435100" y="1327150"/>
          <p14:tracePt t="19988" x="1422400" y="1327150"/>
          <p14:tracePt t="20004" x="1403350" y="1327150"/>
          <p14:tracePt t="20020" x="1377950" y="1327150"/>
          <p14:tracePt t="20036" x="1346200" y="1327150"/>
          <p14:tracePt t="20053" x="1327150" y="1327150"/>
          <p14:tracePt t="20070" x="1308100" y="1327150"/>
          <p14:tracePt t="20086" x="1289050" y="1327150"/>
          <p14:tracePt t="20103" x="1276350" y="1327150"/>
          <p14:tracePt t="20120" x="1257300" y="1339850"/>
          <p14:tracePt t="20137" x="1238250" y="1346200"/>
          <p14:tracePt t="20154" x="1225550" y="1358900"/>
          <p14:tracePt t="20157" x="1219200" y="1365250"/>
          <p14:tracePt t="20170" x="1212850" y="1371600"/>
          <p14:tracePt t="20188" x="1200150" y="1397000"/>
          <p14:tracePt t="20204" x="1193800" y="1409700"/>
          <p14:tracePt t="20221" x="1187450" y="1422400"/>
          <p14:tracePt t="20236" x="1181100" y="1441450"/>
          <p14:tracePt t="20253" x="1181100" y="1454150"/>
          <p14:tracePt t="20270" x="1181100" y="1466850"/>
          <p14:tracePt t="20287" x="1174750" y="1485900"/>
          <p14:tracePt t="20303" x="1174750" y="1492250"/>
          <p14:tracePt t="20320" x="1174750" y="1517650"/>
          <p14:tracePt t="20337" x="1174750" y="1536700"/>
          <p14:tracePt t="20353" x="1187450" y="1555750"/>
          <p14:tracePt t="20357" x="1193800" y="1568450"/>
          <p14:tracePt t="20374" x="1200150" y="1581150"/>
          <p14:tracePt t="20390" x="1206500" y="1587500"/>
          <p14:tracePt t="20406" x="1206500" y="1600200"/>
          <p14:tracePt t="20422" x="1212850" y="1612900"/>
          <p14:tracePt t="20437" x="1225550" y="1619250"/>
          <p14:tracePt t="20453" x="1244600" y="1638300"/>
          <p14:tracePt t="20470" x="1263650" y="1644650"/>
          <p14:tracePt t="20486" x="1295400" y="1657350"/>
          <p14:tracePt t="20503" x="1327150" y="1670050"/>
          <p14:tracePt t="20520" x="1371600" y="1682750"/>
          <p14:tracePt t="20537" x="1403350" y="1682750"/>
          <p14:tracePt t="20553" x="1441450" y="1682750"/>
          <p14:tracePt t="20557" x="1454150" y="1682750"/>
          <p14:tracePt t="20570" x="1473200" y="1682750"/>
          <p14:tracePt t="20587" x="1517650" y="1676400"/>
          <p14:tracePt t="20604" x="1568450" y="1651000"/>
          <p14:tracePt t="20620" x="1600200" y="1631950"/>
          <p14:tracePt t="20637" x="1625600" y="1606550"/>
          <p14:tracePt t="20654" x="1644650" y="1574800"/>
          <p14:tracePt t="20670" x="1657350" y="1549400"/>
          <p14:tracePt t="20687" x="1657350" y="1524000"/>
          <p14:tracePt t="20692" x="1657350" y="1517650"/>
          <p14:tracePt t="20703" x="1657350" y="1504950"/>
          <p14:tracePt t="20720" x="1657350" y="1479550"/>
          <p14:tracePt t="20737" x="1657350" y="1447800"/>
          <p14:tracePt t="20753" x="1657350" y="1422400"/>
          <p14:tracePt t="20756" x="1657350" y="1409700"/>
          <p14:tracePt t="20770" x="1657350" y="1384300"/>
          <p14:tracePt t="20787" x="1651000" y="1365250"/>
          <p14:tracePt t="20789" x="1644650" y="1352550"/>
          <p14:tracePt t="20804" x="1625600" y="1327150"/>
          <p14:tracePt t="20820" x="1612900" y="1314450"/>
          <p14:tracePt t="20836" x="1593850" y="1301750"/>
          <p14:tracePt t="20853" x="1568450" y="1295400"/>
          <p14:tracePt t="20870" x="1536700" y="1282700"/>
          <p14:tracePt t="20887" x="1504950" y="1276350"/>
          <p14:tracePt t="20904" x="1473200" y="1276350"/>
          <p14:tracePt t="20920" x="1441450" y="1276350"/>
          <p14:tracePt t="20937" x="1397000" y="1276350"/>
          <p14:tracePt t="20941" x="1371600" y="1276350"/>
          <p14:tracePt t="20953" x="1339850" y="1276350"/>
          <p14:tracePt t="20970" x="1308100" y="1282700"/>
          <p14:tracePt t="20974" x="1282700" y="1289050"/>
          <p14:tracePt t="20986" x="1270000" y="1289050"/>
          <p14:tracePt t="21004" x="1231900" y="1308100"/>
          <p14:tracePt t="21030" x="1219200" y="1314450"/>
          <p14:tracePt t="21038" x="1212850" y="1320800"/>
          <p14:tracePt t="21053" x="1206500" y="1327150"/>
          <p14:tracePt t="21070" x="1193800" y="1339850"/>
          <p14:tracePt t="21086" x="1187450" y="1346200"/>
          <p14:tracePt t="21103" x="1181100" y="1365250"/>
          <p14:tracePt t="21120" x="1181100" y="1377950"/>
          <p14:tracePt t="21137" x="1174750" y="1397000"/>
          <p14:tracePt t="21153" x="1174750" y="1416050"/>
          <p14:tracePt t="21156" x="1174750" y="1428750"/>
          <p14:tracePt t="21186" x="1174750" y="1447800"/>
          <p14:tracePt t="21190" x="1174750" y="1460500"/>
          <p14:tracePt t="21203" x="1174750" y="1466850"/>
          <p14:tracePt t="21219" x="1174750" y="1485900"/>
          <p14:tracePt t="21236" x="1174750" y="1504950"/>
          <p14:tracePt t="21253" x="1174750" y="1511300"/>
          <p14:tracePt t="21269" x="1187450" y="1543050"/>
          <p14:tracePt t="21286" x="1193800" y="1549400"/>
          <p14:tracePt t="21303" x="1206500" y="1568450"/>
          <p14:tracePt t="21320" x="1212850" y="1574800"/>
          <p14:tracePt t="21336" x="1238250" y="1587500"/>
          <p14:tracePt t="21353" x="1270000" y="1600200"/>
          <p14:tracePt t="21370" x="1308100" y="1619250"/>
          <p14:tracePt t="21372" x="1320800" y="1625600"/>
          <p14:tracePt t="21386" x="1346200" y="1631950"/>
          <p14:tracePt t="21404" x="1403350" y="1631950"/>
          <p14:tracePt t="21420" x="1441450" y="1631950"/>
          <p14:tracePt t="21437" x="1485900" y="1631950"/>
          <p14:tracePt t="21453" x="1517650" y="1612900"/>
          <p14:tracePt t="21470" x="1536700" y="1600200"/>
          <p14:tracePt t="21486" x="1562100" y="1581150"/>
          <p14:tracePt t="21503" x="1574800" y="1568450"/>
          <p14:tracePt t="21520" x="1587500" y="1549400"/>
          <p14:tracePt t="21536" x="1593850" y="1536700"/>
          <p14:tracePt t="21553" x="1600200" y="1524000"/>
          <p14:tracePt t="21570" x="1600200" y="1511300"/>
          <p14:tracePt t="21573" x="1600200" y="1504950"/>
          <p14:tracePt t="21589" x="1600200" y="1498600"/>
          <p14:tracePt t="21603" x="1600200" y="1485900"/>
          <p14:tracePt t="21619" x="1600200" y="1466850"/>
          <p14:tracePt t="21636" x="1600200" y="1454150"/>
          <p14:tracePt t="21653" x="1600200" y="1447800"/>
          <p14:tracePt t="21669" x="1593850" y="1422400"/>
          <p14:tracePt t="21686" x="1587500" y="1416050"/>
          <p14:tracePt t="21702" x="1574800" y="1397000"/>
          <p14:tracePt t="21720" x="1568450" y="1390650"/>
          <p14:tracePt t="21736" x="1555750" y="1377950"/>
          <p14:tracePt t="21753" x="1530350" y="1371600"/>
          <p14:tracePt t="21757" x="1524000" y="1365250"/>
          <p14:tracePt t="21769" x="1511300" y="1358900"/>
          <p14:tracePt t="21772" x="1504950" y="1352550"/>
          <p14:tracePt t="21804" x="1485900" y="1352550"/>
          <p14:tracePt t="21820" x="1479550" y="1352550"/>
          <p14:tracePt t="21836" x="1460500" y="1352550"/>
          <p14:tracePt t="21853" x="1441450" y="1352550"/>
          <p14:tracePt t="21869" x="1435100" y="1352550"/>
          <p14:tracePt t="21886" x="1416050" y="1358900"/>
          <p14:tracePt t="21903" x="1397000" y="1365250"/>
          <p14:tracePt t="21919" x="1390650" y="1371600"/>
          <p14:tracePt t="21936" x="1384300" y="1377950"/>
          <p14:tracePt t="21953" x="1371600" y="1397000"/>
          <p14:tracePt t="21956" x="1365250" y="1397000"/>
          <p14:tracePt t="21970" x="1365250" y="1403350"/>
          <p14:tracePt t="21987" x="1352550" y="1416050"/>
          <p14:tracePt t="21989" x="1346200" y="1422400"/>
          <p14:tracePt t="22004" x="1346200" y="1435100"/>
          <p14:tracePt t="22020" x="1346200" y="1454150"/>
          <p14:tracePt t="22036" x="1346200" y="1466850"/>
          <p14:tracePt t="22053" x="1346200" y="1485900"/>
          <p14:tracePt t="22069" x="1346200" y="1498600"/>
          <p14:tracePt t="22086" x="1346200" y="1511300"/>
          <p14:tracePt t="22102" x="1346200" y="1517650"/>
          <p14:tracePt t="22119" x="1346200" y="1536700"/>
          <p14:tracePt t="22136" x="1346200" y="1543050"/>
          <p14:tracePt t="22153" x="1352550" y="1562100"/>
          <p14:tracePt t="22156" x="1358900" y="1568450"/>
          <p14:tracePt t="22170" x="1358900" y="1574800"/>
          <p14:tracePt t="22186" x="1365250" y="1581150"/>
          <p14:tracePt t="22204" x="1377950" y="1593850"/>
          <p14:tracePt t="22220" x="1397000" y="1606550"/>
          <p14:tracePt t="22236" x="1416050" y="1619250"/>
          <p14:tracePt t="22253" x="1422400" y="1619250"/>
          <p14:tracePt t="22269" x="1441450" y="1619250"/>
          <p14:tracePt t="22286" x="1447800" y="1619250"/>
          <p14:tracePt t="22303" x="1460500" y="1619250"/>
          <p14:tracePt t="22319" x="1466850" y="1619250"/>
          <p14:tracePt t="22336" x="1479550" y="1619250"/>
          <p14:tracePt t="22352" x="1511300" y="1619250"/>
          <p14:tracePt t="22369" x="1530350" y="1600200"/>
          <p14:tracePt t="22386" x="1555750" y="1581150"/>
          <p14:tracePt t="22388" x="1562100" y="1574800"/>
          <p14:tracePt t="22402" x="1574800" y="1562100"/>
          <p14:tracePt t="22419" x="1600200" y="1549400"/>
          <p14:tracePt t="22436" x="1612900" y="1530350"/>
          <p14:tracePt t="22452" x="1612900" y="1524000"/>
          <p14:tracePt t="22469" x="1619250" y="1511300"/>
          <p14:tracePt t="22486" x="1619250" y="1504950"/>
          <p14:tracePt t="22502" x="1625600" y="1492250"/>
          <p14:tracePt t="22535" x="1625600" y="1479550"/>
          <p14:tracePt t="22552" x="1625600" y="1473200"/>
          <p14:tracePt t="22569" x="1625600" y="1460500"/>
          <p14:tracePt t="22585" x="1619250" y="1447800"/>
          <p14:tracePt t="22602" x="1612900" y="1435100"/>
          <p14:tracePt t="22619" x="1600200" y="1403350"/>
          <p14:tracePt t="22636" x="1593850" y="1397000"/>
          <p14:tracePt t="22653" x="1574800" y="1390650"/>
          <p14:tracePt t="22670" x="1562100" y="1377950"/>
          <p14:tracePt t="22687" x="1543050" y="1371600"/>
          <p14:tracePt t="22692" x="1536700" y="1371600"/>
          <p14:tracePt t="22703" x="1530350" y="1371600"/>
          <p14:tracePt t="22720" x="1511300" y="1371600"/>
          <p14:tracePt t="22736" x="1479550" y="1371600"/>
          <p14:tracePt t="22753" x="1460500" y="1371600"/>
          <p14:tracePt t="22769" x="1435100" y="1377950"/>
          <p14:tracePt t="22773" x="1428750" y="1377950"/>
          <p14:tracePt t="22786" x="1416050" y="1384300"/>
          <p14:tracePt t="22802" x="1409700" y="1390650"/>
          <p14:tracePt t="22820" x="1390650" y="1403350"/>
          <p14:tracePt t="22836" x="1377950" y="1428750"/>
          <p14:tracePt t="22852" x="1365250" y="1454150"/>
          <p14:tracePt t="22869" x="1352550" y="1485900"/>
          <p14:tracePt t="22886" x="1352550" y="1498600"/>
          <p14:tracePt t="22903" x="1352550" y="1517650"/>
          <p14:tracePt t="22920" x="1352550" y="1530350"/>
          <p14:tracePt t="22936" x="1352550" y="1549400"/>
          <p14:tracePt t="22953" x="1365250" y="1574800"/>
          <p14:tracePt t="22969" x="1377950" y="1593850"/>
          <p14:tracePt t="22972" x="1390650" y="1600200"/>
          <p14:tracePt t="22986" x="1409700" y="1606550"/>
          <p14:tracePt t="23002" x="1441450" y="1619250"/>
          <p14:tracePt t="23004" x="1460500" y="1625600"/>
          <p14:tracePt t="23019" x="1492250" y="1644650"/>
          <p14:tracePt t="23035" x="1511300" y="1644650"/>
          <p14:tracePt t="23052" x="1530350" y="1644650"/>
          <p14:tracePt t="23069" x="1536700" y="1644650"/>
          <p14:tracePt t="23085" x="1549400" y="1644650"/>
          <p14:tracePt t="23102" x="1562100" y="1644650"/>
          <p14:tracePt t="23119" x="1568450" y="1644650"/>
          <p14:tracePt t="23135" x="1574800" y="1631950"/>
          <p14:tracePt t="23152" x="1574800" y="1625600"/>
          <p14:tracePt t="23186" x="1574800" y="1619250"/>
          <p14:tracePt t="23202" x="1574800" y="1612900"/>
          <p14:tracePt t="23780" x="0" y="0"/>
        </p14:tracePtLst>
        <p14:tracePtLst>
          <p14:tracePt t="24351" x="1346200" y="1333500"/>
          <p14:tracePt t="24359" x="1339850" y="1333500"/>
          <p14:tracePt t="24391" x="1333500" y="1333500"/>
          <p14:tracePt t="24406" x="1327150" y="1333500"/>
          <p14:tracePt t="24423" x="1320800" y="1339850"/>
          <p14:tracePt t="24431" x="1314450" y="1339850"/>
          <p14:tracePt t="24440" x="1314450" y="1346200"/>
          <p14:tracePt t="24454" x="1301750" y="1352550"/>
          <p14:tracePt t="24469" x="1295400" y="1358900"/>
          <p14:tracePt t="24486" x="1289050" y="1377950"/>
          <p14:tracePt t="24502" x="1276350" y="1390650"/>
          <p14:tracePt t="24519" x="1270000" y="1403350"/>
          <p14:tracePt t="24536" x="1263650" y="1422400"/>
          <p14:tracePt t="24542" x="1257300" y="1441450"/>
          <p14:tracePt t="24552" x="1250950" y="1460500"/>
          <p14:tracePt t="24569" x="1244600" y="1485900"/>
          <p14:tracePt t="24585" x="1238250" y="1517650"/>
          <p14:tracePt t="24602" x="1238250" y="1530350"/>
          <p14:tracePt t="24618" x="1238250" y="1549400"/>
          <p14:tracePt t="24636" x="1238250" y="1568450"/>
          <p14:tracePt t="24652" x="1250950" y="1574800"/>
          <p14:tracePt t="24669" x="1257300" y="1593850"/>
          <p14:tracePt t="24685" x="1270000" y="1600200"/>
          <p14:tracePt t="24702" x="1308100" y="1619250"/>
          <p14:tracePt t="24718" x="1339850" y="1631950"/>
          <p14:tracePt t="24735" x="1377950" y="1644650"/>
          <p14:tracePt t="24751" x="1409700" y="1644650"/>
          <p14:tracePt t="24769" x="1460500" y="1644650"/>
          <p14:tracePt t="24786" x="1511300" y="1631950"/>
          <p14:tracePt t="24789" x="1536700" y="1619250"/>
          <p14:tracePt t="24802" x="1555750" y="1606550"/>
          <p14:tracePt t="24818" x="1587500" y="1581150"/>
          <p14:tracePt t="24822" x="1600200" y="1568450"/>
          <p14:tracePt t="24836" x="1619250" y="1543050"/>
          <p14:tracePt t="24852" x="1631950" y="1511300"/>
          <p14:tracePt t="24868" x="1631950" y="1498600"/>
          <p14:tracePt t="24885" x="1631950" y="1479550"/>
          <p14:tracePt t="24902" x="1631950" y="1466850"/>
          <p14:tracePt t="24919" x="1631950" y="1447800"/>
          <p14:tracePt t="24936" x="1631950" y="1428750"/>
          <p14:tracePt t="24952" x="1625600" y="1422400"/>
          <p14:tracePt t="24969" x="1619250" y="1416050"/>
          <p14:tracePt t="24985" x="1612900" y="1403350"/>
          <p14:tracePt t="25002" x="1606550" y="1397000"/>
          <p14:tracePt t="25018" x="1593850" y="1390650"/>
          <p14:tracePt t="25036" x="1574800" y="1384300"/>
          <p14:tracePt t="25052" x="1568450" y="1384300"/>
          <p14:tracePt t="25068" x="1549400" y="1384300"/>
          <p14:tracePt t="25085" x="1536700" y="1384300"/>
          <p14:tracePt t="25102" x="1530350" y="1384300"/>
          <p14:tracePt t="25118" x="1517650" y="1384300"/>
          <p14:tracePt t="25135" x="1511300" y="1384300"/>
          <p14:tracePt t="25152" x="1498600" y="1384300"/>
          <p14:tracePt t="25169" x="1492250" y="1384300"/>
          <p14:tracePt t="25186" x="1473200" y="1390650"/>
          <p14:tracePt t="25190" x="1466850" y="1390650"/>
          <p14:tracePt t="25202" x="1460500" y="1397000"/>
          <p14:tracePt t="25220" x="1447800" y="1416050"/>
          <p14:tracePt t="25236" x="1441450" y="1428750"/>
          <p14:tracePt t="25252" x="1428750" y="1447800"/>
          <p14:tracePt t="25268" x="1428750" y="1460500"/>
          <p14:tracePt t="25285" x="1422400" y="1479550"/>
          <p14:tracePt t="25301" x="1422400" y="1498600"/>
          <p14:tracePt t="25318" x="1422400" y="1530350"/>
          <p14:tracePt t="25335" x="1428750" y="1555750"/>
          <p14:tracePt t="25352" x="1441450" y="1581150"/>
          <p14:tracePt t="25368" x="1447800" y="1600200"/>
          <p14:tracePt t="25385" x="1473200" y="1619250"/>
          <p14:tracePt t="25401" x="1485900" y="1625600"/>
          <p14:tracePt t="25419" x="1498600" y="1638300"/>
          <p14:tracePt t="25421" x="1504950" y="1638300"/>
          <p14:tracePt t="25436" x="1530350" y="1644650"/>
          <p14:tracePt t="25453" x="1555750" y="1644650"/>
          <p14:tracePt t="25469" x="1581150" y="1644650"/>
          <p14:tracePt t="25485" x="1606550" y="1644650"/>
          <p14:tracePt t="25501" x="1638300" y="1638300"/>
          <p14:tracePt t="25518" x="1663700" y="1619250"/>
          <p14:tracePt t="25535" x="1689100" y="1593850"/>
          <p14:tracePt t="25552" x="1701800" y="1587500"/>
          <p14:tracePt t="25568" x="1720850" y="1568450"/>
          <p14:tracePt t="25585" x="1720850" y="1555750"/>
          <p14:tracePt t="25588" x="1727200" y="1543050"/>
          <p14:tracePt t="25601" x="1733550" y="1543050"/>
          <p14:tracePt t="25618" x="1733550" y="1530350"/>
          <p14:tracePt t="25636" x="1733550" y="1511300"/>
          <p14:tracePt t="25654" x="1733550" y="1504950"/>
          <p14:tracePt t="25668" x="1733550" y="1492250"/>
          <p14:tracePt t="25685" x="1733550" y="1485900"/>
          <p14:tracePt t="25701" x="1727200" y="1473200"/>
          <p14:tracePt t="25718" x="1720850" y="1466850"/>
          <p14:tracePt t="25734" x="1714500" y="1447800"/>
          <p14:tracePt t="25751" x="1695450" y="1435100"/>
          <p14:tracePt t="25767" x="1663700" y="1422400"/>
          <p14:tracePt t="25784" x="1612900" y="1403350"/>
          <p14:tracePt t="25801" x="1555750" y="1390650"/>
          <p14:tracePt t="25817" x="1511300" y="1390650"/>
          <p14:tracePt t="25834" x="1473200" y="1390650"/>
          <p14:tracePt t="25851" x="1416050" y="1397000"/>
          <p14:tracePt t="25867" x="1384300" y="1403350"/>
          <p14:tracePt t="25884" x="1358900" y="1422400"/>
          <p14:tracePt t="25901" x="1333500" y="1435100"/>
          <p14:tracePt t="25918" x="1327150" y="1441450"/>
          <p14:tracePt t="25934" x="1320800" y="1454150"/>
          <p14:tracePt t="25951" x="1314450" y="1454150"/>
          <p14:tracePt t="25968" x="1308100" y="1473200"/>
          <p14:tracePt t="25985" x="1308100" y="1485900"/>
          <p14:tracePt t="26001" x="1308100" y="1504950"/>
          <p14:tracePt t="26005" x="1308100" y="1517650"/>
          <p14:tracePt t="26018" x="1308100" y="1524000"/>
          <p14:tracePt t="26034" x="1308100" y="1543050"/>
          <p14:tracePt t="26051" x="1314450" y="1574800"/>
          <p14:tracePt t="26067" x="1320800" y="1587500"/>
          <p14:tracePt t="26084" x="1339850" y="1593850"/>
          <p14:tracePt t="26101" x="1371600" y="1612900"/>
          <p14:tracePt t="26118" x="1422400" y="1631950"/>
          <p14:tracePt t="26134" x="1479550" y="1638300"/>
          <p14:tracePt t="26151" x="1543050" y="1638300"/>
          <p14:tracePt t="26168" x="1600200" y="1638300"/>
          <p14:tracePt t="26185" x="1638300" y="1619250"/>
          <p14:tracePt t="26201" x="1657350" y="1600200"/>
          <p14:tracePt t="26218" x="1670050" y="1568450"/>
          <p14:tracePt t="26220" x="1676400" y="1555750"/>
          <p14:tracePt t="26235" x="1682750" y="1543050"/>
          <p14:tracePt t="26251" x="1682750" y="1517650"/>
          <p14:tracePt t="26268" x="1682750" y="1504950"/>
          <p14:tracePt t="26284" x="1682750" y="1485900"/>
          <p14:tracePt t="26301" x="1682750" y="1473200"/>
          <p14:tracePt t="26325" x="1676400" y="1460500"/>
          <p14:tracePt t="26340" x="1670050" y="1460500"/>
          <p14:tracePt t="26572" x="0" y="0"/>
        </p14:tracePtLst>
        <p14:tracePtLst>
          <p14:tracePt t="27070" x="1365250" y="1358900"/>
          <p14:tracePt t="27110" x="1358900" y="1358900"/>
          <p14:tracePt t="27117" x="1352550" y="1365250"/>
          <p14:tracePt t="27126" x="1346200" y="1371600"/>
          <p14:tracePt t="27134" x="1346200" y="1377950"/>
          <p14:tracePt t="27151" x="1346200" y="1397000"/>
          <p14:tracePt t="27169" x="1346200" y="1416050"/>
          <p14:tracePt t="27174" x="1346200" y="1428750"/>
          <p14:tracePt t="27185" x="1346200" y="1435100"/>
          <p14:tracePt t="27201" x="1346200" y="1454150"/>
          <p14:tracePt t="27218" x="1346200" y="1479550"/>
          <p14:tracePt t="27234" x="1346200" y="1498600"/>
          <p14:tracePt t="27237" x="1346200" y="1504950"/>
          <p14:tracePt t="27252" x="1346200" y="1517650"/>
          <p14:tracePt t="27268" x="1346200" y="1536700"/>
          <p14:tracePt t="27284" x="1358900" y="1555750"/>
          <p14:tracePt t="27301" x="1377950" y="1568450"/>
          <p14:tracePt t="27317" x="1416050" y="1587500"/>
          <p14:tracePt t="27334" x="1466850" y="1606550"/>
          <p14:tracePt t="27351" x="1530350" y="1619250"/>
          <p14:tracePt t="27368" x="1593850" y="1625600"/>
          <p14:tracePt t="27384" x="1644650" y="1625600"/>
          <p14:tracePt t="27401" x="1682750" y="1625600"/>
          <p14:tracePt t="27418" x="1708150" y="1619250"/>
          <p14:tracePt t="27420" x="1720850" y="1612900"/>
          <p14:tracePt t="27435" x="1733550" y="1612900"/>
          <p14:tracePt t="27437" x="1733550" y="1600200"/>
          <p14:tracePt t="27451" x="1746250" y="1562100"/>
          <p14:tracePt t="27468" x="1746250" y="1536700"/>
          <p14:tracePt t="27484" x="1752600" y="1485900"/>
          <p14:tracePt t="27501" x="1752600" y="1460500"/>
          <p14:tracePt t="27517" x="1746250" y="1428750"/>
          <p14:tracePt t="27534" x="1733550" y="1403350"/>
          <p14:tracePt t="27551" x="1714500" y="1384300"/>
          <p14:tracePt t="27567" x="1689100" y="1358900"/>
          <p14:tracePt t="27584" x="1651000" y="1339850"/>
          <p14:tracePt t="27601" x="1600200" y="1320800"/>
          <p14:tracePt t="27604" x="1581150" y="1314450"/>
          <p14:tracePt t="27617" x="1562100" y="1308100"/>
          <p14:tracePt t="27634" x="1511300" y="1301750"/>
          <p14:tracePt t="27637" x="1492250" y="1301750"/>
          <p14:tracePt t="27651" x="1466850" y="1301750"/>
          <p14:tracePt t="27668" x="1416050" y="1301750"/>
          <p14:tracePt t="27684" x="1390650" y="1301750"/>
          <p14:tracePt t="27701" x="1365250" y="1308100"/>
          <p14:tracePt t="27717" x="1333500" y="1320800"/>
          <p14:tracePt t="27734" x="1308100" y="1333500"/>
          <p14:tracePt t="27751" x="1282700" y="1352550"/>
          <p14:tracePt t="27768" x="1263650" y="1371600"/>
          <p14:tracePt t="27784" x="1244600" y="1390650"/>
          <p14:tracePt t="27801" x="1231900" y="1416050"/>
          <p14:tracePt t="27817" x="1225550" y="1441450"/>
          <p14:tracePt t="27834" x="1212850" y="1473200"/>
          <p14:tracePt t="27836" x="1206500" y="1479550"/>
          <p14:tracePt t="27851" x="1206500" y="1485900"/>
          <p14:tracePt t="27868" x="1200150" y="1517650"/>
          <p14:tracePt t="27884" x="1200150" y="1536700"/>
          <p14:tracePt t="27900" x="1200150" y="1549400"/>
          <p14:tracePt t="27918" x="1200150" y="1562100"/>
          <p14:tracePt t="27935" x="1200150" y="1574800"/>
          <p14:tracePt t="27951" x="1200150" y="1587500"/>
          <p14:tracePt t="27968" x="1200150" y="1606550"/>
          <p14:tracePt t="27984" x="1206500" y="1619250"/>
          <p14:tracePt t="28001" x="1225550" y="1651000"/>
          <p14:tracePt t="28018" x="1238250" y="1663700"/>
          <p14:tracePt t="28034" x="1257300" y="1676400"/>
          <p14:tracePt t="28036" x="1276350" y="1676400"/>
          <p14:tracePt t="28050" x="1295400" y="1682750"/>
          <p14:tracePt t="28068" x="1352550" y="1695450"/>
          <p14:tracePt t="28084" x="1416050" y="1695450"/>
          <p14:tracePt t="28101" x="1492250" y="1695450"/>
          <p14:tracePt t="28117" x="1543050" y="1676400"/>
          <p14:tracePt t="28134" x="1587500" y="1644650"/>
          <p14:tracePt t="28151" x="1619250" y="1606550"/>
          <p14:tracePt t="28167" x="1638300" y="1574800"/>
          <p14:tracePt t="28184" x="1651000" y="1543050"/>
          <p14:tracePt t="28188" x="1657350" y="1530350"/>
          <p14:tracePt t="28201" x="1657350" y="1517650"/>
          <p14:tracePt t="28218" x="1657350" y="1504950"/>
          <p14:tracePt t="28234" x="1657350" y="1485900"/>
          <p14:tracePt t="28237" x="1657350" y="1479550"/>
          <p14:tracePt t="28251" x="1657350" y="1460500"/>
          <p14:tracePt t="28268" x="1651000" y="1441450"/>
          <p14:tracePt t="28284" x="1644650" y="1428750"/>
          <p14:tracePt t="28300" x="1625600" y="1409700"/>
          <p14:tracePt t="28317" x="1593850" y="1390650"/>
          <p14:tracePt t="28333" x="1562100" y="1377950"/>
          <p14:tracePt t="28351" x="1517650" y="1358900"/>
          <p14:tracePt t="28367" x="1485900" y="1352550"/>
          <p14:tracePt t="28384" x="1473200" y="1352550"/>
          <p14:tracePt t="28400" x="1447800" y="1352550"/>
          <p14:tracePt t="28404" x="1441450" y="1352550"/>
          <p14:tracePt t="28417" x="1428750" y="1352550"/>
          <p14:tracePt t="28434" x="1403350" y="1358900"/>
          <p14:tracePt t="28437" x="1390650" y="1371600"/>
          <p14:tracePt t="28451" x="1377950" y="1377950"/>
          <p14:tracePt t="28468" x="1352550" y="1428750"/>
          <p14:tracePt t="28484" x="1339850" y="1466850"/>
          <p14:tracePt t="28501" x="1333500" y="1498600"/>
          <p14:tracePt t="28518" x="1333500" y="1517650"/>
          <p14:tracePt t="28534" x="1339850" y="1543050"/>
          <p14:tracePt t="28551" x="1346200" y="1562100"/>
          <p14:tracePt t="28567" x="1377950" y="1581150"/>
          <p14:tracePt t="28584" x="1416050" y="1593850"/>
          <p14:tracePt t="28600" x="1485900" y="1606550"/>
          <p14:tracePt t="28617" x="1549400" y="1606550"/>
          <p14:tracePt t="28620" x="1581150" y="1606550"/>
          <p14:tracePt t="28634" x="1612900" y="1606550"/>
          <p14:tracePt t="28651" x="1663700" y="1606550"/>
          <p14:tracePt t="28668" x="1689100" y="1587500"/>
          <p14:tracePt t="28684" x="1701800" y="1568450"/>
          <p14:tracePt t="28701" x="1708150" y="1549400"/>
          <p14:tracePt t="28718" x="1708150" y="1543050"/>
          <p14:tracePt t="28734" x="1708150" y="1524000"/>
          <p14:tracePt t="28751" x="1708150" y="1517650"/>
          <p14:tracePt t="28767" x="1708150" y="1511300"/>
          <p14:tracePt t="29604" x="0" y="0"/>
        </p14:tracePtLst>
        <p14:tracePtLst>
          <p14:tracePt t="31048" x="1181100" y="1352550"/>
          <p14:tracePt t="31062" x="1168400" y="1352550"/>
          <p14:tracePt t="31079" x="1168400" y="1365250"/>
          <p14:tracePt t="31085" x="1168400" y="1371600"/>
          <p14:tracePt t="31101" x="1168400" y="1384300"/>
          <p14:tracePt t="31116" x="1162050" y="1403350"/>
          <p14:tracePt t="31133" x="1162050" y="1416050"/>
          <p14:tracePt t="31150" x="1162050" y="1447800"/>
          <p14:tracePt t="31166" x="1162050" y="1479550"/>
          <p14:tracePt t="31183" x="1162050" y="1511300"/>
          <p14:tracePt t="31200" x="1168400" y="1543050"/>
          <p14:tracePt t="31205" x="1174750" y="1555750"/>
          <p14:tracePt t="31216" x="1187450" y="1568450"/>
          <p14:tracePt t="31233" x="1206500" y="1593850"/>
          <p14:tracePt t="31236" x="1212850" y="1600200"/>
          <p14:tracePt t="31250" x="1225550" y="1606550"/>
          <p14:tracePt t="31266" x="1257300" y="1619250"/>
          <p14:tracePt t="31283" x="1301750" y="1631950"/>
          <p14:tracePt t="31299" x="1346200" y="1631950"/>
          <p14:tracePt t="31316" x="1403350" y="1631950"/>
          <p14:tracePt t="31333" x="1447800" y="1631950"/>
          <p14:tracePt t="31349" x="1498600" y="1631950"/>
          <p14:tracePt t="31366" x="1536700" y="1631950"/>
          <p14:tracePt t="31383" x="1562100" y="1619250"/>
          <p14:tracePt t="31400" x="1574800" y="1606550"/>
          <p14:tracePt t="31416" x="1587500" y="1587500"/>
          <p14:tracePt t="31433" x="1593850" y="1574800"/>
          <p14:tracePt t="31436" x="1600200" y="1568450"/>
          <p14:tracePt t="31449" x="1606550" y="1562100"/>
          <p14:tracePt t="31467" x="1619250" y="1536700"/>
          <p14:tracePt t="31484" x="1619250" y="1511300"/>
          <p14:tracePt t="31500" x="1619250" y="1498600"/>
          <p14:tracePt t="31516" x="1619250" y="1485900"/>
          <p14:tracePt t="31533" x="1619250" y="1473200"/>
          <p14:tracePt t="31550" x="1619250" y="1460500"/>
          <p14:tracePt t="31567" x="1619250" y="1454150"/>
          <p14:tracePt t="32099" x="0" y="0"/>
        </p14:tracePtLst>
        <p14:tracePtLst>
          <p14:tracePt t="32583" x="1346200" y="1327150"/>
          <p14:tracePt t="32622" x="1339850" y="1327150"/>
          <p14:tracePt t="32638" x="1333500" y="1327150"/>
          <p14:tracePt t="32645" x="1327150" y="1339850"/>
          <p14:tracePt t="32654" x="1327150" y="1346200"/>
          <p14:tracePt t="32666" x="1320800" y="1358900"/>
          <p14:tracePt t="32683" x="1308100" y="1377950"/>
          <p14:tracePt t="32700" x="1301750" y="1409700"/>
          <p14:tracePt t="32716" x="1295400" y="1447800"/>
          <p14:tracePt t="32733" x="1295400" y="1466850"/>
          <p14:tracePt t="32750" x="1295400" y="1485900"/>
          <p14:tracePt t="32766" x="1295400" y="1504950"/>
          <p14:tracePt t="32782" x="1295400" y="1530350"/>
          <p14:tracePt t="32799" x="1295400" y="1543050"/>
          <p14:tracePt t="32816" x="1295400" y="1549400"/>
          <p14:tracePt t="32832" x="1301750" y="1568450"/>
          <p14:tracePt t="32849" x="1308100" y="1574800"/>
          <p14:tracePt t="32866" x="1314450" y="1587500"/>
          <p14:tracePt t="32868" x="1327150" y="1593850"/>
          <p14:tracePt t="32882" x="1339850" y="1593850"/>
          <p14:tracePt t="32899" x="1390650" y="1612900"/>
          <p14:tracePt t="32916" x="1435100" y="1619250"/>
          <p14:tracePt t="32932" x="1479550" y="1619250"/>
          <p14:tracePt t="32949" x="1536700" y="1619250"/>
          <p14:tracePt t="32966" x="1600200" y="1619250"/>
          <p14:tracePt t="32982" x="1663700" y="1612900"/>
          <p14:tracePt t="32999" x="1708150" y="1600200"/>
          <p14:tracePt t="33016" x="1739900" y="1593850"/>
          <p14:tracePt t="33033" x="1758950" y="1587500"/>
          <p14:tracePt t="33049" x="1765300" y="1581150"/>
          <p14:tracePt t="33065" x="1771650" y="1555750"/>
          <p14:tracePt t="33082" x="1771650" y="1543050"/>
          <p14:tracePt t="33085" x="1771650" y="1530350"/>
          <p14:tracePt t="33099" x="1771650" y="1511300"/>
          <p14:tracePt t="33116" x="1771650" y="1492250"/>
          <p14:tracePt t="33132" x="1771650" y="1466850"/>
          <p14:tracePt t="33149" x="1752600" y="1447800"/>
          <p14:tracePt t="33165" x="1727200" y="1409700"/>
          <p14:tracePt t="33182" x="1701800" y="1371600"/>
          <p14:tracePt t="33199" x="1651000" y="1333500"/>
          <p14:tracePt t="33216" x="1593850" y="1308100"/>
          <p14:tracePt t="33232" x="1530350" y="1289050"/>
          <p14:tracePt t="33249" x="1473200" y="1276350"/>
          <p14:tracePt t="33266" x="1435100" y="1276350"/>
          <p14:tracePt t="33268" x="1422400" y="1276350"/>
          <p14:tracePt t="33282" x="1403350" y="1276350"/>
          <p14:tracePt t="33300" x="1358900" y="1282700"/>
          <p14:tracePt t="33315" x="1333500" y="1289050"/>
          <p14:tracePt t="33332" x="1295400" y="1314450"/>
          <p14:tracePt t="33349" x="1263650" y="1339850"/>
          <p14:tracePt t="33365" x="1244600" y="1365250"/>
          <p14:tracePt t="33382" x="1231900" y="1397000"/>
          <p14:tracePt t="33399" x="1219200" y="1422400"/>
          <p14:tracePt t="33415" x="1212850" y="1441450"/>
          <p14:tracePt t="33432" x="1212850" y="1466850"/>
          <p14:tracePt t="33448" x="1212850" y="1492250"/>
          <p14:tracePt t="33466" x="1212850" y="1517650"/>
          <p14:tracePt t="33470" x="1212850" y="1530350"/>
          <p14:tracePt t="33483" x="1212850" y="1549400"/>
          <p14:tracePt t="33501" x="1225550" y="1568450"/>
          <p14:tracePt t="33516" x="1231900" y="1587500"/>
          <p14:tracePt t="33533" x="1250950" y="1600200"/>
          <p14:tracePt t="33549" x="1276350" y="1625600"/>
          <p14:tracePt t="33566" x="1308100" y="1644650"/>
          <p14:tracePt t="33582" x="1352550" y="1663700"/>
          <p14:tracePt t="33599" x="1390650" y="1670050"/>
          <p14:tracePt t="33615" x="1435100" y="1670050"/>
          <p14:tracePt t="33632" x="1473200" y="1670050"/>
          <p14:tracePt t="33648" x="1517650" y="1670050"/>
          <p14:tracePt t="33665" x="1555750" y="1670050"/>
          <p14:tracePt t="33682" x="1587500" y="1663700"/>
          <p14:tracePt t="33698" x="1606550" y="1651000"/>
          <p14:tracePt t="33700" x="1619250" y="1644650"/>
          <p14:tracePt t="33715" x="1631950" y="1638300"/>
          <p14:tracePt t="33732" x="1644650" y="1612900"/>
          <p14:tracePt t="33749" x="1663700" y="1581150"/>
          <p14:tracePt t="33765" x="1663700" y="1555750"/>
          <p14:tracePt t="33782" x="1670050" y="1536700"/>
          <p14:tracePt t="33799" x="1676400" y="1504950"/>
          <p14:tracePt t="33815" x="1676400" y="1492250"/>
          <p14:tracePt t="33832" x="1676400" y="1479550"/>
          <p14:tracePt t="33849" x="1676400" y="1473200"/>
          <p14:tracePt t="33865" x="1676400" y="1460500"/>
          <p14:tracePt t="33882" x="1670050" y="1447800"/>
          <p14:tracePt t="33899" x="1657350" y="1428750"/>
          <p14:tracePt t="33916" x="1638300" y="1416050"/>
          <p14:tracePt t="33932" x="1625600" y="1409700"/>
          <p14:tracePt t="33948" x="1612900" y="1403350"/>
          <p14:tracePt t="33966" x="1587500" y="1390650"/>
          <p14:tracePt t="33982" x="1555750" y="1384300"/>
          <p14:tracePt t="33999" x="1524000" y="1377950"/>
          <p14:tracePt t="34015" x="1504950" y="1377950"/>
          <p14:tracePt t="34032" x="1492250" y="1377950"/>
          <p14:tracePt t="34048" x="1479550" y="1377950"/>
          <p14:tracePt t="34065" x="1473200" y="1377950"/>
          <p14:tracePt t="34082" x="1460500" y="1377950"/>
          <p14:tracePt t="34084" x="1454150" y="1377950"/>
          <p14:tracePt t="34101" x="1447800" y="1390650"/>
          <p14:tracePt t="34117" x="1441450" y="1403350"/>
          <p14:tracePt t="34140" x="1441450" y="1416050"/>
          <p14:tracePt t="34149" x="1441450" y="1422400"/>
          <p14:tracePt t="34165" x="1441450" y="1441450"/>
          <p14:tracePt t="34182" x="1441450" y="1447800"/>
          <p14:tracePt t="34198" x="1441450" y="1460500"/>
          <p14:tracePt t="34216" x="1441450" y="1466850"/>
          <p14:tracePt t="34232" x="1447800" y="1473200"/>
          <p14:tracePt t="34253" x="1447800" y="1479550"/>
          <p14:tracePt t="34380" x="0" y="0"/>
        </p14:tracePtLst>
        <p14:tracePtLst>
          <p14:tracePt t="35604" x="3371850" y="1638300"/>
          <p14:tracePt t="35717" x="3378200" y="1638300"/>
          <p14:tracePt t="35724" x="3397250" y="1638300"/>
          <p14:tracePt t="35733" x="3409950" y="1638300"/>
          <p14:tracePt t="35748" x="3473450" y="1638300"/>
          <p14:tracePt t="35765" x="3575050" y="1638300"/>
          <p14:tracePt t="35781" x="3702050" y="1638300"/>
          <p14:tracePt t="35798" x="3816350" y="1638300"/>
          <p14:tracePt t="35814" x="3886200" y="1644650"/>
          <p14:tracePt t="35831" x="3911600" y="1644650"/>
          <p14:tracePt t="36196" x="0" y="0"/>
        </p14:tracePtLst>
        <p14:tracePtLst>
          <p14:tracePt t="38332" x="3498850" y="1670050"/>
          <p14:tracePt t="38413" x="3498850" y="1663700"/>
          <p14:tracePt t="38422" x="3511550" y="1663700"/>
          <p14:tracePt t="38430" x="3536950" y="1663700"/>
          <p14:tracePt t="38447" x="3644900" y="1663700"/>
          <p14:tracePt t="38464" x="3816350" y="1663700"/>
          <p14:tracePt t="38481" x="4006850" y="1663700"/>
          <p14:tracePt t="38485" x="4089400" y="1663700"/>
          <p14:tracePt t="38498" x="4165600" y="1663700"/>
          <p14:tracePt t="38514" x="4248150" y="1663700"/>
          <p14:tracePt t="38518" x="4273550" y="1663700"/>
          <p14:tracePt t="38531" x="4286250" y="1663700"/>
          <p14:tracePt t="39068" x="0" y="0"/>
        </p14:tracePtLst>
        <p14:tracePtLst>
          <p14:tracePt t="40853" x="4902200" y="1657350"/>
          <p14:tracePt t="40942" x="4927600" y="1657350"/>
          <p14:tracePt t="40951" x="4965700" y="1657350"/>
          <p14:tracePt t="40964" x="5086350" y="1657350"/>
          <p14:tracePt t="40980" x="5264150" y="1657350"/>
          <p14:tracePt t="40997" x="5454650" y="1657350"/>
          <p14:tracePt t="41013" x="5645150" y="1657350"/>
          <p14:tracePt t="41030" x="5822950" y="1657350"/>
          <p14:tracePt t="41047" x="5956300" y="1657350"/>
          <p14:tracePt t="41063" x="6057900" y="1657350"/>
          <p14:tracePt t="41080" x="6121400" y="1657350"/>
          <p14:tracePt t="41096" x="6165850" y="1657350"/>
          <p14:tracePt t="41113" x="6184900" y="1657350"/>
          <p14:tracePt t="41130" x="6197600" y="1657350"/>
          <p14:tracePt t="41146" x="6203950" y="1657350"/>
          <p14:tracePt t="41148" x="6216650" y="1657350"/>
          <p14:tracePt t="41163" x="6223000" y="1657350"/>
          <p14:tracePt t="41179" x="6229350" y="1657350"/>
          <p14:tracePt t="41628" x="0" y="0"/>
        </p14:tracePtLst>
        <p14:tracePtLst>
          <p14:tracePt t="43132" x="2705100" y="1644650"/>
          <p14:tracePt t="43191" x="2711450" y="1644650"/>
          <p14:tracePt t="43197" x="2724150" y="1644650"/>
          <p14:tracePt t="43212" x="2800350" y="1644650"/>
          <p14:tracePt t="43229" x="2927350" y="1644650"/>
          <p14:tracePt t="43246" x="3098800" y="1644650"/>
          <p14:tracePt t="43263" x="3289300" y="1644650"/>
          <p14:tracePt t="43279" x="3473450" y="1644650"/>
          <p14:tracePt t="43296" x="3644900" y="1644650"/>
          <p14:tracePt t="43313" x="3784600" y="1644650"/>
          <p14:tracePt t="43329" x="3898900" y="1644650"/>
          <p14:tracePt t="43332" x="3943350" y="1644650"/>
          <p14:tracePt t="43346" x="3975100" y="1644650"/>
          <p14:tracePt t="43362" x="4038600" y="1644650"/>
          <p14:tracePt t="43380" x="4095750" y="1644650"/>
          <p14:tracePt t="43396" x="4121150" y="1644650"/>
          <p14:tracePt t="43412" x="4127500" y="1644650"/>
          <p14:tracePt t="43429" x="4133850" y="1644650"/>
          <p14:tracePt t="43549" x="4140200" y="1644650"/>
          <p14:tracePt t="43566" x="4146550" y="1644650"/>
          <p14:tracePt t="43574" x="4152900" y="1644650"/>
          <p14:tracePt t="43748" x="0" y="0"/>
        </p14:tracePtLst>
        <p14:tracePtLst>
          <p14:tracePt t="44430" x="4946650" y="1651000"/>
          <p14:tracePt t="44534" x="4972050" y="1651000"/>
          <p14:tracePt t="44541" x="4997450" y="1651000"/>
          <p14:tracePt t="44550" x="5022850" y="1651000"/>
          <p14:tracePt t="44562" x="5080000" y="1651000"/>
          <p14:tracePt t="44580" x="5257800" y="1651000"/>
          <p14:tracePt t="44596" x="5397500" y="1651000"/>
          <p14:tracePt t="44612" x="5524500" y="1651000"/>
          <p14:tracePt t="44628" x="5651500" y="1651000"/>
          <p14:tracePt t="44645" x="5778500" y="1651000"/>
          <p14:tracePt t="44662" x="5905500" y="1651000"/>
          <p14:tracePt t="44679" x="6013450" y="1651000"/>
          <p14:tracePt t="44695" x="6089650" y="1651000"/>
          <p14:tracePt t="44700" x="6115050" y="1651000"/>
          <p14:tracePt t="44712" x="6140450" y="1651000"/>
          <p14:tracePt t="44728" x="6165850" y="1651000"/>
          <p14:tracePt t="44745" x="6178550" y="1651000"/>
          <p14:tracePt t="44749" x="6184900" y="1651000"/>
          <p14:tracePt t="44762" x="6191250" y="1651000"/>
          <p14:tracePt t="44862" x="6197600" y="1651000"/>
          <p14:tracePt t="44878" x="6203950" y="1651000"/>
          <p14:tracePt t="44917" x="6210300" y="1651000"/>
          <p14:tracePt t="44935" x="6216650" y="1651000"/>
          <p14:tracePt t="44949" x="6223000" y="1651000"/>
          <p14:tracePt t="44966" x="6229350" y="1651000"/>
          <p14:tracePt t="44973" x="6235700" y="1651000"/>
          <p14:tracePt t="44998" x="6242050" y="1651000"/>
          <p14:tracePt t="45006" x="6248400" y="1651000"/>
          <p14:tracePt t="45022" x="6254750" y="1651000"/>
          <p14:tracePt t="45030" x="6261100" y="1651000"/>
          <p14:tracePt t="45046" x="6267450" y="1651000"/>
          <p14:tracePt t="45062" x="6280150" y="1651000"/>
          <p14:tracePt t="45079" x="6286500" y="1651000"/>
          <p14:tracePt t="45096" x="6299200" y="1651000"/>
          <p14:tracePt t="45112" x="6305550" y="1651000"/>
          <p14:tracePt t="45129" x="6311900" y="1651000"/>
          <p14:tracePt t="45327" x="6318250" y="1651000"/>
          <p14:tracePt t="45342" x="6324600" y="1651000"/>
          <p14:tracePt t="45350" x="6330950" y="1651000"/>
          <p14:tracePt t="45366" x="6337300" y="1651000"/>
          <p14:tracePt t="45378" x="6343650" y="1651000"/>
          <p14:tracePt t="45396" x="6369050" y="1651000"/>
          <p14:tracePt t="45412" x="6394450" y="1651000"/>
          <p14:tracePt t="45428" x="6400800" y="1651000"/>
          <p14:tracePt t="45445" x="6407150" y="1651000"/>
          <p14:tracePt t="45852" x="0" y="0"/>
        </p14:tracePtLst>
        <p14:tracePtLst>
          <p14:tracePt t="47335" x="2603500" y="1905000"/>
          <p14:tracePt t="47342" x="2603500" y="1917700"/>
          <p14:tracePt t="47349" x="2597150" y="1924050"/>
          <p14:tracePt t="47361" x="2590800" y="1936750"/>
          <p14:tracePt t="47378" x="2578100" y="1974850"/>
          <p14:tracePt t="47394" x="2565400" y="2006600"/>
          <p14:tracePt t="47398" x="2565400" y="2019300"/>
          <p14:tracePt t="47411" x="2565400" y="2051050"/>
          <p14:tracePt t="47428" x="2565400" y="2082800"/>
          <p14:tracePt t="47444" x="2565400" y="2133600"/>
          <p14:tracePt t="47461" x="2584450" y="2171700"/>
          <p14:tracePt t="47477" x="2616200" y="2190750"/>
          <p14:tracePt t="47494" x="2654300" y="2216150"/>
          <p14:tracePt t="47510" x="2730500" y="2254250"/>
          <p14:tracePt t="47527" x="2819400" y="2279650"/>
          <p14:tracePt t="47544" x="2895600" y="2286000"/>
          <p14:tracePt t="47561" x="2965450" y="2286000"/>
          <p14:tracePt t="47578" x="3003550" y="2286000"/>
          <p14:tracePt t="47594" x="3028950" y="2279650"/>
          <p14:tracePt t="47596" x="3041650" y="2273300"/>
          <p14:tracePt t="47611" x="3048000" y="2260600"/>
          <p14:tracePt t="47613" x="3054350" y="2254250"/>
          <p14:tracePt t="47627" x="3060700" y="2216150"/>
          <p14:tracePt t="47644" x="3060700" y="2184400"/>
          <p14:tracePt t="47660" x="3054350" y="2133600"/>
          <p14:tracePt t="47677" x="3022600" y="2089150"/>
          <p14:tracePt t="47694" x="2990850" y="2051050"/>
          <p14:tracePt t="47710" x="2940050" y="2019300"/>
          <p14:tracePt t="47727" x="2882900" y="1993900"/>
          <p14:tracePt t="47744" x="2844800" y="1981200"/>
          <p14:tracePt t="47760" x="2819400" y="1974850"/>
          <p14:tracePt t="47777" x="2813050" y="1974850"/>
          <p14:tracePt t="47794" x="2806700" y="1974850"/>
          <p14:tracePt t="47869" x="2800350" y="1974850"/>
          <p14:tracePt t="47885" x="2800350" y="1981200"/>
          <p14:tracePt t="47901" x="2800350" y="1987550"/>
          <p14:tracePt t="47909" x="2800350" y="1993900"/>
          <p14:tracePt t="47933" x="2800350" y="2000250"/>
          <p14:tracePt t="47950" x="2800350" y="2006600"/>
          <p14:tracePt t="48204" x="0" y="0"/>
        </p14:tracePtLst>
        <p14:tracePtLst>
          <p14:tracePt t="49254" x="1092200" y="2152650"/>
          <p14:tracePt t="49293" x="1092200" y="2159000"/>
          <p14:tracePt t="49311" x="1104900" y="2159000"/>
          <p14:tracePt t="49317" x="1130300" y="2159000"/>
          <p14:tracePt t="49327" x="1162050" y="2159000"/>
          <p14:tracePt t="49344" x="1257300" y="2159000"/>
          <p14:tracePt t="49361" x="1365250" y="2159000"/>
          <p14:tracePt t="49365" x="1409700" y="2159000"/>
          <p14:tracePt t="49377" x="1441450" y="2159000"/>
          <p14:tracePt t="49394" x="1473200" y="2159000"/>
          <p14:tracePt t="49410" x="1485900" y="2159000"/>
          <p14:tracePt t="49414" x="1492250" y="2159000"/>
          <p14:tracePt t="49492" x="0" y="0"/>
        </p14:tracePtLst>
        <p14:tracePtLst>
          <p14:tracePt t="51014" x="2228850" y="2159000"/>
          <p14:tracePt t="51124" x="0" y="0"/>
        </p14:tracePtLst>
        <p14:tracePtLst>
          <p14:tracePt t="52414" x="2368550" y="2184400"/>
          <p14:tracePt t="52525" x="2374900" y="2197100"/>
          <p14:tracePt t="52533" x="2381250" y="2197100"/>
          <p14:tracePt t="52542" x="2413000" y="2203450"/>
          <p14:tracePt t="52560" x="2495550" y="2209800"/>
          <p14:tracePt t="52576" x="2597150" y="2209800"/>
          <p14:tracePt t="52593" x="2698750" y="2209800"/>
          <p14:tracePt t="52610" x="2762250" y="2209800"/>
          <p14:tracePt t="52612" x="2787650" y="2209800"/>
          <p14:tracePt t="52626" x="2800350" y="2209800"/>
          <p14:tracePt t="52643" x="2838450" y="2209800"/>
          <p14:tracePt t="52660" x="2870200" y="2209800"/>
          <p14:tracePt t="52676" x="2876550" y="2209800"/>
          <p14:tracePt t="52692" x="2882900" y="2209800"/>
          <p14:tracePt t="52708" x="2889250" y="2209800"/>
          <p14:tracePt t="52725" x="2895600" y="2209800"/>
          <p14:tracePt t="52829" x="2901950" y="2209800"/>
          <p14:tracePt t="52846" x="2908300" y="2209800"/>
          <p14:tracePt t="52853" x="2914650" y="2209800"/>
          <p14:tracePt t="52861" x="2921000" y="2209800"/>
          <p14:tracePt t="52876" x="2946400" y="2209800"/>
          <p14:tracePt t="52893" x="2965450" y="2209800"/>
          <p14:tracePt t="52909" x="2978150" y="2209800"/>
          <p14:tracePt t="52942" x="2984500" y="2209800"/>
          <p14:tracePt t="52973" x="2990850" y="2209800"/>
          <p14:tracePt t="53005" x="2997200" y="2209800"/>
          <p14:tracePt t="53243" x="0" y="0"/>
        </p14:tracePtLst>
        <p14:tracePtLst>
          <p14:tracePt t="54158" x="1073150" y="2209800"/>
          <p14:tracePt t="54239" x="1079500" y="2209800"/>
          <p14:tracePt t="54245" x="1085850" y="2209800"/>
          <p14:tracePt t="54258" x="1104900" y="2209800"/>
          <p14:tracePt t="54276" x="1193800" y="2209800"/>
          <p14:tracePt t="54292" x="1276350" y="2209800"/>
          <p14:tracePt t="54308" x="1397000" y="2209800"/>
          <p14:tracePt t="54325" x="1562100" y="2209800"/>
          <p14:tracePt t="54342" x="1765300" y="2209800"/>
          <p14:tracePt t="54359" x="1974850" y="2209800"/>
          <p14:tracePt t="54376" x="2184400" y="2209800"/>
          <p14:tracePt t="54392" x="2374900" y="2209800"/>
          <p14:tracePt t="54408" x="2533650" y="2209800"/>
          <p14:tracePt t="54413" x="2597150" y="2209800"/>
          <p14:tracePt t="54425" x="2647950" y="2209800"/>
          <p14:tracePt t="54442" x="2736850" y="2209800"/>
          <p14:tracePt t="54460" x="2794000" y="2209800"/>
          <p14:tracePt t="54476" x="2800350" y="2209800"/>
          <p14:tracePt t="54492" x="2813050" y="2209800"/>
          <p14:tracePt t="54508" x="2819400" y="2209800"/>
          <p14:tracePt t="54525" x="2832100" y="2209800"/>
          <p14:tracePt t="54542" x="2838450" y="2209800"/>
          <p14:tracePt t="54558" x="2844800" y="2209800"/>
          <p14:tracePt t="54575" x="2851150" y="2209800"/>
          <p14:tracePt t="54593" x="2863850" y="2209800"/>
          <p14:tracePt t="54609" x="2870200" y="2209800"/>
          <p14:tracePt t="54625" x="2876550" y="2209800"/>
          <p14:tracePt t="54642" x="2882900" y="2209800"/>
          <p14:tracePt t="54661" x="2889250" y="2209800"/>
          <p14:tracePt t="54718" x="2895600" y="2209800"/>
          <p14:tracePt t="54734" x="2901950" y="2209800"/>
          <p14:tracePt t="54741" x="2908300" y="2209800"/>
          <p14:tracePt t="54766" x="2914650" y="2209800"/>
          <p14:tracePt t="54773" x="2921000" y="2209800"/>
          <p14:tracePt t="54790" x="2927350" y="2209800"/>
          <p14:tracePt t="54798" x="2933700" y="2209800"/>
          <p14:tracePt t="54809" x="2940050" y="2209800"/>
          <p14:tracePt t="54825" x="2959100" y="2209800"/>
          <p14:tracePt t="54841" x="2971800" y="2209800"/>
          <p14:tracePt t="54859" x="2978150" y="2209800"/>
          <p14:tracePt t="54861" x="2984500" y="2209800"/>
          <p14:tracePt t="54876" x="2990850" y="2209800"/>
          <p14:tracePt t="54892" x="3003550" y="2209800"/>
          <p14:tracePt t="54925" x="3009900" y="2209800"/>
          <p14:tracePt t="55820" x="0" y="0"/>
        </p14:tracePtLst>
        <p14:tracePtLst>
          <p14:tracePt t="57110" x="2476500" y="2159000"/>
          <p14:tracePt t="57238" x="2501900" y="2159000"/>
          <p14:tracePt t="57245" x="2533650" y="2159000"/>
          <p14:tracePt t="57257" x="2578100" y="2159000"/>
          <p14:tracePt t="57274" x="2705100" y="2159000"/>
          <p14:tracePt t="57278" x="2787650" y="2159000"/>
          <p14:tracePt t="57291" x="2959100" y="2159000"/>
          <p14:tracePt t="57308" x="3073400" y="2159000"/>
          <p14:tracePt t="57324" x="3143250" y="2159000"/>
          <p14:tracePt t="57341" x="3155950" y="2159000"/>
          <p14:tracePt t="57357" x="3162300" y="2159000"/>
          <p14:tracePt t="57492" x="0" y="0"/>
        </p14:tracePtLst>
        <p14:tracePtLst>
          <p14:tracePt t="58318" x="3879850" y="2190750"/>
          <p14:tracePt t="58405" x="3905250" y="2190750"/>
          <p14:tracePt t="58413" x="3930650" y="2190750"/>
          <p14:tracePt t="58424" x="3962400" y="2190750"/>
          <p14:tracePt t="58441" x="4057650" y="2190750"/>
          <p14:tracePt t="58444" x="4108450" y="2190750"/>
          <p14:tracePt t="58457" x="4171950" y="2190750"/>
          <p14:tracePt t="58474" x="4298950" y="2190750"/>
          <p14:tracePt t="58477" x="4362450" y="2190750"/>
          <p14:tracePt t="58490" x="4419600" y="2190750"/>
          <p14:tracePt t="58508" x="4610100" y="2190750"/>
          <p14:tracePt t="58524" x="4737100" y="2190750"/>
          <p14:tracePt t="58540" x="4851400" y="2190750"/>
          <p14:tracePt t="58557" x="4927600" y="2190750"/>
          <p14:tracePt t="58574" x="4984750" y="2190750"/>
          <p14:tracePt t="58591" x="5010150" y="2190750"/>
          <p14:tracePt t="58607" x="5035550" y="2190750"/>
          <p14:tracePt t="58624" x="5048250" y="2190750"/>
          <p14:tracePt t="58641" x="5067300" y="2190750"/>
          <p14:tracePt t="58658" x="5080000" y="2190750"/>
          <p14:tracePt t="58661" x="5092700" y="2190750"/>
          <p14:tracePt t="58674" x="5099050" y="2190750"/>
          <p14:tracePt t="58690" x="5124450" y="2190750"/>
          <p14:tracePt t="58696" x="5137150" y="2190750"/>
          <p14:tracePt t="58708" x="5181600" y="2190750"/>
          <p14:tracePt t="58724" x="5226050" y="2190750"/>
          <p14:tracePt t="58741" x="5289550" y="2190750"/>
          <p14:tracePt t="58757" x="5378450" y="2190750"/>
          <p14:tracePt t="58774" x="5473700" y="2190750"/>
          <p14:tracePt t="58791" x="5581650" y="2190750"/>
          <p14:tracePt t="58807" x="5689600" y="2190750"/>
          <p14:tracePt t="58824" x="5784850" y="2190750"/>
          <p14:tracePt t="58841" x="5861050" y="2190750"/>
          <p14:tracePt t="58845" x="5892800" y="2190750"/>
          <p14:tracePt t="58857" x="5924550" y="2190750"/>
          <p14:tracePt t="58875" x="5981700" y="2190750"/>
          <p14:tracePt t="58891" x="6038850" y="2190750"/>
          <p14:tracePt t="58894" x="6057900" y="2190750"/>
          <p14:tracePt t="58909" x="6115050" y="2190750"/>
          <p14:tracePt t="58924" x="6165850" y="2190750"/>
          <p14:tracePt t="58940" x="6197600" y="2190750"/>
          <p14:tracePt t="58957" x="6229350" y="2190750"/>
          <p14:tracePt t="58973" x="6273800" y="2190750"/>
          <p14:tracePt t="58990" x="6299200" y="2190750"/>
          <p14:tracePt t="59007" x="6330950" y="2190750"/>
          <p14:tracePt t="59023" x="6362700" y="2190750"/>
          <p14:tracePt t="59040" x="6388100" y="2190750"/>
          <p14:tracePt t="59057" x="6413500" y="2190750"/>
          <p14:tracePt t="59061" x="6432550" y="2190750"/>
          <p14:tracePt t="59074" x="6438900" y="2190750"/>
          <p14:tracePt t="59091" x="6464300" y="2190750"/>
          <p14:tracePt t="59108" x="6496050" y="2190750"/>
          <p14:tracePt t="59124" x="6521450" y="2190750"/>
          <p14:tracePt t="59141" x="6534150" y="2190750"/>
          <p14:tracePt t="59157" x="6553200" y="2190750"/>
          <p14:tracePt t="59174" x="6572250" y="2190750"/>
          <p14:tracePt t="59190" x="6591300" y="2190750"/>
          <p14:tracePt t="59207" x="6616700" y="2190750"/>
          <p14:tracePt t="59224" x="6635750" y="2190750"/>
          <p14:tracePt t="59240" x="6648450" y="2190750"/>
          <p14:tracePt t="59257" x="6667500" y="2190750"/>
          <p14:tracePt t="59260" x="6673850" y="2190750"/>
          <p14:tracePt t="59274" x="6680200" y="2190750"/>
          <p14:tracePt t="59290" x="6711950" y="2190750"/>
          <p14:tracePt t="59308" x="6756400" y="2190750"/>
          <p14:tracePt t="59324" x="6788150" y="2190750"/>
          <p14:tracePt t="59340" x="6800850" y="2190750"/>
          <p14:tracePt t="59357" x="6826250" y="2190750"/>
          <p14:tracePt t="59374" x="6832600" y="2190750"/>
          <p14:tracePt t="59390" x="6838950" y="2190750"/>
          <p14:tracePt t="59407" x="6845300" y="2190750"/>
          <p14:tracePt t="59424" x="6858000" y="2190750"/>
          <p14:tracePt t="59429" x="6870700" y="2190750"/>
          <p14:tracePt t="59440" x="6889750" y="2190750"/>
          <p14:tracePt t="59457" x="6921500" y="2190750"/>
          <p14:tracePt t="59474" x="6953250" y="2190750"/>
          <p14:tracePt t="59477" x="6972300" y="2190750"/>
          <p14:tracePt t="59490" x="6985000" y="2190750"/>
          <p14:tracePt t="59507" x="7004050" y="2190750"/>
          <p14:tracePt t="59764" x="0" y="0"/>
        </p14:tracePtLst>
        <p14:tracePtLst>
          <p14:tracePt t="60479" x="3816350" y="2197100"/>
          <p14:tracePt t="60487" x="3816350" y="2203450"/>
          <p14:tracePt t="60495" x="3829050" y="2209800"/>
          <p14:tracePt t="60506" x="3860800" y="2216150"/>
          <p14:tracePt t="60524" x="4013200" y="2216150"/>
          <p14:tracePt t="60540" x="4171950" y="2216150"/>
          <p14:tracePt t="60556" x="4368800" y="2216150"/>
          <p14:tracePt t="60573" x="4565650" y="2216150"/>
          <p14:tracePt t="60590" x="4775200" y="2216150"/>
          <p14:tracePt t="60607" x="4997450" y="2216150"/>
          <p14:tracePt t="60623" x="5219700" y="2216150"/>
          <p14:tracePt t="60640" x="5448300" y="2216150"/>
          <p14:tracePt t="60657" x="5695950" y="2216150"/>
          <p14:tracePt t="60673" x="5956300" y="2216150"/>
          <p14:tracePt t="60677" x="6083300" y="2216150"/>
          <p14:tracePt t="60690" x="6216650" y="2216150"/>
          <p14:tracePt t="60706" x="6426200" y="2216150"/>
          <p14:tracePt t="60723" x="6635750" y="2216150"/>
          <p14:tracePt t="60740" x="6711950" y="2216150"/>
          <p14:tracePt t="60756" x="6743700" y="2216150"/>
          <p14:tracePt t="60773" x="6750050" y="2216150"/>
          <p14:tracePt t="60956" x="0" y="0"/>
        </p14:tracePtLst>
        <p14:tracePtLst>
          <p14:tracePt t="62607" x="2730500" y="2260600"/>
          <p14:tracePt t="62662" x="2749550" y="2260600"/>
          <p14:tracePt t="62670" x="2781300" y="2260600"/>
          <p14:tracePt t="62677" x="2832100" y="2260600"/>
          <p14:tracePt t="62689" x="2908300" y="2260600"/>
          <p14:tracePt t="62706" x="3086100" y="2260600"/>
          <p14:tracePt t="62709" x="3200400" y="2260600"/>
          <p14:tracePt t="62722" x="3327400" y="2260600"/>
          <p14:tracePt t="62740" x="3765550" y="2260600"/>
          <p14:tracePt t="62756" x="4070350" y="2260600"/>
          <p14:tracePt t="62772" x="4375150" y="2260600"/>
          <p14:tracePt t="62789" x="4654550" y="2260600"/>
          <p14:tracePt t="62805" x="4940300" y="2260600"/>
          <p14:tracePt t="62822" x="5289550" y="2260600"/>
          <p14:tracePt t="62839" x="5676900" y="2260600"/>
          <p14:tracePt t="62856" x="6045200" y="2260600"/>
          <p14:tracePt t="62873" x="6350000" y="2260600"/>
          <p14:tracePt t="62889" x="6559550" y="2260600"/>
          <p14:tracePt t="62892" x="6648450" y="2260600"/>
          <p14:tracePt t="62906" x="6711950" y="2260600"/>
          <p14:tracePt t="62922" x="6813550" y="2260600"/>
          <p14:tracePt t="62939" x="6965950" y="2260600"/>
          <p14:tracePt t="62956" x="7073900" y="2260600"/>
          <p14:tracePt t="62972" x="7200900" y="2260600"/>
          <p14:tracePt t="62989" x="7346950" y="2260600"/>
          <p14:tracePt t="63006" x="7486650" y="2260600"/>
          <p14:tracePt t="63022" x="7600950" y="2260600"/>
          <p14:tracePt t="63039" x="7696200" y="2260600"/>
          <p14:tracePt t="63056" x="7766050" y="2260600"/>
          <p14:tracePt t="63072" x="7829550" y="2260600"/>
          <p14:tracePt t="63076" x="7861300" y="2260600"/>
          <p14:tracePt t="63089" x="7893050" y="2260600"/>
          <p14:tracePt t="63106" x="7981950" y="2260600"/>
          <p14:tracePt t="63109" x="8013700" y="2260600"/>
          <p14:tracePt t="63122" x="8045450" y="2260600"/>
          <p14:tracePt t="63140" x="8121650" y="2260600"/>
          <p14:tracePt t="63156" x="8147050" y="2260600"/>
          <p14:tracePt t="63173" x="8159750" y="2260600"/>
          <p14:tracePt t="63551" x="8153400" y="2254250"/>
          <p14:tracePt t="63559" x="8140700" y="2254250"/>
          <p14:tracePt t="63572" x="8096250" y="2254250"/>
          <p14:tracePt t="63589" x="8045450" y="2254250"/>
          <p14:tracePt t="63605" x="8007350" y="2254250"/>
          <p14:tracePt t="63622" x="7962900" y="2254250"/>
          <p14:tracePt t="63638" x="7918450" y="2254250"/>
          <p14:tracePt t="63655" x="7880350" y="2254250"/>
          <p14:tracePt t="63672" x="7842250" y="2254250"/>
          <p14:tracePt t="63689" x="7810500" y="2247900"/>
          <p14:tracePt t="63692" x="7785100" y="2241550"/>
          <p14:tracePt t="63705" x="7778750" y="2241550"/>
          <p14:tracePt t="63722" x="7753350" y="2241550"/>
          <p14:tracePt t="63738" x="7747000" y="2241550"/>
          <p14:tracePt t="63755" x="7740650" y="2241550"/>
          <p14:tracePt t="63772" x="7734300" y="2241550"/>
          <p14:tracePt t="63999" x="7753350" y="2241550"/>
          <p14:tracePt t="64006" x="7766050" y="2241550"/>
          <p14:tracePt t="64014" x="7791450" y="2241550"/>
          <p14:tracePt t="64022" x="7816850" y="2241550"/>
          <p14:tracePt t="64038" x="7867650" y="2241550"/>
          <p14:tracePt t="64055" x="7905750" y="2241550"/>
          <p14:tracePt t="64072" x="7918450" y="2241550"/>
          <p14:tracePt t="64088" x="7924800" y="2241550"/>
          <p14:tracePt t="64159" x="7912100" y="2241550"/>
          <p14:tracePt t="64166" x="7880350" y="2241550"/>
          <p14:tracePt t="64174" x="7842250" y="2241550"/>
          <p14:tracePt t="64189" x="7721600" y="2241550"/>
          <p14:tracePt t="64205" x="7562850" y="2241550"/>
          <p14:tracePt t="64222" x="7404100" y="2241550"/>
          <p14:tracePt t="64239" x="7327900" y="2241550"/>
          <p14:tracePt t="64255" x="7315200" y="2241550"/>
          <p14:tracePt t="64272" x="7308850" y="2241550"/>
          <p14:tracePt t="64327" x="7315200" y="2241550"/>
          <p14:tracePt t="64334" x="7321550" y="2241550"/>
          <p14:tracePt t="64343" x="7334250" y="2241550"/>
          <p14:tracePt t="64357" x="7359650" y="2241550"/>
          <p14:tracePt t="64372" x="7404100" y="2241550"/>
          <p14:tracePt t="64389" x="7454900" y="2241550"/>
          <p14:tracePt t="64406" x="7556500" y="2241550"/>
          <p14:tracePt t="64422" x="7683500" y="2241550"/>
          <p14:tracePt t="64439" x="7810500" y="2241550"/>
          <p14:tracePt t="64456" x="7886700" y="2241550"/>
          <p14:tracePt t="64460" x="7905750" y="2241550"/>
          <p14:tracePt t="64472" x="7924800" y="2241550"/>
          <p14:tracePt t="64489" x="7937500" y="2241550"/>
          <p14:tracePt t="64591" x="7924800" y="2241550"/>
          <p14:tracePt t="64598" x="7918450" y="2241550"/>
          <p14:tracePt t="64606" x="7905750" y="2241550"/>
          <p14:tracePt t="64622" x="7893050" y="2241550"/>
          <p14:tracePt t="64639" x="7886700" y="2241550"/>
          <p14:tracePt t="64767" x="7893050" y="2241550"/>
          <p14:tracePt t="64774" x="7912100" y="2241550"/>
          <p14:tracePt t="64789" x="7988300" y="2241550"/>
          <p14:tracePt t="64805" x="8108950" y="2241550"/>
          <p14:tracePt t="64822" x="8235950" y="2241550"/>
          <p14:tracePt t="64839" x="8318500" y="2241550"/>
          <p14:tracePt t="64856" x="8369300" y="2241550"/>
          <p14:tracePt t="64861" x="8382000" y="2241550"/>
          <p14:tracePt t="65396" x="0" y="0"/>
        </p14:tracePtLst>
        <p14:tracePtLst>
          <p14:tracePt t="65926" x="7626350" y="2228850"/>
          <p14:tracePt t="66047" x="7639050" y="2228850"/>
          <p14:tracePt t="66053" x="7670800" y="2228850"/>
          <p14:tracePt t="66061" x="7721600" y="2228850"/>
          <p14:tracePt t="66071" x="7785100" y="2228850"/>
          <p14:tracePt t="66087" x="7943850" y="2228850"/>
          <p14:tracePt t="66104" x="8115300" y="2228850"/>
          <p14:tracePt t="66121" x="8274050" y="2228850"/>
          <p14:tracePt t="66138" x="8375650" y="2228850"/>
          <p14:tracePt t="66154" x="8464550" y="2228850"/>
          <p14:tracePt t="66156" x="8496300" y="2228850"/>
          <p14:tracePt t="66171" x="8547100" y="2228850"/>
          <p14:tracePt t="66188" x="8591550" y="2228850"/>
          <p14:tracePt t="66204" x="8642350" y="2228850"/>
          <p14:tracePt t="66221" x="8686800" y="2228850"/>
          <p14:tracePt t="66237" x="8712200" y="2228850"/>
          <p14:tracePt t="66254" x="8731250" y="2228850"/>
          <p14:tracePt t="66333" x="8737600" y="2228850"/>
          <p14:tracePt t="66364" x="8743950" y="2228850"/>
          <p14:tracePt t="66582" x="8750300" y="2228850"/>
          <p14:tracePt t="66614" x="8756650" y="2228850"/>
          <p14:tracePt t="66621" x="8763000" y="2228850"/>
          <p14:tracePt t="66630" x="8769350" y="2228850"/>
          <p14:tracePt t="66640" x="8782050" y="2228850"/>
          <p14:tracePt t="66655" x="8807450" y="2228850"/>
          <p14:tracePt t="66671" x="8858250" y="2228850"/>
          <p14:tracePt t="66688" x="8902700" y="2228850"/>
          <p14:tracePt t="66695" x="8921750" y="2228850"/>
          <p14:tracePt t="66704" x="8934450" y="2228850"/>
          <p14:tracePt t="66721" x="8972550" y="2228850"/>
          <p14:tracePt t="66725" x="8991600" y="2228850"/>
          <p14:tracePt t="66738" x="9017000" y="2228850"/>
          <p14:tracePt t="66754" x="9074150" y="2228850"/>
          <p14:tracePt t="66772" x="9169400" y="2228850"/>
          <p14:tracePt t="66788" x="9226550" y="2228850"/>
          <p14:tracePt t="66804" x="9277350" y="2228850"/>
          <p14:tracePt t="66821" x="9309100" y="2228850"/>
          <p14:tracePt t="66838" x="9340850" y="2228850"/>
          <p14:tracePt t="66854" x="9378950" y="2228850"/>
          <p14:tracePt t="66871" x="9417050" y="2228850"/>
          <p14:tracePt t="66888" x="9448800" y="2228850"/>
          <p14:tracePt t="66905" x="9493250" y="2228850"/>
          <p14:tracePt t="66908" x="9505950" y="2228850"/>
          <p14:tracePt t="66921" x="9531350" y="2228850"/>
          <p14:tracePt t="66938" x="9582150" y="2228850"/>
          <p14:tracePt t="66956" x="9664700" y="2228850"/>
          <p14:tracePt t="66972" x="9734550" y="2228850"/>
          <p14:tracePt t="66988" x="9798050" y="2228850"/>
          <p14:tracePt t="67005" x="9848850" y="2228850"/>
          <p14:tracePt t="67021" x="9893300" y="2228850"/>
          <p14:tracePt t="67038" x="9925050" y="2228850"/>
          <p14:tracePt t="67054" x="9963150" y="2228850"/>
          <p14:tracePt t="67071" x="9994900" y="2228850"/>
          <p14:tracePt t="67087" x="10026650" y="2228850"/>
          <p14:tracePt t="67104" x="10071100" y="2228850"/>
          <p14:tracePt t="67121" x="10109200" y="2228850"/>
          <p14:tracePt t="67137" x="10147300" y="2228850"/>
          <p14:tracePt t="67154" x="10166350" y="2228850"/>
          <p14:tracePt t="67157" x="10172700" y="2228850"/>
          <p14:tracePt t="67192" x="10179050" y="2228850"/>
          <p14:tracePt t="67206" x="10185400" y="2228850"/>
          <p14:tracePt t="67238" x="10191750" y="2228850"/>
          <p14:tracePt t="68164" x="0" y="0"/>
        </p14:tracePtLst>
        <p14:tracePtLst>
          <p14:tracePt t="73030" x="1790700" y="2514600"/>
          <p14:tracePt t="73037" x="1790700" y="2520950"/>
          <p14:tracePt t="73046" x="1784350" y="2546350"/>
          <p14:tracePt t="73053" x="1778000" y="2565400"/>
          <p14:tracePt t="73068" x="1765300" y="2622550"/>
          <p14:tracePt t="73085" x="1752600" y="2724150"/>
          <p14:tracePt t="73102" x="1733550" y="2863850"/>
          <p14:tracePt t="73119" x="1695450" y="3041650"/>
          <p14:tracePt t="73135" x="1651000" y="3251200"/>
          <p14:tracePt t="73152" x="1625600" y="3460750"/>
          <p14:tracePt t="73168" x="1619250" y="3657600"/>
          <p14:tracePt t="73185" x="1619250" y="3848100"/>
          <p14:tracePt t="73188" x="1619250" y="3956050"/>
          <p14:tracePt t="73202" x="1625600" y="4051300"/>
          <p14:tracePt t="73218" x="1651000" y="4241800"/>
          <p14:tracePt t="73221" x="1663700" y="4330700"/>
          <p14:tracePt t="73236" x="1695450" y="4502150"/>
          <p14:tracePt t="73252" x="1714500" y="4673600"/>
          <p14:tracePt t="73268" x="1739900" y="4845050"/>
          <p14:tracePt t="73285" x="1765300" y="4991100"/>
          <p14:tracePt t="73302" x="1790700" y="5143500"/>
          <p14:tracePt t="73318" x="1816100" y="5276850"/>
          <p14:tracePt t="73335" x="1847850" y="5384800"/>
          <p14:tracePt t="73352" x="1873250" y="5467350"/>
          <p14:tracePt t="73368" x="1898650" y="5530850"/>
          <p14:tracePt t="73385" x="1911350" y="5568950"/>
          <p14:tracePt t="73401" x="1936750" y="5607050"/>
          <p14:tracePt t="73418" x="1962150" y="5632450"/>
          <p14:tracePt t="73419" x="1974850" y="5645150"/>
          <p14:tracePt t="73435" x="2006600" y="5670550"/>
          <p14:tracePt t="73451" x="2051050" y="5689600"/>
          <p14:tracePt t="73468" x="2108200" y="5702300"/>
          <p14:tracePt t="73485" x="2197100" y="5715000"/>
          <p14:tracePt t="73501" x="2336800" y="5715000"/>
          <p14:tracePt t="73518" x="2527300" y="5676900"/>
          <p14:tracePt t="73535" x="2705100" y="5600700"/>
          <p14:tracePt t="73551" x="2876550" y="5486400"/>
          <p14:tracePt t="73568" x="3009900" y="5353050"/>
          <p14:tracePt t="73585" x="3105150" y="5219700"/>
          <p14:tracePt t="73601" x="3187700" y="5060950"/>
          <p14:tracePt t="73618" x="3244850" y="4864100"/>
          <p14:tracePt t="73635" x="3282950" y="4629150"/>
          <p14:tracePt t="73635" x="3295650" y="4495800"/>
          <p14:tracePt t="73651" x="3295650" y="4235450"/>
          <p14:tracePt t="73668" x="3270250" y="3917950"/>
          <p14:tracePt t="73685" x="3206750" y="3663950"/>
          <p14:tracePt t="73701" x="3130550" y="3416300"/>
          <p14:tracePt t="73718" x="3060700" y="3225800"/>
          <p14:tracePt t="73735" x="2990850" y="3060700"/>
          <p14:tracePt t="73751" x="2908300" y="2914650"/>
          <p14:tracePt t="73768" x="2838450" y="2806700"/>
          <p14:tracePt t="73785" x="2781300" y="2730500"/>
          <p14:tracePt t="73801" x="2730500" y="2679700"/>
          <p14:tracePt t="73818" x="2667000" y="2628900"/>
          <p14:tracePt t="73834" x="2603500" y="2603500"/>
          <p14:tracePt t="73835" x="2578100" y="2590800"/>
          <p14:tracePt t="73851" x="2508250" y="2559050"/>
          <p14:tracePt t="73868" x="2413000" y="2533650"/>
          <p14:tracePt t="73884" x="2311400" y="2508250"/>
          <p14:tracePt t="73901" x="2203450" y="2495550"/>
          <p14:tracePt t="73918" x="2095500" y="2476500"/>
          <p14:tracePt t="73935" x="2006600" y="2470150"/>
          <p14:tracePt t="73951" x="1930400" y="2476500"/>
          <p14:tracePt t="73968" x="1866900" y="2514600"/>
          <p14:tracePt t="73984" x="1809750" y="2578100"/>
          <p14:tracePt t="74001" x="1752600" y="2686050"/>
          <p14:tracePt t="74018" x="1682750" y="2806700"/>
          <p14:tracePt t="74020" x="1651000" y="2876550"/>
          <p14:tracePt t="74034" x="1625600" y="2933700"/>
          <p14:tracePt t="74051" x="1587500" y="3098800"/>
          <p14:tracePt t="74068" x="1568450" y="3225800"/>
          <p14:tracePt t="74085" x="1568450" y="3352800"/>
          <p14:tracePt t="74101" x="1574800" y="3536950"/>
          <p14:tracePt t="74118" x="1606550" y="3727450"/>
          <p14:tracePt t="74135" x="1644650" y="3917950"/>
          <p14:tracePt t="74151" x="1676400" y="4102100"/>
          <p14:tracePt t="74168" x="1727200" y="4267200"/>
          <p14:tracePt t="74185" x="1790700" y="4419600"/>
          <p14:tracePt t="74188" x="1816100" y="4495800"/>
          <p14:tracePt t="74202" x="1841500" y="4565650"/>
          <p14:tracePt t="74218" x="1879600" y="4699000"/>
          <p14:tracePt t="74220" x="1898650" y="4749800"/>
          <p14:tracePt t="74235" x="1955800" y="4864100"/>
          <p14:tracePt t="74252" x="2006600" y="4959350"/>
          <p14:tracePt t="74268" x="2070100" y="5054600"/>
          <p14:tracePt t="74285" x="2133600" y="5124450"/>
          <p14:tracePt t="74301" x="2190750" y="5175250"/>
          <p14:tracePt t="74318" x="2260600" y="5207000"/>
          <p14:tracePt t="74335" x="2355850" y="5238750"/>
          <p14:tracePt t="74351" x="2482850" y="5245100"/>
          <p14:tracePt t="74368" x="2673350" y="5245100"/>
          <p14:tracePt t="74385" x="2901950" y="5245100"/>
          <p14:tracePt t="74401" x="3136900" y="5238750"/>
          <p14:tracePt t="74404" x="3232150" y="5219700"/>
          <p14:tracePt t="74418" x="3321050" y="5200650"/>
          <p14:tracePt t="74435" x="3492500" y="5130800"/>
          <p14:tracePt t="74451" x="3562350" y="5054600"/>
          <p14:tracePt t="74468" x="3644900" y="4927600"/>
          <p14:tracePt t="74485" x="3714750" y="4762500"/>
          <p14:tracePt t="74501" x="3784600" y="4565650"/>
          <p14:tracePt t="74518" x="3810000" y="4375150"/>
          <p14:tracePt t="74535" x="3810000" y="4197350"/>
          <p14:tracePt t="74551" x="3759200" y="3962400"/>
          <p14:tracePt t="74568" x="3619500" y="3676650"/>
          <p14:tracePt t="74585" x="3435350" y="3378200"/>
          <p14:tracePt t="74601" x="3219450" y="3105150"/>
          <p14:tracePt t="74618" x="3022600" y="2914650"/>
          <p14:tracePt t="74620" x="2927350" y="2844800"/>
          <p14:tracePt t="74635" x="2762250" y="2730500"/>
          <p14:tracePt t="74651" x="2622550" y="2641600"/>
          <p14:tracePt t="74668" x="2508250" y="2584450"/>
          <p14:tracePt t="74685" x="2419350" y="2546350"/>
          <p14:tracePt t="74701" x="2324100" y="2508250"/>
          <p14:tracePt t="74718" x="2216150" y="2489200"/>
          <p14:tracePt t="74735" x="2101850" y="2470150"/>
          <p14:tracePt t="74751" x="2038350" y="2470150"/>
          <p14:tracePt t="74768" x="1981200" y="2470150"/>
          <p14:tracePt t="74785" x="1924050" y="2482850"/>
          <p14:tracePt t="74801" x="1860550" y="2514600"/>
          <p14:tracePt t="74818" x="1784350" y="2559050"/>
          <p14:tracePt t="74834" x="1727200" y="2628900"/>
          <p14:tracePt t="74837" x="1695450" y="2673350"/>
          <p14:tracePt t="74852" x="1638300" y="2768600"/>
          <p14:tracePt t="74868" x="1581150" y="2895600"/>
          <p14:tracePt t="74885" x="1530350" y="3048000"/>
          <p14:tracePt t="74901" x="1498600" y="3219450"/>
          <p14:tracePt t="74918" x="1473200" y="3390900"/>
          <p14:tracePt t="74935" x="1454150" y="3581400"/>
          <p14:tracePt t="74952" x="1454150" y="3740150"/>
          <p14:tracePt t="74968" x="1466850" y="3924300"/>
          <p14:tracePt t="74985" x="1498600" y="4095750"/>
          <p14:tracePt t="75001" x="1530350" y="4248150"/>
          <p14:tracePt t="75004" x="1543050" y="4318000"/>
          <p14:tracePt t="75018" x="1555750" y="4387850"/>
          <p14:tracePt t="75035" x="1625600" y="4622800"/>
          <p14:tracePt t="75052" x="1695450" y="4800600"/>
          <p14:tracePt t="75068" x="1752600" y="4953000"/>
          <p14:tracePt t="75084" x="1816100" y="5086350"/>
          <p14:tracePt t="75101" x="1873250" y="5200650"/>
          <p14:tracePt t="75118" x="1936750" y="5295900"/>
          <p14:tracePt t="75135" x="2006600" y="5397500"/>
          <p14:tracePt t="75151" x="2082800" y="5467350"/>
          <p14:tracePt t="75168" x="2171700" y="5524500"/>
          <p14:tracePt t="75185" x="2254250" y="5575300"/>
          <p14:tracePt t="75188" x="2298700" y="5588000"/>
          <p14:tracePt t="75201" x="2355850" y="5594350"/>
          <p14:tracePt t="75218" x="2470150" y="5594350"/>
          <p14:tracePt t="75236" x="2749550" y="5524500"/>
          <p14:tracePt t="75252" x="2990850" y="5403850"/>
          <p14:tracePt t="75268" x="3225800" y="5264150"/>
          <p14:tracePt t="75285" x="3422650" y="5130800"/>
          <p14:tracePt t="75301" x="3562350" y="4978400"/>
          <p14:tracePt t="75318" x="3651250" y="4813300"/>
          <p14:tracePt t="75335" x="3708400" y="4610100"/>
          <p14:tracePt t="75351" x="3740150" y="4400550"/>
          <p14:tracePt t="75368" x="3746500" y="4197350"/>
          <p14:tracePt t="75385" x="3727450" y="4006850"/>
          <p14:tracePt t="75401" x="3663950" y="3841750"/>
          <p14:tracePt t="75405" x="3619500" y="3752850"/>
          <p14:tracePt t="75418" x="3568700" y="3663950"/>
          <p14:tracePt t="75436" x="3352800" y="3371850"/>
          <p14:tracePt t="75452" x="3117850" y="3168650"/>
          <p14:tracePt t="75468" x="2851150" y="2984500"/>
          <p14:tracePt t="75485" x="2559050" y="2813050"/>
          <p14:tracePt t="75501" x="2336800" y="2711450"/>
          <p14:tracePt t="75518" x="2171700" y="2654300"/>
          <p14:tracePt t="75535" x="2063750" y="2635250"/>
          <p14:tracePt t="75551" x="2012950" y="2635250"/>
          <p14:tracePt t="75568" x="1936750" y="2660650"/>
          <p14:tracePt t="75585" x="1841500" y="2755900"/>
          <p14:tracePt t="75601" x="1733550" y="2908300"/>
          <p14:tracePt t="75618" x="1625600" y="3117850"/>
          <p14:tracePt t="75635" x="1517650" y="3333750"/>
          <p14:tracePt t="75637" x="1479550" y="3422650"/>
          <p14:tracePt t="75651" x="1447800" y="3594100"/>
          <p14:tracePt t="75668" x="1441450" y="3733800"/>
          <p14:tracePt t="75685" x="1441450" y="3879850"/>
          <p14:tracePt t="75701" x="1466850" y="4044950"/>
          <p14:tracePt t="75718" x="1517650" y="4197350"/>
          <p14:tracePt t="75734" x="1593850" y="4362450"/>
          <p14:tracePt t="75751" x="1720850" y="4540250"/>
          <p14:tracePt t="75768" x="1873250" y="4705350"/>
          <p14:tracePt t="75785" x="2063750" y="4864100"/>
          <p14:tracePt t="75801" x="2254250" y="4991100"/>
          <p14:tracePt t="75805" x="2343150" y="5035550"/>
          <p14:tracePt t="75818" x="2438400" y="5080000"/>
          <p14:tracePt t="75834" x="2635250" y="5156200"/>
          <p14:tracePt t="75851" x="2838450" y="5200650"/>
          <p14:tracePt t="75851" x="2933700" y="5213350"/>
          <p14:tracePt t="75867" x="3117850" y="5219700"/>
          <p14:tracePt t="75884" x="3295650" y="5194300"/>
          <p14:tracePt t="75900" x="3454400" y="5130800"/>
          <p14:tracePt t="75917" x="3587750" y="5016500"/>
          <p14:tracePt t="75934" x="3727450" y="4826000"/>
          <p14:tracePt t="75951" x="3873500" y="4521200"/>
          <p14:tracePt t="75967" x="3981450" y="4171950"/>
          <p14:tracePt t="75984" x="4032250" y="3860800"/>
          <p14:tracePt t="76001" x="4044950" y="3619500"/>
          <p14:tracePt t="76018" x="4013200" y="3378200"/>
          <p14:tracePt t="76019" x="3968750" y="3282950"/>
          <p14:tracePt t="76034" x="3911600" y="3181350"/>
          <p14:tracePt t="76037" x="3841750" y="3086100"/>
          <p14:tracePt t="76051" x="3676650" y="2933700"/>
          <p14:tracePt t="76067" x="3486150" y="2819400"/>
          <p14:tracePt t="76084" x="3289300" y="2717800"/>
          <p14:tracePt t="76101" x="3105150" y="2647950"/>
          <p14:tracePt t="76117" x="2927350" y="2590800"/>
          <p14:tracePt t="76134" x="2768600" y="2559050"/>
          <p14:tracePt t="76151" x="2597150" y="2527300"/>
          <p14:tracePt t="76167" x="2413000" y="2489200"/>
          <p14:tracePt t="76184" x="2241550" y="2463800"/>
          <p14:tracePt t="76188" x="2165350" y="2457450"/>
          <p14:tracePt t="76201" x="2120900" y="2457450"/>
          <p14:tracePt t="76204" x="2082800" y="2457450"/>
          <p14:tracePt t="76218" x="2038350" y="2457450"/>
          <p14:tracePt t="76234" x="1993900" y="2489200"/>
          <p14:tracePt t="76237" x="1968500" y="2514600"/>
          <p14:tracePt t="76252" x="1905000" y="2609850"/>
          <p14:tracePt t="76268" x="1822450" y="2755900"/>
          <p14:tracePt t="76284" x="1752600" y="2914650"/>
          <p14:tracePt t="76301" x="1689100" y="3079750"/>
          <p14:tracePt t="76318" x="1657350" y="3232150"/>
          <p14:tracePt t="76334" x="1657350" y="3365500"/>
          <p14:tracePt t="76351" x="1657350" y="3536950"/>
          <p14:tracePt t="76367" x="1670050" y="3714750"/>
          <p14:tracePt t="76384" x="1695450" y="3905250"/>
          <p14:tracePt t="76400" x="1727200" y="4089400"/>
          <p14:tracePt t="76417" x="1771650" y="4260850"/>
          <p14:tracePt t="76436" x="1866900" y="4502150"/>
          <p14:tracePt t="76452" x="1936750" y="4641850"/>
          <p14:tracePt t="76468" x="2000250" y="4743450"/>
          <p14:tracePt t="76484" x="2063750" y="4832350"/>
          <p14:tracePt t="76501" x="2133600" y="4902200"/>
          <p14:tracePt t="76518" x="2203450" y="4953000"/>
          <p14:tracePt t="76534" x="2298700" y="4997450"/>
          <p14:tracePt t="76551" x="2419350" y="5029200"/>
          <p14:tracePt t="76568" x="2559050" y="5048250"/>
          <p14:tracePt t="76584" x="2749550" y="5048250"/>
          <p14:tracePt t="76601" x="3022600" y="4991100"/>
          <p14:tracePt t="76605" x="3175000" y="4933950"/>
          <p14:tracePt t="76618" x="3321050" y="4857750"/>
          <p14:tracePt t="76634" x="3587750" y="4673600"/>
          <p14:tracePt t="76651" x="3829050" y="4337050"/>
          <p14:tracePt t="76668" x="3924300" y="4070350"/>
          <p14:tracePt t="76684" x="3956050" y="3810000"/>
          <p14:tracePt t="76701" x="3956050" y="3587750"/>
          <p14:tracePt t="76717" x="3911600" y="3327400"/>
          <p14:tracePt t="76734" x="3810000" y="3073400"/>
          <p14:tracePt t="76751" x="3651250" y="2819400"/>
          <p14:tracePt t="76768" x="3454400" y="2603500"/>
          <p14:tracePt t="76784" x="3263900" y="2438400"/>
          <p14:tracePt t="76801" x="3092450" y="2324100"/>
          <p14:tracePt t="76805" x="3022600" y="2279650"/>
          <p14:tracePt t="76818" x="2965450" y="2247900"/>
          <p14:tracePt t="76834" x="2844800" y="2197100"/>
          <p14:tracePt t="76851" x="2749550" y="2159000"/>
          <p14:tracePt t="76853" x="2698750" y="2146300"/>
          <p14:tracePt t="76868" x="2597150" y="2127250"/>
          <p14:tracePt t="76884" x="2501900" y="2120900"/>
          <p14:tracePt t="76901" x="2400300" y="2120900"/>
          <p14:tracePt t="76918" x="2279650" y="2146300"/>
          <p14:tracePt t="76935" x="2165350" y="2203450"/>
          <p14:tracePt t="76951" x="2070100" y="2292350"/>
          <p14:tracePt t="76968" x="1968500" y="2419350"/>
          <p14:tracePt t="76984" x="1873250" y="2571750"/>
          <p14:tracePt t="76989" x="1828800" y="2647950"/>
          <p14:tracePt t="77001" x="1778000" y="2724150"/>
          <p14:tracePt t="77017" x="1695450" y="2889250"/>
          <p14:tracePt t="77034" x="1644650" y="3054350"/>
          <p14:tracePt t="77037" x="1625600" y="3143250"/>
          <p14:tracePt t="77051" x="1612900" y="3302000"/>
          <p14:tracePt t="77068" x="1593850" y="3448050"/>
          <p14:tracePt t="77084" x="1593850" y="3581400"/>
          <p14:tracePt t="77101" x="1612900" y="3740150"/>
          <p14:tracePt t="77117" x="1651000" y="3892550"/>
          <p14:tracePt t="77134" x="1682750" y="4044950"/>
          <p14:tracePt t="77151" x="1733550" y="4197350"/>
          <p14:tracePt t="77168" x="1790700" y="4343400"/>
          <p14:tracePt t="77184" x="1860550" y="4476750"/>
          <p14:tracePt t="77188" x="1892300" y="4540250"/>
          <p14:tracePt t="77201" x="1924050" y="4610100"/>
          <p14:tracePt t="77218" x="2012950" y="4724400"/>
          <p14:tracePt t="77235" x="2089150" y="4826000"/>
          <p14:tracePt t="77237" x="2139950" y="4864100"/>
          <p14:tracePt t="77251" x="2235200" y="4946650"/>
          <p14:tracePt t="77268" x="2355850" y="5022850"/>
          <p14:tracePt t="77284" x="2476500" y="5086350"/>
          <p14:tracePt t="77301" x="2603500" y="5137150"/>
          <p14:tracePt t="77317" x="2730500" y="5168900"/>
          <p14:tracePt t="77334" x="2832100" y="5175250"/>
          <p14:tracePt t="77351" x="2927350" y="5175250"/>
          <p14:tracePt t="77367" x="3016250" y="5168900"/>
          <p14:tracePt t="77384" x="3073400" y="5124450"/>
          <p14:tracePt t="77401" x="3143250" y="5010150"/>
          <p14:tracePt t="77404" x="3187700" y="4921250"/>
          <p14:tracePt t="77417" x="3238500" y="4806950"/>
          <p14:tracePt t="77434" x="3378200" y="4470400"/>
          <p14:tracePt t="77437" x="3435350" y="4273550"/>
          <p14:tracePt t="77451" x="3498850" y="4095750"/>
          <p14:tracePt t="77468" x="3606800" y="3651250"/>
          <p14:tracePt t="77484" x="3619500" y="3448050"/>
          <p14:tracePt t="77501" x="3619500" y="3289300"/>
          <p14:tracePt t="77517" x="3575050" y="3105150"/>
          <p14:tracePt t="77534" x="3486150" y="2933700"/>
          <p14:tracePt t="77551" x="3371850" y="2762250"/>
          <p14:tracePt t="77567" x="3225800" y="2628900"/>
          <p14:tracePt t="77584" x="3054350" y="2514600"/>
          <p14:tracePt t="77600" x="2889250" y="2438400"/>
          <p14:tracePt t="77617" x="2749550" y="2393950"/>
          <p14:tracePt t="77620" x="2673350" y="2381250"/>
          <p14:tracePt t="77634" x="2603500" y="2362200"/>
          <p14:tracePt t="77651" x="2489200" y="2349500"/>
          <p14:tracePt t="77668" x="2343150" y="2336800"/>
          <p14:tracePt t="77684" x="2266950" y="2355850"/>
          <p14:tracePt t="77701" x="2190750" y="2406650"/>
          <p14:tracePt t="77718" x="2101850" y="2476500"/>
          <p14:tracePt t="77734" x="2032000" y="2584450"/>
          <p14:tracePt t="77751" x="1962150" y="2717800"/>
          <p14:tracePt t="77767" x="1905000" y="2870200"/>
          <p14:tracePt t="77784" x="1860550" y="3028950"/>
          <p14:tracePt t="77801" x="1835150" y="3175000"/>
          <p14:tracePt t="77817" x="1816100" y="3308350"/>
          <p14:tracePt t="77834" x="1816100" y="3435350"/>
          <p14:tracePt t="77837" x="1816100" y="3498850"/>
          <p14:tracePt t="77850" x="1822450" y="3581400"/>
          <p14:tracePt t="77868" x="1860550" y="3797300"/>
          <p14:tracePt t="77884" x="1911350" y="3949700"/>
          <p14:tracePt t="77901" x="1993900" y="4127500"/>
          <p14:tracePt t="77917" x="2101850" y="4305300"/>
          <p14:tracePt t="77934" x="2222500" y="4483100"/>
          <p14:tracePt t="77951" x="2349500" y="4641850"/>
          <p14:tracePt t="77967" x="2476500" y="4775200"/>
          <p14:tracePt t="77984" x="2603500" y="4876800"/>
          <p14:tracePt t="78001" x="2711450" y="4965700"/>
          <p14:tracePt t="78017" x="2806700" y="5035550"/>
          <p14:tracePt t="78034" x="2908300" y="5099050"/>
          <p14:tracePt t="78036" x="2952750" y="5124450"/>
          <p14:tracePt t="78050" x="2997200" y="5149850"/>
          <p14:tracePt t="78067" x="3136900" y="5187950"/>
          <p14:tracePt t="78083" x="3232150" y="5200650"/>
          <p14:tracePt t="78100" x="3327400" y="5200650"/>
          <p14:tracePt t="78117" x="3467100" y="5200650"/>
          <p14:tracePt t="78133" x="3587750" y="5168900"/>
          <p14:tracePt t="78150" x="3721100" y="5118100"/>
          <p14:tracePt t="78167" x="3848100" y="5035550"/>
          <p14:tracePt t="78184" x="3968750" y="4914900"/>
          <p14:tracePt t="78200" x="4057650" y="4775200"/>
          <p14:tracePt t="78217" x="4127500" y="4622800"/>
          <p14:tracePt t="78233" x="4197350" y="4438650"/>
          <p14:tracePt t="78250" x="4248150" y="4241800"/>
          <p14:tracePt t="78252" x="4267200" y="4159250"/>
          <p14:tracePt t="78267" x="4273550" y="4070350"/>
          <p14:tracePt t="78283" x="4279900" y="3848100"/>
          <p14:tracePt t="78300" x="4273550" y="3676650"/>
          <p14:tracePt t="78317" x="4216400" y="3505200"/>
          <p14:tracePt t="78333" x="4165600" y="3340100"/>
          <p14:tracePt t="78350" x="4108450" y="3219450"/>
          <p14:tracePt t="78367" x="4051300" y="3105150"/>
          <p14:tracePt t="78383" x="3987800" y="3009900"/>
          <p14:tracePt t="78400" x="3917950" y="2901950"/>
          <p14:tracePt t="78417" x="3835400" y="2806700"/>
          <p14:tracePt t="78433" x="3733800" y="2705100"/>
          <p14:tracePt t="78450" x="3587750" y="2603500"/>
          <p14:tracePt t="78453" x="3498850" y="2546350"/>
          <p14:tracePt t="78468" x="3282950" y="2444750"/>
          <p14:tracePt t="78484" x="3048000" y="2355850"/>
          <p14:tracePt t="78501" x="2870200" y="2311400"/>
          <p14:tracePt t="78517" x="2705100" y="2286000"/>
          <p14:tracePt t="78534" x="2609850" y="2279650"/>
          <p14:tracePt t="78550" x="2514600" y="2279650"/>
          <p14:tracePt t="78567" x="2419350" y="2305050"/>
          <p14:tracePt t="78584" x="2317750" y="2349500"/>
          <p14:tracePt t="78600" x="2203450" y="2438400"/>
          <p14:tracePt t="78617" x="2101850" y="2565400"/>
          <p14:tracePt t="78620" x="2044700" y="2635250"/>
          <p14:tracePt t="78633" x="2006600" y="2711450"/>
          <p14:tracePt t="78650" x="1911350" y="2870200"/>
          <p14:tracePt t="78653" x="1873250" y="2952750"/>
          <p14:tracePt t="78668" x="1803400" y="3117850"/>
          <p14:tracePt t="78684" x="1758950" y="3270250"/>
          <p14:tracePt t="78700" x="1752600" y="3429000"/>
          <p14:tracePt t="78717" x="1752600" y="3568700"/>
          <p14:tracePt t="78734" x="1752600" y="3727450"/>
          <p14:tracePt t="78751" x="1765300" y="3898900"/>
          <p14:tracePt t="78767" x="1778000" y="4044950"/>
          <p14:tracePt t="78784" x="1816100" y="4191000"/>
          <p14:tracePt t="78800" x="1835150" y="4318000"/>
          <p14:tracePt t="78817" x="1885950" y="4432300"/>
          <p14:tracePt t="78833" x="1924050" y="4533900"/>
          <p14:tracePt t="78836" x="1949450" y="4584700"/>
          <p14:tracePt t="78850" x="1974850" y="4629150"/>
          <p14:tracePt t="78867" x="2032000" y="4718050"/>
          <p14:tracePt t="78884" x="2127250" y="4832350"/>
          <p14:tracePt t="78900" x="2184400" y="4889500"/>
          <p14:tracePt t="78917" x="2241550" y="4946650"/>
          <p14:tracePt t="78933" x="2305050" y="4997450"/>
          <p14:tracePt t="78950" x="2343150" y="5022850"/>
          <p14:tracePt t="78967" x="2362200" y="5029200"/>
          <p14:tracePt t="78983" x="2381250" y="5035550"/>
          <p14:tracePt t="79000" x="2400300" y="5035550"/>
          <p14:tracePt t="79017" x="2419350" y="5035550"/>
          <p14:tracePt t="79033" x="2438400" y="5029200"/>
          <p14:tracePt t="79050" x="2476500" y="5010150"/>
          <p14:tracePt t="79053" x="2489200" y="4997450"/>
          <p14:tracePt t="79068" x="2533650" y="4921250"/>
          <p14:tracePt t="79084" x="2571750" y="4832350"/>
          <p14:tracePt t="79100" x="2616200" y="4718050"/>
          <p14:tracePt t="79117" x="2667000" y="4591050"/>
          <p14:tracePt t="79134" x="2692400" y="4464050"/>
          <p14:tracePt t="79150" x="2711450" y="4330700"/>
          <p14:tracePt t="79167" x="2717800" y="4216400"/>
          <p14:tracePt t="79184" x="2717800" y="4076700"/>
          <p14:tracePt t="79200" x="2724150" y="3937000"/>
          <p14:tracePt t="79217" x="2724150" y="3854450"/>
          <p14:tracePt t="79234" x="2724150" y="3784600"/>
          <p14:tracePt t="79237" x="2717800" y="3759200"/>
          <p14:tracePt t="79250" x="2717800" y="3740150"/>
          <p14:tracePt t="79268" x="2705100" y="3695700"/>
          <p14:tracePt t="79284" x="2705100" y="3689350"/>
          <p14:tracePt t="79380" x="0" y="0"/>
        </p14:tracePtLst>
        <p14:tracePtLst>
          <p14:tracePt t="80671" x="1314450" y="2540000"/>
          <p14:tracePt t="80750" x="1327150" y="2540000"/>
          <p14:tracePt t="80758" x="1358900" y="2546350"/>
          <p14:tracePt t="80766" x="1403350" y="2559050"/>
          <p14:tracePt t="80783" x="1524000" y="2571750"/>
          <p14:tracePt t="80799" x="1670050" y="2578100"/>
          <p14:tracePt t="80816" x="1847850" y="2578100"/>
          <p14:tracePt t="80833" x="2038350" y="2578100"/>
          <p14:tracePt t="80836" x="2120900" y="2578100"/>
          <p14:tracePt t="80849" x="2197100" y="2578100"/>
          <p14:tracePt t="80866" x="2311400" y="2578100"/>
          <p14:tracePt t="80884" x="2381250" y="2578100"/>
          <p14:tracePt t="80900" x="2387600" y="2578100"/>
          <p14:tracePt t="81084" x="0" y="0"/>
        </p14:tracePtLst>
        <p14:tracePtLst>
          <p14:tracePt t="84334" x="2076450" y="2889250"/>
          <p14:tracePt t="84359" x="2089150" y="2889250"/>
          <p14:tracePt t="84365" x="2108200" y="2889250"/>
          <p14:tracePt t="84374" x="2139950" y="2889250"/>
          <p14:tracePt t="84381" x="2184400" y="2889250"/>
          <p14:tracePt t="84398" x="2305050" y="2889250"/>
          <p14:tracePt t="84415" x="2451100" y="2889250"/>
          <p14:tracePt t="84432" x="2565400" y="2889250"/>
          <p14:tracePt t="84448" x="2635250" y="2889250"/>
          <p14:tracePt t="84465" x="2647950" y="2889250"/>
          <p14:tracePt t="84482" x="2654300" y="2889250"/>
          <p14:tracePt t="84596" x="0" y="0"/>
        </p14:tracePtLst>
        <p14:tracePtLst>
          <p14:tracePt t="85219" x="1295400" y="2882900"/>
          <p14:tracePt t="85261" x="1314450" y="2882900"/>
          <p14:tracePt t="85269" x="1333500" y="2882900"/>
          <p14:tracePt t="85282" x="1365250" y="2882900"/>
          <p14:tracePt t="85299" x="1485900" y="2882900"/>
          <p14:tracePt t="85301" x="1549400" y="2882900"/>
          <p14:tracePt t="85316" x="1695450" y="2882900"/>
          <p14:tracePt t="85332" x="1854200" y="2882900"/>
          <p14:tracePt t="85348" x="1993900" y="2882900"/>
          <p14:tracePt t="85365" x="2108200" y="2882900"/>
          <p14:tracePt t="85381" x="2228850" y="2882900"/>
          <p14:tracePt t="85398" x="2355850" y="2882900"/>
          <p14:tracePt t="85415" x="2482850" y="2882900"/>
          <p14:tracePt t="85431" x="2597150" y="2882900"/>
          <p14:tracePt t="85448" x="2667000" y="2882900"/>
          <p14:tracePt t="85453" x="2679700" y="2882900"/>
          <p14:tracePt t="85465" x="2686050" y="2882900"/>
          <p14:tracePt t="85481" x="2692400" y="2882900"/>
          <p14:tracePt t="86156" x="0" y="0"/>
        </p14:tracePtLst>
        <p14:tracePtLst>
          <p14:tracePt t="87950" x="2495550" y="3282950"/>
          <p14:tracePt t="87989" x="2508250" y="3282950"/>
          <p14:tracePt t="87997" x="2520950" y="3282950"/>
          <p14:tracePt t="88005" x="2546350" y="3282950"/>
          <p14:tracePt t="88014" x="2578100" y="3282950"/>
          <p14:tracePt t="88031" x="2654300" y="3282950"/>
          <p14:tracePt t="88047" x="2749550" y="3282950"/>
          <p14:tracePt t="88064" x="2825750" y="3282950"/>
          <p14:tracePt t="88080" x="2882900" y="3282950"/>
          <p14:tracePt t="88085" x="2901950" y="3282950"/>
          <p14:tracePt t="88097" x="2914650" y="3282950"/>
          <p14:tracePt t="88114" x="2946400" y="3282950"/>
          <p14:tracePt t="88117" x="2952750" y="3282950"/>
          <p14:tracePt t="88131" x="2965450" y="3282950"/>
          <p14:tracePt t="88148" x="3003550" y="3282950"/>
          <p14:tracePt t="88164" x="3009900" y="3282950"/>
          <p14:tracePt t="88180" x="3016250" y="3282950"/>
          <p14:tracePt t="88237" x="3022600" y="3282950"/>
          <p14:tracePt t="88390" x="3028950" y="3282950"/>
          <p14:tracePt t="88509" x="3035300" y="3282950"/>
          <p14:tracePt t="88525" x="3041650" y="3282950"/>
          <p14:tracePt t="88533" x="3048000" y="3270250"/>
          <p14:tracePt t="88548" x="3060700" y="3244850"/>
          <p14:tracePt t="88564" x="3073400" y="3206750"/>
          <p14:tracePt t="88581" x="3073400" y="3187700"/>
          <p14:tracePt t="88597" x="3079750" y="3155950"/>
          <p14:tracePt t="88614" x="3079750" y="3117850"/>
          <p14:tracePt t="88630" x="3067050" y="3079750"/>
          <p14:tracePt t="88647" x="3035300" y="3041650"/>
          <p14:tracePt t="88664" x="2990850" y="3016250"/>
          <p14:tracePt t="88680" x="2959100" y="3003550"/>
          <p14:tracePt t="88697" x="2921000" y="2990850"/>
          <p14:tracePt t="88713" x="2908300" y="2990850"/>
          <p14:tracePt t="88730" x="2889250" y="2990850"/>
          <p14:tracePt t="88734" x="2876550" y="2990850"/>
          <p14:tracePt t="88748" x="2844800" y="2990850"/>
          <p14:tracePt t="88764" x="2813050" y="3009900"/>
          <p14:tracePt t="88781" x="2781300" y="3035300"/>
          <p14:tracePt t="88797" x="2749550" y="3054350"/>
          <p14:tracePt t="88814" x="2730500" y="3079750"/>
          <p14:tracePt t="88831" x="2711450" y="3098800"/>
          <p14:tracePt t="88847" x="2698750" y="3130550"/>
          <p14:tracePt t="88864" x="2692400" y="3143250"/>
          <p14:tracePt t="88881" x="2692400" y="3175000"/>
          <p14:tracePt t="88884" x="2692400" y="3181350"/>
          <p14:tracePt t="88897" x="2692400" y="3200400"/>
          <p14:tracePt t="88913" x="2698750" y="3232150"/>
          <p14:tracePt t="88916" x="2711450" y="3251200"/>
          <p14:tracePt t="88930" x="2717800" y="3263900"/>
          <p14:tracePt t="88946" x="2749550" y="3289300"/>
          <p14:tracePt t="88949" x="2774950" y="3314700"/>
          <p14:tracePt t="88963" x="2832100" y="3340100"/>
          <p14:tracePt t="88980" x="2901950" y="3352800"/>
          <p14:tracePt t="88997" x="2952750" y="3365500"/>
          <p14:tracePt t="89013" x="2984500" y="3365500"/>
          <p14:tracePt t="89030" x="3009900" y="3365500"/>
          <p14:tracePt t="89046" x="3022600" y="3359150"/>
          <p14:tracePt t="89063" x="3035300" y="3352800"/>
          <p14:tracePt t="89080" x="3048000" y="3340100"/>
          <p14:tracePt t="89097" x="3054350" y="3321050"/>
          <p14:tracePt t="89113" x="3054350" y="3295650"/>
          <p14:tracePt t="89130" x="3054350" y="3276600"/>
          <p14:tracePt t="89132" x="3054350" y="3257550"/>
          <p14:tracePt t="89146" x="3054350" y="3244850"/>
          <p14:tracePt t="89163" x="3054350" y="3187700"/>
          <p14:tracePt t="89180" x="3048000" y="3162300"/>
          <p14:tracePt t="89197" x="3041650" y="3143250"/>
          <p14:tracePt t="89213" x="3035300" y="3136900"/>
          <p14:tracePt t="89348" x="0" y="0"/>
        </p14:tracePtLst>
        <p14:tracePtLst>
          <p14:tracePt t="89918" x="1949450" y="3067050"/>
          <p14:tracePt t="89935" x="1936750" y="3067050"/>
          <p14:tracePt t="89951" x="1936750" y="3079750"/>
          <p14:tracePt t="89958" x="1930400" y="3098800"/>
          <p14:tracePt t="89974" x="1930400" y="3111500"/>
          <p14:tracePt t="89982" x="1930400" y="3124200"/>
          <p14:tracePt t="89997" x="1930400" y="3155950"/>
          <p14:tracePt t="90013" x="1930400" y="3181350"/>
          <p14:tracePt t="90030" x="1930400" y="3200400"/>
          <p14:tracePt t="90046" x="1943100" y="3232150"/>
          <p14:tracePt t="90063" x="1949450" y="3244850"/>
          <p14:tracePt t="90079" x="1955800" y="3257550"/>
          <p14:tracePt t="90096" x="1974850" y="3270250"/>
          <p14:tracePt t="90113" x="2006600" y="3289300"/>
          <p14:tracePt t="90129" x="2051050" y="3302000"/>
          <p14:tracePt t="90133" x="2063750" y="3302000"/>
          <p14:tracePt t="90146" x="2095500" y="3302000"/>
          <p14:tracePt t="90163" x="2184400" y="3302000"/>
          <p14:tracePt t="90180" x="2228850" y="3302000"/>
          <p14:tracePt t="90196" x="2247900" y="3282950"/>
          <p14:tracePt t="90213" x="2273300" y="3263900"/>
          <p14:tracePt t="90229" x="2292350" y="3238500"/>
          <p14:tracePt t="90246" x="2298700" y="3219450"/>
          <p14:tracePt t="90263" x="2298700" y="3200400"/>
          <p14:tracePt t="90280" x="2298700" y="3175000"/>
          <p14:tracePt t="90296" x="2298700" y="3155950"/>
          <p14:tracePt t="90313" x="2298700" y="3130550"/>
          <p14:tracePt t="90330" x="2292350" y="3105150"/>
          <p14:tracePt t="90346" x="2266950" y="3086100"/>
          <p14:tracePt t="90348" x="2247900" y="3073400"/>
          <p14:tracePt t="90363" x="2209800" y="3060700"/>
          <p14:tracePt t="90380" x="2171700" y="3048000"/>
          <p14:tracePt t="90397" x="2159000" y="3048000"/>
          <p14:tracePt t="90413" x="2146300" y="3048000"/>
          <p14:tracePt t="90430" x="2133600" y="3048000"/>
          <p14:tracePt t="90446" x="2114550" y="3048000"/>
          <p14:tracePt t="90463" x="2101850" y="3073400"/>
          <p14:tracePt t="90480" x="2082800" y="3098800"/>
          <p14:tracePt t="90497" x="2070100" y="3117850"/>
          <p14:tracePt t="90513" x="2063750" y="3143250"/>
          <p14:tracePt t="90530" x="2063750" y="3155950"/>
          <p14:tracePt t="90546" x="2063750" y="3175000"/>
          <p14:tracePt t="90564" x="2063750" y="3213100"/>
          <p14:tracePt t="90580" x="2076450" y="3232150"/>
          <p14:tracePt t="90596" x="2095500" y="3251200"/>
          <p14:tracePt t="90612" x="2108200" y="3270250"/>
          <p14:tracePt t="90630" x="2127250" y="3282950"/>
          <p14:tracePt t="90646" x="2139950" y="3289300"/>
          <p14:tracePt t="90663" x="2159000" y="3302000"/>
          <p14:tracePt t="90679" x="2171700" y="3302000"/>
          <p14:tracePt t="90696" x="2197100" y="3302000"/>
          <p14:tracePt t="90713" x="2216150" y="3302000"/>
          <p14:tracePt t="90729" x="2228850" y="3302000"/>
          <p14:tracePt t="90733" x="2235200" y="3302000"/>
          <p14:tracePt t="90746" x="2241550" y="3302000"/>
          <p14:tracePt t="90763" x="2260600" y="3302000"/>
          <p14:tracePt t="90780" x="2266950" y="3289300"/>
          <p14:tracePt t="90796" x="2279650" y="3270250"/>
          <p14:tracePt t="90813" x="2286000" y="3225800"/>
          <p14:tracePt t="90829" x="2292350" y="3187700"/>
          <p14:tracePt t="90847" x="2292350" y="3136900"/>
          <p14:tracePt t="90863" x="2292350" y="3086100"/>
          <p14:tracePt t="90880" x="2279650" y="3054350"/>
          <p14:tracePt t="90896" x="2254250" y="3028950"/>
          <p14:tracePt t="90913" x="2228850" y="3016250"/>
          <p14:tracePt t="90916" x="2209800" y="3009900"/>
          <p14:tracePt t="90929" x="2190750" y="3003550"/>
          <p14:tracePt t="90946" x="2165350" y="2997200"/>
          <p14:tracePt t="90964" x="2101850" y="2997200"/>
          <p14:tracePt t="90980" x="2051050" y="3003550"/>
          <p14:tracePt t="90996" x="2012950" y="3022600"/>
          <p14:tracePt t="91013" x="1968500" y="3054350"/>
          <p14:tracePt t="91030" x="1943100" y="3079750"/>
          <p14:tracePt t="91046" x="1924050" y="3111500"/>
          <p14:tracePt t="91063" x="1905000" y="3130550"/>
          <p14:tracePt t="91079" x="1898650" y="3155950"/>
          <p14:tracePt t="91096" x="1892300" y="3168650"/>
          <p14:tracePt t="91112" x="1892300" y="3181350"/>
          <p14:tracePt t="91129" x="1892300" y="3200400"/>
          <p14:tracePt t="91146" x="1892300" y="3225800"/>
          <p14:tracePt t="91148" x="1892300" y="3232150"/>
          <p14:tracePt t="91162" x="1898650" y="3244850"/>
          <p14:tracePt t="91179" x="1930400" y="3263900"/>
          <p14:tracePt t="91195" x="1974850" y="3282950"/>
          <p14:tracePt t="91212" x="2032000" y="3295650"/>
          <p14:tracePt t="91229" x="2108200" y="3295650"/>
          <p14:tracePt t="91246" x="2184400" y="3295650"/>
          <p14:tracePt t="91263" x="2216150" y="3282950"/>
          <p14:tracePt t="91280" x="2241550" y="3263900"/>
          <p14:tracePt t="91296" x="2260600" y="3225800"/>
          <p14:tracePt t="91313" x="2266950" y="3194050"/>
          <p14:tracePt t="91316" x="2273300" y="3168650"/>
          <p14:tracePt t="91329" x="2273300" y="3149600"/>
          <p14:tracePt t="91346" x="2273300" y="3117850"/>
          <p14:tracePt t="91362" x="2273300" y="3073400"/>
          <p14:tracePt t="91365" x="2266950" y="3067050"/>
          <p14:tracePt t="91380" x="2241550" y="3041650"/>
          <p14:tracePt t="91396" x="2222500" y="3035300"/>
          <p14:tracePt t="91413" x="2197100" y="3028950"/>
          <p14:tracePt t="91429" x="2178050" y="3028950"/>
          <p14:tracePt t="91446" x="2146300" y="3028950"/>
          <p14:tracePt t="91462" x="2114550" y="3054350"/>
          <p14:tracePt t="91479" x="2089150" y="3092450"/>
          <p14:tracePt t="91496" x="2082800" y="3117850"/>
          <p14:tracePt t="91513" x="2082800" y="3136900"/>
          <p14:tracePt t="91516" x="2082800" y="3149600"/>
          <p14:tracePt t="91530" x="2082800" y="3162300"/>
          <p14:tracePt t="91546" x="2082800" y="3181350"/>
          <p14:tracePt t="91549" x="2082800" y="3187700"/>
          <p14:tracePt t="91564" x="2082800" y="3206750"/>
          <p14:tracePt t="91596" x="2095500" y="3206750"/>
          <p14:tracePt t="91613" x="2146300" y="3206750"/>
          <p14:tracePt t="91629" x="2203450" y="3200400"/>
          <p14:tracePt t="91646" x="2247900" y="3175000"/>
          <p14:tracePt t="91662" x="2266950" y="3155950"/>
          <p14:tracePt t="91679" x="2279650" y="3136900"/>
          <p14:tracePt t="91712" x="2279650" y="3124200"/>
          <p14:tracePt t="91746" x="2273300" y="3105150"/>
          <p14:tracePt t="91762" x="2266950" y="3105150"/>
          <p14:tracePt t="91765" x="2260600" y="3105150"/>
          <p14:tracePt t="91780" x="2247900" y="3105150"/>
          <p14:tracePt t="91796" x="2241550" y="3105150"/>
          <p14:tracePt t="91813" x="2216150" y="3105150"/>
          <p14:tracePt t="91829" x="2203450" y="3136900"/>
          <p14:tracePt t="91846" x="2203450" y="3162300"/>
          <p14:tracePt t="91862" x="2203450" y="3168650"/>
          <p14:tracePt t="91957" x="2203450" y="3155950"/>
          <p14:tracePt t="91966" x="2203450" y="3136900"/>
          <p14:tracePt t="91973" x="2203450" y="3124200"/>
          <p14:tracePt t="91981" x="2203450" y="3117850"/>
          <p14:tracePt t="91996" x="2203450" y="3105150"/>
          <p14:tracePt t="92078" x="2197100" y="3111500"/>
          <p14:tracePt t="92085" x="2190750" y="3124200"/>
          <p14:tracePt t="92096" x="2184400" y="3143250"/>
          <p14:tracePt t="92112" x="2178050" y="3155950"/>
          <p14:tracePt t="92453" x="0" y="0"/>
        </p14:tracePtLst>
        <p14:tracePtLst>
          <p14:tracePt t="93814" x="1377950" y="3663950"/>
          <p14:tracePt t="93885" x="1384300" y="3663950"/>
          <p14:tracePt t="93893" x="1409700" y="3663950"/>
          <p14:tracePt t="93901" x="1441450" y="3663950"/>
          <p14:tracePt t="93912" x="1485900" y="3663950"/>
          <p14:tracePt t="93928" x="1612900" y="3663950"/>
          <p14:tracePt t="93945" x="1771650" y="3663950"/>
          <p14:tracePt t="93948" x="1866900" y="3663950"/>
          <p14:tracePt t="93962" x="1962150" y="3663950"/>
          <p14:tracePt t="93979" x="2159000" y="3663950"/>
          <p14:tracePt t="93996" x="2432050" y="3663950"/>
          <p14:tracePt t="94012" x="2559050" y="3663950"/>
          <p14:tracePt t="94029" x="2628900" y="3663950"/>
          <p14:tracePt t="94046" x="2654300" y="3663950"/>
          <p14:tracePt t="94062" x="2660650" y="3663950"/>
          <p14:tracePt t="94084" x="2667000" y="3663950"/>
          <p14:tracePt t="94100" x="2673350" y="3663950"/>
          <p14:tracePt t="94150" x="2679700" y="3663950"/>
          <p14:tracePt t="94174" x="2686050" y="3663950"/>
          <p14:tracePt t="94181" x="2692400" y="3663950"/>
          <p14:tracePt t="94207" x="2698750" y="3663950"/>
          <p14:tracePt t="94214" x="2705100" y="3663950"/>
          <p14:tracePt t="94239" x="2711450" y="3663950"/>
          <p14:tracePt t="94924" x="0" y="0"/>
        </p14:tracePtLst>
        <p14:tracePtLst>
          <p14:tracePt t="96245" x="1968500" y="4019550"/>
          <p14:tracePt t="96348" x="1974850" y="4019550"/>
          <p14:tracePt t="96356" x="1981200" y="4019550"/>
          <p14:tracePt t="96364" x="2000250" y="4019550"/>
          <p14:tracePt t="96377" x="2019300" y="4019550"/>
          <p14:tracePt t="96394" x="2070100" y="4019550"/>
          <p14:tracePt t="96410" x="2190750" y="4019550"/>
          <p14:tracePt t="96412" x="2254250" y="4019550"/>
          <p14:tracePt t="96427" x="2413000" y="4019550"/>
          <p14:tracePt t="96444" x="2578100" y="4019550"/>
          <p14:tracePt t="96461" x="2717800" y="4019550"/>
          <p14:tracePt t="96477" x="2813050" y="4019550"/>
          <p14:tracePt t="96494" x="2870200" y="4019550"/>
          <p14:tracePt t="96511" x="2914650" y="4019550"/>
          <p14:tracePt t="96528" x="2952750" y="4019550"/>
          <p14:tracePt t="96544" x="2984500" y="4019550"/>
          <p14:tracePt t="96561" x="3003550" y="4019550"/>
          <p14:tracePt t="96577" x="3022600" y="4019550"/>
          <p14:tracePt t="97308" x="0" y="0"/>
        </p14:tracePtLst>
        <p14:tracePtLst>
          <p14:tracePt t="98573" x="1435100" y="4362450"/>
          <p14:tracePt t="98686" x="1460500" y="4362450"/>
          <p14:tracePt t="98693" x="1485900" y="4362450"/>
          <p14:tracePt t="98701" x="1524000" y="4362450"/>
          <p14:tracePt t="98710" x="1574800" y="4362450"/>
          <p14:tracePt t="98727" x="1695450" y="4362450"/>
          <p14:tracePt t="98744" x="1809750" y="4362450"/>
          <p14:tracePt t="98760" x="1879600" y="4362450"/>
          <p14:tracePt t="98777" x="1905000" y="4362450"/>
          <p14:tracePt t="98794" x="1911350" y="4362450"/>
          <p14:tracePt t="99764" x="0" y="0"/>
        </p14:tracePtLst>
        <p14:tracePtLst>
          <p14:tracePt t="100895" x="2203450" y="4349750"/>
          <p14:tracePt t="100901" x="2209800" y="4356100"/>
          <p14:tracePt t="100910" x="2235200" y="4362450"/>
          <p14:tracePt t="100926" x="2317750" y="4375150"/>
          <p14:tracePt t="100943" x="2457450" y="4400550"/>
          <p14:tracePt t="100959" x="2654300" y="4419600"/>
          <p14:tracePt t="100976" x="2889250" y="4419600"/>
          <p14:tracePt t="100993" x="3219450" y="4419600"/>
          <p14:tracePt t="100997" x="3409950" y="4419600"/>
          <p14:tracePt t="101009" x="3606800" y="4419600"/>
          <p14:tracePt t="101026" x="4038600" y="4419600"/>
          <p14:tracePt t="101043" x="4730750" y="4419600"/>
          <p14:tracePt t="101059" x="5207000" y="4419600"/>
          <p14:tracePt t="101076" x="5657850" y="4419600"/>
          <p14:tracePt t="101092" x="6115050" y="4419600"/>
          <p14:tracePt t="101109" x="6565900" y="4419600"/>
          <p14:tracePt t="101126" x="6959600" y="4419600"/>
          <p14:tracePt t="101142" x="7283450" y="4419600"/>
          <p14:tracePt t="101159" x="7588250" y="4419600"/>
          <p14:tracePt t="101176" x="7835900" y="4419600"/>
          <p14:tracePt t="101192" x="8083550" y="4425950"/>
          <p14:tracePt t="101209" x="8286750" y="4464050"/>
          <p14:tracePt t="101225" x="8432800" y="4489450"/>
          <p14:tracePt t="101228" x="8477250" y="4489450"/>
          <p14:tracePt t="101242" x="8528050" y="4489450"/>
          <p14:tracePt t="101259" x="8648700" y="4489450"/>
          <p14:tracePt t="101275" x="8724900" y="4489450"/>
          <p14:tracePt t="101292" x="8813800" y="4489450"/>
          <p14:tracePt t="101309" x="8909050" y="4489450"/>
          <p14:tracePt t="101326" x="9004300" y="4489450"/>
          <p14:tracePt t="101343" x="9099550" y="4489450"/>
          <p14:tracePt t="101359" x="9194800" y="4489450"/>
          <p14:tracePt t="101377" x="9302750" y="4489450"/>
          <p14:tracePt t="101393" x="9442450" y="4489450"/>
          <p14:tracePt t="101397" x="9518650" y="4489450"/>
          <p14:tracePt t="101409" x="9588500" y="4489450"/>
          <p14:tracePt t="101426" x="9747250" y="4489450"/>
          <p14:tracePt t="101442" x="9867900" y="4489450"/>
          <p14:tracePt t="101445" x="9918700" y="4489450"/>
          <p14:tracePt t="101460" x="9982200" y="4489450"/>
          <p14:tracePt t="101476" x="10033000" y="4489450"/>
          <p14:tracePt t="101492" x="10077450" y="4489450"/>
          <p14:tracePt t="101509" x="10128250" y="4489450"/>
          <p14:tracePt t="101526" x="10191750" y="4489450"/>
          <p14:tracePt t="101543" x="10255250" y="4489450"/>
          <p14:tracePt t="101559" x="10312400" y="4489450"/>
          <p14:tracePt t="101576" x="10356850" y="4489450"/>
          <p14:tracePt t="101593" x="10369550" y="4489450"/>
          <p14:tracePt t="101609" x="10382250" y="4489450"/>
          <p14:tracePt t="101612" x="10394950" y="4489450"/>
          <p14:tracePt t="101626" x="10407650" y="4489450"/>
          <p14:tracePt t="101643" x="10458450" y="4489450"/>
          <p14:tracePt t="101660" x="10528300" y="4489450"/>
          <p14:tracePt t="101676" x="10553700" y="4489450"/>
          <p14:tracePt t="101692" x="10572750" y="4489450"/>
          <p14:tracePt t="101924" x="0" y="0"/>
        </p14:tracePtLst>
        <p14:tracePtLst>
          <p14:tracePt t="103478" x="1403350" y="4762500"/>
          <p14:tracePt t="103589" x="1416050" y="4762500"/>
          <p14:tracePt t="103597" x="1428750" y="4762500"/>
          <p14:tracePt t="103608" x="1454150" y="4762500"/>
          <p14:tracePt t="103625" x="1511300" y="4762500"/>
          <p14:tracePt t="103642" x="1574800" y="4762500"/>
          <p14:tracePt t="103643" x="1606550" y="4762500"/>
          <p14:tracePt t="103658" x="1638300" y="4762500"/>
          <p14:tracePt t="103675" x="1682750" y="4762500"/>
          <p14:tracePt t="103691" x="1695450" y="4762500"/>
          <p14:tracePt t="103708" x="1701800" y="4762500"/>
          <p14:tracePt t="103734" x="1708150" y="4762500"/>
          <p14:tracePt t="103750" x="1714500" y="4762500"/>
          <p14:tracePt t="103766" x="1720850" y="4762500"/>
          <p14:tracePt t="103775" x="1727200" y="4762500"/>
          <p14:tracePt t="103792" x="1733550" y="4762500"/>
          <p14:tracePt t="103809" x="1739900" y="4762500"/>
          <p14:tracePt t="103826" x="1746250" y="4762500"/>
          <p14:tracePt t="104068" x="0" y="0"/>
        </p14:tracePtLst>
        <p14:tracePtLst>
          <p14:tracePt t="105038" x="2647950" y="4508500"/>
          <p14:tracePt t="105069" x="2641600" y="4508500"/>
          <p14:tracePt t="105077" x="2635250" y="4514850"/>
          <p14:tracePt t="105092" x="2628900" y="4514850"/>
          <p14:tracePt t="105108" x="2622550" y="4527550"/>
          <p14:tracePt t="105125" x="2609850" y="4533900"/>
          <p14:tracePt t="105141" x="2609850" y="4546600"/>
          <p14:tracePt t="105158" x="2603500" y="4565650"/>
          <p14:tracePt t="105175" x="2590800" y="4584700"/>
          <p14:tracePt t="105191" x="2584450" y="4597400"/>
          <p14:tracePt t="105196" x="2584450" y="4610100"/>
          <p14:tracePt t="105208" x="2584450" y="4622800"/>
          <p14:tracePt t="105225" x="2584450" y="4635500"/>
          <p14:tracePt t="105241" x="2584450" y="4648200"/>
          <p14:tracePt t="105244" x="2584450" y="4654550"/>
          <p14:tracePt t="105262" x="2584450" y="4660900"/>
          <p14:tracePt t="105275" x="2584450" y="4673600"/>
          <p14:tracePt t="105292" x="2584450" y="4679950"/>
          <p14:tracePt t="105309" x="2584450" y="4699000"/>
          <p14:tracePt t="105325" x="2590800" y="4711700"/>
          <p14:tracePt t="105341" x="2609850" y="4724400"/>
          <p14:tracePt t="105358" x="2635250" y="4743450"/>
          <p14:tracePt t="105375" x="2673350" y="4762500"/>
          <p14:tracePt t="105391" x="2711450" y="4775200"/>
          <p14:tracePt t="105408" x="2749550" y="4787900"/>
          <p14:tracePt t="105425" x="2768600" y="4800600"/>
          <p14:tracePt t="105441" x="2774950" y="4800600"/>
          <p14:tracePt t="105458" x="2781300" y="4800600"/>
          <p14:tracePt t="105661" x="2787650" y="4800600"/>
          <p14:tracePt t="105670" x="2800350" y="4800600"/>
          <p14:tracePt t="105677" x="2813050" y="4787900"/>
          <p14:tracePt t="105692" x="2851150" y="4756150"/>
          <p14:tracePt t="105708" x="2908300" y="4718050"/>
          <p14:tracePt t="105724" x="2946400" y="4667250"/>
          <p14:tracePt t="105741" x="2971800" y="4635500"/>
          <p14:tracePt t="105758" x="2984500" y="4603750"/>
          <p14:tracePt t="105774" x="2990850" y="4597400"/>
          <p14:tracePt t="105791" x="2990850" y="4584700"/>
          <p14:tracePt t="105808" x="2990850" y="4578350"/>
          <p14:tracePt t="105836" x="2990850" y="4572000"/>
          <p14:tracePt t="105852" x="2990850" y="4565650"/>
          <p14:tracePt t="105861" x="2990850" y="4559300"/>
          <p14:tracePt t="105876" x="2959100" y="4540250"/>
          <p14:tracePt t="105892" x="2908300" y="4521200"/>
          <p14:tracePt t="105908" x="2832100" y="4508500"/>
          <p14:tracePt t="105924" x="2755900" y="4508500"/>
          <p14:tracePt t="105941" x="2692400" y="4508500"/>
          <p14:tracePt t="105958" x="2635250" y="4508500"/>
          <p14:tracePt t="105974" x="2584450" y="4508500"/>
          <p14:tracePt t="105991" x="2559050" y="4514850"/>
          <p14:tracePt t="106008" x="2533650" y="4521200"/>
          <p14:tracePt t="106024" x="2514600" y="4546600"/>
          <p14:tracePt t="106029" x="2501900" y="4559300"/>
          <p14:tracePt t="106041" x="2495550" y="4572000"/>
          <p14:tracePt t="106057" x="2476500" y="4597400"/>
          <p14:tracePt t="106074" x="2463800" y="4622800"/>
          <p14:tracePt t="106076" x="2457450" y="4629150"/>
          <p14:tracePt t="106090" x="2451100" y="4641850"/>
          <p14:tracePt t="106107" x="2444750" y="4648200"/>
          <p14:tracePt t="106124" x="2444750" y="4667250"/>
          <p14:tracePt t="106141" x="2444750" y="4686300"/>
          <p14:tracePt t="106157" x="2444750" y="4699000"/>
          <p14:tracePt t="106174" x="2451100" y="4711700"/>
          <p14:tracePt t="106191" x="2457450" y="4718050"/>
          <p14:tracePt t="106207" x="2476500" y="4730750"/>
          <p14:tracePt t="106224" x="2508250" y="4737100"/>
          <p14:tracePt t="106240" x="2559050" y="4737100"/>
          <p14:tracePt t="106257" x="2647950" y="4737100"/>
          <p14:tracePt t="106274" x="2749550" y="4737100"/>
          <p14:tracePt t="106277" x="2806700" y="4724400"/>
          <p14:tracePt t="106290" x="2863850" y="4705350"/>
          <p14:tracePt t="106307" x="2997200" y="4635500"/>
          <p14:tracePt t="106324" x="3041650" y="4597400"/>
          <p14:tracePt t="106341" x="3067050" y="4565650"/>
          <p14:tracePt t="106357" x="3073400" y="4527550"/>
          <p14:tracePt t="106374" x="3086100" y="4508500"/>
          <p14:tracePt t="106391" x="3086100" y="4489450"/>
          <p14:tracePt t="106407" x="3086100" y="4470400"/>
          <p14:tracePt t="106424" x="3073400" y="4451350"/>
          <p14:tracePt t="106441" x="3041650" y="4432300"/>
          <p14:tracePt t="106457" x="3003550" y="4419600"/>
          <p14:tracePt t="106460" x="2965450" y="4413250"/>
          <p14:tracePt t="106474" x="2933700" y="4406900"/>
          <p14:tracePt t="106491" x="2876550" y="4400550"/>
          <p14:tracePt t="106508" x="2774950" y="4400550"/>
          <p14:tracePt t="106524" x="2717800" y="4413250"/>
          <p14:tracePt t="106541" x="2679700" y="4438650"/>
          <p14:tracePt t="106557" x="2641600" y="4470400"/>
          <p14:tracePt t="106574" x="2603500" y="4521200"/>
          <p14:tracePt t="106591" x="2578100" y="4565650"/>
          <p14:tracePt t="106607" x="2565400" y="4597400"/>
          <p14:tracePt t="106624" x="2559050" y="4616450"/>
          <p14:tracePt t="106641" x="2559050" y="4635500"/>
          <p14:tracePt t="106644" x="2559050" y="4641850"/>
          <p14:tracePt t="106657" x="2559050" y="4654550"/>
          <p14:tracePt t="106674" x="2565400" y="4679950"/>
          <p14:tracePt t="106677" x="2565400" y="4692650"/>
          <p14:tracePt t="106691" x="2603500" y="4718050"/>
          <p14:tracePt t="106707" x="2641600" y="4730750"/>
          <p14:tracePt t="106724" x="2679700" y="4730750"/>
          <p14:tracePt t="106741" x="2736850" y="4730750"/>
          <p14:tracePt t="106757" x="2787650" y="4730750"/>
          <p14:tracePt t="106774" x="2825750" y="4718050"/>
          <p14:tracePt t="106791" x="2857500" y="4699000"/>
          <p14:tracePt t="106807" x="2870200" y="4673600"/>
          <p14:tracePt t="106824" x="2882900" y="4654550"/>
          <p14:tracePt t="106841" x="2895600" y="4635500"/>
          <p14:tracePt t="106857" x="2895600" y="4629150"/>
          <p14:tracePt t="106874" x="2895600" y="4616450"/>
          <p14:tracePt t="107127" x="2889250" y="4603750"/>
          <p14:tracePt t="107135" x="2882900" y="4597400"/>
          <p14:tracePt t="107143" x="2876550" y="4597400"/>
          <p14:tracePt t="107158" x="2857500" y="4597400"/>
          <p14:tracePt t="107174" x="2838450" y="4597400"/>
          <p14:tracePt t="107191" x="2806700" y="4597400"/>
          <p14:tracePt t="107208" x="2787650" y="4616450"/>
          <p14:tracePt t="107225" x="2762250" y="4641850"/>
          <p14:tracePt t="107241" x="2749550" y="4679950"/>
          <p14:tracePt t="107245" x="2743200" y="4692650"/>
          <p14:tracePt t="107262" x="2743200" y="4699000"/>
          <p14:tracePt t="107274" x="2743200" y="4705350"/>
          <p14:tracePt t="107291" x="2743200" y="4724400"/>
          <p14:tracePt t="107308" x="2755900" y="4730750"/>
          <p14:tracePt t="107325" x="2787650" y="4743450"/>
          <p14:tracePt t="107342" x="2813050" y="4743450"/>
          <p14:tracePt t="107358" x="2851150" y="4743450"/>
          <p14:tracePt t="107375" x="2882900" y="4737100"/>
          <p14:tracePt t="107391" x="2901950" y="4724400"/>
          <p14:tracePt t="107408" x="2914650" y="4718050"/>
          <p14:tracePt t="107412" x="2921000" y="4711700"/>
          <p14:tracePt t="107492" x="0" y="0"/>
        </p14:tracePtLst>
        <p14:tracePtLst>
          <p14:tracePt t="107888" x="4108450" y="4432300"/>
          <p14:tracePt t="107896" x="4089400" y="4432300"/>
          <p14:tracePt t="107909" x="4070350" y="4457700"/>
          <p14:tracePt t="107924" x="4044950" y="4495800"/>
          <p14:tracePt t="107941" x="4025900" y="4559300"/>
          <p14:tracePt t="107957" x="4013200" y="4616450"/>
          <p14:tracePt t="107974" x="4013200" y="4654550"/>
          <p14:tracePt t="107991" x="4013200" y="4686300"/>
          <p14:tracePt t="108007" x="4019550" y="4705350"/>
          <p14:tracePt t="108024" x="4051300" y="4724400"/>
          <p14:tracePt t="108031" x="4070350" y="4730750"/>
          <p14:tracePt t="108040" x="4102100" y="4737100"/>
          <p14:tracePt t="108057" x="4191000" y="4743450"/>
          <p14:tracePt t="108074" x="4318000" y="4743450"/>
          <p14:tracePt t="108076" x="4381500" y="4718050"/>
          <p14:tracePt t="108090" x="4438650" y="4692650"/>
          <p14:tracePt t="108107" x="4521200" y="4654550"/>
          <p14:tracePt t="108123" x="4572000" y="4597400"/>
          <p14:tracePt t="108140" x="4584700" y="4565650"/>
          <p14:tracePt t="108157" x="4584700" y="4546600"/>
          <p14:tracePt t="108173" x="4584700" y="4514850"/>
          <p14:tracePt t="108207" x="4578350" y="4502150"/>
          <p14:tracePt t="108229" x="4572000" y="4495800"/>
          <p14:tracePt t="108380" x="0" y="0"/>
        </p14:tracePtLst>
        <p14:tracePtLst>
          <p14:tracePt t="109104" x="5467350" y="4540250"/>
          <p14:tracePt t="109110" x="5461000" y="4546600"/>
          <p14:tracePt t="109124" x="5454650" y="4578350"/>
          <p14:tracePt t="109141" x="5441950" y="4610100"/>
          <p14:tracePt t="109157" x="5429250" y="4648200"/>
          <p14:tracePt t="109174" x="5429250" y="4667250"/>
          <p14:tracePt t="109190" x="5429250" y="4692650"/>
          <p14:tracePt t="109207" x="5429250" y="4711700"/>
          <p14:tracePt t="109224" x="5435600" y="4737100"/>
          <p14:tracePt t="109240" x="5454650" y="4756150"/>
          <p14:tracePt t="109244" x="5467350" y="4762500"/>
          <p14:tracePt t="109257" x="5486400" y="4768850"/>
          <p14:tracePt t="109274" x="5518150" y="4781550"/>
          <p14:tracePt t="109290" x="5549900" y="4781550"/>
          <p14:tracePt t="109294" x="5575300" y="4781550"/>
          <p14:tracePt t="109307" x="5600700" y="4781550"/>
          <p14:tracePt t="109324" x="5670550" y="4756150"/>
          <p14:tracePt t="109340" x="5702300" y="4711700"/>
          <p14:tracePt t="109356" x="5708650" y="4660900"/>
          <p14:tracePt t="109373" x="5708650" y="4629150"/>
          <p14:tracePt t="109390" x="5708650" y="4597400"/>
          <p14:tracePt t="109406" x="5702300" y="4572000"/>
          <p14:tracePt t="109423" x="5695950" y="4559300"/>
          <p14:tracePt t="109580" x="0" y="0"/>
        </p14:tracePtLst>
        <p14:tracePtLst>
          <p14:tracePt t="110382" x="5556250" y="4521200"/>
          <p14:tracePt t="110406" x="5543550" y="4521200"/>
          <p14:tracePt t="110414" x="5530850" y="4527550"/>
          <p14:tracePt t="110423" x="5518150" y="4546600"/>
          <p14:tracePt t="110440" x="5492750" y="4597400"/>
          <p14:tracePt t="110457" x="5473700" y="4648200"/>
          <p14:tracePt t="110460" x="5467350" y="4673600"/>
          <p14:tracePt t="110473" x="5461000" y="4699000"/>
          <p14:tracePt t="110490" x="5454650" y="4730750"/>
          <p14:tracePt t="110494" x="5454650" y="4749800"/>
          <p14:tracePt t="110506" x="5454650" y="4768850"/>
          <p14:tracePt t="110524" x="5473700" y="4806950"/>
          <p14:tracePt t="110540" x="5499100" y="4826000"/>
          <p14:tracePt t="110556" x="5549900" y="4838700"/>
          <p14:tracePt t="110573" x="5632450" y="4857750"/>
          <p14:tracePt t="110589" x="5727700" y="4857750"/>
          <p14:tracePt t="110606" x="5822950" y="4845050"/>
          <p14:tracePt t="110623" x="5867400" y="4819650"/>
          <p14:tracePt t="110639" x="5886450" y="4794250"/>
          <p14:tracePt t="110656" x="5886450" y="4749800"/>
          <p14:tracePt t="110673" x="5886450" y="4692650"/>
          <p14:tracePt t="110690" x="5861050" y="4635500"/>
          <p14:tracePt t="110693" x="5848350" y="4610100"/>
          <p14:tracePt t="110706" x="5822950" y="4578350"/>
          <p14:tracePt t="110722" x="5791200" y="4546600"/>
          <p14:tracePt t="110725" x="5772150" y="4540250"/>
          <p14:tracePt t="110739" x="5740400" y="4527550"/>
          <p14:tracePt t="110756" x="5734050" y="4521200"/>
          <p14:tracePt t="110772" x="5715000" y="4521200"/>
          <p14:tracePt t="110789" x="5708650" y="4521200"/>
          <p14:tracePt t="110806" x="5695950" y="4521200"/>
          <p14:tracePt t="110822" x="5683250" y="4527550"/>
          <p14:tracePt t="110839" x="5676900" y="4540250"/>
          <p14:tracePt t="110856" x="5670550" y="4546600"/>
          <p14:tracePt t="110873" x="5670550" y="4552950"/>
          <p14:tracePt t="110889" x="5664200" y="4565650"/>
          <p14:tracePt t="110906" x="5664200" y="4578350"/>
          <p14:tracePt t="110908" x="5664200" y="4584700"/>
          <p14:tracePt t="110925" x="5664200" y="4591050"/>
          <p14:tracePt t="110940" x="5664200" y="4597400"/>
          <p14:tracePt t="110956" x="5664200" y="4603750"/>
          <p14:tracePt t="111148" x="0" y="0"/>
        </p14:tracePtLst>
        <p14:tracePtLst>
          <p14:tracePt t="111725" x="6362700" y="4476750"/>
          <p14:tracePt t="111741" x="6356350" y="4476750"/>
          <p14:tracePt t="111750" x="6350000" y="4483100"/>
          <p14:tracePt t="111759" x="6343650" y="4489450"/>
          <p14:tracePt t="111772" x="6330950" y="4502150"/>
          <p14:tracePt t="111789" x="6311900" y="4527550"/>
          <p14:tracePt t="111805" x="6305550" y="4559300"/>
          <p14:tracePt t="111822" x="6292850" y="4597400"/>
          <p14:tracePt t="111839" x="6273800" y="4629150"/>
          <p14:tracePt t="111856" x="6273800" y="4654550"/>
          <p14:tracePt t="111873" x="6273800" y="4692650"/>
          <p14:tracePt t="111889" x="6273800" y="4718050"/>
          <p14:tracePt t="111892" x="6273800" y="4730750"/>
          <p14:tracePt t="111905" x="6273800" y="4737100"/>
          <p14:tracePt t="111922" x="6280150" y="4756150"/>
          <p14:tracePt t="111925" x="6292850" y="4762500"/>
          <p14:tracePt t="111939" x="6311900" y="4768850"/>
          <p14:tracePt t="111956" x="6350000" y="4781550"/>
          <p14:tracePt t="111972" x="6400800" y="4794250"/>
          <p14:tracePt t="111989" x="6451600" y="4794250"/>
          <p14:tracePt t="112005" x="6502400" y="4794250"/>
          <p14:tracePt t="112022" x="6559550" y="4794250"/>
          <p14:tracePt t="112039" x="6597650" y="4775200"/>
          <p14:tracePt t="112055" x="6629400" y="4756150"/>
          <p14:tracePt t="112072" x="6642100" y="4737100"/>
          <p14:tracePt t="112089" x="6654800" y="4705350"/>
          <p14:tracePt t="112106" x="6654800" y="4673600"/>
          <p14:tracePt t="112108" x="6648450" y="4648200"/>
          <p14:tracePt t="112122" x="6642100" y="4629150"/>
          <p14:tracePt t="112140" x="6610350" y="4572000"/>
          <p14:tracePt t="112156" x="6553200" y="4533900"/>
          <p14:tracePt t="112172" x="6464300" y="4502150"/>
          <p14:tracePt t="112189" x="6343650" y="4470400"/>
          <p14:tracePt t="112205" x="6223000" y="4451350"/>
          <p14:tracePt t="112222" x="6146800" y="4445000"/>
          <p14:tracePt t="112239" x="6102350" y="4445000"/>
          <p14:tracePt t="112255" x="6076950" y="4445000"/>
          <p14:tracePt t="112272" x="6064250" y="4457700"/>
          <p14:tracePt t="112289" x="6051550" y="4495800"/>
          <p14:tracePt t="112305" x="6045200" y="4546600"/>
          <p14:tracePt t="112308" x="6045200" y="4559300"/>
          <p14:tracePt t="112322" x="6045200" y="4584700"/>
          <p14:tracePt t="112339" x="6045200" y="4648200"/>
          <p14:tracePt t="112356" x="6057900" y="4692650"/>
          <p14:tracePt t="112372" x="6096000" y="4730750"/>
          <p14:tracePt t="112389" x="6153150" y="4762500"/>
          <p14:tracePt t="112406" x="6235700" y="4794250"/>
          <p14:tracePt t="112422" x="6311900" y="4819650"/>
          <p14:tracePt t="112439" x="6375400" y="4832350"/>
          <p14:tracePt t="112456" x="6413500" y="4832350"/>
          <p14:tracePt t="112472" x="6438900" y="4832350"/>
          <p14:tracePt t="112489" x="6451600" y="4813300"/>
          <p14:tracePt t="112505" x="6464300" y="4794250"/>
          <p14:tracePt t="112508" x="6464300" y="4787900"/>
          <p14:tracePt t="112522" x="6464300" y="4775200"/>
          <p14:tracePt t="112539" x="6464300" y="4718050"/>
          <p14:tracePt t="112556" x="6464300" y="4667250"/>
          <p14:tracePt t="112572" x="6445250" y="4635500"/>
          <p14:tracePt t="112588" x="6419850" y="4603750"/>
          <p14:tracePt t="112605" x="6400800" y="4584700"/>
          <p14:tracePt t="112622" x="6388100" y="4578350"/>
          <p14:tracePt t="112639" x="6375400" y="4572000"/>
          <p14:tracePt t="112656" x="6362700" y="4565650"/>
          <p14:tracePt t="112672" x="6362700" y="4559300"/>
          <p14:tracePt t="112689" x="6350000" y="4552950"/>
          <p14:tracePt t="112876" x="0" y="0"/>
        </p14:tracePtLst>
        <p14:tracePtLst>
          <p14:tracePt t="114806" x="1479550" y="5105400"/>
          <p14:tracePt t="114909" x="1485900" y="5105400"/>
          <p14:tracePt t="114917" x="1504950" y="5111750"/>
          <p14:tracePt t="114925" x="1536700" y="5118100"/>
          <p14:tracePt t="114939" x="1587500" y="5124450"/>
          <p14:tracePt t="114955" x="1746250" y="5124450"/>
          <p14:tracePt t="114958" x="1860550" y="5124450"/>
          <p14:tracePt t="114972" x="2120900" y="5124450"/>
          <p14:tracePt t="114988" x="2330450" y="5124450"/>
          <p14:tracePt t="115004" x="2425700" y="5124450"/>
          <p14:tracePt t="115021" x="2451100" y="5124450"/>
          <p14:tracePt t="115038" x="2457450" y="5124450"/>
          <p14:tracePt t="115124" x="0" y="0"/>
        </p14:tracePtLst>
        <p14:tracePtLst>
          <p14:tracePt t="115470" x="2095500" y="5124450"/>
          <p14:tracePt t="115567" x="2114550" y="5124450"/>
          <p14:tracePt t="115573" x="2146300" y="5124450"/>
          <p14:tracePt t="115588" x="2279650" y="5124450"/>
          <p14:tracePt t="115605" x="2489200" y="5124450"/>
          <p14:tracePt t="115621" x="2749550" y="5124450"/>
          <p14:tracePt t="115638" x="2997200" y="5124450"/>
          <p14:tracePt t="115654" x="3219450" y="5124450"/>
          <p14:tracePt t="115672" x="3403600" y="5124450"/>
          <p14:tracePt t="115688" x="3562350" y="5124450"/>
          <p14:tracePt t="115693" x="3638550" y="5124450"/>
          <p14:tracePt t="115705" x="3714750" y="5124450"/>
          <p14:tracePt t="115721" x="3860800" y="5124450"/>
          <p14:tracePt t="115738" x="4000500" y="5124450"/>
          <p14:tracePt t="115741" x="4064000" y="5124450"/>
          <p14:tracePt t="115754" x="4127500" y="5124450"/>
          <p14:tracePt t="115772" x="4235450" y="5124450"/>
          <p14:tracePt t="115788" x="4254500" y="5124450"/>
          <p14:tracePt t="115805" x="4267200" y="5124450"/>
          <p14:tracePt t="115837" x="4273550" y="5124450"/>
          <p14:tracePt t="115845" x="4279900" y="5124450"/>
          <p14:tracePt t="115854" x="4286250" y="5124450"/>
          <p14:tracePt t="115871" x="4311650" y="5124450"/>
          <p14:tracePt t="115887" x="4330700" y="5124450"/>
          <p14:tracePt t="115904" x="4343400" y="5124450"/>
          <p14:tracePt t="115920" x="4349750" y="5124450"/>
          <p14:tracePt t="115937" x="4356100" y="5124450"/>
          <p14:tracePt t="115954" x="4368800" y="5124450"/>
          <p14:tracePt t="115972" x="4387850" y="5124450"/>
          <p14:tracePt t="115988" x="4406900" y="5124450"/>
          <p14:tracePt t="116004" x="4413250" y="5124450"/>
          <p14:tracePt t="116180" x="0" y="0"/>
        </p14:tracePtLst>
        <p14:tracePtLst>
          <p14:tracePt t="116766" x="2374900" y="5124450"/>
          <p14:tracePt t="116830" x="2381250" y="5124450"/>
          <p14:tracePt t="116837" x="2419350" y="5124450"/>
          <p14:tracePt t="116845" x="2489200" y="5124450"/>
          <p14:tracePt t="116854" x="2571750" y="5124450"/>
          <p14:tracePt t="116870" x="2787650" y="5124450"/>
          <p14:tracePt t="116887" x="3073400" y="5124450"/>
          <p14:tracePt t="116904" x="3378200" y="5124450"/>
          <p14:tracePt t="116920" x="3619500" y="5124450"/>
          <p14:tracePt t="116937" x="3822700" y="5124450"/>
          <p14:tracePt t="116940" x="3905250" y="5124450"/>
          <p14:tracePt t="116954" x="3981450" y="5124450"/>
          <p14:tracePt t="116970" x="4108450" y="5124450"/>
          <p14:tracePt t="116973" x="4159250" y="5124450"/>
          <p14:tracePt t="116987" x="4254500" y="5124450"/>
          <p14:tracePt t="117004" x="4330700" y="5124450"/>
          <p14:tracePt t="117020" x="4381500" y="5124450"/>
          <p14:tracePt t="117037" x="4394200" y="5124450"/>
          <p14:tracePt t="117054" x="4400550" y="5124450"/>
          <p14:tracePt t="117284" x="0" y="0"/>
        </p14:tracePtLst>
        <p14:tracePtLst>
          <p14:tracePt t="119440" x="1689100" y="5207000"/>
          <p14:tracePt t="119445" x="1682750" y="5207000"/>
          <p14:tracePt t="119454" x="1670050" y="5219700"/>
          <p14:tracePt t="119470" x="1651000" y="5251450"/>
          <p14:tracePt t="119486" x="1631950" y="5283200"/>
          <p14:tracePt t="119503" x="1619250" y="5321300"/>
          <p14:tracePt t="119520" x="1606550" y="5359400"/>
          <p14:tracePt t="119524" x="1606550" y="5372100"/>
          <p14:tracePt t="119536" x="1606550" y="5397500"/>
          <p14:tracePt t="119553" x="1612900" y="5454650"/>
          <p14:tracePt t="119570" x="1651000" y="5505450"/>
          <p14:tracePt t="119573" x="1676400" y="5524500"/>
          <p14:tracePt t="119586" x="1701800" y="5537200"/>
          <p14:tracePt t="119604" x="1803400" y="5562600"/>
          <p14:tracePt t="119620" x="1898650" y="5562600"/>
          <p14:tracePt t="119637" x="1962150" y="5524500"/>
          <p14:tracePt t="119654" x="2012950" y="5486400"/>
          <p14:tracePt t="119670" x="2038350" y="5441950"/>
          <p14:tracePt t="119687" x="2057400" y="5391150"/>
          <p14:tracePt t="119703" x="2057400" y="5365750"/>
          <p14:tracePt t="119720" x="2057400" y="5346700"/>
          <p14:tracePt t="119736" x="2057400" y="5327650"/>
          <p14:tracePt t="119753" x="2057400" y="5321300"/>
          <p14:tracePt t="119770" x="2057400" y="5308600"/>
          <p14:tracePt t="119892" x="0" y="0"/>
        </p14:tracePtLst>
        <p14:tracePtLst>
          <p14:tracePt t="121229" x="2774950" y="5505450"/>
          <p14:tracePt t="121287" x="2794000" y="5505450"/>
          <p14:tracePt t="121294" x="2851150" y="5505450"/>
          <p14:tracePt t="121302" x="2921000" y="5505450"/>
          <p14:tracePt t="121319" x="3143250" y="5505450"/>
          <p14:tracePt t="121336" x="3536950" y="5505450"/>
          <p14:tracePt t="121353" x="4032250" y="5505450"/>
          <p14:tracePt t="121369" x="4508500" y="5505450"/>
          <p14:tracePt t="121372" x="4705350" y="5505450"/>
          <p14:tracePt t="121386" x="4857750" y="5505450"/>
          <p14:tracePt t="121402" x="5041900" y="5505450"/>
          <p14:tracePt t="121420" x="5213350" y="5505450"/>
          <p14:tracePt t="121436" x="5283200" y="5505450"/>
          <p14:tracePt t="121452" x="5334000" y="5505450"/>
          <p14:tracePt t="121469" x="5403850" y="5505450"/>
          <p14:tracePt t="121485" x="5454650" y="5505450"/>
          <p14:tracePt t="121502" x="5505450" y="5505450"/>
          <p14:tracePt t="121519" x="5530850" y="5505450"/>
          <p14:tracePt t="121536" x="5543550" y="5505450"/>
          <p14:tracePt t="121573" x="5549900" y="5505450"/>
          <p14:tracePt t="121589" x="5556250" y="5505450"/>
          <p14:tracePt t="121606" x="5562600" y="5505450"/>
          <p14:tracePt t="121620" x="5575300" y="5505450"/>
          <p14:tracePt t="121637" x="5600700" y="5505450"/>
          <p14:tracePt t="121652" x="5607050" y="5505450"/>
          <p14:tracePt t="121669" x="5613400" y="5505450"/>
          <p14:tracePt t="121741" x="5619750" y="5505450"/>
          <p14:tracePt t="121751" x="5626100" y="5505450"/>
          <p14:tracePt t="121758" x="5632450" y="5505450"/>
          <p14:tracePt t="121769" x="5651500" y="5505450"/>
          <p14:tracePt t="121786" x="5702300" y="5505450"/>
          <p14:tracePt t="121802" x="5753100" y="5505450"/>
          <p14:tracePt t="121805" x="5784850" y="5505450"/>
          <p14:tracePt t="121820" x="5835650" y="5505450"/>
          <p14:tracePt t="121836" x="5873750" y="5505450"/>
          <p14:tracePt t="121852" x="5911850" y="5505450"/>
          <p14:tracePt t="121869" x="5943600" y="5505450"/>
          <p14:tracePt t="121886" x="5962650" y="5505450"/>
          <p14:tracePt t="121903" x="5981700" y="5505450"/>
          <p14:tracePt t="121919" x="6000750" y="5505450"/>
          <p14:tracePt t="121953" x="6007100" y="5499100"/>
          <p14:tracePt t="121969" x="6007100" y="5486400"/>
          <p14:tracePt t="121986" x="6007100" y="5448300"/>
          <p14:tracePt t="122002" x="6007100" y="5397500"/>
          <p14:tracePt t="122005" x="6000750" y="5372100"/>
          <p14:tracePt t="122020" x="5975350" y="5308600"/>
          <p14:tracePt t="122036" x="5911850" y="5232400"/>
          <p14:tracePt t="122052" x="5803900" y="5143500"/>
          <p14:tracePt t="122068" x="5657850" y="5067300"/>
          <p14:tracePt t="122085" x="5556250" y="5029200"/>
          <p14:tracePt t="122102" x="5505450" y="5016500"/>
          <p14:tracePt t="122118" x="5486400" y="5016500"/>
          <p14:tracePt t="122135" x="5454650" y="5016500"/>
          <p14:tracePt t="122152" x="5422900" y="5029200"/>
          <p14:tracePt t="122168" x="5359400" y="5080000"/>
          <p14:tracePt t="122185" x="5289550" y="5149850"/>
          <p14:tracePt t="122188" x="5257800" y="5187950"/>
          <p14:tracePt t="122202" x="5226050" y="5226050"/>
          <p14:tracePt t="122218" x="5194300" y="5283200"/>
          <p14:tracePt t="122236" x="5175250" y="5346700"/>
          <p14:tracePt t="122252" x="5175250" y="5372100"/>
          <p14:tracePt t="122269" x="5175250" y="5416550"/>
          <p14:tracePt t="122285" x="5194300" y="5467350"/>
          <p14:tracePt t="122302" x="5245100" y="5524500"/>
          <p14:tracePt t="122319" x="5327650" y="5575300"/>
          <p14:tracePt t="122335" x="5441950" y="5619750"/>
          <p14:tracePt t="122352" x="5562600" y="5638800"/>
          <p14:tracePt t="122369" x="5657850" y="5638800"/>
          <p14:tracePt t="122385" x="5759450" y="5638800"/>
          <p14:tracePt t="122388" x="5803900" y="5626100"/>
          <p14:tracePt t="122402" x="5848350" y="5600700"/>
          <p14:tracePt t="122420" x="5943600" y="5530850"/>
          <p14:tracePt t="122436" x="5981700" y="5454650"/>
          <p14:tracePt t="122452" x="5994400" y="5384800"/>
          <p14:tracePt t="122469" x="5994400" y="5340350"/>
          <p14:tracePt t="122485" x="5994400" y="5289550"/>
          <p14:tracePt t="122502" x="5981700" y="5264150"/>
          <p14:tracePt t="122519" x="5956300" y="5245100"/>
          <p14:tracePt t="122535" x="5918200" y="5232400"/>
          <p14:tracePt t="122552" x="5892800" y="5226050"/>
          <p14:tracePt t="122569" x="5848350" y="5226050"/>
          <p14:tracePt t="122585" x="5816600" y="5257800"/>
          <p14:tracePt t="122587" x="5803900" y="5283200"/>
          <p14:tracePt t="122602" x="5784850" y="5321300"/>
          <p14:tracePt t="122618" x="5765800" y="5372100"/>
          <p14:tracePt t="122621" x="5765800" y="5391150"/>
          <p14:tracePt t="122635" x="5765800" y="5410200"/>
          <p14:tracePt t="122652" x="5765800" y="5416550"/>
          <p14:tracePt t="122668" x="5772150" y="5429250"/>
          <p14:tracePt t="122685" x="5778500" y="5429250"/>
          <p14:tracePt t="122702" x="5816600" y="5429250"/>
          <p14:tracePt t="122719" x="5854700" y="5429250"/>
          <p14:tracePt t="122735" x="5892800" y="5429250"/>
          <p14:tracePt t="123044" x="0" y="0"/>
        </p14:tracePtLst>
        <p14:tracePtLst>
          <p14:tracePt t="123487" x="5695950" y="5118100"/>
          <p14:tracePt t="123493" x="5683250" y="5124450"/>
          <p14:tracePt t="123502" x="5676900" y="5130800"/>
          <p14:tracePt t="123519" x="5670550" y="5137150"/>
          <p14:tracePt t="123535" x="5664200" y="5149850"/>
          <p14:tracePt t="123552" x="5651500" y="5168900"/>
          <p14:tracePt t="123569" x="5638800" y="5200650"/>
          <p14:tracePt t="123573" x="5632450" y="5213350"/>
          <p14:tracePt t="123588" x="5619750" y="5251450"/>
          <p14:tracePt t="123601" x="5613400" y="5270500"/>
          <p14:tracePt t="123618" x="5613400" y="5302250"/>
          <p14:tracePt t="123620" x="5613400" y="5327650"/>
          <p14:tracePt t="123634" x="5613400" y="5346700"/>
          <p14:tracePt t="123651" x="5632450" y="5448300"/>
          <p14:tracePt t="123668" x="5651500" y="5511800"/>
          <p14:tracePt t="123685" x="5683250" y="5562600"/>
          <p14:tracePt t="123701" x="5727700" y="5600700"/>
          <p14:tracePt t="123718" x="5784850" y="5626100"/>
          <p14:tracePt t="123735" x="5829300" y="5638800"/>
          <p14:tracePt t="123751" x="5886450" y="5645150"/>
          <p14:tracePt t="123768" x="5975350" y="5645150"/>
          <p14:tracePt t="123785" x="6070600" y="5607050"/>
          <p14:tracePt t="123788" x="6115050" y="5581650"/>
          <p14:tracePt t="123801" x="6140450" y="5556250"/>
          <p14:tracePt t="123818" x="6191250" y="5499100"/>
          <p14:tracePt t="123836" x="6216650" y="5403850"/>
          <p14:tracePt t="123852" x="6216650" y="5340350"/>
          <p14:tracePt t="123868" x="6197600" y="5283200"/>
          <p14:tracePt t="123885" x="6172200" y="5219700"/>
          <p14:tracePt t="123901" x="6140450" y="5162550"/>
          <p14:tracePt t="123918" x="6083300" y="5124450"/>
          <p14:tracePt t="123935" x="6013450" y="5092700"/>
          <p14:tracePt t="123951" x="5930900" y="5073650"/>
          <p14:tracePt t="123968" x="5880100" y="5067300"/>
          <p14:tracePt t="123984" x="5848350" y="5067300"/>
          <p14:tracePt t="124001" x="5829300" y="5067300"/>
          <p14:tracePt t="124018" x="5797550" y="5067300"/>
          <p14:tracePt t="124020" x="5791200" y="5073650"/>
          <p14:tracePt t="124035" x="5791200" y="5086350"/>
          <p14:tracePt t="124052" x="5765800" y="5130800"/>
          <p14:tracePt t="124068" x="5746750" y="5168900"/>
          <p14:tracePt t="124085" x="5740400" y="5194300"/>
          <p14:tracePt t="124101" x="5740400" y="5226050"/>
          <p14:tracePt t="124118" x="5740400" y="5257800"/>
          <p14:tracePt t="124135" x="5740400" y="5276850"/>
          <p14:tracePt t="124151" x="5746750" y="5302250"/>
          <p14:tracePt t="124168" x="5753100" y="5314950"/>
          <p14:tracePt t="124186" x="5759450" y="5314950"/>
          <p14:tracePt t="124444" x="0" y="0"/>
        </p14:tracePtLst>
        <p14:tracePtLst>
          <p14:tracePt t="126134" x="2019300" y="5302250"/>
          <p14:tracePt t="126260" x="0" y="0"/>
        </p14:tracePtLst>
        <p14:tracePtLst>
          <p14:tracePt t="129230" x="1746250" y="5632450"/>
          <p14:tracePt t="129245" x="1739900" y="5632450"/>
          <p14:tracePt t="129261" x="1733550" y="5632450"/>
          <p14:tracePt t="129269" x="1727200" y="5638800"/>
          <p14:tracePt t="129284" x="1714500" y="5664200"/>
          <p14:tracePt t="129300" x="1708150" y="5715000"/>
          <p14:tracePt t="129316" x="1708150" y="5778500"/>
          <p14:tracePt t="129333" x="1727200" y="5842000"/>
          <p14:tracePt t="129350" x="1746250" y="5886450"/>
          <p14:tracePt t="129366" x="1790700" y="5911850"/>
          <p14:tracePt t="129383" x="1866900" y="5937250"/>
          <p14:tracePt t="129400" x="1911350" y="5937250"/>
          <p14:tracePt t="129417" x="1962150" y="5937250"/>
          <p14:tracePt t="129433" x="1993900" y="5924550"/>
          <p14:tracePt t="129436" x="2006600" y="5911850"/>
          <p14:tracePt t="129450" x="2019300" y="5899150"/>
          <p14:tracePt t="129468" x="2057400" y="5854700"/>
          <p14:tracePt t="129484" x="2070100" y="5810250"/>
          <p14:tracePt t="129500" x="2076450" y="5778500"/>
          <p14:tracePt t="129517" x="2076450" y="5746750"/>
          <p14:tracePt t="129533" x="2076450" y="5721350"/>
          <p14:tracePt t="129550" x="2076450" y="5715000"/>
          <p14:tracePt t="129676" x="0" y="0"/>
        </p14:tracePtLst>
        <p14:tracePtLst>
          <p14:tracePt t="130206" x="2413000" y="5892800"/>
          <p14:tracePt t="130213" x="2413000" y="5899150"/>
          <p14:tracePt t="130221" x="2413000" y="5905500"/>
          <p14:tracePt t="130233" x="2419350" y="5905500"/>
          <p14:tracePt t="130250" x="2425700" y="5911850"/>
          <p14:tracePt t="130253" x="2444750" y="5918200"/>
          <p14:tracePt t="130266" x="2482850" y="5924550"/>
          <p14:tracePt t="130284" x="2635250" y="5930900"/>
          <p14:tracePt t="130300" x="2794000" y="5930900"/>
          <p14:tracePt t="130316" x="2978150" y="5930900"/>
          <p14:tracePt t="130333" x="3149600" y="5930900"/>
          <p14:tracePt t="130350" x="3263900" y="5930900"/>
          <p14:tracePt t="130366" x="3314700" y="5930900"/>
          <p14:tracePt t="130383" x="3333750" y="5930900"/>
          <p14:tracePt t="130405" x="3340100" y="5930900"/>
          <p14:tracePt t="130416" x="3346450" y="5930900"/>
          <p14:tracePt t="130432" x="3352800" y="5924550"/>
          <p14:tracePt t="130449" x="3352800" y="5905500"/>
          <p14:tracePt t="130466" x="3359150" y="5861050"/>
          <p14:tracePt t="130483" x="3359150" y="5810250"/>
          <p14:tracePt t="130484" x="3346450" y="5772150"/>
          <p14:tracePt t="130499" x="3289300" y="5676900"/>
          <p14:tracePt t="130516" x="3206750" y="5600700"/>
          <p14:tracePt t="130532" x="3117850" y="5530850"/>
          <p14:tracePt t="130549" x="3048000" y="5499100"/>
          <p14:tracePt t="130566" x="3003550" y="5486400"/>
          <p14:tracePt t="130582" x="2997200" y="5486400"/>
          <p14:tracePt t="130599" x="2984500" y="5486400"/>
          <p14:tracePt t="130616" x="2965450" y="5486400"/>
          <p14:tracePt t="130632" x="2927350" y="5499100"/>
          <p14:tracePt t="130649" x="2889250" y="5524500"/>
          <p14:tracePt t="130666" x="2832100" y="5562600"/>
          <p14:tracePt t="130682" x="2813050" y="5600700"/>
          <p14:tracePt t="130684" x="2800350" y="5626100"/>
          <p14:tracePt t="130699" x="2781300" y="5670550"/>
          <p14:tracePt t="130716" x="2781300" y="5702300"/>
          <p14:tracePt t="130732" x="2781300" y="5740400"/>
          <p14:tracePt t="130749" x="2794000" y="5778500"/>
          <p14:tracePt t="130766" x="2832100" y="5816600"/>
          <p14:tracePt t="130783" x="2914650" y="5848350"/>
          <p14:tracePt t="130799" x="3035300" y="5880100"/>
          <p14:tracePt t="130816" x="3187700" y="5892800"/>
          <p14:tracePt t="130832" x="3321050" y="5892800"/>
          <p14:tracePt t="130849" x="3441700" y="5892800"/>
          <p14:tracePt t="130865" x="3505200" y="5886450"/>
          <p14:tracePt t="130868" x="3517900" y="5880100"/>
          <p14:tracePt t="130882" x="3524250" y="5880100"/>
          <p14:tracePt t="130899" x="3549650" y="5867400"/>
          <p14:tracePt t="130924" x="3556000" y="5854700"/>
          <p14:tracePt t="130932" x="3556000" y="5848350"/>
          <p14:tracePt t="131100" x="0" y="0"/>
        </p14:tracePtLst>
        <p14:tracePtLst>
          <p14:tracePt t="131646" x="3219450" y="5892800"/>
          <p14:tracePt t="131687" x="3251200" y="5892800"/>
          <p14:tracePt t="131693" x="3314700" y="5892800"/>
          <p14:tracePt t="131702" x="3403600" y="5892800"/>
          <p14:tracePt t="131717" x="3632200" y="5892800"/>
          <p14:tracePt t="131733" x="3937000" y="5892800"/>
          <p14:tracePt t="131749" x="4222750" y="5892800"/>
          <p14:tracePt t="131765" x="4419600" y="5892800"/>
          <p14:tracePt t="131782" x="4521200" y="5892800"/>
          <p14:tracePt t="131799" x="4559300" y="5892800"/>
          <p14:tracePt t="131815" x="4584700" y="5892800"/>
          <p14:tracePt t="131832" x="4610100" y="5892800"/>
          <p14:tracePt t="131849" x="4635500" y="5892800"/>
          <p14:tracePt t="131865" x="4641850" y="5892800"/>
          <p14:tracePt t="131882" x="4648200" y="5892800"/>
          <p14:tracePt t="132020" x="0" y="0"/>
        </p14:tracePtLst>
        <p14:tracePtLst>
          <p14:tracePt t="132503" x="3778250" y="5886450"/>
          <p14:tracePt t="132541" x="3784600" y="5886450"/>
          <p14:tracePt t="132549" x="3810000" y="5886450"/>
          <p14:tracePt t="132556" x="3854450" y="5886450"/>
          <p14:tracePt t="132565" x="3930650" y="5886450"/>
          <p14:tracePt t="132582" x="4127500" y="5886450"/>
          <p14:tracePt t="132598" x="4349750" y="5886450"/>
          <p14:tracePt t="132615" x="4552950" y="5886450"/>
          <p14:tracePt t="132632" x="4667250" y="5886450"/>
          <p14:tracePt t="132648" x="4699000" y="5886450"/>
          <p14:tracePt t="132665" x="4711700" y="5886450"/>
          <p14:tracePt t="132908" x="0" y="0"/>
        </p14:tracePtLst>
        <p14:tracePtLst>
          <p14:tracePt t="133247" x="4241800" y="5886450"/>
          <p14:tracePt t="133286" x="4260850" y="5886450"/>
          <p14:tracePt t="133295" x="4292600" y="5886450"/>
          <p14:tracePt t="133302" x="4330700" y="5886450"/>
          <p14:tracePt t="133316" x="4451350" y="5886450"/>
          <p14:tracePt t="133332" x="4578350" y="5886450"/>
          <p14:tracePt t="133349" x="4654550" y="5886450"/>
          <p14:tracePt t="133365" x="4673600" y="5886450"/>
          <p14:tracePt t="133382" x="4679950" y="5886450"/>
          <p14:tracePt t="133532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类对象的构造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68977"/>
            <a:ext cx="1099054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从字面值创建字符串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newString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String(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stringLiteral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message = new String("Welcome to Java");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由于字符串经常使用，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提供了创建字符串的简写形式。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newString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stringLiteral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m1 = “Welcome”;  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字符串的内容都是不可修改的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m2 = “Welcome”;       //m1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通过内存优化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引用了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同一常量对象：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m1==m2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m3 = 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 +"come"; 		//m1==m2==m3 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m4 = 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 +new String("come"); 	//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m1!=m4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57"/>
    </mc:Choice>
    <mc:Fallback xmlns="">
      <p:transition spd="slow" advTm="266457"/>
    </mc:Fallback>
  </mc:AlternateContent>
  <p:extLst>
    <p:ext uri="{3A86A75C-4F4B-4683-9AE1-C65F6400EC91}">
      <p14:laserTraceLst xmlns:p14="http://schemas.microsoft.com/office/powerpoint/2010/main">
        <p14:tracePtLst>
          <p14:tracePt t="3731" x="1003300" y="1631950"/>
          <p14:tracePt t="3792" x="1054100" y="1631950"/>
          <p14:tracePt t="3815" x="1174750" y="1631950"/>
          <p14:tracePt t="3832" x="1270000" y="1631950"/>
          <p14:tracePt t="3848" x="1377950" y="1631950"/>
          <p14:tracePt t="3865" x="1492250" y="1631950"/>
          <p14:tracePt t="3882" x="1644650" y="1631950"/>
          <p14:tracePt t="3899" x="1822450" y="1631950"/>
          <p14:tracePt t="3915" x="1993900" y="1631950"/>
          <p14:tracePt t="3932" x="2120900" y="1631950"/>
          <p14:tracePt t="3948" x="2203450" y="1631950"/>
          <p14:tracePt t="3965" x="2260600" y="1631950"/>
          <p14:tracePt t="3982" x="2292350" y="1631950"/>
          <p14:tracePt t="3985" x="2305050" y="1631950"/>
          <p14:tracePt t="3998" x="2311400" y="1631950"/>
          <p14:tracePt t="4015" x="2317750" y="1631950"/>
          <p14:tracePt t="4032" x="2330450" y="1631950"/>
          <p14:tracePt t="4049" x="2336800" y="1631950"/>
          <p14:tracePt t="4065" x="2355850" y="1631950"/>
          <p14:tracePt t="4082" x="2381250" y="1631950"/>
          <p14:tracePt t="4099" x="2425700" y="1631950"/>
          <p14:tracePt t="4115" x="2489200" y="1638300"/>
          <p14:tracePt t="4132" x="2597150" y="1651000"/>
          <p14:tracePt t="4149" x="2743200" y="1682750"/>
          <p14:tracePt t="4152" x="2806700" y="1695450"/>
          <p14:tracePt t="4165" x="2870200" y="1701800"/>
          <p14:tracePt t="4182" x="2990850" y="1708150"/>
          <p14:tracePt t="4198" x="3105150" y="1708150"/>
          <p14:tracePt t="4200" x="3155950" y="1708150"/>
          <p14:tracePt t="4215" x="3213100" y="1708150"/>
          <p14:tracePt t="4217" x="3263900" y="1708150"/>
          <p14:tracePt t="4232" x="3371850" y="1708150"/>
          <p14:tracePt t="4248" x="3448050" y="1708150"/>
          <p14:tracePt t="4265" x="3511550" y="1708150"/>
          <p14:tracePt t="4282" x="3562350" y="1708150"/>
          <p14:tracePt t="4298" x="3606800" y="1708150"/>
          <p14:tracePt t="4315" x="3632200" y="1708150"/>
          <p14:tracePt t="4332" x="3651250" y="1708150"/>
          <p14:tracePt t="4348" x="3657600" y="1708150"/>
          <p14:tracePt t="4365" x="3663950" y="1708150"/>
          <p14:tracePt t="4382" x="3670300" y="1708150"/>
          <p14:tracePt t="4398" x="3676650" y="1708150"/>
          <p14:tracePt t="4415" x="3702050" y="1689100"/>
          <p14:tracePt t="4432" x="3708400" y="1689100"/>
          <p14:tracePt t="4448" x="3721100" y="1676400"/>
          <p14:tracePt t="4465" x="3727450" y="1676400"/>
          <p14:tracePt t="4482" x="3733800" y="1657350"/>
          <p14:tracePt t="4498" x="3733800" y="1651000"/>
          <p14:tracePt t="4515" x="3733800" y="1638300"/>
          <p14:tracePt t="4532" x="3733800" y="1612900"/>
          <p14:tracePt t="4548" x="3733800" y="1593850"/>
          <p14:tracePt t="4565" x="3733800" y="1581150"/>
          <p14:tracePt t="4582" x="3733800" y="1568450"/>
          <p14:tracePt t="4598" x="3733800" y="1555750"/>
          <p14:tracePt t="4615" x="3733800" y="1549400"/>
          <p14:tracePt t="4632" x="3733800" y="1530350"/>
          <p14:tracePt t="4648" x="3721100" y="1511300"/>
          <p14:tracePt t="4665" x="3714750" y="1498600"/>
          <p14:tracePt t="4682" x="3702050" y="1485900"/>
          <p14:tracePt t="4698" x="3683000" y="1466850"/>
          <p14:tracePt t="4715" x="3657600" y="1441450"/>
          <p14:tracePt t="4732" x="3625850" y="1428750"/>
          <p14:tracePt t="4748" x="3594100" y="1409700"/>
          <p14:tracePt t="4765" x="3543300" y="1390650"/>
          <p14:tracePt t="4781" x="3486150" y="1371600"/>
          <p14:tracePt t="4798" x="3384550" y="1346200"/>
          <p14:tracePt t="4800" x="3327400" y="1339850"/>
          <p14:tracePt t="4815" x="3263900" y="1320800"/>
          <p14:tracePt t="4831" x="3067050" y="1282700"/>
          <p14:tracePt t="4848" x="2927350" y="1263650"/>
          <p14:tracePt t="4865" x="2762250" y="1238250"/>
          <p14:tracePt t="4881" x="2616200" y="1212850"/>
          <p14:tracePt t="4898" x="2482850" y="1200150"/>
          <p14:tracePt t="4915" x="2374900" y="1200150"/>
          <p14:tracePt t="4932" x="2279650" y="1200150"/>
          <p14:tracePt t="4948" x="2197100" y="1200150"/>
          <p14:tracePt t="4965" x="2108200" y="1200150"/>
          <p14:tracePt t="4982" x="2032000" y="1206500"/>
          <p14:tracePt t="4998" x="1962150" y="1219200"/>
          <p14:tracePt t="5000" x="1936750" y="1231900"/>
          <p14:tracePt t="5015" x="1911350" y="1238250"/>
          <p14:tracePt t="5018" x="1892300" y="1250950"/>
          <p14:tracePt t="5032" x="1854200" y="1276350"/>
          <p14:tracePt t="5048" x="1835150" y="1308100"/>
          <p14:tracePt t="5065" x="1822450" y="1346200"/>
          <p14:tracePt t="5081" x="1809750" y="1384300"/>
          <p14:tracePt t="5098" x="1803400" y="1428750"/>
          <p14:tracePt t="5115" x="1803400" y="1466850"/>
          <p14:tracePt t="5131" x="1809750" y="1524000"/>
          <p14:tracePt t="5148" x="1828800" y="1568450"/>
          <p14:tracePt t="5165" x="1854200" y="1612900"/>
          <p14:tracePt t="5181" x="1873250" y="1644650"/>
          <p14:tracePt t="5198" x="1898650" y="1682750"/>
          <p14:tracePt t="5215" x="1930400" y="1708150"/>
          <p14:tracePt t="5217" x="1949450" y="1714500"/>
          <p14:tracePt t="5231" x="2019300" y="1746250"/>
          <p14:tracePt t="5248" x="2139950" y="1778000"/>
          <p14:tracePt t="5265" x="2311400" y="1809750"/>
          <p14:tracePt t="5281" x="2508250" y="1828800"/>
          <p14:tracePt t="5298" x="2711450" y="1828800"/>
          <p14:tracePt t="5315" x="2889250" y="1828800"/>
          <p14:tracePt t="5331" x="3028950" y="1828800"/>
          <p14:tracePt t="5348" x="3117850" y="1809750"/>
          <p14:tracePt t="5365" x="3168650" y="1790700"/>
          <p14:tracePt t="5381" x="3206750" y="1771650"/>
          <p14:tracePt t="5398" x="3225800" y="1739900"/>
          <p14:tracePt t="5400" x="3232150" y="1714500"/>
          <p14:tracePt t="5415" x="3238500" y="1689100"/>
          <p14:tracePt t="5432" x="3251200" y="1631950"/>
          <p14:tracePt t="5448" x="3251200" y="1606550"/>
          <p14:tracePt t="5465" x="3251200" y="1574800"/>
          <p14:tracePt t="5481" x="3251200" y="1543050"/>
          <p14:tracePt t="5498" x="3238500" y="1517650"/>
          <p14:tracePt t="5515" x="3219450" y="1485900"/>
          <p14:tracePt t="5531" x="3187700" y="1460500"/>
          <p14:tracePt t="5548" x="3143250" y="1428750"/>
          <p14:tracePt t="5565" x="3079750" y="1397000"/>
          <p14:tracePt t="5581" x="3009900" y="1371600"/>
          <p14:tracePt t="5598" x="2940050" y="1339850"/>
          <p14:tracePt t="5600" x="2901950" y="1327150"/>
          <p14:tracePt t="5615" x="2863850" y="1314450"/>
          <p14:tracePt t="5631" x="2743200" y="1282700"/>
          <p14:tracePt t="5648" x="2635250" y="1270000"/>
          <p14:tracePt t="5665" x="2546350" y="1257300"/>
          <p14:tracePt t="5681" x="2470150" y="1257300"/>
          <p14:tracePt t="5698" x="2425700" y="1257300"/>
          <p14:tracePt t="5715" x="2406650" y="1257300"/>
          <p14:tracePt t="5731" x="2400300" y="1257300"/>
          <p14:tracePt t="5748" x="2387600" y="1257300"/>
          <p14:tracePt t="5832" x="0" y="0"/>
        </p14:tracePtLst>
        <p14:tracePtLst>
          <p14:tracePt t="10697" x="3359150" y="2781300"/>
          <p14:tracePt t="10769" x="3378200" y="2781300"/>
          <p14:tracePt t="10780" x="3397250" y="2781300"/>
          <p14:tracePt t="10796" x="3486150" y="2781300"/>
          <p14:tracePt t="10813" x="3632200" y="2781300"/>
          <p14:tracePt t="10817" x="3727450" y="2781300"/>
          <p14:tracePt t="10831" x="3829050" y="2781300"/>
          <p14:tracePt t="10847" x="4032250" y="2781300"/>
          <p14:tracePt t="10863" x="4178300" y="2781300"/>
          <p14:tracePt t="10865" x="4210050" y="2781300"/>
          <p14:tracePt t="10880" x="4241800" y="2781300"/>
          <p14:tracePt t="10978" x="4248150" y="2774950"/>
          <p14:tracePt t="10991" x="4248150" y="2768600"/>
          <p14:tracePt t="11005" x="4241800" y="2736850"/>
          <p14:tracePt t="11019" x="4210050" y="2673350"/>
          <p14:tracePt t="11038" x="4171950" y="2609850"/>
          <p14:tracePt t="11052" x="4140200" y="2546350"/>
          <p14:tracePt t="11063" x="4127500" y="2520950"/>
          <p14:tracePt t="11080" x="4095750" y="2457450"/>
          <p14:tracePt t="11096" x="4076700" y="2425700"/>
          <p14:tracePt t="11113" x="4051300" y="2393950"/>
          <p14:tracePt t="11129" x="4032250" y="2381250"/>
          <p14:tracePt t="11146" x="3994150" y="2362200"/>
          <p14:tracePt t="11163" x="3937000" y="2349500"/>
          <p14:tracePt t="11180" x="3848100" y="2336800"/>
          <p14:tracePt t="11196" x="3759200" y="2324100"/>
          <p14:tracePt t="11213" x="3676650" y="2324100"/>
          <p14:tracePt t="11217" x="3632200" y="2324100"/>
          <p14:tracePt t="11230" x="3594100" y="2343150"/>
          <p14:tracePt t="11247" x="3543300" y="2368550"/>
          <p14:tracePt t="11263" x="3486150" y="2400300"/>
          <p14:tracePt t="11265" x="3467100" y="2419350"/>
          <p14:tracePt t="11280" x="3441700" y="2457450"/>
          <p14:tracePt t="11296" x="3422650" y="2489200"/>
          <p14:tracePt t="11313" x="3416300" y="2520950"/>
          <p14:tracePt t="11329" x="3416300" y="2559050"/>
          <p14:tracePt t="11346" x="3416300" y="2584450"/>
          <p14:tracePt t="11363" x="3422650" y="2622550"/>
          <p14:tracePt t="11380" x="3441700" y="2641600"/>
          <p14:tracePt t="11396" x="3467100" y="2654300"/>
          <p14:tracePt t="11412" x="3505200" y="2673350"/>
          <p14:tracePt t="11429" x="3581400" y="2692400"/>
          <p14:tracePt t="11446" x="3657600" y="2711450"/>
          <p14:tracePt t="11462" x="3714750" y="2717800"/>
          <p14:tracePt t="11464" x="3740150" y="2717800"/>
          <p14:tracePt t="11479" x="3771900" y="2717800"/>
          <p14:tracePt t="11496" x="3797300" y="2717800"/>
          <p14:tracePt t="11512" x="3803650" y="2705100"/>
          <p14:tracePt t="11529" x="3816350" y="2686050"/>
          <p14:tracePt t="11546" x="3816350" y="2667000"/>
          <p14:tracePt t="11562" x="3829050" y="2635250"/>
          <p14:tracePt t="11579" x="3829050" y="2616200"/>
          <p14:tracePt t="11596" x="3829050" y="2603500"/>
          <p14:tracePt t="11612" x="3829050" y="2597150"/>
          <p14:tracePt t="11840" x="0" y="0"/>
        </p14:tracePtLst>
        <p14:tracePtLst>
          <p14:tracePt t="14300" x="1403350" y="2413000"/>
          <p14:tracePt t="14312" x="1371600" y="2419350"/>
          <p14:tracePt t="14328" x="1346200" y="2438400"/>
          <p14:tracePt t="14345" x="1333500" y="2457450"/>
          <p14:tracePt t="14362" x="1320800" y="2476500"/>
          <p14:tracePt t="14378" x="1320800" y="2508250"/>
          <p14:tracePt t="14395" x="1320800" y="2546350"/>
          <p14:tracePt t="14412" x="1320800" y="2597150"/>
          <p14:tracePt t="14428" x="1339850" y="2635250"/>
          <p14:tracePt t="14445" x="1371600" y="2673350"/>
          <p14:tracePt t="14462" x="1435100" y="2717800"/>
          <p14:tracePt t="14465" x="1473200" y="2736850"/>
          <p14:tracePt t="14478" x="1504950" y="2743200"/>
          <p14:tracePt t="14495" x="1562100" y="2755900"/>
          <p14:tracePt t="14512" x="1631950" y="2749550"/>
          <p14:tracePt t="14528" x="1651000" y="2730500"/>
          <p14:tracePt t="14545" x="1670050" y="2705100"/>
          <p14:tracePt t="14562" x="1676400" y="2686050"/>
          <p14:tracePt t="14578" x="1682750" y="2660650"/>
          <p14:tracePt t="14595" x="1682750" y="2641600"/>
          <p14:tracePt t="14612" x="1682750" y="2609850"/>
          <p14:tracePt t="14629" x="1682750" y="2584450"/>
          <p14:tracePt t="14645" x="1682750" y="2578100"/>
          <p14:tracePt t="14768" x="0" y="0"/>
        </p14:tracePtLst>
        <p14:tracePtLst>
          <p14:tracePt t="15293" x="2514600" y="2457450"/>
          <p14:tracePt t="15317" x="2501900" y="2457450"/>
          <p14:tracePt t="15328" x="2495550" y="2463800"/>
          <p14:tracePt t="15345" x="2476500" y="2470150"/>
          <p14:tracePt t="15361" x="2470150" y="2482850"/>
          <p14:tracePt t="15378" x="2463800" y="2495550"/>
          <p14:tracePt t="15395" x="2444750" y="2520950"/>
          <p14:tracePt t="15411" x="2432050" y="2546350"/>
          <p14:tracePt t="15428" x="2419350" y="2584450"/>
          <p14:tracePt t="15445" x="2419350" y="2622550"/>
          <p14:tracePt t="15461" x="2419350" y="2660650"/>
          <p14:tracePt t="15478" x="2425700" y="2711450"/>
          <p14:tracePt t="15480" x="2438400" y="2730500"/>
          <p14:tracePt t="15495" x="2451100" y="2749550"/>
          <p14:tracePt t="15511" x="2514600" y="2800350"/>
          <p14:tracePt t="15528" x="2597150" y="2825750"/>
          <p14:tracePt t="15544" x="2673350" y="2832100"/>
          <p14:tracePt t="15561" x="2755900" y="2832100"/>
          <p14:tracePt t="15578" x="2825750" y="2832100"/>
          <p14:tracePt t="15595" x="2870200" y="2813050"/>
          <p14:tracePt t="15611" x="2895600" y="2774950"/>
          <p14:tracePt t="15628" x="2908300" y="2730500"/>
          <p14:tracePt t="15645" x="2914650" y="2698750"/>
          <p14:tracePt t="15661" x="2914650" y="2654300"/>
          <p14:tracePt t="15678" x="2908300" y="2635250"/>
          <p14:tracePt t="15695" x="2895600" y="2622550"/>
          <p14:tracePt t="15697" x="2889250" y="2609850"/>
          <p14:tracePt t="15712" x="2863850" y="2584450"/>
          <p14:tracePt t="15728" x="2813050" y="2559050"/>
          <p14:tracePt t="15745" x="2743200" y="2540000"/>
          <p14:tracePt t="15761" x="2673350" y="2527300"/>
          <p14:tracePt t="15778" x="2641600" y="2520950"/>
          <p14:tracePt t="15795" x="2628900" y="2520950"/>
          <p14:tracePt t="16009" x="0" y="0"/>
        </p14:tracePtLst>
        <p14:tracePtLst>
          <p14:tracePt t="16643" x="3225800" y="2667000"/>
          <p14:tracePt t="16792" x="0" y="0"/>
        </p14:tracePtLst>
        <p14:tracePtLst>
          <p14:tracePt t="17268" x="3498850" y="2774950"/>
          <p14:tracePt t="17339" x="3498850" y="2781300"/>
          <p14:tracePt t="17356" x="3543300" y="2781300"/>
          <p14:tracePt t="17373" x="3657600" y="2787650"/>
          <p14:tracePt t="17376" x="3752850" y="2800350"/>
          <p14:tracePt t="17393" x="3956050" y="2800350"/>
          <p14:tracePt t="17404" x="4057650" y="2800350"/>
          <p14:tracePt t="17413" x="4165600" y="2800350"/>
          <p14:tracePt t="17427" x="4324350" y="2800350"/>
          <p14:tracePt t="17444" x="4400550" y="2800350"/>
          <p14:tracePt t="17461" x="4425950" y="2800350"/>
          <p14:tracePt t="17477" x="4438650" y="2800350"/>
          <p14:tracePt t="17494" x="4451350" y="2800350"/>
          <p14:tracePt t="17511" x="4457700" y="2800350"/>
          <p14:tracePt t="17528" x="4476750" y="2787650"/>
          <p14:tracePt t="17544" x="4476750" y="2781300"/>
          <p14:tracePt t="17561" x="4476750" y="2749550"/>
          <p14:tracePt t="17577" x="4476750" y="2711450"/>
          <p14:tracePt t="17594" x="4476750" y="2673350"/>
          <p14:tracePt t="17611" x="4470400" y="2647950"/>
          <p14:tracePt t="17627" x="4470400" y="2628900"/>
          <p14:tracePt t="17644" x="4464050" y="2597150"/>
          <p14:tracePt t="17660" x="4464050" y="2578100"/>
          <p14:tracePt t="17677" x="4451350" y="2552700"/>
          <p14:tracePt t="17694" x="4438650" y="2533650"/>
          <p14:tracePt t="17710" x="4425950" y="2514600"/>
          <p14:tracePt t="17728" x="4406900" y="2495550"/>
          <p14:tracePt t="17744" x="4400550" y="2489200"/>
          <p14:tracePt t="17761" x="4394200" y="2482850"/>
          <p14:tracePt t="17785" x="4387850" y="2482850"/>
          <p14:tracePt t="17794" x="4381500" y="2482850"/>
          <p14:tracePt t="17810" x="4368800" y="2482850"/>
          <p14:tracePt t="17827" x="4349750" y="2482850"/>
          <p14:tracePt t="17844" x="4330700" y="2482850"/>
          <p14:tracePt t="17860" x="4305300" y="2482850"/>
          <p14:tracePt t="17877" x="4292600" y="2489200"/>
          <p14:tracePt t="17894" x="4279900" y="2495550"/>
          <p14:tracePt t="17910" x="4267200" y="2508250"/>
          <p14:tracePt t="17912" x="4260850" y="2508250"/>
          <p14:tracePt t="17927" x="4254500" y="2527300"/>
          <p14:tracePt t="17944" x="4235450" y="2552700"/>
          <p14:tracePt t="17960" x="4229100" y="2584450"/>
          <p14:tracePt t="17977" x="4229100" y="2635250"/>
          <p14:tracePt t="17994" x="4235450" y="2698750"/>
          <p14:tracePt t="18010" x="4273550" y="2755900"/>
          <p14:tracePt t="18027" x="4337050" y="2806700"/>
          <p14:tracePt t="18044" x="4400550" y="2832100"/>
          <p14:tracePt t="18061" x="4432300" y="2838450"/>
          <p14:tracePt t="18077" x="4445000" y="2838450"/>
          <p14:tracePt t="18110" x="4451350" y="2838450"/>
          <p14:tracePt t="18127" x="4457700" y="2838450"/>
          <p14:tracePt t="18144" x="4464050" y="2838450"/>
          <p14:tracePt t="18169" x="4464050" y="2832100"/>
          <p14:tracePt t="18240" x="0" y="0"/>
        </p14:tracePtLst>
        <p14:tracePtLst>
          <p14:tracePt t="19235" x="4108450" y="2730500"/>
          <p14:tracePt t="19307" x="4133850" y="2730500"/>
          <p14:tracePt t="19319" x="4171950" y="2730500"/>
          <p14:tracePt t="19332" x="4273550" y="2749550"/>
          <p14:tracePt t="19344" x="4394200" y="2755900"/>
          <p14:tracePt t="19360" x="4495800" y="2755900"/>
          <p14:tracePt t="19377" x="4572000" y="2755900"/>
          <p14:tracePt t="19393" x="4603750" y="2755900"/>
          <p14:tracePt t="19832" x="0" y="0"/>
        </p14:tracePtLst>
        <p14:tracePtLst>
          <p14:tracePt t="20680" x="4978400" y="2755900"/>
          <p14:tracePt t="20833" x="4991100" y="2755900"/>
          <p14:tracePt t="20845" x="5010150" y="2755900"/>
          <p14:tracePt t="20860" x="5067300" y="2755900"/>
          <p14:tracePt t="20876" x="5130800" y="2755900"/>
          <p14:tracePt t="20880" x="5175250" y="2755900"/>
          <p14:tracePt t="20893" x="5207000" y="2755900"/>
          <p14:tracePt t="20910" x="5295900" y="2755900"/>
          <p14:tracePt t="20913" x="5346700" y="2755900"/>
          <p14:tracePt t="20926" x="5391150" y="2755900"/>
          <p14:tracePt t="20943" x="5499100" y="2755900"/>
          <p14:tracePt t="20946" x="5543550" y="2755900"/>
          <p14:tracePt t="20960" x="5619750" y="2755900"/>
          <p14:tracePt t="20976" x="5664200" y="2755900"/>
          <p14:tracePt t="20993" x="5708650" y="2755900"/>
          <p14:tracePt t="21010" x="5740400" y="2755900"/>
          <p14:tracePt t="21026" x="5759450" y="2755900"/>
          <p14:tracePt t="21043" x="5772150" y="2755900"/>
          <p14:tracePt t="21059" x="5778500" y="2755900"/>
          <p14:tracePt t="21076" x="5784850" y="2755900"/>
          <p14:tracePt t="21093" x="5791200" y="2755900"/>
          <p14:tracePt t="21109" x="5797550" y="2755900"/>
          <p14:tracePt t="21126" x="5803900" y="2755900"/>
          <p14:tracePt t="21143" x="5810250" y="2755900"/>
          <p14:tracePt t="21160" x="5835650" y="2755900"/>
          <p14:tracePt t="21176" x="5854700" y="2755900"/>
          <p14:tracePt t="21193" x="5873750" y="2755900"/>
          <p14:tracePt t="21209" x="5886450" y="2755900"/>
          <p14:tracePt t="21226" x="5892800" y="2755900"/>
          <p14:tracePt t="21408" x="0" y="0"/>
        </p14:tracePtLst>
        <p14:tracePtLst>
          <p14:tracePt t="21816" x="5010150" y="2755900"/>
          <p14:tracePt t="21906" x="5022850" y="2755900"/>
          <p14:tracePt t="21917" x="5041900" y="2755900"/>
          <p14:tracePt t="21930" x="5130800" y="2755900"/>
          <p14:tracePt t="21943" x="5194300" y="2755900"/>
          <p14:tracePt t="21960" x="5403850" y="2755900"/>
          <p14:tracePt t="21976" x="5562600" y="2755900"/>
          <p14:tracePt t="21993" x="5702300" y="2755900"/>
          <p14:tracePt t="22009" x="5829300" y="2755900"/>
          <p14:tracePt t="22026" x="5937250" y="2762250"/>
          <p14:tracePt t="22043" x="6000750" y="2762250"/>
          <p14:tracePt t="22059" x="6045200" y="2762250"/>
          <p14:tracePt t="22076" x="6070600" y="2762250"/>
          <p14:tracePt t="22093" x="6083300" y="2762250"/>
          <p14:tracePt t="22109" x="6096000" y="2762250"/>
          <p14:tracePt t="22472" x="0" y="0"/>
        </p14:tracePtLst>
        <p14:tracePtLst>
          <p14:tracePt t="23016" x="5073650" y="2743200"/>
          <p14:tracePt t="23035" x="5080000" y="2743200"/>
          <p14:tracePt t="23050" x="5130800" y="2749550"/>
          <p14:tracePt t="23065" x="5162550" y="2749550"/>
          <p14:tracePt t="23077" x="5187950" y="2749550"/>
          <p14:tracePt t="23092" x="5251450" y="2749550"/>
          <p14:tracePt t="23109" x="5314950" y="2749550"/>
          <p14:tracePt t="23125" x="5391150" y="2749550"/>
          <p14:tracePt t="23128" x="5441950" y="2749550"/>
          <p14:tracePt t="23142" x="5511800" y="2755900"/>
          <p14:tracePt t="23159" x="5607050" y="2762250"/>
          <p14:tracePt t="23176" x="5765800" y="2768600"/>
          <p14:tracePt t="23192" x="5842000" y="2768600"/>
          <p14:tracePt t="23209" x="5880100" y="2768600"/>
          <p14:tracePt t="23225" x="5892800" y="2768600"/>
          <p14:tracePt t="23242" x="5899150" y="2768600"/>
          <p14:tracePt t="23259" x="5905500" y="2768600"/>
          <p14:tracePt t="23292" x="5911850" y="2768600"/>
          <p14:tracePt t="24664" x="0" y="0"/>
        </p14:tracePtLst>
        <p14:tracePtLst>
          <p14:tracePt t="26030" x="1524000" y="3257550"/>
          <p14:tracePt t="26042" x="1517650" y="3263900"/>
          <p14:tracePt t="26058" x="1511300" y="3282950"/>
          <p14:tracePt t="26075" x="1504950" y="3314700"/>
          <p14:tracePt t="26091" x="1504950" y="3340100"/>
          <p14:tracePt t="26108" x="1504950" y="3371850"/>
          <p14:tracePt t="26125" x="1517650" y="3416300"/>
          <p14:tracePt t="26141" x="1543050" y="3441700"/>
          <p14:tracePt t="26144" x="1568450" y="3454400"/>
          <p14:tracePt t="26158" x="1612900" y="3460750"/>
          <p14:tracePt t="26174" x="1689100" y="3467100"/>
          <p14:tracePt t="26176" x="1746250" y="3467100"/>
          <p14:tracePt t="26192" x="1841500" y="3467100"/>
          <p14:tracePt t="26208" x="1911350" y="3448050"/>
          <p14:tracePt t="26224" x="1949450" y="3422650"/>
          <p14:tracePt t="26241" x="1968500" y="3397250"/>
          <p14:tracePt t="26258" x="1968500" y="3378200"/>
          <p14:tracePt t="26275" x="1968500" y="3359150"/>
          <p14:tracePt t="26291" x="1968500" y="3346450"/>
          <p14:tracePt t="26308" x="1968500" y="3333750"/>
          <p14:tracePt t="26325" x="1962150" y="3321050"/>
          <p14:tracePt t="26341" x="1955800" y="3314700"/>
          <p14:tracePt t="26384" x="0" y="0"/>
        </p14:tracePtLst>
        <p14:tracePtLst>
          <p14:tracePt t="26705" x="2419350" y="3371850"/>
          <p14:tracePt t="26720" x="2425700" y="3378200"/>
          <p14:tracePt t="26736" x="2425700" y="3390900"/>
          <p14:tracePt t="26746" x="2425700" y="3403600"/>
          <p14:tracePt t="26757" x="2432050" y="3429000"/>
          <p14:tracePt t="26774" x="2457450" y="3467100"/>
          <p14:tracePt t="26791" x="2520950" y="3498850"/>
          <p14:tracePt t="26808" x="2647950" y="3517900"/>
          <p14:tracePt t="26824" x="2730500" y="3517900"/>
          <p14:tracePt t="26841" x="2794000" y="3479800"/>
          <p14:tracePt t="26857" x="2832100" y="3441700"/>
          <p14:tracePt t="26874" x="2851150" y="3409950"/>
          <p14:tracePt t="26891" x="2863850" y="3378200"/>
          <p14:tracePt t="26907" x="2863850" y="3365500"/>
          <p14:tracePt t="26924" x="2863850" y="3352800"/>
          <p14:tracePt t="26941" x="2863850" y="3346450"/>
          <p14:tracePt t="27025" x="0" y="0"/>
        </p14:tracePtLst>
        <p14:tracePtLst>
          <p14:tracePt t="27882" x="4210050" y="3606800"/>
          <p14:tracePt t="27890" x="4222750" y="3606800"/>
          <p14:tracePt t="27906" x="4229100" y="3606800"/>
          <p14:tracePt t="27915" x="4235450" y="3606800"/>
          <p14:tracePt t="27929" x="4248150" y="3606800"/>
          <p14:tracePt t="27941" x="4254500" y="3600450"/>
          <p14:tracePt t="27957" x="4260850" y="3581400"/>
          <p14:tracePt t="27974" x="4273550" y="3549650"/>
          <p14:tracePt t="27977" x="4279900" y="3536950"/>
          <p14:tracePt t="27990" x="4286250" y="3517900"/>
          <p14:tracePt t="28008" x="4298950" y="3467100"/>
          <p14:tracePt t="28024" x="4305300" y="3435350"/>
          <p14:tracePt t="28041" x="4311650" y="3403600"/>
          <p14:tracePt t="28057" x="4311650" y="3390900"/>
          <p14:tracePt t="28074" x="4311650" y="3371850"/>
          <p14:tracePt t="28090" x="4311650" y="3359150"/>
          <p14:tracePt t="28107" x="4298950" y="3346450"/>
          <p14:tracePt t="28123" x="4279900" y="3333750"/>
          <p14:tracePt t="28140" x="4235450" y="3321050"/>
          <p14:tracePt t="28157" x="4197350" y="3321050"/>
          <p14:tracePt t="28174" x="4133850" y="3321050"/>
          <p14:tracePt t="28190" x="4083050" y="3340100"/>
          <p14:tracePt t="28192" x="4051300" y="3359150"/>
          <p14:tracePt t="28207" x="4025900" y="3378200"/>
          <p14:tracePt t="28224" x="3987800" y="3429000"/>
          <p14:tracePt t="28240" x="3981450" y="3454400"/>
          <p14:tracePt t="28257" x="3981450" y="3492500"/>
          <p14:tracePt t="28274" x="3981450" y="3517900"/>
          <p14:tracePt t="28290" x="3987800" y="3530600"/>
          <p14:tracePt t="28307" x="4000500" y="3543300"/>
          <p14:tracePt t="28324" x="4019550" y="3549650"/>
          <p14:tracePt t="28341" x="4044950" y="3549650"/>
          <p14:tracePt t="28344" x="4057650" y="3549650"/>
          <p14:tracePt t="28357" x="4076700" y="3549650"/>
          <p14:tracePt t="28374" x="4121150" y="3549650"/>
          <p14:tracePt t="28377" x="4146550" y="3543300"/>
          <p14:tracePt t="28390" x="4152900" y="3536950"/>
          <p14:tracePt t="28407" x="4159250" y="3536950"/>
          <p14:tracePt t="28425" x="4165600" y="3530600"/>
          <p14:tracePt t="28480" x="0" y="0"/>
        </p14:tracePtLst>
        <p14:tracePtLst>
          <p14:tracePt t="29924" x="5175250" y="3530600"/>
          <p14:tracePt t="30003" x="5200650" y="3530600"/>
          <p14:tracePt t="30019" x="5321300" y="3530600"/>
          <p14:tracePt t="30042" x="5613400" y="3530600"/>
          <p14:tracePt t="30057" x="5842000" y="3530600"/>
          <p14:tracePt t="30073" x="6064250" y="3530600"/>
          <p14:tracePt t="30090" x="6229350" y="3530600"/>
          <p14:tracePt t="30107" x="6350000" y="3530600"/>
          <p14:tracePt t="30123" x="6413500" y="3530600"/>
          <p14:tracePt t="30140" x="6464300" y="3530600"/>
          <p14:tracePt t="30156" x="6508750" y="3530600"/>
          <p14:tracePt t="30174" x="6553200" y="3530600"/>
          <p14:tracePt t="30177" x="6565900" y="3530600"/>
          <p14:tracePt t="30190" x="6578600" y="3530600"/>
          <p14:tracePt t="30207" x="6584950" y="3530600"/>
          <p14:tracePt t="30456" x="0" y="0"/>
        </p14:tracePtLst>
        <p14:tracePtLst>
          <p14:tracePt t="30843" x="5600700" y="3200400"/>
          <p14:tracePt t="30857" x="5588000" y="3200400"/>
          <p14:tracePt t="30873" x="5568950" y="3206750"/>
          <p14:tracePt t="30889" x="5562600" y="3225800"/>
          <p14:tracePt t="30906" x="5543550" y="3263900"/>
          <p14:tracePt t="30923" x="5530850" y="3295650"/>
          <p14:tracePt t="30939" x="5518150" y="3333750"/>
          <p14:tracePt t="30956" x="5511800" y="3359150"/>
          <p14:tracePt t="30973" x="5505450" y="3397250"/>
          <p14:tracePt t="30989" x="5505450" y="3429000"/>
          <p14:tracePt t="31006" x="5524500" y="3460750"/>
          <p14:tracePt t="31008" x="5537200" y="3473450"/>
          <p14:tracePt t="31023" x="5556250" y="3486150"/>
          <p14:tracePt t="31039" x="5670550" y="3530600"/>
          <p14:tracePt t="31056" x="5791200" y="3556000"/>
          <p14:tracePt t="31073" x="5943600" y="3581400"/>
          <p14:tracePt t="31089" x="6070600" y="3581400"/>
          <p14:tracePt t="31106" x="6146800" y="3581400"/>
          <p14:tracePt t="31123" x="6184900" y="3581400"/>
          <p14:tracePt t="31139" x="6229350" y="3575050"/>
          <p14:tracePt t="31156" x="6261100" y="3556000"/>
          <p14:tracePt t="31173" x="6292850" y="3536950"/>
          <p14:tracePt t="31189" x="6311900" y="3498850"/>
          <p14:tracePt t="31192" x="6324600" y="3479800"/>
          <p14:tracePt t="31206" x="6324600" y="3467100"/>
          <p14:tracePt t="31223" x="6324600" y="3448050"/>
          <p14:tracePt t="31224" x="6324600" y="3441700"/>
          <p14:tracePt t="31240" x="6324600" y="3409950"/>
          <p14:tracePt t="31256" x="6324600" y="3390900"/>
          <p14:tracePt t="31273" x="6305550" y="3371850"/>
          <p14:tracePt t="31289" x="6267450" y="3346450"/>
          <p14:tracePt t="31306" x="6184900" y="3302000"/>
          <p14:tracePt t="31323" x="6038850" y="3238500"/>
          <p14:tracePt t="31339" x="5880100" y="3206750"/>
          <p14:tracePt t="31356" x="5740400" y="3181350"/>
          <p14:tracePt t="31373" x="5670550" y="3181350"/>
          <p14:tracePt t="31389" x="5632450" y="3181350"/>
          <p14:tracePt t="31393" x="5613400" y="3181350"/>
          <p14:tracePt t="31406" x="5600700" y="3181350"/>
          <p14:tracePt t="31423" x="5575300" y="3200400"/>
          <p14:tracePt t="31424" x="5562600" y="3200400"/>
          <p14:tracePt t="31440" x="5549900" y="3225800"/>
          <p14:tracePt t="31456" x="5530850" y="3244850"/>
          <p14:tracePt t="31472" x="5518150" y="3270250"/>
          <p14:tracePt t="31489" x="5511800" y="3282950"/>
          <p14:tracePt t="31506" x="5499100" y="3302000"/>
          <p14:tracePt t="31522" x="5499100" y="3314700"/>
          <p14:tracePt t="31539" x="5499100" y="3333750"/>
          <p14:tracePt t="31556" x="5499100" y="3359150"/>
          <p14:tracePt t="31573" x="5505450" y="3403600"/>
          <p14:tracePt t="31589" x="5530850" y="3435350"/>
          <p14:tracePt t="31606" x="5562600" y="3473450"/>
          <p14:tracePt t="31624" x="5632450" y="3511550"/>
          <p14:tracePt t="31640" x="5702300" y="3543300"/>
          <p14:tracePt t="31656" x="5803900" y="3568700"/>
          <p14:tracePt t="31672" x="5905500" y="3587750"/>
          <p14:tracePt t="31689" x="5981700" y="3594100"/>
          <p14:tracePt t="31706" x="6064250" y="3594100"/>
          <p14:tracePt t="31722" x="6108700" y="3581400"/>
          <p14:tracePt t="31739" x="6146800" y="3556000"/>
          <p14:tracePt t="31756" x="6172200" y="3536950"/>
          <p14:tracePt t="31772" x="6191250" y="3498850"/>
          <p14:tracePt t="31789" x="6210300" y="3467100"/>
          <p14:tracePt t="31806" x="6223000" y="3422650"/>
          <p14:tracePt t="31808" x="6223000" y="3403600"/>
          <p14:tracePt t="31822" x="6223000" y="3384550"/>
          <p14:tracePt t="31839" x="6223000" y="3340100"/>
          <p14:tracePt t="31841" x="6223000" y="3314700"/>
          <p14:tracePt t="31856" x="6197600" y="3270250"/>
          <p14:tracePt t="31872" x="6146800" y="3225800"/>
          <p14:tracePt t="31889" x="6076950" y="3187700"/>
          <p14:tracePt t="31906" x="5988050" y="3155950"/>
          <p14:tracePt t="31922" x="5899150" y="3143250"/>
          <p14:tracePt t="31939" x="5816600" y="3136900"/>
          <p14:tracePt t="31956" x="5740400" y="3136900"/>
          <p14:tracePt t="31972" x="5676900" y="3136900"/>
          <p14:tracePt t="31989" x="5626100" y="3155950"/>
          <p14:tracePt t="32006" x="5581650" y="3175000"/>
          <p14:tracePt t="32008" x="5556250" y="3187700"/>
          <p14:tracePt t="32022" x="5537200" y="3200400"/>
          <p14:tracePt t="32039" x="5518150" y="3219450"/>
          <p14:tracePt t="32041" x="5505450" y="3225800"/>
          <p14:tracePt t="32056" x="5492750" y="3251200"/>
          <p14:tracePt t="32072" x="5492750" y="3270250"/>
          <p14:tracePt t="32089" x="5492750" y="3282950"/>
          <p14:tracePt t="32106" x="5492750" y="3308350"/>
          <p14:tracePt t="32122" x="5492750" y="3352800"/>
          <p14:tracePt t="32139" x="5518150" y="3384550"/>
          <p14:tracePt t="32156" x="5568950" y="3416300"/>
          <p14:tracePt t="32172" x="5676900" y="3460750"/>
          <p14:tracePt t="32189" x="5816600" y="3492500"/>
          <p14:tracePt t="32206" x="5962650" y="3511550"/>
          <p14:tracePt t="32222" x="6083300" y="3511550"/>
          <p14:tracePt t="32224" x="6134100" y="3511550"/>
          <p14:tracePt t="32239" x="6191250" y="3505200"/>
          <p14:tracePt t="32241" x="6216650" y="3498850"/>
          <p14:tracePt t="32256" x="6248400" y="3492500"/>
          <p14:tracePt t="32272" x="6273800" y="3467100"/>
          <p14:tracePt t="32289" x="6292850" y="3429000"/>
          <p14:tracePt t="32306" x="6292850" y="3403600"/>
          <p14:tracePt t="32322" x="6292850" y="3371850"/>
          <p14:tracePt t="32339" x="6280150" y="3333750"/>
          <p14:tracePt t="32356" x="6242050" y="3308350"/>
          <p14:tracePt t="32372" x="6178550" y="3276600"/>
          <p14:tracePt t="32389" x="6076950" y="3244850"/>
          <p14:tracePt t="32405" x="6000750" y="3238500"/>
          <p14:tracePt t="32422" x="5943600" y="3238500"/>
          <p14:tracePt t="32439" x="5918200" y="3238500"/>
          <p14:tracePt t="32440" x="5899150" y="3238500"/>
          <p14:tracePt t="32455" x="5892800" y="3244850"/>
          <p14:tracePt t="32472" x="5886450" y="3257550"/>
          <p14:tracePt t="32489" x="5880100" y="3263900"/>
          <p14:tracePt t="32505" x="5880100" y="3282950"/>
          <p14:tracePt t="32522" x="5880100" y="3295650"/>
          <p14:tracePt t="32539" x="5886450" y="3321050"/>
          <p14:tracePt t="32556" x="5911850" y="3346450"/>
          <p14:tracePt t="32572" x="5956300" y="3378200"/>
          <p14:tracePt t="32589" x="6026150" y="3403600"/>
          <p14:tracePt t="32605" x="6089650" y="3416300"/>
          <p14:tracePt t="32622" x="6127750" y="3429000"/>
          <p14:tracePt t="32626" x="6140450" y="3429000"/>
          <p14:tracePt t="32639" x="6146800" y="3429000"/>
          <p14:tracePt t="32681" x="6153150" y="3429000"/>
          <p14:tracePt t="32706" x="6153150" y="3416300"/>
          <p14:tracePt t="32716" x="6153150" y="3403600"/>
          <p14:tracePt t="32729" x="6134100" y="3371850"/>
          <p14:tracePt t="32740" x="6121400" y="3359150"/>
          <p14:tracePt t="32755" x="6076950" y="3327400"/>
          <p14:tracePt t="32772" x="5994400" y="3302000"/>
          <p14:tracePt t="32789" x="5880100" y="3270250"/>
          <p14:tracePt t="32806" x="5810250" y="3257550"/>
          <p14:tracePt t="32822" x="5765800" y="3257550"/>
          <p14:tracePt t="32825" x="5740400" y="3257550"/>
          <p14:tracePt t="32839" x="5727700" y="3263900"/>
          <p14:tracePt t="32856" x="5702300" y="3302000"/>
          <p14:tracePt t="32872" x="5689600" y="3333750"/>
          <p14:tracePt t="32889" x="5689600" y="3359150"/>
          <p14:tracePt t="32906" x="5689600" y="3397250"/>
          <p14:tracePt t="32922" x="5702300" y="3416300"/>
          <p14:tracePt t="32939" x="5708650" y="3429000"/>
          <p14:tracePt t="32955" x="5727700" y="3435350"/>
          <p14:tracePt t="32972" x="5734050" y="3435350"/>
          <p14:tracePt t="33033" x="0" y="0"/>
        </p14:tracePtLst>
        <p14:tracePtLst>
          <p14:tracePt t="33716" x="4108450" y="3524250"/>
          <p14:tracePt t="33746" x="4121150" y="3524250"/>
          <p14:tracePt t="33757" x="4152900" y="3530600"/>
          <p14:tracePt t="33772" x="4248150" y="3536950"/>
          <p14:tracePt t="33789" x="4400550" y="3549650"/>
          <p14:tracePt t="33793" x="4476750" y="3549650"/>
          <p14:tracePt t="33805" x="4565650" y="3549650"/>
          <p14:tracePt t="33822" x="4756150" y="3549650"/>
          <p14:tracePt t="33840" x="5029200" y="3549650"/>
          <p14:tracePt t="33856" x="5219700" y="3549650"/>
          <p14:tracePt t="33872" x="5410200" y="3549650"/>
          <p14:tracePt t="33889" x="5619750" y="3549650"/>
          <p14:tracePt t="33906" x="5810250" y="3549650"/>
          <p14:tracePt t="33922" x="5988050" y="3549650"/>
          <p14:tracePt t="33938" x="6159500" y="3549650"/>
          <p14:tracePt t="33955" x="6286500" y="3549650"/>
          <p14:tracePt t="33972" x="6362700" y="3549650"/>
          <p14:tracePt t="33988" x="6394450" y="3549650"/>
          <p14:tracePt t="34005" x="6407150" y="3549650"/>
          <p14:tracePt t="34021" x="6413500" y="3549650"/>
          <p14:tracePt t="34055" x="6419850" y="3549650"/>
          <p14:tracePt t="34753" x="0" y="0"/>
        </p14:tracePtLst>
        <p14:tracePtLst>
          <p14:tracePt t="37532" x="1485900" y="3994150"/>
          <p14:tracePt t="37666" x="1492250" y="3994150"/>
          <p14:tracePt t="37679" x="1511300" y="3994150"/>
          <p14:tracePt t="37693" x="1562100" y="3994150"/>
          <p14:tracePt t="37704" x="1657350" y="3994150"/>
          <p14:tracePt t="37721" x="1809750" y="3994150"/>
          <p14:tracePt t="37737" x="1974850" y="3994150"/>
          <p14:tracePt t="37754" x="2159000" y="3994150"/>
          <p14:tracePt t="37771" x="2324100" y="3994150"/>
          <p14:tracePt t="37787" x="2482850" y="3994150"/>
          <p14:tracePt t="37804" x="2641600" y="3994150"/>
          <p14:tracePt t="37820" x="2787650" y="3994150"/>
          <p14:tracePt t="37838" x="2940050" y="3994150"/>
          <p14:tracePt t="37840" x="3009900" y="3994150"/>
          <p14:tracePt t="37854" x="3073400" y="3994150"/>
          <p14:tracePt t="37871" x="3200400" y="3994150"/>
          <p14:tracePt t="37873" x="3244850" y="3994150"/>
          <p14:tracePt t="37888" x="3321050" y="3994150"/>
          <p14:tracePt t="37904" x="3359150" y="3994150"/>
          <p14:tracePt t="37920" x="3384550" y="3994150"/>
          <p14:tracePt t="37953" x="3390900" y="3994150"/>
          <p14:tracePt t="37977" x="3397250" y="3994150"/>
          <p14:tracePt t="37992" x="3403600" y="3994150"/>
          <p14:tracePt t="38256" x="0" y="0"/>
        </p14:tracePtLst>
        <p14:tracePtLst>
          <p14:tracePt t="38842" x="1581150" y="4006850"/>
          <p14:tracePt t="38945" x="1587500" y="4006850"/>
          <p14:tracePt t="38956" x="1612900" y="4006850"/>
          <p14:tracePt t="38970" x="1689100" y="4006850"/>
          <p14:tracePt t="38987" x="1828800" y="4006850"/>
          <p14:tracePt t="39003" x="2012950" y="4006850"/>
          <p14:tracePt t="39020" x="2235200" y="4006850"/>
          <p14:tracePt t="39037" x="2463800" y="4006850"/>
          <p14:tracePt t="39053" x="2711450" y="4006850"/>
          <p14:tracePt t="39070" x="2933700" y="4006850"/>
          <p14:tracePt t="39087" x="3111500" y="4006850"/>
          <p14:tracePt t="39089" x="3175000" y="4006850"/>
          <p14:tracePt t="39104" x="3282950" y="4006850"/>
          <p14:tracePt t="39120" x="3346450" y="4006850"/>
          <p14:tracePt t="39137" x="3390900" y="4006850"/>
          <p14:tracePt t="39154" x="3435350" y="4006850"/>
          <p14:tracePt t="39170" x="3448050" y="4006850"/>
          <p14:tracePt t="39187" x="3454400" y="4006850"/>
          <p14:tracePt t="39266" x="3460750" y="4006850"/>
          <p14:tracePt t="39277" x="3467100" y="4006850"/>
          <p14:tracePt t="39561" x="0" y="0"/>
        </p14:tracePtLst>
        <p14:tracePtLst>
          <p14:tracePt t="40267" x="1689100" y="4000500"/>
          <p14:tracePt t="40387" x="1701800" y="4000500"/>
          <p14:tracePt t="40403" x="1758950" y="4000500"/>
          <p14:tracePt t="40420" x="1854200" y="4000500"/>
          <p14:tracePt t="40425" x="1917700" y="4000500"/>
          <p14:tracePt t="40436" x="1981200" y="4000500"/>
          <p14:tracePt t="40453" x="2108200" y="4000500"/>
          <p14:tracePt t="40457" x="2171700" y="4000500"/>
          <p14:tracePt t="40470" x="2228850" y="4000500"/>
          <p14:tracePt t="40486" x="2324100" y="4000500"/>
          <p14:tracePt t="40503" x="2406650" y="4000500"/>
          <p14:tracePt t="40505" x="2451100" y="4000500"/>
          <p14:tracePt t="40520" x="2571750" y="4000500"/>
          <p14:tracePt t="40536" x="2717800" y="4000500"/>
          <p14:tracePt t="40553" x="2908300" y="4000500"/>
          <p14:tracePt t="40570" x="3098800" y="4000500"/>
          <p14:tracePt t="40586" x="3263900" y="4013200"/>
          <p14:tracePt t="40603" x="3333750" y="4013200"/>
          <p14:tracePt t="40620" x="3359150" y="4013200"/>
          <p14:tracePt t="40636" x="3365500" y="4013200"/>
          <p14:tracePt t="40665" x="3371850" y="4013200"/>
          <p14:tracePt t="40672" x="3378200" y="4013200"/>
          <p14:tracePt t="40686" x="3384550" y="4013200"/>
          <p14:tracePt t="40703" x="3397250" y="4013200"/>
          <p14:tracePt t="40719" x="3416300" y="4013200"/>
          <p14:tracePt t="40737" x="3422650" y="4013200"/>
          <p14:tracePt t="40753" x="3441700" y="4013200"/>
          <p14:tracePt t="40769" x="3479800" y="4025900"/>
          <p14:tracePt t="40786" x="3511550" y="4032250"/>
          <p14:tracePt t="40803" x="3530600" y="4032250"/>
          <p14:tracePt t="40819" x="3556000" y="4032250"/>
          <p14:tracePt t="40836" x="3562350" y="4032250"/>
          <p14:tracePt t="40890" x="3568700" y="4032250"/>
          <p14:tracePt t="41328" x="0" y="0"/>
        </p14:tracePtLst>
        <p14:tracePtLst>
          <p14:tracePt t="42114" x="1524000" y="3981450"/>
          <p14:tracePt t="42266" x="1530350" y="3981450"/>
          <p14:tracePt t="42280" x="1581150" y="3981450"/>
          <p14:tracePt t="42292" x="1631950" y="3981450"/>
          <p14:tracePt t="42307" x="1803400" y="3981450"/>
          <p14:tracePt t="42320" x="2019300" y="3981450"/>
          <p14:tracePt t="42336" x="2305050" y="3981450"/>
          <p14:tracePt t="42352" x="2584450" y="3981450"/>
          <p14:tracePt t="42369" x="2819400" y="3981450"/>
          <p14:tracePt t="42386" x="2978150" y="3981450"/>
          <p14:tracePt t="42402" x="3079750" y="3981450"/>
          <p14:tracePt t="42419" x="3143250" y="3981450"/>
          <p14:tracePt t="42436" x="3187700" y="3981450"/>
          <p14:tracePt t="42452" x="3244850" y="3981450"/>
          <p14:tracePt t="42469" x="3289300" y="3981450"/>
          <p14:tracePt t="42485" x="3302000" y="3981450"/>
          <p14:tracePt t="42502" x="3308350" y="3981450"/>
          <p14:tracePt t="42857" x="0" y="0"/>
        </p14:tracePtLst>
        <p14:tracePtLst>
          <p14:tracePt t="43587" x="3835400" y="4000500"/>
          <p14:tracePt t="43651" x="3841750" y="4000500"/>
          <p14:tracePt t="43666" x="3879850" y="4000500"/>
          <p14:tracePt t="43679" x="3911600" y="4000500"/>
          <p14:tracePt t="43694" x="4000500" y="4019550"/>
          <p14:tracePt t="43705" x="4121150" y="4032250"/>
          <p14:tracePt t="43719" x="4184650" y="4038600"/>
          <p14:tracePt t="43736" x="4356100" y="4057650"/>
          <p14:tracePt t="43752" x="4464050" y="4057650"/>
          <p14:tracePt t="43768" x="4578350" y="4057650"/>
          <p14:tracePt t="43785" x="4686300" y="4057650"/>
          <p14:tracePt t="43802" x="4787900" y="4064000"/>
          <p14:tracePt t="43818" x="4864100" y="4064000"/>
          <p14:tracePt t="43835" x="4946650" y="4064000"/>
          <p14:tracePt t="43852" x="5003800" y="4064000"/>
          <p14:tracePt t="43869" x="5054600" y="4064000"/>
          <p14:tracePt t="43885" x="5092700" y="4064000"/>
          <p14:tracePt t="43889" x="5111750" y="4064000"/>
          <p14:tracePt t="43902" x="5124450" y="4064000"/>
          <p14:tracePt t="43919" x="5175250" y="4064000"/>
          <p14:tracePt t="43921" x="5194300" y="4064000"/>
          <p14:tracePt t="43935" x="5213350" y="4064000"/>
          <p14:tracePt t="43937" x="5232400" y="4064000"/>
          <p14:tracePt t="43952" x="5264150" y="4064000"/>
          <p14:tracePt t="43968" x="5276850" y="4064000"/>
          <p14:tracePt t="43985" x="5289550" y="4064000"/>
          <p14:tracePt t="44402" x="5295900" y="4064000"/>
          <p14:tracePt t="44417" x="5321300" y="4064000"/>
          <p14:tracePt t="44426" x="5346700" y="4064000"/>
          <p14:tracePt t="44436" x="5372100" y="4064000"/>
          <p14:tracePt t="44452" x="5448300" y="4064000"/>
          <p14:tracePt t="44468" x="5537200" y="4064000"/>
          <p14:tracePt t="44485" x="5626100" y="4064000"/>
          <p14:tracePt t="44501" x="5708650" y="4064000"/>
          <p14:tracePt t="44518" x="5772150" y="4064000"/>
          <p14:tracePt t="44520" x="5791200" y="4064000"/>
          <p14:tracePt t="44535" x="5810250" y="4064000"/>
          <p14:tracePt t="44537" x="5822950" y="4064000"/>
          <p14:tracePt t="44551" x="5848350" y="4070350"/>
          <p14:tracePt t="44568" x="5861050" y="4070350"/>
          <p14:tracePt t="44585" x="5873750" y="4076700"/>
          <p14:tracePt t="44907" x="5880100" y="4076700"/>
          <p14:tracePt t="44922" x="5892800" y="4076700"/>
          <p14:tracePt t="44937" x="5930900" y="4076700"/>
          <p14:tracePt t="44952" x="5994400" y="4076700"/>
          <p14:tracePt t="44968" x="6108700" y="4076700"/>
          <p14:tracePt t="44985" x="6235700" y="4076700"/>
          <p14:tracePt t="45001" x="6375400" y="4076700"/>
          <p14:tracePt t="45018" x="6515100" y="4076700"/>
          <p14:tracePt t="45035" x="6642100" y="4076700"/>
          <p14:tracePt t="45051" x="6743700" y="4076700"/>
          <p14:tracePt t="45068" x="6832600" y="4076700"/>
          <p14:tracePt t="45085" x="6921500" y="4076700"/>
          <p14:tracePt t="45101" x="7004050" y="4076700"/>
          <p14:tracePt t="45118" x="7080250" y="4076700"/>
          <p14:tracePt t="45121" x="7112000" y="4076700"/>
          <p14:tracePt t="45135" x="7143750" y="4076700"/>
          <p14:tracePt t="45137" x="7188200" y="4083050"/>
          <p14:tracePt t="45152" x="7245350" y="4089400"/>
          <p14:tracePt t="45168" x="7289800" y="4089400"/>
          <p14:tracePt t="45185" x="7346950" y="4095750"/>
          <p14:tracePt t="45201" x="7391400" y="4095750"/>
          <p14:tracePt t="45218" x="7448550" y="4095750"/>
          <p14:tracePt t="45235" x="7505700" y="4095750"/>
          <p14:tracePt t="45251" x="7550150" y="4095750"/>
          <p14:tracePt t="45268" x="7607300" y="4095750"/>
          <p14:tracePt t="45285" x="7664450" y="4095750"/>
          <p14:tracePt t="45301" x="7715250" y="4095750"/>
          <p14:tracePt t="45318" x="7772400" y="4095750"/>
          <p14:tracePt t="45320" x="7816850" y="4102100"/>
          <p14:tracePt t="45335" x="7848600" y="4108450"/>
          <p14:tracePt t="45352" x="7937500" y="4108450"/>
          <p14:tracePt t="45368" x="8013700" y="4108450"/>
          <p14:tracePt t="45385" x="8089900" y="4108450"/>
          <p14:tracePt t="45401" x="8153400" y="4108450"/>
          <p14:tracePt t="45418" x="8210550" y="4108450"/>
          <p14:tracePt t="45435" x="8261350" y="4108450"/>
          <p14:tracePt t="45451" x="8305800" y="4108450"/>
          <p14:tracePt t="45468" x="8337550" y="4108450"/>
          <p14:tracePt t="45484" x="8369300" y="4108450"/>
          <p14:tracePt t="45501" x="8388350" y="4108450"/>
          <p14:tracePt t="45518" x="8394700" y="4108450"/>
          <p14:tracePt t="45534" x="8401050" y="4108450"/>
          <p14:tracePt t="45551" x="8407400" y="4108450"/>
          <p14:tracePt t="45568" x="8420100" y="4108450"/>
          <p14:tracePt t="45601" x="8426450" y="4108450"/>
          <p14:tracePt t="46320" x="0" y="0"/>
        </p14:tracePtLst>
        <p14:tracePtLst>
          <p14:tracePt t="46866" x="7321550" y="4108450"/>
          <p14:tracePt t="46906" x="7334250" y="4108450"/>
          <p14:tracePt t="46916" x="7366000" y="4108450"/>
          <p14:tracePt t="46926" x="7410450" y="4108450"/>
          <p14:tracePt t="46936" x="7537450" y="4108450"/>
          <p14:tracePt t="46951" x="7620000" y="4108450"/>
          <p14:tracePt t="46953" x="7715250" y="4108450"/>
          <p14:tracePt t="46968" x="7905750" y="4108450"/>
          <p14:tracePt t="46984" x="8083550" y="4108450"/>
          <p14:tracePt t="47001" x="8210550" y="4108450"/>
          <p14:tracePt t="47017" x="8312150" y="4108450"/>
          <p14:tracePt t="47034" x="8362950" y="4108450"/>
          <p14:tracePt t="47051" x="8413750" y="4108450"/>
          <p14:tracePt t="47067" x="8458200" y="4108450"/>
          <p14:tracePt t="47084" x="8515350" y="4114800"/>
          <p14:tracePt t="47101" x="8578850" y="4127500"/>
          <p14:tracePt t="47105" x="8591550" y="4127500"/>
          <p14:tracePt t="47117" x="8623300" y="4133850"/>
          <p14:tracePt t="47135" x="8655050" y="4140200"/>
          <p14:tracePt t="47151" x="8661400" y="4140200"/>
          <p14:tracePt t="47456" x="0" y="0"/>
        </p14:tracePtLst>
        <p14:tracePtLst>
          <p14:tracePt t="48676" x="1270000" y="4140200"/>
          <p14:tracePt t="48693" x="1270000" y="4165600"/>
          <p14:tracePt t="48707" x="1270000" y="4197350"/>
          <p14:tracePt t="48717" x="1270000" y="4222750"/>
          <p14:tracePt t="48733" x="1276350" y="4279900"/>
          <p14:tracePt t="48750" x="1295400" y="4330700"/>
          <p14:tracePt t="48753" x="1308100" y="4356100"/>
          <p14:tracePt t="48767" x="1327150" y="4381500"/>
          <p14:tracePt t="48784" x="1390650" y="4438650"/>
          <p14:tracePt t="48800" x="1435100" y="4464050"/>
          <p14:tracePt t="48817" x="1460500" y="4470400"/>
          <p14:tracePt t="48833" x="1492250" y="4470400"/>
          <p14:tracePt t="48850" x="1524000" y="4470400"/>
          <p14:tracePt t="48867" x="1574800" y="4457700"/>
          <p14:tracePt t="48883" x="1619250" y="4425950"/>
          <p14:tracePt t="48900" x="1644650" y="4387850"/>
          <p14:tracePt t="48917" x="1657350" y="4343400"/>
          <p14:tracePt t="48933" x="1657350" y="4298950"/>
          <p14:tracePt t="48950" x="1651000" y="4248150"/>
          <p14:tracePt t="48953" x="1638300" y="4235450"/>
          <p14:tracePt t="48966" x="1625600" y="4216400"/>
          <p14:tracePt t="48983" x="1587500" y="4165600"/>
          <p14:tracePt t="49000" x="1549400" y="4152900"/>
          <p14:tracePt t="49017" x="1524000" y="4140200"/>
          <p14:tracePt t="49033" x="1504950" y="4133850"/>
          <p14:tracePt t="49050" x="1485900" y="4127500"/>
          <p14:tracePt t="49067" x="1466850" y="4127500"/>
          <p14:tracePt t="49083" x="1460500" y="4127500"/>
          <p14:tracePt t="49100" x="1454150" y="4127500"/>
          <p14:tracePt t="49248" x="0" y="0"/>
        </p14:tracePtLst>
        <p14:tracePtLst>
          <p14:tracePt t="49686" x="2482850" y="4114800"/>
          <p14:tracePt t="49700" x="2457450" y="4121150"/>
          <p14:tracePt t="49717" x="2451100" y="4133850"/>
          <p14:tracePt t="49733" x="2438400" y="4165600"/>
          <p14:tracePt t="49750" x="2425700" y="4203700"/>
          <p14:tracePt t="49752" x="2425700" y="4229100"/>
          <p14:tracePt t="49766" x="2425700" y="4260850"/>
          <p14:tracePt t="49784" x="2432050" y="4362450"/>
          <p14:tracePt t="49800" x="2470150" y="4419600"/>
          <p14:tracePt t="49816" x="2501900" y="4445000"/>
          <p14:tracePt t="49833" x="2540000" y="4457700"/>
          <p14:tracePt t="49850" x="2559050" y="4457700"/>
          <p14:tracePt t="49866" x="2603500" y="4438650"/>
          <p14:tracePt t="49883" x="2635250" y="4394200"/>
          <p14:tracePt t="49900" x="2654300" y="4349750"/>
          <p14:tracePt t="49916" x="2660650" y="4311650"/>
          <p14:tracePt t="49933" x="2660650" y="4279900"/>
          <p14:tracePt t="49950" x="2660650" y="4248150"/>
          <p14:tracePt t="49966" x="2660650" y="4235450"/>
          <p14:tracePt t="49969" x="2660650" y="4229100"/>
          <p14:tracePt t="50064" x="0" y="0"/>
        </p14:tracePtLst>
        <p14:tracePtLst>
          <p14:tracePt t="51323" x="4019550" y="4152900"/>
          <p14:tracePt t="51395" x="4019550" y="4165600"/>
          <p14:tracePt t="51410" x="4006850" y="4203700"/>
          <p14:tracePt t="51420" x="4006850" y="4210050"/>
          <p14:tracePt t="51433" x="4006850" y="4260850"/>
          <p14:tracePt t="51450" x="4006850" y="4305300"/>
          <p14:tracePt t="51466" x="4019550" y="4368800"/>
          <p14:tracePt t="51483" x="4044950" y="4400550"/>
          <p14:tracePt t="51499" x="4076700" y="4425950"/>
          <p14:tracePt t="51516" x="4108450" y="4445000"/>
          <p14:tracePt t="51533" x="4159250" y="4457700"/>
          <p14:tracePt t="51549" x="4235450" y="4470400"/>
          <p14:tracePt t="51566" x="4298950" y="4470400"/>
          <p14:tracePt t="51568" x="4343400" y="4470400"/>
          <p14:tracePt t="51582" x="4381500" y="4464050"/>
          <p14:tracePt t="51600" x="4451350" y="4432300"/>
          <p14:tracePt t="51616" x="4476750" y="4406900"/>
          <p14:tracePt t="51633" x="4502150" y="4368800"/>
          <p14:tracePt t="51650" x="4514850" y="4330700"/>
          <p14:tracePt t="51666" x="4521200" y="4292600"/>
          <p14:tracePt t="51683" x="4521200" y="4248150"/>
          <p14:tracePt t="51699" x="4514850" y="4191000"/>
          <p14:tracePt t="51716" x="4495800" y="4140200"/>
          <p14:tracePt t="51733" x="4476750" y="4102100"/>
          <p14:tracePt t="51749" x="4451350" y="4083050"/>
          <p14:tracePt t="51766" x="4438650" y="4064000"/>
          <p14:tracePt t="51782" x="4425950" y="4064000"/>
          <p14:tracePt t="51800" x="4387850" y="4064000"/>
          <p14:tracePt t="51816" x="4349750" y="4070350"/>
          <p14:tracePt t="51832" x="4298950" y="4095750"/>
          <p14:tracePt t="51849" x="4254500" y="4121150"/>
          <p14:tracePt t="51866" x="4216400" y="4152900"/>
          <p14:tracePt t="51882" x="4191000" y="4184650"/>
          <p14:tracePt t="51899" x="4178300" y="4210050"/>
          <p14:tracePt t="51916" x="4165600" y="4229100"/>
          <p14:tracePt t="51933" x="4165600" y="4254500"/>
          <p14:tracePt t="51936" x="4165600" y="4260850"/>
          <p14:tracePt t="51949" x="4165600" y="4279900"/>
          <p14:tracePt t="51966" x="4171950" y="4311650"/>
          <p14:tracePt t="51969" x="4178300" y="4324350"/>
          <p14:tracePt t="51983" x="4191000" y="4343400"/>
          <p14:tracePt t="52000" x="4241800" y="4381500"/>
          <p14:tracePt t="52016" x="4279900" y="4387850"/>
          <p14:tracePt t="52032" x="4311650" y="4387850"/>
          <p14:tracePt t="52049" x="4356100" y="4387850"/>
          <p14:tracePt t="52066" x="4413250" y="4387850"/>
          <p14:tracePt t="52082" x="4451350" y="4381500"/>
          <p14:tracePt t="52099" x="4464050" y="4349750"/>
          <p14:tracePt t="52116" x="4476750" y="4318000"/>
          <p14:tracePt t="52132" x="4489450" y="4279900"/>
          <p14:tracePt t="52149" x="4495800" y="4254500"/>
          <p14:tracePt t="52165" x="4495800" y="4222750"/>
          <p14:tracePt t="52182" x="4495800" y="4191000"/>
          <p14:tracePt t="52184" x="4483100" y="4178300"/>
          <p14:tracePt t="52199" x="4464050" y="4165600"/>
          <p14:tracePt t="52201" x="4438650" y="4152900"/>
          <p14:tracePt t="52216" x="4381500" y="4140200"/>
          <p14:tracePt t="52232" x="4343400" y="4133850"/>
          <p14:tracePt t="52249" x="4292600" y="4133850"/>
          <p14:tracePt t="52266" x="4260850" y="4133850"/>
          <p14:tracePt t="52282" x="4216400" y="4140200"/>
          <p14:tracePt t="52299" x="4184650" y="4165600"/>
          <p14:tracePt t="52315" x="4146550" y="4191000"/>
          <p14:tracePt t="52332" x="4121150" y="4216400"/>
          <p14:tracePt t="52349" x="4114800" y="4241800"/>
          <p14:tracePt t="52365" x="4114800" y="4267200"/>
          <p14:tracePt t="52382" x="4114800" y="4292600"/>
          <p14:tracePt t="52399" x="4114800" y="4324350"/>
          <p14:tracePt t="52415" x="4146550" y="4381500"/>
          <p14:tracePt t="52432" x="4178300" y="4406900"/>
          <p14:tracePt t="52449" x="4203700" y="4432300"/>
          <p14:tracePt t="52465" x="4241800" y="4445000"/>
          <p14:tracePt t="52482" x="4292600" y="4445000"/>
          <p14:tracePt t="52499" x="4362450" y="4445000"/>
          <p14:tracePt t="52515" x="4464050" y="4445000"/>
          <p14:tracePt t="52532" x="4552950" y="4419600"/>
          <p14:tracePt t="52549" x="4616450" y="4387850"/>
          <p14:tracePt t="52565" x="4654550" y="4349750"/>
          <p14:tracePt t="52569" x="4667250" y="4330700"/>
          <p14:tracePt t="52582" x="4673600" y="4311650"/>
          <p14:tracePt t="52599" x="4679950" y="4292600"/>
          <p14:tracePt t="52616" x="4679950" y="4254500"/>
          <p14:tracePt t="52632" x="4660900" y="4222750"/>
          <p14:tracePt t="52649" x="4616450" y="4191000"/>
          <p14:tracePt t="52665" x="4546600" y="4165600"/>
          <p14:tracePt t="52682" x="4476750" y="4133850"/>
          <p14:tracePt t="52699" x="4425950" y="4121150"/>
          <p14:tracePt t="52716" x="4400550" y="4121150"/>
          <p14:tracePt t="52732" x="4394200" y="4121150"/>
          <p14:tracePt t="52749" x="4387850" y="4121150"/>
          <p14:tracePt t="52765" x="4356100" y="4127500"/>
          <p14:tracePt t="52782" x="4337050" y="4146550"/>
          <p14:tracePt t="52799" x="4318000" y="4184650"/>
          <p14:tracePt t="52800" x="4311650" y="4210050"/>
          <p14:tracePt t="52816" x="4298950" y="4260850"/>
          <p14:tracePt t="52832" x="4292600" y="4305300"/>
          <p14:tracePt t="52849" x="4292600" y="4356100"/>
          <p14:tracePt t="52865" x="4292600" y="4394200"/>
          <p14:tracePt t="52882" x="4305300" y="4425950"/>
          <p14:tracePt t="52899" x="4318000" y="4445000"/>
          <p14:tracePt t="52915" x="4324350" y="4451350"/>
          <p14:tracePt t="52932" x="4337050" y="4464050"/>
          <p14:tracePt t="52949" x="4343400" y="4470400"/>
          <p14:tracePt t="52965" x="4356100" y="4470400"/>
          <p14:tracePt t="53112" x="0" y="0"/>
        </p14:tracePtLst>
        <p14:tracePtLst>
          <p14:tracePt t="53985" x="3403600" y="2755900"/>
          <p14:tracePt t="54122" x="3448050" y="2755900"/>
          <p14:tracePt t="54137" x="3556000" y="2768600"/>
          <p14:tracePt t="54153" x="3740150" y="2806700"/>
          <p14:tracePt t="54168" x="3949700" y="2851150"/>
          <p14:tracePt t="54182" x="4038600" y="2857500"/>
          <p14:tracePt t="54185" x="4121150" y="2863850"/>
          <p14:tracePt t="54198" x="4171950" y="2863850"/>
          <p14:tracePt t="54215" x="4305300" y="2863850"/>
          <p14:tracePt t="54232" x="4349750" y="2863850"/>
          <p14:tracePt t="54248" x="4400550" y="2863850"/>
          <p14:tracePt t="54265" x="4438650" y="2863850"/>
          <p14:tracePt t="54282" x="4476750" y="2863850"/>
          <p14:tracePt t="54298" x="4508500" y="2863850"/>
          <p14:tracePt t="54315" x="4527550" y="2863850"/>
          <p14:tracePt t="54332" x="4546600" y="2863850"/>
          <p14:tracePt t="54348" x="4559300" y="2863850"/>
          <p14:tracePt t="54365" x="4565650" y="2863850"/>
          <p14:tracePt t="54381" x="4572000" y="2863850"/>
          <p14:tracePt t="54398" x="4584700" y="2863850"/>
          <p14:tracePt t="54400" x="4597400" y="2863850"/>
          <p14:tracePt t="54415" x="4610100" y="2863850"/>
          <p14:tracePt t="54432" x="4648200" y="2863850"/>
          <p14:tracePt t="54448" x="4660900" y="2863850"/>
          <p14:tracePt t="54465" x="4667250" y="2863850"/>
          <p14:tracePt t="54696" x="0" y="0"/>
        </p14:tracePtLst>
        <p14:tracePtLst>
          <p14:tracePt t="55515" x="3492500" y="4413250"/>
          <p14:tracePt t="55595" x="3498850" y="4413250"/>
          <p14:tracePt t="55612" x="3562350" y="4413250"/>
          <p14:tracePt t="55631" x="3708400" y="4413250"/>
          <p14:tracePt t="55635" x="3816350" y="4413250"/>
          <p14:tracePt t="55648" x="4057650" y="4413250"/>
          <p14:tracePt t="55665" x="4286250" y="4413250"/>
          <p14:tracePt t="55681" x="4470400" y="4413250"/>
          <p14:tracePt t="55698" x="4572000" y="4413250"/>
          <p14:tracePt t="55715" x="4641850" y="4413250"/>
          <p14:tracePt t="55731" x="4673600" y="4413250"/>
          <p14:tracePt t="55748" x="4692650" y="4413250"/>
          <p14:tracePt t="55765" x="4711700" y="4413250"/>
          <p14:tracePt t="55781" x="4718050" y="4413250"/>
          <p14:tracePt t="55798" x="4724400" y="4413250"/>
          <p14:tracePt t="55929" x="4737100" y="4413250"/>
          <p14:tracePt t="55940" x="4737100" y="4406900"/>
          <p14:tracePt t="55954" x="4749800" y="4368800"/>
          <p14:tracePt t="55969" x="4749800" y="4318000"/>
          <p14:tracePt t="55981" x="4749800" y="4292600"/>
          <p14:tracePt t="55998" x="4749800" y="4216400"/>
          <p14:tracePt t="56014" x="4724400" y="4159250"/>
          <p14:tracePt t="56017" x="4705350" y="4121150"/>
          <p14:tracePt t="56031" x="4673600" y="4095750"/>
          <p14:tracePt t="56035" x="4648200" y="4070350"/>
          <p14:tracePt t="56048" x="4584700" y="4032250"/>
          <p14:tracePt t="56064" x="4514850" y="4006850"/>
          <p14:tracePt t="56081" x="4425950" y="3994150"/>
          <p14:tracePt t="56098" x="4356100" y="3987800"/>
          <p14:tracePt t="56114" x="4279900" y="3987800"/>
          <p14:tracePt t="56131" x="4203700" y="3987800"/>
          <p14:tracePt t="56148" x="4127500" y="3994150"/>
          <p14:tracePt t="56164" x="4057650" y="4013200"/>
          <p14:tracePt t="56181" x="4013200" y="4032250"/>
          <p14:tracePt t="56184" x="3994150" y="4038600"/>
          <p14:tracePt t="56198" x="3975100" y="4044950"/>
          <p14:tracePt t="56215" x="3962400" y="4057650"/>
          <p14:tracePt t="56232" x="3943350" y="4083050"/>
          <p14:tracePt t="56248" x="3924300" y="4108450"/>
          <p14:tracePt t="56264" x="3905250" y="4152900"/>
          <p14:tracePt t="56281" x="3898900" y="4197350"/>
          <p14:tracePt t="56298" x="3898900" y="4235450"/>
          <p14:tracePt t="56314" x="3898900" y="4279900"/>
          <p14:tracePt t="56331" x="3898900" y="4311650"/>
          <p14:tracePt t="56348" x="3917950" y="4330700"/>
          <p14:tracePt t="56364" x="3937000" y="4356100"/>
          <p14:tracePt t="56381" x="3975100" y="4368800"/>
          <p14:tracePt t="56398" x="4000500" y="4368800"/>
          <p14:tracePt t="56414" x="4057650" y="4368800"/>
          <p14:tracePt t="56417" x="4076700" y="4368800"/>
          <p14:tracePt t="56431" x="4152900" y="4368800"/>
          <p14:tracePt t="56448" x="4216400" y="4356100"/>
          <p14:tracePt t="56464" x="4254500" y="4337050"/>
          <p14:tracePt t="56481" x="4286250" y="4318000"/>
          <p14:tracePt t="56497" x="4298950" y="4298950"/>
          <p14:tracePt t="56514" x="4305300" y="4273550"/>
          <p14:tracePt t="56531" x="4305300" y="4260850"/>
          <p14:tracePt t="56547" x="4305300" y="4241800"/>
          <p14:tracePt t="56564" x="4305300" y="4222750"/>
          <p14:tracePt t="56581" x="4305300" y="4203700"/>
          <p14:tracePt t="56598" x="4305300" y="4197350"/>
          <p14:tracePt t="56969" x="0" y="0"/>
        </p14:tracePtLst>
        <p14:tracePtLst>
          <p14:tracePt t="58372" x="1035050" y="5137150"/>
          <p14:tracePt t="58408" x="1035050" y="5149850"/>
          <p14:tracePt t="58424" x="1054100" y="5156200"/>
          <p14:tracePt t="58433" x="1060450" y="5156200"/>
          <p14:tracePt t="58447" x="1104900" y="5162550"/>
          <p14:tracePt t="58464" x="1289050" y="5200650"/>
          <p14:tracePt t="58480" x="1504950" y="5245100"/>
          <p14:tracePt t="58497" x="1790700" y="5289550"/>
          <p14:tracePt t="58513" x="2070100" y="5314950"/>
          <p14:tracePt t="58530" x="2260600" y="5327650"/>
          <p14:tracePt t="58547" x="2419350" y="5327650"/>
          <p14:tracePt t="58564" x="2527300" y="5327650"/>
          <p14:tracePt t="58580" x="2635250" y="5327650"/>
          <p14:tracePt t="58597" x="2730500" y="5327650"/>
          <p14:tracePt t="58613" x="2838450" y="5327650"/>
          <p14:tracePt t="58630" x="2940050" y="5327650"/>
          <p14:tracePt t="58632" x="2984500" y="5327650"/>
          <p14:tracePt t="58647" x="3028950" y="5327650"/>
          <p14:tracePt t="58663" x="3092450" y="5327650"/>
          <p14:tracePt t="58680" x="3111500" y="5327650"/>
          <p14:tracePt t="58697" x="3124200" y="5327650"/>
          <p14:tracePt t="58713" x="3136900" y="5334000"/>
          <p14:tracePt t="58730" x="3143250" y="5334000"/>
          <p14:tracePt t="58747" x="3162300" y="5334000"/>
          <p14:tracePt t="58763" x="3194050" y="5334000"/>
          <p14:tracePt t="58780" x="3225800" y="5334000"/>
          <p14:tracePt t="58797" x="3263900" y="5334000"/>
          <p14:tracePt t="58813" x="3295650" y="5334000"/>
          <p14:tracePt t="58830" x="3340100" y="5334000"/>
          <p14:tracePt t="58833" x="3359150" y="5334000"/>
          <p14:tracePt t="58846" x="3384550" y="5334000"/>
          <p14:tracePt t="58863" x="3454400" y="5334000"/>
          <p14:tracePt t="58880" x="3505200" y="5334000"/>
          <p14:tracePt t="58897" x="3549650" y="5334000"/>
          <p14:tracePt t="58913" x="3600450" y="5334000"/>
          <p14:tracePt t="58930" x="3651250" y="5334000"/>
          <p14:tracePt t="58947" x="3721100" y="5334000"/>
          <p14:tracePt t="58963" x="3771900" y="5334000"/>
          <p14:tracePt t="58980" x="3841750" y="5334000"/>
          <p14:tracePt t="58997" x="3898900" y="5334000"/>
          <p14:tracePt t="59013" x="3937000" y="5334000"/>
          <p14:tracePt t="59030" x="3962400" y="5334000"/>
          <p14:tracePt t="59032" x="3975100" y="5334000"/>
          <p14:tracePt t="59046" x="3981450" y="5334000"/>
          <p14:tracePt t="59063" x="4000500" y="5334000"/>
          <p14:tracePt t="59080" x="4013200" y="5334000"/>
          <p14:tracePt t="59097" x="4019550" y="5334000"/>
          <p14:tracePt t="59113" x="4032250" y="5334000"/>
          <p14:tracePt t="59233" x="4038600" y="5334000"/>
          <p14:tracePt t="59936" x="0" y="0"/>
        </p14:tracePtLst>
        <p14:tracePtLst>
          <p14:tracePt t="61633" x="1111250" y="5454650"/>
          <p14:tracePt t="61681" x="1111250" y="5461000"/>
          <p14:tracePt t="61692" x="1111250" y="5467350"/>
          <p14:tracePt t="61704" x="1130300" y="5467350"/>
          <p14:tracePt t="61715" x="1155700" y="5473700"/>
          <p14:tracePt t="61729" x="1219200" y="5480050"/>
          <p14:tracePt t="61746" x="1346200" y="5480050"/>
          <p14:tracePt t="61762" x="1517650" y="5480050"/>
          <p14:tracePt t="61779" x="1708150" y="5480050"/>
          <p14:tracePt t="61796" x="1892300" y="5480050"/>
          <p14:tracePt t="61812" x="2082800" y="5480050"/>
          <p14:tracePt t="61829" x="2254250" y="5480050"/>
          <p14:tracePt t="61832" x="2317750" y="5480050"/>
          <p14:tracePt t="61846" x="2368550" y="5480050"/>
          <p14:tracePt t="61862" x="2432050" y="5480050"/>
          <p14:tracePt t="61865" x="2438400" y="5480050"/>
          <p14:tracePt t="61879" x="2444750" y="5480050"/>
          <p14:tracePt t="61896" x="2451100" y="5480050"/>
          <p14:tracePt t="62000" x="0" y="0"/>
        </p14:tracePtLst>
        <p14:tracePtLst>
          <p14:tracePt t="62467" x="3397250" y="5276850"/>
          <p14:tracePt t="62481" x="3384550" y="5283200"/>
          <p14:tracePt t="62497" x="3378200" y="5289550"/>
          <p14:tracePt t="62512" x="3365500" y="5302250"/>
          <p14:tracePt t="62529" x="3359150" y="5327650"/>
          <p14:tracePt t="62545" x="3346450" y="5346700"/>
          <p14:tracePt t="62562" x="3333750" y="5372100"/>
          <p14:tracePt t="62579" x="3327400" y="5391150"/>
          <p14:tracePt t="62595" x="3327400" y="5403850"/>
          <p14:tracePt t="62612" x="3321050" y="5435600"/>
          <p14:tracePt t="62629" x="3321050" y="5454650"/>
          <p14:tracePt t="62645" x="3321050" y="5461000"/>
          <p14:tracePt t="62662" x="3321050" y="5480050"/>
          <p14:tracePt t="62679" x="3333750" y="5492750"/>
          <p14:tracePt t="62680" x="3346450" y="5505450"/>
          <p14:tracePt t="62695" x="3359150" y="5524500"/>
          <p14:tracePt t="62712" x="3384550" y="5537200"/>
          <p14:tracePt t="62729" x="3409950" y="5549900"/>
          <p14:tracePt t="62745" x="3448050" y="5562600"/>
          <p14:tracePt t="62762" x="3492500" y="5575300"/>
          <p14:tracePt t="62779" x="3556000" y="5588000"/>
          <p14:tracePt t="62795" x="3594100" y="5594350"/>
          <p14:tracePt t="62812" x="3632200" y="5594350"/>
          <p14:tracePt t="62828" x="3657600" y="5594350"/>
          <p14:tracePt t="62845" x="3663950" y="5594350"/>
          <p14:tracePt t="62862" x="3676650" y="5594350"/>
          <p14:tracePt t="62878" x="3689350" y="5581650"/>
          <p14:tracePt t="62895" x="3702050" y="5549900"/>
          <p14:tracePt t="62912" x="3702050" y="5530850"/>
          <p14:tracePt t="62928" x="3708400" y="5492750"/>
          <p14:tracePt t="62945" x="3708400" y="5480050"/>
          <p14:tracePt t="62962" x="3708400" y="5461000"/>
          <p14:tracePt t="62978" x="3708400" y="5454650"/>
          <p14:tracePt t="62995" x="3708400" y="5441950"/>
          <p14:tracePt t="63256" x="0" y="0"/>
        </p14:tracePtLst>
        <p14:tracePtLst>
          <p14:tracePt t="66786" x="2787650" y="5657850"/>
          <p14:tracePt t="66801" x="2774950" y="5664200"/>
          <p14:tracePt t="66813" x="2768600" y="5670550"/>
          <p14:tracePt t="66827" x="2762250" y="5676900"/>
          <p14:tracePt t="66844" x="2749550" y="5689600"/>
          <p14:tracePt t="66860" x="2736850" y="5708650"/>
          <p14:tracePt t="66877" x="2724150" y="5734050"/>
          <p14:tracePt t="66894" x="2711450" y="5765800"/>
          <p14:tracePt t="66896" x="2711450" y="5772150"/>
          <p14:tracePt t="66910" x="2711450" y="5784850"/>
          <p14:tracePt t="66928" x="2711450" y="5816600"/>
          <p14:tracePt t="66944" x="2711450" y="5835650"/>
          <p14:tracePt t="66960" x="2711450" y="5861050"/>
          <p14:tracePt t="66977" x="2717800" y="5880100"/>
          <p14:tracePt t="66994" x="2736850" y="5899150"/>
          <p14:tracePt t="67010" x="2762250" y="5924550"/>
          <p14:tracePt t="67027" x="2806700" y="5956300"/>
          <p14:tracePt t="67044" x="2882900" y="5988050"/>
          <p14:tracePt t="67061" x="2940050" y="6007100"/>
          <p14:tracePt t="67077" x="2990850" y="6019800"/>
          <p14:tracePt t="67094" x="3041650" y="6026150"/>
          <p14:tracePt t="67096" x="3060700" y="6026150"/>
          <p14:tracePt t="67111" x="3073400" y="6026150"/>
          <p14:tracePt t="67128" x="3105150" y="6026150"/>
          <p14:tracePt t="67144" x="3124200" y="6026150"/>
          <p14:tracePt t="67161" x="3136900" y="6026150"/>
          <p14:tracePt t="67177" x="3149600" y="6019800"/>
          <p14:tracePt t="67194" x="3162300" y="6013450"/>
          <p14:tracePt t="67210" x="3175000" y="6000750"/>
          <p14:tracePt t="67227" x="3181350" y="5988050"/>
          <p14:tracePt t="67244" x="3194050" y="5962650"/>
          <p14:tracePt t="67260" x="3200400" y="5930900"/>
          <p14:tracePt t="67277" x="3213100" y="5899150"/>
          <p14:tracePt t="67294" x="3213100" y="5873750"/>
          <p14:tracePt t="67311" x="3213100" y="5842000"/>
          <p14:tracePt t="67313" x="3213100" y="5829300"/>
          <p14:tracePt t="67327" x="3213100" y="5791200"/>
          <p14:tracePt t="67344" x="3206750" y="5753100"/>
          <p14:tracePt t="67360" x="3194050" y="5708650"/>
          <p14:tracePt t="67377" x="3175000" y="5676900"/>
          <p14:tracePt t="67394" x="3155950" y="5645150"/>
          <p14:tracePt t="67410" x="3143250" y="5626100"/>
          <p14:tracePt t="67427" x="3130550" y="5607050"/>
          <p14:tracePt t="67444" x="3124200" y="5600700"/>
          <p14:tracePt t="67460" x="3111500" y="5588000"/>
          <p14:tracePt t="67477" x="3092450" y="5581650"/>
          <p14:tracePt t="67494" x="3067050" y="5581650"/>
          <p14:tracePt t="67496" x="3054350" y="5581650"/>
          <p14:tracePt t="67510" x="3035300" y="5581650"/>
          <p14:tracePt t="67527" x="2952750" y="5594350"/>
          <p14:tracePt t="67544" x="2901950" y="5607050"/>
          <p14:tracePt t="67560" x="2851150" y="5626100"/>
          <p14:tracePt t="67577" x="2819400" y="5651500"/>
          <p14:tracePt t="67594" x="2787650" y="5670550"/>
          <p14:tracePt t="67610" x="2768600" y="5689600"/>
          <p14:tracePt t="67627" x="2755900" y="5715000"/>
          <p14:tracePt t="67643" x="2743200" y="5734050"/>
          <p14:tracePt t="67660" x="2736850" y="5759450"/>
          <p14:tracePt t="67677" x="2736850" y="5772150"/>
          <p14:tracePt t="67693" x="2730500" y="5791200"/>
          <p14:tracePt t="67710" x="2730500" y="5810250"/>
          <p14:tracePt t="67714" x="2730500" y="5822950"/>
          <p14:tracePt t="67727" x="2730500" y="5842000"/>
          <p14:tracePt t="67744" x="2736850" y="5873750"/>
          <p14:tracePt t="67761" x="2755900" y="5899150"/>
          <p14:tracePt t="67777" x="2781300" y="5930900"/>
          <p14:tracePt t="67794" x="2800350" y="5949950"/>
          <p14:tracePt t="67811" x="2825750" y="5969000"/>
          <p14:tracePt t="67827" x="2844800" y="5981700"/>
          <p14:tracePt t="67844" x="2870200" y="5988050"/>
          <p14:tracePt t="67860" x="2895600" y="5988050"/>
          <p14:tracePt t="67877" x="2940050" y="5988050"/>
          <p14:tracePt t="67880" x="2965450" y="5988050"/>
          <p14:tracePt t="67894" x="2997200" y="5988050"/>
          <p14:tracePt t="67910" x="3079750" y="5988050"/>
          <p14:tracePt t="67913" x="3124200" y="5988050"/>
          <p14:tracePt t="67928" x="3155950" y="5988050"/>
          <p14:tracePt t="67944" x="3213100" y="5981700"/>
          <p14:tracePt t="67960" x="3225800" y="5975350"/>
          <p14:tracePt t="67977" x="3232150" y="5956300"/>
          <p14:tracePt t="67994" x="3244850" y="5937250"/>
          <p14:tracePt t="68011" x="3257550" y="5911850"/>
          <p14:tracePt t="68027" x="3257550" y="5886450"/>
          <p14:tracePt t="68044" x="3263900" y="5854700"/>
          <p14:tracePt t="68061" x="3263900" y="5835650"/>
          <p14:tracePt t="68077" x="3263900" y="5797550"/>
          <p14:tracePt t="68093" x="3263900" y="5765800"/>
          <p14:tracePt t="68110" x="3263900" y="5734050"/>
          <p14:tracePt t="68127" x="3263900" y="5702300"/>
          <p14:tracePt t="68144" x="3257550" y="5676900"/>
          <p14:tracePt t="68160" x="3232150" y="5664200"/>
          <p14:tracePt t="68177" x="3213100" y="5657850"/>
          <p14:tracePt t="68193" x="3187700" y="5638800"/>
          <p14:tracePt t="68210" x="3155950" y="5626100"/>
          <p14:tracePt t="68227" x="3117850" y="5619750"/>
          <p14:tracePt t="68243" x="3073400" y="5613400"/>
          <p14:tracePt t="68260" x="3035300" y="5613400"/>
          <p14:tracePt t="68277" x="2997200" y="5613400"/>
          <p14:tracePt t="68293" x="2965450" y="5613400"/>
          <p14:tracePt t="68296" x="2946400" y="5613400"/>
          <p14:tracePt t="68310" x="2927350" y="5613400"/>
          <p14:tracePt t="68312" x="2908300" y="5619750"/>
          <p14:tracePt t="68327" x="2895600" y="5626100"/>
          <p14:tracePt t="68344" x="2844800" y="5657850"/>
          <p14:tracePt t="68360" x="2819400" y="5676900"/>
          <p14:tracePt t="68377" x="2794000" y="5689600"/>
          <p14:tracePt t="68393" x="2787650" y="5708650"/>
          <p14:tracePt t="68410" x="2774950" y="5727700"/>
          <p14:tracePt t="68427" x="2762250" y="5746750"/>
          <p14:tracePt t="68443" x="2762250" y="5753100"/>
          <p14:tracePt t="68460" x="2762250" y="5772150"/>
          <p14:tracePt t="68477" x="2762250" y="5791200"/>
          <p14:tracePt t="68493" x="2762250" y="5810250"/>
          <p14:tracePt t="68510" x="2762250" y="5835650"/>
          <p14:tracePt t="68527" x="2774950" y="5861050"/>
          <p14:tracePt t="68529" x="2781300" y="5873750"/>
          <p14:tracePt t="68543" x="2787650" y="5880100"/>
          <p14:tracePt t="68560" x="2813050" y="5892800"/>
          <p14:tracePt t="68577" x="2832100" y="5899150"/>
          <p14:tracePt t="68593" x="2851150" y="5905500"/>
          <p14:tracePt t="68610" x="2901950" y="5911850"/>
          <p14:tracePt t="68627" x="2940050" y="5911850"/>
          <p14:tracePt t="68643" x="2984500" y="5911850"/>
          <p14:tracePt t="68660" x="3022600" y="5905500"/>
          <p14:tracePt t="68677" x="3054350" y="5899150"/>
          <p14:tracePt t="68693" x="3073400" y="5873750"/>
          <p14:tracePt t="68710" x="3092450" y="5854700"/>
          <p14:tracePt t="68712" x="3105150" y="5842000"/>
          <p14:tracePt t="68726" x="3111500" y="5822950"/>
          <p14:tracePt t="68744" x="3124200" y="5778500"/>
          <p14:tracePt t="68760" x="3130550" y="5746750"/>
          <p14:tracePt t="68777" x="3130550" y="5715000"/>
          <p14:tracePt t="68793" x="3130550" y="5689600"/>
          <p14:tracePt t="68810" x="3124200" y="5664200"/>
          <p14:tracePt t="68827" x="3111500" y="5645150"/>
          <p14:tracePt t="68843" x="3111500" y="5638800"/>
          <p14:tracePt t="68860" x="3105150" y="5638800"/>
          <p14:tracePt t="68906" x="3098800" y="5638800"/>
          <p14:tracePt t="68919" x="3092450" y="5638800"/>
          <p14:tracePt t="68930" x="3086100" y="5638800"/>
          <p14:tracePt t="68944" x="3067050" y="5645150"/>
          <p14:tracePt t="68960" x="3060700" y="5657850"/>
          <p14:tracePt t="68977" x="3048000" y="5676900"/>
          <p14:tracePt t="68994" x="3048000" y="5683250"/>
          <p14:tracePt t="69010" x="3041650" y="5702300"/>
          <p14:tracePt t="69027" x="3041650" y="5721350"/>
          <p14:tracePt t="69043" x="3041650" y="5746750"/>
          <p14:tracePt t="69060" x="3041650" y="5765800"/>
          <p14:tracePt t="69076" x="3041650" y="5784850"/>
          <p14:tracePt t="69093" x="3048000" y="5791200"/>
          <p14:tracePt t="69264" x="0" y="0"/>
        </p14:tracePtLst>
        <p14:tracePtLst>
          <p14:tracePt t="71731" x="3905250" y="5702300"/>
          <p14:tracePt t="71744" x="3905250" y="5708650"/>
          <p14:tracePt t="71760" x="3892550" y="5721350"/>
          <p14:tracePt t="71777" x="3886200" y="5740400"/>
          <p14:tracePt t="71793" x="3886200" y="5759450"/>
          <p14:tracePt t="71809" x="3879850" y="5784850"/>
          <p14:tracePt t="71826" x="3873500" y="5822950"/>
          <p14:tracePt t="71843" x="3873500" y="5854700"/>
          <p14:tracePt t="71859" x="3873500" y="5886450"/>
          <p14:tracePt t="71876" x="3873500" y="5911850"/>
          <p14:tracePt t="71892" x="3873500" y="5924550"/>
          <p14:tracePt t="71909" x="3873500" y="5937250"/>
          <p14:tracePt t="71926" x="3886200" y="5949950"/>
          <p14:tracePt t="71942" x="3905250" y="5962650"/>
          <p14:tracePt t="71945" x="3917950" y="5969000"/>
          <p14:tracePt t="71959" x="3924300" y="5969000"/>
          <p14:tracePt t="71976" x="3975100" y="5969000"/>
          <p14:tracePt t="71992" x="4025900" y="5969000"/>
          <p14:tracePt t="72009" x="4070350" y="5969000"/>
          <p14:tracePt t="72025" x="4121150" y="5969000"/>
          <p14:tracePt t="72042" x="4152900" y="5969000"/>
          <p14:tracePt t="72059" x="4171950" y="5969000"/>
          <p14:tracePt t="72075" x="4184650" y="5969000"/>
          <p14:tracePt t="72092" x="4197350" y="5956300"/>
          <p14:tracePt t="72109" x="4197350" y="5949950"/>
          <p14:tracePt t="72125" x="4197350" y="5930900"/>
          <p14:tracePt t="72142" x="4197350" y="5899150"/>
          <p14:tracePt t="72158" x="4197350" y="5861050"/>
          <p14:tracePt t="72175" x="4184650" y="5816600"/>
          <p14:tracePt t="72192" x="4159250" y="5784850"/>
          <p14:tracePt t="72209" x="4121150" y="5759450"/>
          <p14:tracePt t="72225" x="4070350" y="5734050"/>
          <p14:tracePt t="72242" x="4038600" y="5721350"/>
          <p14:tracePt t="72259" x="4013200" y="5708650"/>
          <p14:tracePt t="72292" x="4000500" y="5708650"/>
          <p14:tracePt t="72309" x="3994150" y="5708650"/>
          <p14:tracePt t="72325" x="3981450" y="5708650"/>
          <p14:tracePt t="72342" x="3975100" y="5708650"/>
          <p14:tracePt t="72358" x="3962400" y="5708650"/>
          <p14:tracePt t="72360" x="3949700" y="5708650"/>
          <p14:tracePt t="72375" x="3937000" y="5715000"/>
          <p14:tracePt t="72392" x="3924300" y="5734050"/>
          <p14:tracePt t="72408" x="3924300" y="5746750"/>
          <p14:tracePt t="72425" x="3911600" y="5772150"/>
          <p14:tracePt t="72442" x="3905250" y="5791200"/>
          <p14:tracePt t="72458" x="3905250" y="5810250"/>
          <p14:tracePt t="72475" x="3905250" y="5829300"/>
          <p14:tracePt t="72492" x="3905250" y="5842000"/>
          <p14:tracePt t="72508" x="3905250" y="5854700"/>
          <p14:tracePt t="72525" x="3905250" y="5873750"/>
          <p14:tracePt t="72542" x="3911600" y="5886450"/>
          <p14:tracePt t="72558" x="3917950" y="5899150"/>
          <p14:tracePt t="72575" x="3930650" y="5911850"/>
          <p14:tracePt t="72592" x="3937000" y="5918200"/>
          <p14:tracePt t="72608" x="3956050" y="5930900"/>
          <p14:tracePt t="72625" x="3994150" y="5943600"/>
          <p14:tracePt t="72642" x="4006850" y="5949950"/>
          <p14:tracePt t="72658" x="4032250" y="5956300"/>
          <p14:tracePt t="72675" x="4057650" y="5956300"/>
          <p14:tracePt t="72692" x="4070350" y="5956300"/>
          <p14:tracePt t="72708" x="4083050" y="5956300"/>
          <p14:tracePt t="72725" x="4102100" y="5956300"/>
          <p14:tracePt t="72742" x="4127500" y="5956300"/>
          <p14:tracePt t="72758" x="4152900" y="5943600"/>
          <p14:tracePt t="72760" x="4159250" y="5943600"/>
          <p14:tracePt t="72775" x="4171950" y="5930900"/>
          <p14:tracePt t="72792" x="4178300" y="5918200"/>
          <p14:tracePt t="72808" x="4191000" y="5899150"/>
          <p14:tracePt t="72825" x="4197350" y="5861050"/>
          <p14:tracePt t="72842" x="4216400" y="5835650"/>
          <p14:tracePt t="72858" x="4216400" y="5816600"/>
          <p14:tracePt t="72875" x="4222750" y="5784850"/>
          <p14:tracePt t="72892" x="4222750" y="5765800"/>
          <p14:tracePt t="72908" x="4222750" y="5740400"/>
          <p14:tracePt t="72925" x="4222750" y="5721350"/>
          <p14:tracePt t="72928" x="4222750" y="5708650"/>
          <p14:tracePt t="72942" x="4222750" y="5695950"/>
          <p14:tracePt t="72959" x="4210050" y="5689600"/>
          <p14:tracePt t="72960" x="4210050" y="5683250"/>
          <p14:tracePt t="72976" x="4197350" y="5676900"/>
          <p14:tracePt t="72992" x="4191000" y="5676900"/>
          <p14:tracePt t="73009" x="4178300" y="5676900"/>
          <p14:tracePt t="73025" x="4165600" y="5676900"/>
          <p14:tracePt t="73042" x="4152900" y="5676900"/>
          <p14:tracePt t="73058" x="4133850" y="5676900"/>
          <p14:tracePt t="73075" x="4127500" y="5676900"/>
          <p14:tracePt t="73092" x="4121150" y="5676900"/>
          <p14:tracePt t="73152" x="0" y="0"/>
        </p14:tracePtLst>
        <p14:tracePtLst>
          <p14:tracePt t="73666" x="2819400" y="5695950"/>
          <p14:tracePt t="73680" x="2819400" y="5702300"/>
          <p14:tracePt t="73696" x="2819400" y="5715000"/>
          <p14:tracePt t="73708" x="2819400" y="5727700"/>
          <p14:tracePt t="73725" x="2819400" y="5746750"/>
          <p14:tracePt t="73741" x="2819400" y="5778500"/>
          <p14:tracePt t="73758" x="2819400" y="5816600"/>
          <p14:tracePt t="73775" x="2832100" y="5842000"/>
          <p14:tracePt t="73777" x="2844800" y="5861050"/>
          <p14:tracePt t="73792" x="2857500" y="5880100"/>
          <p14:tracePt t="73808" x="2876550" y="5899150"/>
          <p14:tracePt t="73825" x="2901950" y="5918200"/>
          <p14:tracePt t="73842" x="2946400" y="5924550"/>
          <p14:tracePt t="73858" x="3003550" y="5937250"/>
          <p14:tracePt t="73875" x="3073400" y="5956300"/>
          <p14:tracePt t="73891" x="3105150" y="5956300"/>
          <p14:tracePt t="73908" x="3124200" y="5956300"/>
          <p14:tracePt t="73925" x="3130550" y="5956300"/>
          <p14:tracePt t="73941" x="3143250" y="5949950"/>
          <p14:tracePt t="73958" x="3155950" y="5937250"/>
          <p14:tracePt t="73975" x="3162300" y="5918200"/>
          <p14:tracePt t="73977" x="3168650" y="5905500"/>
          <p14:tracePt t="73991" x="3168650" y="5880100"/>
          <p14:tracePt t="74008" x="3175000" y="5842000"/>
          <p14:tracePt t="74025" x="3175000" y="5816600"/>
          <p14:tracePt t="74042" x="3175000" y="5784850"/>
          <p14:tracePt t="74058" x="3175000" y="5765800"/>
          <p14:tracePt t="74075" x="3175000" y="5759450"/>
          <p14:tracePt t="74091" x="3175000" y="5753100"/>
          <p14:tracePt t="74216" x="0" y="0"/>
        </p14:tracePtLst>
        <p14:tracePtLst>
          <p14:tracePt t="75218" x="3879850" y="5676900"/>
          <p14:tracePt t="75228" x="3873500" y="5695950"/>
          <p14:tracePt t="75241" x="3867150" y="5715000"/>
          <p14:tracePt t="75258" x="3860800" y="5740400"/>
          <p14:tracePt t="75275" x="3854450" y="5759450"/>
          <p14:tracePt t="75291" x="3848100" y="5778500"/>
          <p14:tracePt t="75308" x="3841750" y="5810250"/>
          <p14:tracePt t="75341" x="3841750" y="5822950"/>
          <p14:tracePt t="75358" x="3841750" y="5835650"/>
          <p14:tracePt t="75374" x="3841750" y="5848350"/>
          <p14:tracePt t="75391" x="3848100" y="5886450"/>
          <p14:tracePt t="75408" x="3867150" y="5911850"/>
          <p14:tracePt t="75424" x="3892550" y="5937250"/>
          <p14:tracePt t="75441" x="3911600" y="5949950"/>
          <p14:tracePt t="75458" x="3930650" y="5949950"/>
          <p14:tracePt t="75474" x="3968750" y="5956300"/>
          <p14:tracePt t="75491" x="4006850" y="5956300"/>
          <p14:tracePt t="75508" x="4057650" y="5956300"/>
          <p14:tracePt t="75524" x="4083050" y="5943600"/>
          <p14:tracePt t="75541" x="4095750" y="5937250"/>
          <p14:tracePt t="75558" x="4102100" y="5911850"/>
          <p14:tracePt t="75560" x="4108450" y="5905500"/>
          <p14:tracePt t="75574" x="4108450" y="5892800"/>
          <p14:tracePt t="75591" x="4108450" y="5848350"/>
          <p14:tracePt t="75608" x="4108450" y="5829300"/>
          <p14:tracePt t="75624" x="4108450" y="5803900"/>
          <p14:tracePt t="75641" x="4108450" y="5784850"/>
          <p14:tracePt t="75658" x="4102100" y="5753100"/>
          <p14:tracePt t="75674" x="4095750" y="5734050"/>
          <p14:tracePt t="75691" x="4089400" y="5715000"/>
          <p14:tracePt t="75707" x="4083050" y="5695950"/>
          <p14:tracePt t="75724" x="4070350" y="5683250"/>
          <p14:tracePt t="75741" x="4064000" y="5670550"/>
          <p14:tracePt t="75757" x="4051300" y="5651500"/>
          <p14:tracePt t="75774" x="4038600" y="5645150"/>
          <p14:tracePt t="75777" x="4032250" y="5638800"/>
          <p14:tracePt t="75791" x="4025900" y="5632450"/>
          <p14:tracePt t="75808" x="4013200" y="5626100"/>
          <p14:tracePt t="75824" x="4006850" y="5626100"/>
          <p14:tracePt t="75841" x="3994150" y="5626100"/>
          <p14:tracePt t="75858" x="3981450" y="5619750"/>
          <p14:tracePt t="75881" x="3975100" y="5619750"/>
          <p14:tracePt t="75913" x="3968750" y="5619750"/>
          <p14:tracePt t="76472" x="0" y="0"/>
        </p14:tracePtLst>
        <p14:tracePtLst>
          <p14:tracePt t="80674" x="1339850" y="6400800"/>
          <p14:tracePt t="80686" x="1365250" y="6400800"/>
          <p14:tracePt t="80700" x="1416050" y="6400800"/>
          <p14:tracePt t="80711" x="1447800" y="6400800"/>
          <p14:tracePt t="80713" x="1504950" y="6400800"/>
          <p14:tracePt t="80723" x="1581150" y="6407150"/>
          <p14:tracePt t="80739" x="1771650" y="6438900"/>
          <p14:tracePt t="80756" x="2095500" y="6496050"/>
          <p14:tracePt t="80773" x="2495550" y="6521450"/>
          <p14:tracePt t="80789" x="2927350" y="6521450"/>
          <p14:tracePt t="80806" x="3378200" y="6521450"/>
          <p14:tracePt t="80822" x="3746500" y="6521450"/>
          <p14:tracePt t="80824" x="3898900" y="6521450"/>
          <p14:tracePt t="80839" x="4108450" y="6521450"/>
          <p14:tracePt t="80856" x="4260850" y="6521450"/>
          <p14:tracePt t="80873" x="4356100" y="6521450"/>
          <p14:tracePt t="80889" x="4394200" y="6521450"/>
          <p14:tracePt t="80906" x="4413250" y="6521450"/>
          <p14:tracePt t="81024" x="0" y="0"/>
        </p14:tracePtLst>
        <p14:tracePtLst>
          <p14:tracePt t="81619" x="2901950" y="6076950"/>
          <p14:tracePt t="81633" x="2889250" y="6076950"/>
          <p14:tracePt t="81646" x="2882900" y="6076950"/>
          <p14:tracePt t="81656" x="2876550" y="6102350"/>
          <p14:tracePt t="81672" x="2857500" y="6121400"/>
          <p14:tracePt t="81689" x="2844800" y="6153150"/>
          <p14:tracePt t="81706" x="2838450" y="6172200"/>
          <p14:tracePt t="81722" x="2838450" y="6191250"/>
          <p14:tracePt t="81739" x="2838450" y="6216650"/>
          <p14:tracePt t="81756" x="2838450" y="6242050"/>
          <p14:tracePt t="81772" x="2838450" y="6267450"/>
          <p14:tracePt t="81776" x="2844800" y="6280150"/>
          <p14:tracePt t="81789" x="2857500" y="6299200"/>
          <p14:tracePt t="81806" x="2882900" y="6337300"/>
          <p14:tracePt t="81809" x="2901950" y="6350000"/>
          <p14:tracePt t="81823" x="2914650" y="6362700"/>
          <p14:tracePt t="81840" x="2984500" y="6407150"/>
          <p14:tracePt t="81856" x="3092450" y="6451600"/>
          <p14:tracePt t="81873" x="3149600" y="6464300"/>
          <p14:tracePt t="81889" x="3187700" y="6470650"/>
          <p14:tracePt t="81906" x="3225800" y="6470650"/>
          <p14:tracePt t="81922" x="3257550" y="6470650"/>
          <p14:tracePt t="81939" x="3282950" y="6464300"/>
          <p14:tracePt t="81955" x="3302000" y="6445250"/>
          <p14:tracePt t="81972" x="3321050" y="6407150"/>
          <p14:tracePt t="81989" x="3333750" y="6375400"/>
          <p14:tracePt t="81992" x="3340100" y="6356350"/>
          <p14:tracePt t="82005" x="3340100" y="6350000"/>
          <p14:tracePt t="82022" x="3340100" y="6318250"/>
          <p14:tracePt t="82024" x="3340100" y="6299200"/>
          <p14:tracePt t="82039" x="3340100" y="6280150"/>
          <p14:tracePt t="82056" x="3327400" y="6216650"/>
          <p14:tracePt t="82072" x="3314700" y="6178550"/>
          <p14:tracePt t="82089" x="3295650" y="6134100"/>
          <p14:tracePt t="82105" x="3270250" y="6096000"/>
          <p14:tracePt t="82122" x="3251200" y="6076950"/>
          <p14:tracePt t="82139" x="3238500" y="6064250"/>
          <p14:tracePt t="82408" x="0" y="0"/>
        </p14:tracePtLst>
        <p14:tracePtLst>
          <p14:tracePt t="83602" x="3740150" y="6381750"/>
          <p14:tracePt t="83633" x="3740150" y="6388100"/>
          <p14:tracePt t="83651" x="3752850" y="6388100"/>
          <p14:tracePt t="83662" x="3784600" y="6394450"/>
          <p14:tracePt t="83675" x="3879850" y="6407150"/>
          <p14:tracePt t="83688" x="4013200" y="6419850"/>
          <p14:tracePt t="83705" x="4191000" y="6419850"/>
          <p14:tracePt t="83722" x="4368800" y="6419850"/>
          <p14:tracePt t="83738" x="4514850" y="6419850"/>
          <p14:tracePt t="83755" x="4635500" y="6419850"/>
          <p14:tracePt t="83771" x="4718050" y="6419850"/>
          <p14:tracePt t="83788" x="4787900" y="6419850"/>
          <p14:tracePt t="83805" x="4832350" y="6419850"/>
          <p14:tracePt t="83822" x="4864100" y="6419850"/>
          <p14:tracePt t="83839" x="4895850" y="6419850"/>
          <p14:tracePt t="83841" x="4902200" y="6419850"/>
          <p14:tracePt t="83855" x="4908550" y="6419850"/>
          <p14:tracePt t="83872" x="4921250" y="6419850"/>
          <p14:tracePt t="83888" x="4933950" y="6419850"/>
          <p14:tracePt t="83905" x="4940300" y="6419850"/>
          <p14:tracePt t="83921" x="4946650" y="6419850"/>
          <p14:tracePt t="83952" x="4953000" y="6419850"/>
          <p14:tracePt t="83960" x="4965700" y="6419850"/>
          <p14:tracePt t="83971" x="4972050" y="6419850"/>
          <p14:tracePt t="83988" x="5010150" y="6419850"/>
          <p14:tracePt t="84005" x="5041900" y="6419850"/>
          <p14:tracePt t="84021" x="5060950" y="6419850"/>
          <p14:tracePt t="84038" x="5073650" y="6419850"/>
          <p14:tracePt t="84201" x="0" y="0"/>
        </p14:tracePtLst>
        <p14:tracePtLst>
          <p14:tracePt t="84780" x="2857500" y="6470650"/>
          <p14:tracePt t="84850" x="2863850" y="6470650"/>
          <p14:tracePt t="84862" x="2895600" y="6470650"/>
          <p14:tracePt t="84876" x="3009900" y="6470650"/>
          <p14:tracePt t="84889" x="3213100" y="6470650"/>
          <p14:tracePt t="84905" x="3492500" y="6470650"/>
          <p14:tracePt t="84921" x="3860800" y="6470650"/>
          <p14:tracePt t="84938" x="4248150" y="6470650"/>
          <p14:tracePt t="84954" x="4597400" y="6470650"/>
          <p14:tracePt t="84971" x="4864100" y="6470650"/>
          <p14:tracePt t="84988" x="5067300" y="6470650"/>
          <p14:tracePt t="85004" x="5194300" y="6470650"/>
          <p14:tracePt t="85021" x="5251450" y="6470650"/>
          <p14:tracePt t="85038" x="5289550" y="6470650"/>
          <p14:tracePt t="85041" x="5308600" y="6470650"/>
          <p14:tracePt t="85054" x="5321300" y="6470650"/>
          <p14:tracePt t="85071" x="5384800" y="6470650"/>
          <p14:tracePt t="85088" x="5422900" y="6470650"/>
          <p14:tracePt t="85104" x="5454650" y="6470650"/>
          <p14:tracePt t="85121" x="5486400" y="6470650"/>
          <p14:tracePt t="85138" x="5499100" y="6470650"/>
          <p14:tracePt t="85154" x="5505450" y="6470650"/>
          <p14:tracePt t="85171" x="5511800" y="6470650"/>
          <p14:tracePt t="85188" x="5530850" y="6470650"/>
          <p14:tracePt t="85205" x="5556250" y="6470650"/>
          <p14:tracePt t="85221" x="5581650" y="6470650"/>
          <p14:tracePt t="85238" x="5588000" y="6470650"/>
          <p14:tracePt t="85440" x="0" y="0"/>
        </p14:tracePtLst>
        <p14:tracePtLst>
          <p14:tracePt t="86205" x="2908300" y="6108700"/>
          <p14:tracePt t="86221" x="2908300" y="6115050"/>
          <p14:tracePt t="86238" x="2908300" y="6127750"/>
          <p14:tracePt t="86254" x="2908300" y="6153150"/>
          <p14:tracePt t="86257" x="2908300" y="6159500"/>
          <p14:tracePt t="86271" x="2908300" y="6172200"/>
          <p14:tracePt t="86288" x="2908300" y="6203950"/>
          <p14:tracePt t="86304" x="2908300" y="6235700"/>
          <p14:tracePt t="86321" x="2914650" y="6254750"/>
          <p14:tracePt t="86337" x="2933700" y="6280150"/>
          <p14:tracePt t="86354" x="2946400" y="6299200"/>
          <p14:tracePt t="86371" x="2971800" y="6318250"/>
          <p14:tracePt t="86387" x="2990850" y="6324600"/>
          <p14:tracePt t="86404" x="3035300" y="6343650"/>
          <p14:tracePt t="86421" x="3105150" y="6362700"/>
          <p14:tracePt t="86437" x="3194050" y="6375400"/>
          <p14:tracePt t="86454" x="3251200" y="6388100"/>
          <p14:tracePt t="86456" x="3270250" y="6388100"/>
          <p14:tracePt t="86471" x="3276600" y="6388100"/>
          <p14:tracePt t="86487" x="3289300" y="6388100"/>
          <p14:tracePt t="86520" x="3295650" y="6362700"/>
          <p14:tracePt t="86537" x="3295650" y="6330950"/>
          <p14:tracePt t="86554" x="3295650" y="6299200"/>
          <p14:tracePt t="86570" x="3295650" y="6254750"/>
          <p14:tracePt t="86587" x="3282950" y="6197600"/>
          <p14:tracePt t="86604" x="3257550" y="6153150"/>
          <p14:tracePt t="86621" x="3238500" y="6121400"/>
          <p14:tracePt t="86638" x="3219450" y="6089650"/>
          <p14:tracePt t="86654" x="3194050" y="6070600"/>
          <p14:tracePt t="86671" x="3175000" y="6057900"/>
          <p14:tracePt t="86672" x="3168650" y="6051550"/>
          <p14:tracePt t="86687" x="3155950" y="6045200"/>
          <p14:tracePt t="86704" x="3143250" y="6045200"/>
          <p14:tracePt t="86720" x="3117850" y="6045200"/>
          <p14:tracePt t="86737" x="3086100" y="6045200"/>
          <p14:tracePt t="86754" x="3048000" y="6045200"/>
          <p14:tracePt t="86770" x="3009900" y="6057900"/>
          <p14:tracePt t="86787" x="2978150" y="6076950"/>
          <p14:tracePt t="86804" x="2946400" y="6102350"/>
          <p14:tracePt t="86820" x="2921000" y="6121400"/>
          <p14:tracePt t="86837" x="2901950" y="6140450"/>
          <p14:tracePt t="86854" x="2882900" y="6159500"/>
          <p14:tracePt t="86870" x="2876550" y="6184900"/>
          <p14:tracePt t="86887" x="2876550" y="6197600"/>
          <p14:tracePt t="86904" x="2876550" y="6223000"/>
          <p14:tracePt t="86920" x="2876550" y="6242050"/>
          <p14:tracePt t="86937" x="2876550" y="6267450"/>
          <p14:tracePt t="86953" x="2889250" y="6292850"/>
          <p14:tracePt t="86970" x="2914650" y="6318250"/>
          <p14:tracePt t="86987" x="2946400" y="6343650"/>
          <p14:tracePt t="87003" x="2990850" y="6369050"/>
          <p14:tracePt t="87020" x="3041650" y="6394450"/>
          <p14:tracePt t="87037" x="3086100" y="6407150"/>
          <p14:tracePt t="87054" x="3105150" y="6407150"/>
          <p14:tracePt t="87070" x="3136900" y="6407150"/>
          <p14:tracePt t="87072" x="3143250" y="6394450"/>
          <p14:tracePt t="87087" x="3162300" y="6375400"/>
          <p14:tracePt t="87104" x="3194050" y="6292850"/>
          <p14:tracePt t="87120" x="3206750" y="6242050"/>
          <p14:tracePt t="87137" x="3206750" y="6210300"/>
          <p14:tracePt t="87154" x="3206750" y="6172200"/>
          <p14:tracePt t="87171" x="3206750" y="6153150"/>
          <p14:tracePt t="87187" x="3200400" y="6146800"/>
          <p14:tracePt t="87400" x="0" y="0"/>
        </p14:tracePtLst>
        <p14:tracePtLst>
          <p14:tracePt t="88794" x="3778250" y="6457950"/>
          <p14:tracePt t="88826" x="3797300" y="6464300"/>
          <p14:tracePt t="88839" x="3816350" y="6464300"/>
          <p14:tracePt t="88854" x="3930650" y="6477000"/>
          <p14:tracePt t="88871" x="4114800" y="6515100"/>
          <p14:tracePt t="88873" x="4222750" y="6540500"/>
          <p14:tracePt t="88888" x="4502150" y="6597650"/>
          <p14:tracePt t="88905" x="4813300" y="6654800"/>
          <p14:tracePt t="88921" x="5073650" y="6680200"/>
          <p14:tracePt t="88937" x="5264150" y="6692900"/>
          <p14:tracePt t="88953" x="5372100" y="6692900"/>
          <p14:tracePt t="88970" x="5403850" y="6692900"/>
          <p14:tracePt t="88986" x="5410200" y="6692900"/>
          <p14:tracePt t="89003" x="5422900" y="6692900"/>
          <p14:tracePt t="89020" x="5435600" y="6692900"/>
          <p14:tracePt t="89036" x="5441950" y="6680200"/>
          <p14:tracePt t="89053" x="5467350" y="6648450"/>
          <p14:tracePt t="89070" x="5486400" y="6578600"/>
          <p14:tracePt t="89086" x="5518150" y="6521450"/>
          <p14:tracePt t="89089" x="5530850" y="6483350"/>
          <p14:tracePt t="89104" x="5543550" y="6438900"/>
          <p14:tracePt t="89120" x="5549900" y="6413500"/>
          <p14:tracePt t="89137" x="5556250" y="6369050"/>
          <p14:tracePt t="89153" x="5556250" y="6350000"/>
          <p14:tracePt t="89170" x="5556250" y="6318250"/>
          <p14:tracePt t="89186" x="5543550" y="6273800"/>
          <p14:tracePt t="89203" x="5511800" y="6242050"/>
          <p14:tracePt t="89219" x="5461000" y="6197600"/>
          <p14:tracePt t="89236" x="5384800" y="6153150"/>
          <p14:tracePt t="89253" x="5302250" y="6108700"/>
          <p14:tracePt t="89269" x="5238750" y="6083300"/>
          <p14:tracePt t="89286" x="5175250" y="6057900"/>
          <p14:tracePt t="89303" x="5130800" y="6051550"/>
          <p14:tracePt t="89304" x="5086350" y="6051550"/>
          <p14:tracePt t="89319" x="4972050" y="6051550"/>
          <p14:tracePt t="89336" x="4813300" y="6051550"/>
          <p14:tracePt t="89353" x="4635500" y="6051550"/>
          <p14:tracePt t="89369" x="4457700" y="6051550"/>
          <p14:tracePt t="89386" x="4318000" y="6057900"/>
          <p14:tracePt t="89404" x="4229100" y="6070600"/>
          <p14:tracePt t="89420" x="4178300" y="6076950"/>
          <p14:tracePt t="89436" x="4146550" y="6089650"/>
          <p14:tracePt t="89453" x="4127500" y="6102350"/>
          <p14:tracePt t="89469" x="4102100" y="6127750"/>
          <p14:tracePt t="89486" x="4089400" y="6165850"/>
          <p14:tracePt t="89489" x="4083050" y="6178550"/>
          <p14:tracePt t="89503" x="4076700" y="6197600"/>
          <p14:tracePt t="89505" x="4070350" y="6216650"/>
          <p14:tracePt t="89520" x="4070350" y="6242050"/>
          <p14:tracePt t="89536" x="4070350" y="6273800"/>
          <p14:tracePt t="89553" x="4070350" y="6299200"/>
          <p14:tracePt t="89570" x="4070350" y="6324600"/>
          <p14:tracePt t="89586" x="4083050" y="6343650"/>
          <p14:tracePt t="89603" x="4089400" y="6362700"/>
          <p14:tracePt t="89620" x="4108450" y="6381750"/>
          <p14:tracePt t="89637" x="4140200" y="6407150"/>
          <p14:tracePt t="89641" x="4165600" y="6419850"/>
          <p14:tracePt t="89653" x="4191000" y="6432550"/>
          <p14:tracePt t="89670" x="4273550" y="6470650"/>
          <p14:tracePt t="89686" x="4387850" y="6508750"/>
          <p14:tracePt t="89690" x="4445000" y="6527800"/>
          <p14:tracePt t="89703" x="4508500" y="6534150"/>
          <p14:tracePt t="89720" x="4724400" y="6565900"/>
          <p14:tracePt t="89736" x="4832350" y="6565900"/>
          <p14:tracePt t="89753" x="4940300" y="6559550"/>
          <p14:tracePt t="89770" x="5022850" y="6534150"/>
          <p14:tracePt t="89786" x="5092700" y="6508750"/>
          <p14:tracePt t="89803" x="5156200" y="6470650"/>
          <p14:tracePt t="89820" x="5213350" y="6432550"/>
          <p14:tracePt t="89836" x="5257800" y="6375400"/>
          <p14:tracePt t="89853" x="5302250" y="6318250"/>
          <p14:tracePt t="89856" x="5314950" y="6299200"/>
          <p14:tracePt t="89870" x="5327650" y="6286500"/>
          <p14:tracePt t="89886" x="5334000" y="6248400"/>
          <p14:tracePt t="89903" x="5346700" y="6216650"/>
          <p14:tracePt t="89904" x="5346700" y="6203950"/>
          <p14:tracePt t="89920" x="5353050" y="6159500"/>
          <p14:tracePt t="89936" x="5353050" y="6140450"/>
          <p14:tracePt t="89953" x="5353050" y="6102350"/>
          <p14:tracePt t="89969" x="5346700" y="6076950"/>
          <p14:tracePt t="89986" x="5340350" y="6051550"/>
          <p14:tracePt t="90003" x="5327650" y="6032500"/>
          <p14:tracePt t="90019" x="5302250" y="6013450"/>
          <p14:tracePt t="90036" x="5251450" y="5994400"/>
          <p14:tracePt t="90053" x="5156200" y="5981700"/>
          <p14:tracePt t="90069" x="5029200" y="5975350"/>
          <p14:tracePt t="90086" x="4876800" y="5975350"/>
          <p14:tracePt t="90089" x="4806950" y="5975350"/>
          <p14:tracePt t="90103" x="4749800" y="5975350"/>
          <p14:tracePt t="90120" x="4660900" y="5975350"/>
          <p14:tracePt t="90136" x="4635500" y="5975350"/>
          <p14:tracePt t="90153" x="4610100" y="5981700"/>
          <p14:tracePt t="90169" x="4591050" y="6000750"/>
          <p14:tracePt t="90186" x="4559300" y="6026150"/>
          <p14:tracePt t="90203" x="4533900" y="6045200"/>
          <p14:tracePt t="90219" x="4502150" y="6083300"/>
          <p14:tracePt t="90236" x="4483100" y="6134100"/>
          <p14:tracePt t="90253" x="4470400" y="6172200"/>
          <p14:tracePt t="90269" x="4464050" y="6216650"/>
          <p14:tracePt t="90286" x="4464050" y="6254750"/>
          <p14:tracePt t="90288" x="4464050" y="6273800"/>
          <p14:tracePt t="90303" x="4464050" y="6292850"/>
          <p14:tracePt t="90319" x="4470400" y="6350000"/>
          <p14:tracePt t="90336" x="4483100" y="6369050"/>
          <p14:tracePt t="90352" x="4489450" y="6388100"/>
          <p14:tracePt t="90369" x="4514850" y="6400800"/>
          <p14:tracePt t="90386" x="4552950" y="6413500"/>
          <p14:tracePt t="90402" x="4622800" y="6426200"/>
          <p14:tracePt t="90419" x="4724400" y="6451600"/>
          <p14:tracePt t="90436" x="4845050" y="6477000"/>
          <p14:tracePt t="90452" x="4940300" y="6489700"/>
          <p14:tracePt t="90469" x="4991100" y="6489700"/>
          <p14:tracePt t="90486" x="5022850" y="6489700"/>
          <p14:tracePt t="90502" x="5054600" y="6483350"/>
          <p14:tracePt t="90504" x="5054600" y="6477000"/>
          <p14:tracePt t="90519" x="5067300" y="6470650"/>
          <p14:tracePt t="90536" x="5073650" y="6457950"/>
          <p14:tracePt t="90552" x="5080000" y="6451600"/>
          <p14:tracePt t="90649" x="0" y="0"/>
        </p14:tracePtLst>
        <p14:tracePtLst>
          <p14:tracePt t="91147" x="5168900" y="6413500"/>
          <p14:tracePt t="91219" x="5181600" y="6413500"/>
          <p14:tracePt t="91237" x="5219700" y="6413500"/>
          <p14:tracePt t="91252" x="5283200" y="6413500"/>
          <p14:tracePt t="91256" x="5327650" y="6413500"/>
          <p14:tracePt t="91269" x="5372100" y="6413500"/>
          <p14:tracePt t="91272" x="5416550" y="6413500"/>
          <p14:tracePt t="91286" x="5454650" y="6413500"/>
          <p14:tracePt t="91303" x="5492750" y="6413500"/>
          <p14:tracePt t="91305" x="5499100" y="6413500"/>
          <p14:tracePt t="91473" x="0" y="0"/>
        </p14:tracePtLst>
        <p14:tracePtLst>
          <p14:tracePt t="92546" x="2832100" y="6400800"/>
          <p14:tracePt t="92658" x="2851150" y="6400800"/>
          <p14:tracePt t="92675" x="2933700" y="6400800"/>
          <p14:tracePt t="92689" x="3098800" y="6413500"/>
          <p14:tracePt t="92702" x="3200400" y="6432550"/>
          <p14:tracePt t="92719" x="3498850" y="6470650"/>
          <p14:tracePt t="92721" x="3676650" y="6483350"/>
          <p14:tracePt t="92736" x="4089400" y="6534150"/>
          <p14:tracePt t="92752" x="4445000" y="6553200"/>
          <p14:tracePt t="92769" x="4686300" y="6565900"/>
          <p14:tracePt t="92785" x="4845050" y="6565900"/>
          <p14:tracePt t="92802" x="4940300" y="6565900"/>
          <p14:tracePt t="92819" x="5010150" y="6565900"/>
          <p14:tracePt t="92835" x="5054600" y="6565900"/>
          <p14:tracePt t="92852" x="5130800" y="6565900"/>
          <p14:tracePt t="92869" x="5213350" y="6565900"/>
          <p14:tracePt t="92885" x="5289550" y="6565900"/>
          <p14:tracePt t="92902" x="5378450" y="6565900"/>
          <p14:tracePt t="92906" x="5422900" y="6565900"/>
          <p14:tracePt t="92918" x="5454650" y="6565900"/>
          <p14:tracePt t="92936" x="5562600" y="6565900"/>
          <p14:tracePt t="92952" x="5600700" y="6565900"/>
          <p14:tracePt t="92968" x="5632450" y="6565900"/>
          <p14:tracePt t="92985" x="5645150" y="6565900"/>
          <p14:tracePt t="93002" x="5657850" y="6565900"/>
          <p14:tracePt t="93018" x="5670550" y="6565900"/>
          <p14:tracePt t="93052" x="5676900" y="6565900"/>
          <p14:tracePt t="93073" x="5683250" y="6565900"/>
          <p14:tracePt t="93122" x="5689600" y="6565900"/>
          <p14:tracePt t="93139" x="5695950" y="6565900"/>
          <p14:tracePt t="93161" x="5702300" y="6565900"/>
          <p14:tracePt t="93219" x="5708650" y="6565900"/>
          <p14:tracePt t="93230" x="5715000" y="6565900"/>
          <p14:tracePt t="93252" x="5734050" y="6546850"/>
          <p14:tracePt t="93268" x="5746750" y="6508750"/>
          <p14:tracePt t="93285" x="5759450" y="6477000"/>
          <p14:tracePt t="93301" x="5765800" y="6445250"/>
          <p14:tracePt t="93318" x="5778500" y="6419850"/>
          <p14:tracePt t="93335" x="5778500" y="6388100"/>
          <p14:tracePt t="93337" x="5778500" y="6375400"/>
          <p14:tracePt t="93351" x="5778500" y="6318250"/>
          <p14:tracePt t="93368" x="5759450" y="6254750"/>
          <p14:tracePt t="93385" x="5734050" y="6203950"/>
          <p14:tracePt t="93402" x="5708650" y="6159500"/>
          <p14:tracePt t="93418" x="5683250" y="6127750"/>
          <p14:tracePt t="93435" x="5664200" y="6096000"/>
          <p14:tracePt t="93451" x="5626100" y="6070600"/>
          <p14:tracePt t="93468" x="5581650" y="6045200"/>
          <p14:tracePt t="93485" x="5511800" y="6019800"/>
          <p14:tracePt t="93501" x="5429250" y="5994400"/>
          <p14:tracePt t="93518" x="5334000" y="5988050"/>
          <p14:tracePt t="93535" x="5238750" y="5988050"/>
          <p14:tracePt t="93536" x="5181600" y="5988050"/>
          <p14:tracePt t="93551" x="5054600" y="5988050"/>
          <p14:tracePt t="93568" x="4895850" y="5981700"/>
          <p14:tracePt t="93585" x="4749800" y="5981700"/>
          <p14:tracePt t="93601" x="4578350" y="5981700"/>
          <p14:tracePt t="93618" x="4413250" y="5981700"/>
          <p14:tracePt t="93635" x="4260850" y="5981700"/>
          <p14:tracePt t="93652" x="4102100" y="5981700"/>
          <p14:tracePt t="93668" x="3962400" y="6007100"/>
          <p14:tracePt t="93685" x="3822700" y="6032500"/>
          <p14:tracePt t="93688" x="3759200" y="6051550"/>
          <p14:tracePt t="93702" x="3683000" y="6057900"/>
          <p14:tracePt t="93718" x="3549650" y="6089650"/>
          <p14:tracePt t="93720" x="3492500" y="6096000"/>
          <p14:tracePt t="93735" x="3441700" y="6108700"/>
          <p14:tracePt t="93752" x="3327400" y="6127750"/>
          <p14:tracePt t="93768" x="3276600" y="6140450"/>
          <p14:tracePt t="93785" x="3251200" y="6146800"/>
          <p14:tracePt t="93801" x="3219450" y="6153150"/>
          <p14:tracePt t="93818" x="3194050" y="6159500"/>
          <p14:tracePt t="93835" x="3168650" y="6165850"/>
          <p14:tracePt t="93851" x="3149600" y="6178550"/>
          <p14:tracePt t="93868" x="3130550" y="6191250"/>
          <p14:tracePt t="93885" x="3117850" y="6210300"/>
          <p14:tracePt t="93901" x="3105150" y="6229350"/>
          <p14:tracePt t="93905" x="3098800" y="6242050"/>
          <p14:tracePt t="93918" x="3092450" y="6254750"/>
          <p14:tracePt t="93935" x="3092450" y="6273800"/>
          <p14:tracePt t="93937" x="3092450" y="6286500"/>
          <p14:tracePt t="93951" x="3092450" y="6305550"/>
          <p14:tracePt t="93968" x="3092450" y="6318250"/>
          <p14:tracePt t="93985" x="3092450" y="6330950"/>
          <p14:tracePt t="94001" x="3098800" y="6350000"/>
          <p14:tracePt t="94018" x="3111500" y="6369050"/>
          <p14:tracePt t="94035" x="3124200" y="6388100"/>
          <p14:tracePt t="94051" x="3162300" y="6407150"/>
          <p14:tracePt t="94068" x="3225800" y="6438900"/>
          <p14:tracePt t="94085" x="3327400" y="6477000"/>
          <p14:tracePt t="94101" x="3429000" y="6502400"/>
          <p14:tracePt t="94105" x="3473450" y="6508750"/>
          <p14:tracePt t="94118" x="3517900" y="6515100"/>
          <p14:tracePt t="94135" x="3587750" y="6527800"/>
          <p14:tracePt t="94137" x="3606800" y="6527800"/>
          <p14:tracePt t="94152" x="3683000" y="6527800"/>
          <p14:tracePt t="94168" x="3778250" y="6527800"/>
          <p14:tracePt t="94185" x="3917950" y="6527800"/>
          <p14:tracePt t="94201" x="4083050" y="6527800"/>
          <p14:tracePt t="94218" x="4286250" y="6527800"/>
          <p14:tracePt t="94235" x="4470400" y="6527800"/>
          <p14:tracePt t="94251" x="4622800" y="6527800"/>
          <p14:tracePt t="94268" x="4749800" y="6527800"/>
          <p14:tracePt t="94285" x="4806950" y="6515100"/>
          <p14:tracePt t="94301" x="4851400" y="6502400"/>
          <p14:tracePt t="94318" x="4895850" y="6483350"/>
          <p14:tracePt t="94320" x="4908550" y="6477000"/>
          <p14:tracePt t="94335" x="4927600" y="6464300"/>
          <p14:tracePt t="94351" x="4997450" y="6426200"/>
          <p14:tracePt t="94368" x="5029200" y="6407150"/>
          <p14:tracePt t="94385" x="5041900" y="6394450"/>
          <p14:tracePt t="94401" x="5054600" y="6381750"/>
          <p14:tracePt t="94418" x="5060950" y="6369050"/>
          <p14:tracePt t="94435" x="5067300" y="6369050"/>
          <p14:tracePt t="94451" x="5073650" y="6350000"/>
          <p14:tracePt t="94472" x="5080000" y="6337300"/>
          <p14:tracePt t="94488" x="5080000" y="6330950"/>
          <p14:tracePt t="94905" x="0" y="0"/>
        </p14:tracePtLst>
        <p14:tracePtLst>
          <p14:tracePt t="102866" x="5708650" y="5143500"/>
          <p14:tracePt t="102898" x="5708650" y="5149850"/>
          <p14:tracePt t="102912" x="5746750" y="5149850"/>
          <p14:tracePt t="102922" x="5778500" y="5149850"/>
          <p14:tracePt t="102932" x="5810250" y="5149850"/>
          <p14:tracePt t="102949" x="5886450" y="5149850"/>
          <p14:tracePt t="102966" x="5969000" y="5149850"/>
          <p14:tracePt t="102969" x="6032500" y="5156200"/>
          <p14:tracePt t="102982" x="6102350" y="5175250"/>
          <p14:tracePt t="102999" x="6280150" y="5200650"/>
          <p14:tracePt t="103001" x="6375400" y="5207000"/>
          <p14:tracePt t="103016" x="6597650" y="5226050"/>
          <p14:tracePt t="103032" x="6819900" y="5226050"/>
          <p14:tracePt t="103048" x="7029450" y="5226050"/>
          <p14:tracePt t="103065" x="7207250" y="5226050"/>
          <p14:tracePt t="103082" x="7346950" y="5226050"/>
          <p14:tracePt t="103098" x="7423150" y="5226050"/>
          <p14:tracePt t="103115" x="7467600" y="5226050"/>
          <p14:tracePt t="103132" x="7493000" y="5226050"/>
          <p14:tracePt t="103148" x="7512050" y="5226050"/>
          <p14:tracePt t="103165" x="7543800" y="5226050"/>
          <p14:tracePt t="103182" x="7588250" y="5226050"/>
          <p14:tracePt t="103184" x="7607300" y="5226050"/>
          <p14:tracePt t="103198" x="7632700" y="5226050"/>
          <p14:tracePt t="103216" x="7677150" y="5226050"/>
          <p14:tracePt t="103232" x="7689850" y="5226050"/>
          <p14:tracePt t="103257" x="7696200" y="5226050"/>
          <p14:tracePt t="103281" x="7702550" y="5226050"/>
          <p14:tracePt t="103297" x="7708900" y="5226050"/>
          <p14:tracePt t="103305" x="7721600" y="5226050"/>
          <p14:tracePt t="103315" x="7727950" y="5226050"/>
          <p14:tracePt t="103332" x="7747000" y="5226050"/>
          <p14:tracePt t="103348" x="7778750" y="5226050"/>
          <p14:tracePt t="103365" x="7804150" y="5226050"/>
          <p14:tracePt t="103382" x="7842250" y="5226050"/>
          <p14:tracePt t="103398" x="7893050" y="5226050"/>
          <p14:tracePt t="103400" x="7924800" y="5226050"/>
          <p14:tracePt t="103416" x="7969250" y="5226050"/>
          <p14:tracePt t="103432" x="8013700" y="5226050"/>
          <p14:tracePt t="103448" x="8039100" y="5226050"/>
          <p14:tracePt t="103465" x="8064500" y="5226050"/>
          <p14:tracePt t="103482" x="8083550" y="5226050"/>
          <p14:tracePt t="103499" x="8102600" y="5226050"/>
          <p14:tracePt t="103515" x="8108950" y="5226050"/>
          <p14:tracePt t="103548" x="8121650" y="5226050"/>
          <p14:tracePt t="103565" x="8128000" y="5226050"/>
          <p14:tracePt t="103582" x="8134350" y="5226050"/>
          <p14:tracePt t="103598" x="8147050" y="5226050"/>
          <p14:tracePt t="103615" x="8153400" y="5226050"/>
          <p14:tracePt t="103616" x="8159750" y="5226050"/>
          <p14:tracePt t="103631" x="8166100" y="5226050"/>
          <p14:tracePt t="103648" x="8178800" y="5226050"/>
          <p14:tracePt t="103665" x="8185150" y="5226050"/>
          <p14:tracePt t="103681" x="8204200" y="5226050"/>
          <p14:tracePt t="103698" x="8235950" y="5226050"/>
          <p14:tracePt t="103715" x="8274050" y="5213350"/>
          <p14:tracePt t="103732" x="8305800" y="5207000"/>
          <p14:tracePt t="103748" x="8331200" y="5194300"/>
          <p14:tracePt t="103765" x="8343900" y="5194300"/>
          <p14:tracePt t="103781" x="8356600" y="5187950"/>
          <p14:tracePt t="103798" x="8369300" y="5181600"/>
          <p14:tracePt t="103817" x="8382000" y="5175250"/>
          <p14:tracePt t="103831" x="8388350" y="5168900"/>
          <p14:tracePt t="103848" x="8401050" y="5156200"/>
          <p14:tracePt t="103865" x="8420100" y="5143500"/>
          <p14:tracePt t="103881" x="8432800" y="5124450"/>
          <p14:tracePt t="103898" x="8439150" y="5118100"/>
          <p14:tracePt t="103915" x="8451850" y="5105400"/>
          <p14:tracePt t="103931" x="8458200" y="5092700"/>
          <p14:tracePt t="103948" x="8458200" y="5080000"/>
          <p14:tracePt t="103965" x="8458200" y="5060950"/>
          <p14:tracePt t="103981" x="8458200" y="5035550"/>
          <p14:tracePt t="103998" x="8458200" y="5016500"/>
          <p14:tracePt t="104014" x="8458200" y="4997450"/>
          <p14:tracePt t="104016" x="8458200" y="4984750"/>
          <p14:tracePt t="104031" x="8458200" y="4965700"/>
          <p14:tracePt t="104048" x="8432800" y="4946650"/>
          <p14:tracePt t="104065" x="8407400" y="4914900"/>
          <p14:tracePt t="104081" x="8362950" y="4883150"/>
          <p14:tracePt t="104098" x="8299450" y="4857750"/>
          <p14:tracePt t="104115" x="8197850" y="4832350"/>
          <p14:tracePt t="104131" x="8058150" y="4806950"/>
          <p14:tracePt t="104148" x="7905750" y="4781550"/>
          <p14:tracePt t="104165" x="7791450" y="4781550"/>
          <p14:tracePt t="104181" x="7702550" y="4781550"/>
          <p14:tracePt t="104184" x="7670800" y="4781550"/>
          <p14:tracePt t="104198" x="7651750" y="4787900"/>
          <p14:tracePt t="104215" x="7620000" y="4800600"/>
          <p14:tracePt t="104217" x="7607300" y="4813300"/>
          <p14:tracePt t="104232" x="7569200" y="4826000"/>
          <p14:tracePt t="104248" x="7537450" y="4857750"/>
          <p14:tracePt t="104265" x="7505700" y="4889500"/>
          <p14:tracePt t="104281" x="7480300" y="4914900"/>
          <p14:tracePt t="104298" x="7473950" y="4946650"/>
          <p14:tracePt t="104314" x="7473950" y="4965700"/>
          <p14:tracePt t="104331" x="7467600" y="5003800"/>
          <p14:tracePt t="104348" x="7467600" y="5035550"/>
          <p14:tracePt t="104364" x="7467600" y="5067300"/>
          <p14:tracePt t="104381" x="7480300" y="5099050"/>
          <p14:tracePt t="104398" x="7505700" y="5118100"/>
          <p14:tracePt t="104401" x="7524750" y="5130800"/>
          <p14:tracePt t="104414" x="7537450" y="5143500"/>
          <p14:tracePt t="104432" x="7620000" y="5175250"/>
          <p14:tracePt t="104448" x="7715250" y="5194300"/>
          <p14:tracePt t="104465" x="7835900" y="5213350"/>
          <p14:tracePt t="104481" x="7962900" y="5213350"/>
          <p14:tracePt t="104498" x="8064500" y="5213350"/>
          <p14:tracePt t="104515" x="8121650" y="5213350"/>
          <p14:tracePt t="104531" x="8147050" y="5207000"/>
          <p14:tracePt t="104548" x="8178800" y="5181600"/>
          <p14:tracePt t="104564" x="8204200" y="5156200"/>
          <p14:tracePt t="104581" x="8235950" y="5130800"/>
          <p14:tracePt t="104598" x="8261350" y="5092700"/>
          <p14:tracePt t="104614" x="8274050" y="5060950"/>
          <p14:tracePt t="104616" x="8274050" y="5041900"/>
          <p14:tracePt t="104631" x="8286750" y="5010150"/>
          <p14:tracePt t="104648" x="8286750" y="4991100"/>
          <p14:tracePt t="104664" x="8286750" y="4972050"/>
          <p14:tracePt t="104681" x="8286750" y="4965700"/>
          <p14:tracePt t="104698" x="8286750" y="4953000"/>
          <p14:tracePt t="104912" x="0" y="0"/>
        </p14:tracePtLst>
        <p14:tracePtLst>
          <p14:tracePt t="106042" x="3073400" y="4838700"/>
          <p14:tracePt t="106058" x="3073400" y="4851400"/>
          <p14:tracePt t="106066" x="3067050" y="4870450"/>
          <p14:tracePt t="106081" x="3060700" y="4902200"/>
          <p14:tracePt t="106097" x="3060700" y="4933950"/>
          <p14:tracePt t="106114" x="3060700" y="4972050"/>
          <p14:tracePt t="106131" x="3060700" y="5016500"/>
          <p14:tracePt t="106147" x="3067050" y="5067300"/>
          <p14:tracePt t="106164" x="3092450" y="5118100"/>
          <p14:tracePt t="106181" x="3136900" y="5175250"/>
          <p14:tracePt t="106184" x="3162300" y="5200650"/>
          <p14:tracePt t="106197" x="3194050" y="5226050"/>
          <p14:tracePt t="106215" x="3257550" y="5257800"/>
          <p14:tracePt t="106217" x="3289300" y="5276850"/>
          <p14:tracePt t="106231" x="3327400" y="5283200"/>
          <p14:tracePt t="106248" x="3498850" y="5302250"/>
          <p14:tracePt t="106264" x="3638550" y="5302250"/>
          <p14:tracePt t="106281" x="3816350" y="5295900"/>
          <p14:tracePt t="106297" x="3956050" y="5232400"/>
          <p14:tracePt t="106314" x="4057650" y="5149850"/>
          <p14:tracePt t="106331" x="4121150" y="5073650"/>
          <p14:tracePt t="106347" x="4140200" y="5003800"/>
          <p14:tracePt t="106364" x="4159250" y="4940300"/>
          <p14:tracePt t="106381" x="4159250" y="4883150"/>
          <p14:tracePt t="106397" x="4140200" y="4800600"/>
          <p14:tracePt t="106414" x="4114800" y="4749800"/>
          <p14:tracePt t="106417" x="4095750" y="4724400"/>
          <p14:tracePt t="106430" x="4076700" y="4705350"/>
          <p14:tracePt t="106448" x="3975100" y="4629150"/>
          <p14:tracePt t="106464" x="3860800" y="4597400"/>
          <p14:tracePt t="106481" x="3740150" y="4584700"/>
          <p14:tracePt t="106497" x="3657600" y="4584700"/>
          <p14:tracePt t="106514" x="3568700" y="4584700"/>
          <p14:tracePt t="106530" x="3498850" y="4610100"/>
          <p14:tracePt t="106547" x="3422650" y="4654550"/>
          <p14:tracePt t="106564" x="3346450" y="4699000"/>
          <p14:tracePt t="106580" x="3282950" y="4743450"/>
          <p14:tracePt t="106597" x="3238500" y="4781550"/>
          <p14:tracePt t="106614" x="3206750" y="4838700"/>
          <p14:tracePt t="106619" x="3194050" y="4857750"/>
          <p14:tracePt t="106630" x="3187700" y="4870450"/>
          <p14:tracePt t="106648" x="3181350" y="4914900"/>
          <p14:tracePt t="106664" x="3181350" y="4959350"/>
          <p14:tracePt t="106680" x="3200400" y="5016500"/>
          <p14:tracePt t="106697" x="3232150" y="5073650"/>
          <p14:tracePt t="106714" x="3295650" y="5137150"/>
          <p14:tracePt t="106730" x="3390900" y="5200650"/>
          <p14:tracePt t="106747" x="3524250" y="5270500"/>
          <p14:tracePt t="106764" x="3689350" y="5321300"/>
          <p14:tracePt t="106780" x="3860800" y="5346700"/>
          <p14:tracePt t="106797" x="3987800" y="5346700"/>
          <p14:tracePt t="106814" x="4083050" y="5340350"/>
          <p14:tracePt t="106830" x="4127500" y="5321300"/>
          <p14:tracePt t="106831" x="4146550" y="5308600"/>
          <p14:tracePt t="106847" x="4159250" y="5289550"/>
          <p14:tracePt t="106864" x="4184650" y="5213350"/>
          <p14:tracePt t="106880" x="4178300" y="5124450"/>
          <p14:tracePt t="106897" x="4140200" y="5022850"/>
          <p14:tracePt t="106914" x="4076700" y="4927600"/>
          <p14:tracePt t="106930" x="3981450" y="4845050"/>
          <p14:tracePt t="106947" x="3879850" y="4800600"/>
          <p14:tracePt t="106964" x="3784600" y="4775200"/>
          <p14:tracePt t="106981" x="3727450" y="4768850"/>
          <p14:tracePt t="106985" x="3702050" y="4768850"/>
          <p14:tracePt t="106998" x="3683000" y="4768850"/>
          <p14:tracePt t="107014" x="3606800" y="4768850"/>
          <p14:tracePt t="107031" x="3530600" y="4806950"/>
          <p14:tracePt t="107034" x="3492500" y="4832350"/>
          <p14:tracePt t="107049" x="3416300" y="4883150"/>
          <p14:tracePt t="107064" x="3359150" y="4940300"/>
          <p14:tracePt t="107080" x="3333750" y="4984750"/>
          <p14:tracePt t="107097" x="3327400" y="5035550"/>
          <p14:tracePt t="107114" x="3327400" y="5067300"/>
          <p14:tracePt t="107130" x="3327400" y="5118100"/>
          <p14:tracePt t="107147" x="3352800" y="5168900"/>
          <p14:tracePt t="107164" x="3397250" y="5219700"/>
          <p14:tracePt t="107180" x="3486150" y="5264150"/>
          <p14:tracePt t="107197" x="3594100" y="5283200"/>
          <p14:tracePt t="107214" x="3733800" y="5295900"/>
          <p14:tracePt t="107230" x="3873500" y="5289550"/>
          <p14:tracePt t="107232" x="3917950" y="5276850"/>
          <p14:tracePt t="107247" x="3956050" y="5257800"/>
          <p14:tracePt t="107263" x="4006850" y="5194300"/>
          <p14:tracePt t="107280" x="4013200" y="5137150"/>
          <p14:tracePt t="107297" x="4006850" y="5073650"/>
          <p14:tracePt t="107313" x="3975100" y="5029200"/>
          <p14:tracePt t="107330" x="3911600" y="4984750"/>
          <p14:tracePt t="107347" x="3810000" y="4946650"/>
          <p14:tracePt t="107363" x="3708400" y="4921250"/>
          <p14:tracePt t="107380" x="3651250" y="4921250"/>
          <p14:tracePt t="107397" x="3600450" y="4927600"/>
          <p14:tracePt t="107413" x="3568700" y="4953000"/>
          <p14:tracePt t="107416" x="3562350" y="4965700"/>
          <p14:tracePt t="107430" x="3556000" y="4978400"/>
          <p14:tracePt t="107447" x="3549650" y="4997450"/>
          <p14:tracePt t="107449" x="3549650" y="5010150"/>
          <p14:tracePt t="107464" x="3549650" y="5029200"/>
          <p14:tracePt t="107480" x="3568700" y="5054600"/>
          <p14:tracePt t="107497" x="3606800" y="5080000"/>
          <p14:tracePt t="107513" x="3676650" y="5092700"/>
          <p14:tracePt t="107530" x="3733800" y="5092700"/>
          <p14:tracePt t="107547" x="3790950" y="5080000"/>
          <p14:tracePt t="107563" x="3822700" y="5054600"/>
          <p14:tracePt t="107580" x="3829050" y="5010150"/>
          <p14:tracePt t="107597" x="3829050" y="4953000"/>
          <p14:tracePt t="107613" x="3810000" y="4914900"/>
          <p14:tracePt t="107630" x="3778250" y="4883150"/>
          <p14:tracePt t="107632" x="3759200" y="4870450"/>
          <p14:tracePt t="107647" x="3733800" y="4864100"/>
          <p14:tracePt t="107649" x="3708400" y="4857750"/>
          <p14:tracePt t="107663" x="3651250" y="4857750"/>
          <p14:tracePt t="107680" x="3575050" y="4870450"/>
          <p14:tracePt t="107697" x="3517900" y="4908550"/>
          <p14:tracePt t="107713" x="3473450" y="4972050"/>
          <p14:tracePt t="107730" x="3448050" y="5041900"/>
          <p14:tracePt t="107747" x="3441700" y="5092700"/>
          <p14:tracePt t="107763" x="3441700" y="5143500"/>
          <p14:tracePt t="107780" x="3473450" y="5175250"/>
          <p14:tracePt t="107797" x="3536950" y="5187950"/>
          <p14:tracePt t="107813" x="3600450" y="5194300"/>
          <p14:tracePt t="107830" x="3657600" y="5194300"/>
          <p14:tracePt t="107834" x="3676650" y="5181600"/>
          <p14:tracePt t="107847" x="3689350" y="5168900"/>
          <p14:tracePt t="107863" x="3708400" y="5105400"/>
          <p14:tracePt t="107880" x="3695700" y="5016500"/>
          <p14:tracePt t="107897" x="3644900" y="4933950"/>
          <p14:tracePt t="107913" x="3575050" y="4864100"/>
          <p14:tracePt t="107930" x="3498850" y="4826000"/>
          <p14:tracePt t="107947" x="3441700" y="4813300"/>
          <p14:tracePt t="107963" x="3403600" y="4813300"/>
          <p14:tracePt t="107980" x="3359150" y="4826000"/>
          <p14:tracePt t="107997" x="3327400" y="4870450"/>
          <p14:tracePt t="108013" x="3308350" y="4953000"/>
          <p14:tracePt t="108030" x="3308350" y="5016500"/>
          <p14:tracePt t="108033" x="3308350" y="5060950"/>
          <p14:tracePt t="108047" x="3321050" y="5086350"/>
          <p14:tracePt t="108063" x="3390900" y="5143500"/>
          <p14:tracePt t="108080" x="3467100" y="5162550"/>
          <p14:tracePt t="108096" x="3556000" y="5162550"/>
          <p14:tracePt t="108113" x="3625850" y="5143500"/>
          <p14:tracePt t="108130" x="3663950" y="5105400"/>
          <p14:tracePt t="108146" x="3683000" y="5054600"/>
          <p14:tracePt t="108163" x="3689350" y="4997450"/>
          <p14:tracePt t="108180" x="3689350" y="4940300"/>
          <p14:tracePt t="108197" x="3657600" y="4914900"/>
          <p14:tracePt t="108214" x="3619500" y="4895850"/>
          <p14:tracePt t="108216" x="3594100" y="4889500"/>
          <p14:tracePt t="108230" x="3568700" y="4883150"/>
          <p14:tracePt t="108246" x="3524250" y="4883150"/>
          <p14:tracePt t="108263" x="3479800" y="4914900"/>
          <p14:tracePt t="108280" x="3473450" y="4946650"/>
          <p14:tracePt t="108296" x="3473450" y="4978400"/>
          <p14:tracePt t="108313" x="3498850" y="5022850"/>
          <p14:tracePt t="108330" x="3562350" y="5048250"/>
          <p14:tracePt t="108346" x="3657600" y="5060950"/>
          <p14:tracePt t="108363" x="3816350" y="5054600"/>
          <p14:tracePt t="108380" x="3930650" y="5035550"/>
          <p14:tracePt t="108396" x="3981450" y="5003800"/>
          <p14:tracePt t="108413" x="4000500" y="4984750"/>
          <p14:tracePt t="108430" x="4000500" y="4946650"/>
          <p14:tracePt t="108446" x="3968750" y="4914900"/>
          <p14:tracePt t="108463" x="3911600" y="4870450"/>
          <p14:tracePt t="108464" x="3879850" y="4857750"/>
          <p14:tracePt t="108480" x="3784600" y="4832350"/>
          <p14:tracePt t="108496" x="3702050" y="4826000"/>
          <p14:tracePt t="108513" x="3613150" y="4826000"/>
          <p14:tracePt t="108530" x="3556000" y="4857750"/>
          <p14:tracePt t="108546" x="3543300" y="4889500"/>
          <p14:tracePt t="108563" x="3536950" y="4914900"/>
          <p14:tracePt t="108579" x="3536950" y="4959350"/>
          <p14:tracePt t="108596" x="3575050" y="4997450"/>
          <p14:tracePt t="108613" x="3657600" y="5035550"/>
          <p14:tracePt t="108629" x="3765550" y="5048250"/>
          <p14:tracePt t="108646" x="3860800" y="5048250"/>
          <p14:tracePt t="108663" x="3905250" y="5029200"/>
          <p14:tracePt t="108679" x="3924300" y="4991100"/>
          <p14:tracePt t="108696" x="3911600" y="4933950"/>
          <p14:tracePt t="108713" x="3860800" y="4883150"/>
          <p14:tracePt t="108730" x="3797300" y="4857750"/>
          <p14:tracePt t="108746" x="3721100" y="4832350"/>
          <p14:tracePt t="108763" x="3638550" y="4826000"/>
          <p14:tracePt t="108780" x="3556000" y="4826000"/>
          <p14:tracePt t="108796" x="3492500" y="4864100"/>
          <p14:tracePt t="108813" x="3454400" y="4895850"/>
          <p14:tracePt t="108829" x="3441700" y="4921250"/>
          <p14:tracePt t="108846" x="3441700" y="4953000"/>
          <p14:tracePt t="108848" x="3441700" y="4972050"/>
          <p14:tracePt t="108863" x="3454400" y="4991100"/>
          <p14:tracePt t="108879" x="3511550" y="5029200"/>
          <p14:tracePt t="108896" x="3594100" y="5041900"/>
          <p14:tracePt t="108913" x="3683000" y="5048250"/>
          <p14:tracePt t="108929" x="3752850" y="5048250"/>
          <p14:tracePt t="108946" x="3803650" y="5041900"/>
          <p14:tracePt t="108963" x="3803650" y="5035550"/>
          <p14:tracePt t="108979" x="3803650" y="5003800"/>
          <p14:tracePt t="108996" x="3765550" y="4972050"/>
          <p14:tracePt t="109013" x="3702050" y="4946650"/>
          <p14:tracePt t="109029" x="3632200" y="4933950"/>
          <p14:tracePt t="109032" x="3613150" y="4933950"/>
          <p14:tracePt t="109046" x="3587750" y="4933950"/>
          <p14:tracePt t="109063" x="3530600" y="4946650"/>
          <p14:tracePt t="109063" x="3511550" y="4959350"/>
          <p14:tracePt t="109079" x="3492500" y="4984750"/>
          <p14:tracePt t="109096" x="3486150" y="5010150"/>
          <p14:tracePt t="109113" x="3486150" y="5041900"/>
          <p14:tracePt t="109129" x="3517900" y="5067300"/>
          <p14:tracePt t="109146" x="3587750" y="5092700"/>
          <p14:tracePt t="109163" x="3676650" y="5105400"/>
          <p14:tracePt t="109179" x="3721100" y="5105400"/>
          <p14:tracePt t="109196" x="3752850" y="5099050"/>
          <p14:tracePt t="109213" x="3752850" y="5086350"/>
          <p14:tracePt t="109229" x="3752850" y="5041900"/>
          <p14:tracePt t="109246" x="3746500" y="5016500"/>
          <p14:tracePt t="109247" x="3727450" y="5003800"/>
          <p14:tracePt t="109263" x="3708400" y="4991100"/>
          <p14:tracePt t="109264" x="3683000" y="4984750"/>
          <p14:tracePt t="109279" x="3625850" y="4984750"/>
          <p14:tracePt t="109296" x="3549650" y="4991100"/>
          <p14:tracePt t="109313" x="3492500" y="5016500"/>
          <p14:tracePt t="109329" x="3454400" y="5048250"/>
          <p14:tracePt t="109346" x="3435350" y="5080000"/>
          <p14:tracePt t="109363" x="3429000" y="5111750"/>
          <p14:tracePt t="109379" x="3429000" y="5143500"/>
          <p14:tracePt t="109396" x="3454400" y="5168900"/>
          <p14:tracePt t="109413" x="3517900" y="5181600"/>
          <p14:tracePt t="109429" x="3568700" y="5181600"/>
          <p14:tracePt t="109446" x="3625850" y="5181600"/>
          <p14:tracePt t="109448" x="3644900" y="5175250"/>
          <p14:tracePt t="109463" x="3657600" y="5168900"/>
          <p14:tracePt t="109479" x="3657600" y="5143500"/>
          <p14:tracePt t="109496" x="3657600" y="5111750"/>
          <p14:tracePt t="109513" x="3644900" y="5067300"/>
          <p14:tracePt t="109529" x="3613150" y="5035550"/>
          <p14:tracePt t="109546" x="3562350" y="5010150"/>
          <p14:tracePt t="109562" x="3511550" y="5003800"/>
          <p14:tracePt t="109579" x="3479800" y="5003800"/>
          <p14:tracePt t="109596" x="3460750" y="5010150"/>
          <p14:tracePt t="109612" x="3454400" y="5016500"/>
          <p14:tracePt t="109629" x="3454400" y="5035550"/>
          <p14:tracePt t="109646" x="3454400" y="5067300"/>
          <p14:tracePt t="109662" x="3486150" y="5080000"/>
          <p14:tracePt t="109679" x="3549650" y="5092700"/>
          <p14:tracePt t="109696" x="3600450" y="5092700"/>
          <p14:tracePt t="109713" x="3625850" y="5092700"/>
          <p14:tracePt t="109729" x="3632200" y="5092700"/>
          <p14:tracePt t="109746" x="3644900" y="5092700"/>
          <p14:tracePt t="109779" x="3644900" y="5073650"/>
          <p14:tracePt t="109796" x="3644900" y="5054600"/>
          <p14:tracePt t="109813" x="3613150" y="5035550"/>
          <p14:tracePt t="109829" x="3543300" y="5003800"/>
          <p14:tracePt t="109846" x="3454400" y="4991100"/>
          <p14:tracePt t="109862" x="3409950" y="4991100"/>
          <p14:tracePt t="109879" x="3378200" y="4991100"/>
          <p14:tracePt t="109896" x="3378200" y="4997450"/>
          <p14:tracePt t="109912" x="3378200" y="5022850"/>
          <p14:tracePt t="109929" x="3378200" y="5048250"/>
          <p14:tracePt t="109946" x="3409950" y="5073650"/>
          <p14:tracePt t="109962" x="3460750" y="5086350"/>
          <p14:tracePt t="109979" x="3498850" y="5086350"/>
          <p14:tracePt t="109996" x="3536950" y="5086350"/>
          <p14:tracePt t="110013" x="3543300" y="5073650"/>
          <p14:tracePt t="110016" x="3549650" y="5067300"/>
          <p14:tracePt t="110046" x="3549650" y="5048250"/>
          <p14:tracePt t="110063" x="3549650" y="5029200"/>
          <p14:tracePt t="110065" x="3543300" y="5022850"/>
          <p14:tracePt t="110080" x="3524250" y="5016500"/>
          <p14:tracePt t="110096" x="3505200" y="5016500"/>
          <p14:tracePt t="110112" x="3467100" y="5016500"/>
          <p14:tracePt t="110129" x="3448050" y="5029200"/>
          <p14:tracePt t="110146" x="3435350" y="5054600"/>
          <p14:tracePt t="110162" x="3429000" y="5067300"/>
          <p14:tracePt t="110179" x="3429000" y="5086350"/>
          <p14:tracePt t="110196" x="3460750" y="5105400"/>
          <p14:tracePt t="110213" x="3498850" y="5118100"/>
          <p14:tracePt t="110229" x="3543300" y="5118100"/>
          <p14:tracePt t="110246" x="3575050" y="5118100"/>
          <p14:tracePt t="110248" x="3587750" y="5111750"/>
          <p14:tracePt t="110281" x="3587750" y="5105400"/>
          <p14:tracePt t="110288" x="3587750" y="5099050"/>
          <p14:tracePt t="110296" x="3587750" y="5092700"/>
          <p14:tracePt t="110312" x="3587750" y="5080000"/>
          <p14:tracePt t="110329" x="3575050" y="5073650"/>
          <p14:tracePt t="110362" x="3568700" y="5073650"/>
          <p14:tracePt t="110496" x="0" y="0"/>
        </p14:tracePtLst>
        <p14:tracePtLst>
          <p14:tracePt t="110987" x="3314700" y="4870450"/>
          <p14:tracePt t="111011" x="3308350" y="4870450"/>
          <p14:tracePt t="111033" x="3276600" y="4895850"/>
          <p14:tracePt t="111050" x="3251200" y="4933950"/>
          <p14:tracePt t="111063" x="3244850" y="4946650"/>
          <p14:tracePt t="111079" x="3232150" y="4997450"/>
          <p14:tracePt t="111096" x="3219450" y="5022850"/>
          <p14:tracePt t="111112" x="3219450" y="5041900"/>
          <p14:tracePt t="111129" x="3219450" y="5073650"/>
          <p14:tracePt t="111146" x="3219450" y="5111750"/>
          <p14:tracePt t="111162" x="3238500" y="5156200"/>
          <p14:tracePt t="111179" x="3276600" y="5200650"/>
          <p14:tracePt t="111196" x="3321050" y="5238750"/>
          <p14:tracePt t="111213" x="3384550" y="5257800"/>
          <p14:tracePt t="111229" x="3479800" y="5276850"/>
          <p14:tracePt t="111246" x="3600450" y="5276850"/>
          <p14:tracePt t="111262" x="3714750" y="5270500"/>
          <p14:tracePt t="111264" x="3765550" y="5257800"/>
          <p14:tracePt t="111280" x="3835400" y="5232400"/>
          <p14:tracePt t="111296" x="3873500" y="5200650"/>
          <p14:tracePt t="111312" x="3898900" y="5149850"/>
          <p14:tracePt t="111329" x="3905250" y="5086350"/>
          <p14:tracePt t="111346" x="3905250" y="5003800"/>
          <p14:tracePt t="111362" x="3898900" y="4908550"/>
          <p14:tracePt t="111379" x="3854450" y="4845050"/>
          <p14:tracePt t="111396" x="3803650" y="4794250"/>
          <p14:tracePt t="111412" x="3740150" y="4762500"/>
          <p14:tracePt t="111429" x="3651250" y="4730750"/>
          <p14:tracePt t="111432" x="3594100" y="4724400"/>
          <p14:tracePt t="111445" x="3549650" y="4711700"/>
          <p14:tracePt t="111462" x="3498850" y="4711700"/>
          <p14:tracePt t="111464" x="3473450" y="4711700"/>
          <p14:tracePt t="111479" x="3454400" y="4711700"/>
          <p14:tracePt t="111496" x="3403600" y="4730750"/>
          <p14:tracePt t="111512" x="3371850" y="4756150"/>
          <p14:tracePt t="111529" x="3352800" y="4781550"/>
          <p14:tracePt t="111546" x="3333750" y="4832350"/>
          <p14:tracePt t="111562" x="3327400" y="4870450"/>
          <p14:tracePt t="111579" x="3327400" y="4921250"/>
          <p14:tracePt t="111595" x="3333750" y="4991100"/>
          <p14:tracePt t="111612" x="3359150" y="5054600"/>
          <p14:tracePt t="111629" x="3384550" y="5099050"/>
          <p14:tracePt t="111645" x="3422650" y="5124450"/>
          <p14:tracePt t="111648" x="3441700" y="5137150"/>
          <p14:tracePt t="111662" x="3454400" y="5143500"/>
          <p14:tracePt t="111679" x="3517900" y="5168900"/>
          <p14:tracePt t="111696" x="3651250" y="5181600"/>
          <p14:tracePt t="111712" x="3778250" y="5181600"/>
          <p14:tracePt t="111729" x="3886200" y="5168900"/>
          <p14:tracePt t="111746" x="3937000" y="5149850"/>
          <p14:tracePt t="111762" x="3956050" y="5130800"/>
          <p14:tracePt t="111779" x="3956050" y="5105400"/>
          <p14:tracePt t="111795" x="3949700" y="5054600"/>
          <p14:tracePt t="111812" x="3911600" y="4997450"/>
          <p14:tracePt t="111829" x="3860800" y="4959350"/>
          <p14:tracePt t="111832" x="3829050" y="4940300"/>
          <p14:tracePt t="111845" x="3803650" y="4921250"/>
          <p14:tracePt t="111862" x="3771900" y="4914900"/>
          <p14:tracePt t="111865" x="3752850" y="4908550"/>
          <p14:tracePt t="111879" x="3740150" y="4902200"/>
          <p14:tracePt t="111896" x="3727450" y="4902200"/>
          <p14:tracePt t="111912" x="3721100" y="4902200"/>
          <p14:tracePt t="111929" x="3714750" y="4902200"/>
          <p14:tracePt t="111945" x="3708400" y="4902200"/>
          <p14:tracePt t="112242" x="3702050" y="4902200"/>
          <p14:tracePt t="112252" x="3689350" y="4902200"/>
          <p14:tracePt t="112265" x="3670300" y="4902200"/>
          <p14:tracePt t="112279" x="3651250" y="4908550"/>
          <p14:tracePt t="112282" x="3632200" y="4914900"/>
          <p14:tracePt t="112296" x="3594100" y="4921250"/>
          <p14:tracePt t="112312" x="3556000" y="4933950"/>
          <p14:tracePt t="112329" x="3524250" y="4953000"/>
          <p14:tracePt t="112345" x="3511550" y="4965700"/>
          <p14:tracePt t="112362" x="3498850" y="4972050"/>
          <p14:tracePt t="112381" x="3498850" y="4984750"/>
          <p14:tracePt t="112395" x="3498850" y="4997450"/>
          <p14:tracePt t="112412" x="3498850" y="5022850"/>
          <p14:tracePt t="112428" x="3498850" y="5054600"/>
          <p14:tracePt t="112445" x="3498850" y="5092700"/>
          <p14:tracePt t="112462" x="3511550" y="5130800"/>
          <p14:tracePt t="112478" x="3536950" y="5156200"/>
          <p14:tracePt t="112480" x="3549650" y="5168900"/>
          <p14:tracePt t="112495" x="3556000" y="5181600"/>
          <p14:tracePt t="112496" x="3575050" y="5194300"/>
          <p14:tracePt t="112512" x="3613150" y="5213350"/>
          <p14:tracePt t="112528" x="3657600" y="5232400"/>
          <p14:tracePt t="112545" x="3695700" y="5238750"/>
          <p14:tracePt t="112562" x="3746500" y="5238750"/>
          <p14:tracePt t="112578" x="3784600" y="5238750"/>
          <p14:tracePt t="112595" x="3810000" y="5232400"/>
          <p14:tracePt t="112612" x="3829050" y="5207000"/>
          <p14:tracePt t="112628" x="3848100" y="5168900"/>
          <p14:tracePt t="112645" x="3854450" y="5137150"/>
          <p14:tracePt t="112662" x="3854450" y="5073650"/>
          <p14:tracePt t="112664" x="3848100" y="5035550"/>
          <p14:tracePt t="112678" x="3829050" y="5003800"/>
          <p14:tracePt t="112695" x="3797300" y="4940300"/>
          <p14:tracePt t="112697" x="3771900" y="4902200"/>
          <p14:tracePt t="112712" x="3727450" y="4851400"/>
          <p14:tracePt t="112728" x="3683000" y="4819650"/>
          <p14:tracePt t="112745" x="3644900" y="4800600"/>
          <p14:tracePt t="112762" x="3632200" y="4800600"/>
          <p14:tracePt t="112778" x="3619500" y="4800600"/>
          <p14:tracePt t="112795" x="3606800" y="4800600"/>
          <p14:tracePt t="112812" x="3575050" y="4800600"/>
          <p14:tracePt t="112828" x="3536950" y="4826000"/>
          <p14:tracePt t="112845" x="3505200" y="4851400"/>
          <p14:tracePt t="112862" x="3486150" y="4883150"/>
          <p14:tracePt t="112878" x="3473450" y="4921250"/>
          <p14:tracePt t="112895" x="3460750" y="4953000"/>
          <p14:tracePt t="112896" x="3454400" y="4972050"/>
          <p14:tracePt t="112911" x="3454400" y="4984750"/>
          <p14:tracePt t="112928" x="3454400" y="5010150"/>
          <p14:tracePt t="112945" x="3454400" y="5035550"/>
          <p14:tracePt t="112962" x="3454400" y="5054600"/>
          <p14:tracePt t="112978" x="3454400" y="5080000"/>
          <p14:tracePt t="112995" x="3467100" y="5111750"/>
          <p14:tracePt t="113012" x="3486150" y="5130800"/>
          <p14:tracePt t="113028" x="3505200" y="5156200"/>
          <p14:tracePt t="113045" x="3524250" y="5175250"/>
          <p14:tracePt t="113061" x="3549650" y="5187950"/>
          <p14:tracePt t="113078" x="3581400" y="5207000"/>
          <p14:tracePt t="113095" x="3632200" y="5226050"/>
          <p14:tracePt t="113112" x="3695700" y="5238750"/>
          <p14:tracePt t="113128" x="3714750" y="5238750"/>
          <p14:tracePt t="113145" x="3733800" y="5238750"/>
          <p14:tracePt t="113161" x="3752850" y="5219700"/>
          <p14:tracePt t="113178" x="3765550" y="5181600"/>
          <p14:tracePt t="113195" x="3771900" y="5130800"/>
          <p14:tracePt t="113211" x="3771900" y="5067300"/>
          <p14:tracePt t="113228" x="3771900" y="4997450"/>
          <p14:tracePt t="113245" x="3765550" y="4972050"/>
          <p14:tracePt t="113262" x="3752850" y="4959350"/>
          <p14:tracePt t="113278" x="3746500" y="4953000"/>
          <p14:tracePt t="113295" x="3746500" y="4946650"/>
          <p14:tracePt t="113536" x="0" y="0"/>
        </p14:tracePtLst>
        <p14:tracePtLst>
          <p14:tracePt t="116939" x="1803400" y="4889500"/>
          <p14:tracePt t="116962" x="1803400" y="4895850"/>
          <p14:tracePt t="116973" x="1803400" y="4902200"/>
          <p14:tracePt t="116985" x="1803400" y="4921250"/>
          <p14:tracePt t="116998" x="1803400" y="4933950"/>
          <p14:tracePt t="117011" x="1803400" y="4959350"/>
          <p14:tracePt t="117027" x="1809750" y="4984750"/>
          <p14:tracePt t="117044" x="1816100" y="5016500"/>
          <p14:tracePt t="117060" x="1828800" y="5060950"/>
          <p14:tracePt t="117077" x="1835150" y="5092700"/>
          <p14:tracePt t="117080" x="1841500" y="5111750"/>
          <p14:tracePt t="117094" x="1841500" y="5118100"/>
          <p14:tracePt t="117110" x="1854200" y="5162550"/>
          <p14:tracePt t="117111" x="1860550" y="5181600"/>
          <p14:tracePt t="117127" x="1873250" y="5207000"/>
          <p14:tracePt t="117144" x="1905000" y="5257800"/>
          <p14:tracePt t="117160" x="1924050" y="5283200"/>
          <p14:tracePt t="117177" x="1930400" y="5289550"/>
          <p14:tracePt t="117193" x="1943100" y="5295900"/>
          <p14:tracePt t="117227" x="1974850" y="5295900"/>
          <p14:tracePt t="117243" x="2019300" y="5295900"/>
          <p14:tracePt t="117260" x="2108200" y="5289550"/>
          <p14:tracePt t="117277" x="2190750" y="5276850"/>
          <p14:tracePt t="117293" x="2247900" y="5264150"/>
          <p14:tracePt t="117310" x="2279650" y="5245100"/>
          <p14:tracePt t="117312" x="2298700" y="5238750"/>
          <p14:tracePt t="117327" x="2311400" y="5232400"/>
          <p14:tracePt t="117343" x="2317750" y="5226050"/>
          <p14:tracePt t="117360" x="2330450" y="5219700"/>
          <p14:tracePt t="117377" x="2336800" y="5213350"/>
          <p14:tracePt t="117418" x="2343150" y="5207000"/>
          <p14:tracePt t="117433" x="2343150" y="5200650"/>
          <p14:tracePt t="117442" x="2343150" y="5194300"/>
          <p14:tracePt t="117451" x="2343150" y="5181600"/>
          <p14:tracePt t="117460" x="2343150" y="5175250"/>
          <p14:tracePt t="117477" x="2343150" y="5143500"/>
          <p14:tracePt t="117494" x="2343150" y="5124450"/>
          <p14:tracePt t="117497" x="2343150" y="5111750"/>
          <p14:tracePt t="117510" x="2343150" y="5105400"/>
          <p14:tracePt t="117528" x="2336800" y="5067300"/>
          <p14:tracePt t="117544" x="2330450" y="5041900"/>
          <p14:tracePt t="117560" x="2324100" y="5035550"/>
          <p14:tracePt t="117577" x="2305050" y="5003800"/>
          <p14:tracePt t="117593" x="2286000" y="4978400"/>
          <p14:tracePt t="117610" x="2266950" y="4953000"/>
          <p14:tracePt t="117627" x="2247900" y="4933950"/>
          <p14:tracePt t="117644" x="2222500" y="4914900"/>
          <p14:tracePt t="117660" x="2184400" y="4889500"/>
          <p14:tracePt t="117677" x="2139950" y="4876800"/>
          <p14:tracePt t="117680" x="2127250" y="4870450"/>
          <p14:tracePt t="117693" x="2108200" y="4864100"/>
          <p14:tracePt t="117710" x="2082800" y="4864100"/>
          <p14:tracePt t="117713" x="2063750" y="4857750"/>
          <p14:tracePt t="117727" x="2057400" y="4857750"/>
          <p14:tracePt t="117744" x="2019300" y="4857750"/>
          <p14:tracePt t="117760" x="2000250" y="4857750"/>
          <p14:tracePt t="117777" x="1974850" y="4857750"/>
          <p14:tracePt t="117794" x="1955800" y="4864100"/>
          <p14:tracePt t="117810" x="1943100" y="4870450"/>
          <p14:tracePt t="117827" x="1924050" y="4876800"/>
          <p14:tracePt t="117843" x="1917700" y="4889500"/>
          <p14:tracePt t="117860" x="1911350" y="4902200"/>
          <p14:tracePt t="117877" x="1898650" y="4921250"/>
          <p14:tracePt t="117880" x="1892300" y="4927600"/>
          <p14:tracePt t="117893" x="1885950" y="4940300"/>
          <p14:tracePt t="117910" x="1885950" y="4953000"/>
          <p14:tracePt t="117914" x="1879600" y="4972050"/>
          <p14:tracePt t="117927" x="1879600" y="4978400"/>
          <p14:tracePt t="117944" x="1879600" y="5022850"/>
          <p14:tracePt t="117960" x="1879600" y="5067300"/>
          <p14:tracePt t="117977" x="1892300" y="5105400"/>
          <p14:tracePt t="117994" x="1917700" y="5149850"/>
          <p14:tracePt t="118010" x="1943100" y="5187950"/>
          <p14:tracePt t="118027" x="1968500" y="5213350"/>
          <p14:tracePt t="118044" x="1981200" y="5238750"/>
          <p14:tracePt t="118060" x="2000250" y="5245100"/>
          <p14:tracePt t="118077" x="2019300" y="5257800"/>
          <p14:tracePt t="118080" x="2032000" y="5264150"/>
          <p14:tracePt t="118093" x="2038350" y="5270500"/>
          <p14:tracePt t="118110" x="2057400" y="5276850"/>
          <p14:tracePt t="118127" x="2076450" y="5276850"/>
          <p14:tracePt t="118129" x="2089150" y="5276850"/>
          <p14:tracePt t="118144" x="2133600" y="5276850"/>
          <p14:tracePt t="118160" x="2184400" y="5257800"/>
          <p14:tracePt t="118177" x="2228850" y="5238750"/>
          <p14:tracePt t="118193" x="2273300" y="5213350"/>
          <p14:tracePt t="118210" x="2298700" y="5187950"/>
          <p14:tracePt t="118227" x="2330450" y="5162550"/>
          <p14:tracePt t="118244" x="2343150" y="5130800"/>
          <p14:tracePt t="118260" x="2349500" y="5099050"/>
          <p14:tracePt t="118277" x="2349500" y="5067300"/>
          <p14:tracePt t="118293" x="2349500" y="5035550"/>
          <p14:tracePt t="118310" x="2349500" y="5010150"/>
          <p14:tracePt t="118326" x="2349500" y="4972050"/>
          <p14:tracePt t="118328" x="2336800" y="4959350"/>
          <p14:tracePt t="118343" x="2317750" y="4940300"/>
          <p14:tracePt t="118360" x="2298700" y="4914900"/>
          <p14:tracePt t="118376" x="2266950" y="4895850"/>
          <p14:tracePt t="118393" x="2241550" y="4883150"/>
          <p14:tracePt t="118410" x="2203450" y="4870450"/>
          <p14:tracePt t="118426" x="2184400" y="4857750"/>
          <p14:tracePt t="118443" x="2171700" y="4857750"/>
          <p14:tracePt t="118460" x="2159000" y="4857750"/>
          <p14:tracePt t="118476" x="2152650" y="4857750"/>
          <p14:tracePt t="118493" x="2139950" y="4857750"/>
          <p14:tracePt t="118544" x="2133600" y="4857750"/>
          <p14:tracePt t="118553" x="0" y="0"/>
        </p14:tracePtLst>
        <p14:tracePtLst>
          <p14:tracePt t="120187" x="1962150" y="6127750"/>
          <p14:tracePt t="120202" x="1955800" y="6134100"/>
          <p14:tracePt t="120219" x="1949450" y="6146800"/>
          <p14:tracePt t="120231" x="1949450" y="6153150"/>
          <p14:tracePt t="120242" x="1949450" y="6172200"/>
          <p14:tracePt t="120259" x="1949450" y="6191250"/>
          <p14:tracePt t="120276" x="1955800" y="6216650"/>
          <p14:tracePt t="120293" x="1962150" y="6248400"/>
          <p14:tracePt t="120309" x="1981200" y="6267450"/>
          <p14:tracePt t="120326" x="2006600" y="6299200"/>
          <p14:tracePt t="120329" x="2019300" y="6311900"/>
          <p14:tracePt t="120342" x="2038350" y="6318250"/>
          <p14:tracePt t="120360" x="2089150" y="6330950"/>
          <p14:tracePt t="120376" x="2120900" y="6330950"/>
          <p14:tracePt t="120392" x="2139950" y="6330950"/>
          <p14:tracePt t="120409" x="2165350" y="6324600"/>
          <p14:tracePt t="120426" x="2178050" y="6311900"/>
          <p14:tracePt t="120442" x="2184400" y="6292850"/>
          <p14:tracePt t="120459" x="2190750" y="6267450"/>
          <p14:tracePt t="120476" x="2190750" y="6242050"/>
          <p14:tracePt t="120493" x="2190750" y="6210300"/>
          <p14:tracePt t="120509" x="2190750" y="6172200"/>
          <p14:tracePt t="120512" x="2190750" y="6165850"/>
          <p14:tracePt t="120526" x="2190750" y="6153150"/>
          <p14:tracePt t="120542" x="2190750" y="6146800"/>
          <p14:tracePt t="120560" x="2190750" y="6127750"/>
          <p14:tracePt t="120664" x="0" y="0"/>
        </p14:tracePtLst>
        <p14:tracePtLst>
          <p14:tracePt t="121187" x="2044700" y="4889500"/>
          <p14:tracePt t="121199" x="2038350" y="4889500"/>
          <p14:tracePt t="121211" x="2032000" y="4889500"/>
          <p14:tracePt t="121226" x="2019300" y="4914900"/>
          <p14:tracePt t="121243" x="2006600" y="4965700"/>
          <p14:tracePt t="121260" x="1993900" y="5016500"/>
          <p14:tracePt t="121276" x="1981200" y="5067300"/>
          <p14:tracePt t="121280" x="1974850" y="5086350"/>
          <p14:tracePt t="121293" x="1974850" y="5105400"/>
          <p14:tracePt t="121309" x="1974850" y="5162550"/>
          <p14:tracePt t="121312" x="1974850" y="5194300"/>
          <p14:tracePt t="121326" x="1974850" y="5219700"/>
          <p14:tracePt t="121328" x="1974850" y="5245100"/>
          <p14:tracePt t="121342" x="1974850" y="5264150"/>
          <p14:tracePt t="121359" x="1974850" y="5314950"/>
          <p14:tracePt t="121361" x="1974850" y="5327650"/>
          <p14:tracePt t="121376" x="1974850" y="5365750"/>
          <p14:tracePt t="121392" x="1974850" y="5422900"/>
          <p14:tracePt t="121409" x="1987550" y="5467350"/>
          <p14:tracePt t="121425" x="1993900" y="5524500"/>
          <p14:tracePt t="121442" x="2006600" y="5588000"/>
          <p14:tracePt t="121459" x="2019300" y="5657850"/>
          <p14:tracePt t="121475" x="2025650" y="5702300"/>
          <p14:tracePt t="121492" x="2032000" y="5753100"/>
          <p14:tracePt t="121508" x="2038350" y="5791200"/>
          <p14:tracePt t="121525" x="2038350" y="5803900"/>
          <p14:tracePt t="121542" x="2038350" y="5835650"/>
          <p14:tracePt t="121559" x="2044700" y="5886450"/>
          <p14:tracePt t="121559" x="2051050" y="5911850"/>
          <p14:tracePt t="121575" x="2057400" y="5962650"/>
          <p14:tracePt t="121592" x="2070100" y="6000750"/>
          <p14:tracePt t="121609" x="2076450" y="6051550"/>
          <p14:tracePt t="121625" x="2089150" y="6096000"/>
          <p14:tracePt t="121642" x="2095500" y="6127750"/>
          <p14:tracePt t="121658" x="2108200" y="6165850"/>
          <p14:tracePt t="121675" x="2120900" y="6191250"/>
          <p14:tracePt t="121692" x="2127250" y="6210300"/>
          <p14:tracePt t="121708" x="2139950" y="6229350"/>
          <p14:tracePt t="121725" x="2146300" y="6235700"/>
          <p14:tracePt t="121742" x="2146300" y="6242050"/>
          <p14:tracePt t="121758" x="2152650" y="6242050"/>
          <p14:tracePt t="121775" x="2178050" y="6242050"/>
          <p14:tracePt t="121792" x="2216150" y="6242050"/>
          <p14:tracePt t="121808" x="2273300" y="6216650"/>
          <p14:tracePt t="121825" x="2317750" y="6159500"/>
          <p14:tracePt t="121842" x="2368550" y="6076950"/>
          <p14:tracePt t="121858" x="2406650" y="5949950"/>
          <p14:tracePt t="121875" x="2432050" y="5803900"/>
          <p14:tracePt t="121892" x="2432050" y="5664200"/>
          <p14:tracePt t="121908" x="2419350" y="5524500"/>
          <p14:tracePt t="121925" x="2406650" y="5422900"/>
          <p14:tracePt t="121942" x="2393950" y="5346700"/>
          <p14:tracePt t="121958" x="2381250" y="5276850"/>
          <p14:tracePt t="121975" x="2362200" y="5207000"/>
          <p14:tracePt t="121976" x="2355850" y="5175250"/>
          <p14:tracePt t="121992" x="2349500" y="5130800"/>
          <p14:tracePt t="122008" x="2336800" y="5080000"/>
          <p14:tracePt t="122025" x="2330450" y="5041900"/>
          <p14:tracePt t="122042" x="2311400" y="5003800"/>
          <p14:tracePt t="122058" x="2305050" y="4984750"/>
          <p14:tracePt t="122075" x="2305050" y="4972050"/>
          <p14:tracePt t="122092" x="2298700" y="4959350"/>
          <p14:tracePt t="122109" x="2298700" y="4953000"/>
          <p14:tracePt t="122264" x="0" y="0"/>
        </p14:tracePtLst>
        <p14:tracePtLst>
          <p14:tracePt t="123310" x="1930400" y="4838700"/>
          <p14:tracePt t="123312" x="1924050" y="4851400"/>
          <p14:tracePt t="123324" x="1917700" y="4857750"/>
          <p14:tracePt t="123336" x="1905000" y="4889500"/>
          <p14:tracePt t="123348" x="1905000" y="4895850"/>
          <p14:tracePt t="123358" x="1905000" y="4914900"/>
          <p14:tracePt t="123376" x="1892300" y="4953000"/>
          <p14:tracePt t="123391" x="1885950" y="4978400"/>
          <p14:tracePt t="123408" x="1885950" y="5003800"/>
          <p14:tracePt t="123425" x="1885950" y="5022850"/>
          <p14:tracePt t="123441" x="1885950" y="5048250"/>
          <p14:tracePt t="123458" x="1885950" y="5067300"/>
          <p14:tracePt t="123475" x="1885950" y="5105400"/>
          <p14:tracePt t="123491" x="1898650" y="5124450"/>
          <p14:tracePt t="123508" x="1911350" y="5156200"/>
          <p14:tracePt t="123525" x="1936750" y="5181600"/>
          <p14:tracePt t="123541" x="1981200" y="5207000"/>
          <p14:tracePt t="123558" x="2032000" y="5232400"/>
          <p14:tracePt t="123575" x="2089150" y="5245100"/>
          <p14:tracePt t="123577" x="2114550" y="5245100"/>
          <p14:tracePt t="123592" x="2190750" y="5245100"/>
          <p14:tracePt t="123608" x="2241550" y="5232400"/>
          <p14:tracePt t="123625" x="2279650" y="5213350"/>
          <p14:tracePt t="123641" x="2317750" y="5194300"/>
          <p14:tracePt t="123658" x="2336800" y="5168900"/>
          <p14:tracePt t="123675" x="2362200" y="5130800"/>
          <p14:tracePt t="123691" x="2368550" y="5099050"/>
          <p14:tracePt t="123708" x="2368550" y="5060950"/>
          <p14:tracePt t="123725" x="2368550" y="5016500"/>
          <p14:tracePt t="123741" x="2362200" y="4978400"/>
          <p14:tracePt t="123758" x="2349500" y="4940300"/>
          <p14:tracePt t="123761" x="2343150" y="4921250"/>
          <p14:tracePt t="123775" x="2336800" y="4908550"/>
          <p14:tracePt t="123791" x="2298700" y="4851400"/>
          <p14:tracePt t="123808" x="2273300" y="4832350"/>
          <p14:tracePt t="123825" x="2260600" y="4819650"/>
          <p14:tracePt t="123842" x="2254250" y="4813300"/>
          <p14:tracePt t="123904" x="0" y="0"/>
        </p14:tracePtLst>
        <p14:tracePtLst>
          <p14:tracePt t="124188" x="1987550" y="4794250"/>
          <p14:tracePt t="124203" x="1981200" y="4806950"/>
          <p14:tracePt t="124218" x="1968500" y="4819650"/>
          <p14:tracePt t="124232" x="1962150" y="4838700"/>
          <p14:tracePt t="124243" x="1955800" y="4857750"/>
          <p14:tracePt t="124258" x="1943100" y="4889500"/>
          <p14:tracePt t="124275" x="1930400" y="4927600"/>
          <p14:tracePt t="124291" x="1924050" y="4972050"/>
          <p14:tracePt t="124308" x="1917700" y="5003800"/>
          <p14:tracePt t="124324" x="1917700" y="5048250"/>
          <p14:tracePt t="124341" x="1917700" y="5080000"/>
          <p14:tracePt t="124358" x="1917700" y="5099050"/>
          <p14:tracePt t="124360" x="1917700" y="5118100"/>
          <p14:tracePt t="124374" x="1924050" y="5130800"/>
          <p14:tracePt t="124391" x="1955800" y="5162550"/>
          <p14:tracePt t="124408" x="2006600" y="5187950"/>
          <p14:tracePt t="124424" x="2089150" y="5200650"/>
          <p14:tracePt t="124441" x="2184400" y="5213350"/>
          <p14:tracePt t="124458" x="2286000" y="5213350"/>
          <p14:tracePt t="124474" x="2362200" y="5213350"/>
          <p14:tracePt t="124491" x="2413000" y="5207000"/>
          <p14:tracePt t="124508" x="2432050" y="5187950"/>
          <p14:tracePt t="124525" x="2451100" y="5156200"/>
          <p14:tracePt t="124541" x="2451100" y="5130800"/>
          <p14:tracePt t="124558" x="2451100" y="5099050"/>
          <p14:tracePt t="124561" x="2451100" y="5080000"/>
          <p14:tracePt t="124574" x="2451100" y="5048250"/>
          <p14:tracePt t="124591" x="2419350" y="4972050"/>
          <p14:tracePt t="124608" x="2381250" y="4927600"/>
          <p14:tracePt t="124624" x="2349500" y="4889500"/>
          <p14:tracePt t="124641" x="2317750" y="4857750"/>
          <p14:tracePt t="124658" x="2298700" y="4845050"/>
          <p14:tracePt t="124674" x="2286000" y="4832350"/>
          <p14:tracePt t="124691" x="2279650" y="4826000"/>
          <p14:tracePt t="124708" x="2273300" y="4826000"/>
          <p14:tracePt t="124724" x="2266950" y="4826000"/>
          <p14:tracePt t="124824" x="0" y="0"/>
        </p14:tracePtLst>
        <p14:tracePtLst>
          <p14:tracePt t="125690" x="2813050" y="4749800"/>
          <p14:tracePt t="125699" x="2806700" y="4749800"/>
          <p14:tracePt t="125708" x="2800350" y="4756150"/>
          <p14:tracePt t="125724" x="2794000" y="4775200"/>
          <p14:tracePt t="125741" x="2781300" y="4800600"/>
          <p14:tracePt t="125745" x="2774950" y="4806950"/>
          <p14:tracePt t="125757" x="2768600" y="4819650"/>
          <p14:tracePt t="125775" x="2755900" y="4838700"/>
          <p14:tracePt t="125778" x="2755900" y="4845050"/>
          <p14:tracePt t="125792" x="2755900" y="4883150"/>
          <p14:tracePt t="125808" x="2743200" y="4921250"/>
          <p14:tracePt t="125824" x="2736850" y="4953000"/>
          <p14:tracePt t="125841" x="2736850" y="4972050"/>
          <p14:tracePt t="125857" x="2736850" y="4997450"/>
          <p14:tracePt t="125874" x="2736850" y="5016500"/>
          <p14:tracePt t="125890" x="2736850" y="5035550"/>
          <p14:tracePt t="125907" x="2736850" y="5060950"/>
          <p14:tracePt t="125924" x="2743200" y="5080000"/>
          <p14:tracePt t="125940" x="2755900" y="5092700"/>
          <p14:tracePt t="125957" x="2755900" y="5105400"/>
          <p14:tracePt t="125990" x="2768600" y="5118100"/>
          <p14:tracePt t="125991" x="2774950" y="5124450"/>
          <p14:tracePt t="126007" x="2787650" y="5130800"/>
          <p14:tracePt t="126024" x="2819400" y="5149850"/>
          <p14:tracePt t="126040" x="2863850" y="5168900"/>
          <p14:tracePt t="126057" x="2921000" y="5194300"/>
          <p14:tracePt t="126074" x="2990850" y="5226050"/>
          <p14:tracePt t="126090" x="3060700" y="5238750"/>
          <p14:tracePt t="126107" x="3149600" y="5257800"/>
          <p14:tracePt t="126124" x="3251200" y="5276850"/>
          <p14:tracePt t="126140" x="3359150" y="5295900"/>
          <p14:tracePt t="126157" x="3448050" y="5314950"/>
          <p14:tracePt t="126174" x="3524250" y="5327650"/>
          <p14:tracePt t="126190" x="3581400" y="5327650"/>
          <p14:tracePt t="126193" x="3613150" y="5327650"/>
          <p14:tracePt t="126207" x="3657600" y="5327650"/>
          <p14:tracePt t="126224" x="3810000" y="5327650"/>
          <p14:tracePt t="126240" x="3917950" y="5327650"/>
          <p14:tracePt t="126257" x="4025900" y="5321300"/>
          <p14:tracePt t="126274" x="4114800" y="5295900"/>
          <p14:tracePt t="126290" x="4191000" y="5283200"/>
          <p14:tracePt t="126307" x="4260850" y="5270500"/>
          <p14:tracePt t="126324" x="4305300" y="5251450"/>
          <p14:tracePt t="126340" x="4349750" y="5238750"/>
          <p14:tracePt t="126357" x="4368800" y="5219700"/>
          <p14:tracePt t="126374" x="4394200" y="5207000"/>
          <p14:tracePt t="126390" x="4419600" y="5194300"/>
          <p14:tracePt t="126392" x="4432300" y="5187950"/>
          <p14:tracePt t="126407" x="4445000" y="5168900"/>
          <p14:tracePt t="126424" x="4457700" y="5149850"/>
          <p14:tracePt t="126440" x="4470400" y="5137150"/>
          <p14:tracePt t="126457" x="4470400" y="5118100"/>
          <p14:tracePt t="126474" x="4470400" y="5105400"/>
          <p14:tracePt t="126490" x="4470400" y="5092700"/>
          <p14:tracePt t="126507" x="4470400" y="5073650"/>
          <p14:tracePt t="126524" x="4470400" y="5048250"/>
          <p14:tracePt t="126541" x="4470400" y="5029200"/>
          <p14:tracePt t="126557" x="4470400" y="4997450"/>
          <p14:tracePt t="126574" x="4464050" y="4965700"/>
          <p14:tracePt t="126590" x="4438650" y="4933950"/>
          <p14:tracePt t="126593" x="4425950" y="4914900"/>
          <p14:tracePt t="126608" x="4387850" y="4883150"/>
          <p14:tracePt t="126624" x="4324350" y="4845050"/>
          <p14:tracePt t="126641" x="4241800" y="4794250"/>
          <p14:tracePt t="126657" x="4140200" y="4749800"/>
          <p14:tracePt t="126674" x="4006850" y="4699000"/>
          <p14:tracePt t="126690" x="3886200" y="4660900"/>
          <p14:tracePt t="126707" x="3752850" y="4622800"/>
          <p14:tracePt t="126724" x="3613150" y="4591050"/>
          <p14:tracePt t="126740" x="3479800" y="4584700"/>
          <p14:tracePt t="126757" x="3365500" y="4584700"/>
          <p14:tracePt t="126773" x="3270250" y="4584700"/>
          <p14:tracePt t="126790" x="3187700" y="4591050"/>
          <p14:tracePt t="126792" x="3155950" y="4597400"/>
          <p14:tracePt t="126807" x="3117850" y="4603750"/>
          <p14:tracePt t="126823" x="3016250" y="4629150"/>
          <p14:tracePt t="126841" x="2946400" y="4641850"/>
          <p14:tracePt t="126857" x="2901950" y="4654550"/>
          <p14:tracePt t="126874" x="2851150" y="4667250"/>
          <p14:tracePt t="126890" x="2787650" y="4686300"/>
          <p14:tracePt t="126907" x="2736850" y="4711700"/>
          <p14:tracePt t="126924" x="2692400" y="4730750"/>
          <p14:tracePt t="126940" x="2667000" y="4749800"/>
          <p14:tracePt t="126957" x="2647950" y="4756150"/>
          <p14:tracePt t="126974" x="2641600" y="4762500"/>
          <p14:tracePt t="126977" x="2641600" y="4768850"/>
          <p14:tracePt t="126990" x="2635250" y="4781550"/>
          <p14:tracePt t="127007" x="2635250" y="4794250"/>
          <p14:tracePt t="127024" x="2628900" y="4826000"/>
          <p14:tracePt t="127040" x="2628900" y="4832350"/>
          <p14:tracePt t="127057" x="2628900" y="4838700"/>
          <p14:tracePt t="127128" x="0" y="0"/>
        </p14:tracePtLst>
        <p14:tracePtLst>
          <p14:tracePt t="129859" x="2736850" y="5181600"/>
          <p14:tracePt t="129874" x="2749550" y="5181600"/>
          <p14:tracePt t="129885" x="2755900" y="5181600"/>
          <p14:tracePt t="129894" x="2774950" y="5187950"/>
          <p14:tracePt t="129906" x="2813050" y="5194300"/>
          <p14:tracePt t="129923" x="2844800" y="5200650"/>
          <p14:tracePt t="129939" x="2876550" y="5200650"/>
          <p14:tracePt t="129956" x="2965450" y="5213350"/>
          <p14:tracePt t="129973" x="3098800" y="5238750"/>
          <p14:tracePt t="129989" x="3276600" y="5270500"/>
          <p14:tracePt t="130006" x="3460750" y="5302250"/>
          <p14:tracePt t="130009" x="3536950" y="5321300"/>
          <p14:tracePt t="130022" x="3594100" y="5327650"/>
          <p14:tracePt t="130039" x="3676650" y="5340350"/>
          <p14:tracePt t="130056" x="3714750" y="5340350"/>
          <p14:tracePt t="130072" x="3759200" y="5334000"/>
          <p14:tracePt t="130089" x="3810000" y="5314950"/>
          <p14:tracePt t="130106" x="3854450" y="5289550"/>
          <p14:tracePt t="130122" x="3898900" y="5264150"/>
          <p14:tracePt t="130139" x="3930650" y="5232400"/>
          <p14:tracePt t="130156" x="3956050" y="5194300"/>
          <p14:tracePt t="130172" x="3981450" y="5162550"/>
          <p14:tracePt t="130189" x="3994150" y="5111750"/>
          <p14:tracePt t="130206" x="4006850" y="5073650"/>
          <p14:tracePt t="130222" x="4006850" y="5041900"/>
          <p14:tracePt t="130225" x="4006850" y="5029200"/>
          <p14:tracePt t="130239" x="4006850" y="4991100"/>
          <p14:tracePt t="130256" x="4006850" y="4959350"/>
          <p14:tracePt t="130272" x="3987800" y="4927600"/>
          <p14:tracePt t="130289" x="3949700" y="4902200"/>
          <p14:tracePt t="130306" x="3879850" y="4864100"/>
          <p14:tracePt t="130322" x="3765550" y="4826000"/>
          <p14:tracePt t="130339" x="3632200" y="4781550"/>
          <p14:tracePt t="130356" x="3492500" y="4749800"/>
          <p14:tracePt t="130372" x="3371850" y="4724400"/>
          <p14:tracePt t="130389" x="3270250" y="4711700"/>
          <p14:tracePt t="130406" x="3194050" y="4692650"/>
          <p14:tracePt t="130422" x="3136900" y="4692650"/>
          <p14:tracePt t="130424" x="3124200" y="4692650"/>
          <p14:tracePt t="130439" x="3098800" y="4692650"/>
          <p14:tracePt t="130455" x="3041650" y="4699000"/>
          <p14:tracePt t="130472" x="3003550" y="4718050"/>
          <p14:tracePt t="130489" x="2965450" y="4743450"/>
          <p14:tracePt t="130506" x="2933700" y="4768850"/>
          <p14:tracePt t="130522" x="2914650" y="4806950"/>
          <p14:tracePt t="130539" x="2895600" y="4857750"/>
          <p14:tracePt t="130556" x="2889250" y="4895850"/>
          <p14:tracePt t="130572" x="2889250" y="4953000"/>
          <p14:tracePt t="130589" x="2889250" y="5003800"/>
          <p14:tracePt t="130605" x="2895600" y="5041900"/>
          <p14:tracePt t="130622" x="2908300" y="5073650"/>
          <p14:tracePt t="130624" x="2914650" y="5086350"/>
          <p14:tracePt t="130639" x="2952750" y="5118100"/>
          <p14:tracePt t="130655" x="3022600" y="5162550"/>
          <p14:tracePt t="130672" x="3124200" y="5213350"/>
          <p14:tracePt t="130689" x="3263900" y="5257800"/>
          <p14:tracePt t="130705" x="3429000" y="5295900"/>
          <p14:tracePt t="130722" x="3581400" y="5321300"/>
          <p14:tracePt t="130739" x="3695700" y="5321300"/>
          <p14:tracePt t="130755" x="3784600" y="5321300"/>
          <p14:tracePt t="130772" x="3848100" y="5289550"/>
          <p14:tracePt t="130789" x="3879850" y="5264150"/>
          <p14:tracePt t="130805" x="3911600" y="5226050"/>
          <p14:tracePt t="130822" x="3937000" y="5187950"/>
          <p14:tracePt t="130824" x="3943350" y="5175250"/>
          <p14:tracePt t="130839" x="3956050" y="5137150"/>
          <p14:tracePt t="130855" x="3956050" y="5105400"/>
          <p14:tracePt t="130872" x="3956050" y="5067300"/>
          <p14:tracePt t="130889" x="3956050" y="5035550"/>
          <p14:tracePt t="130906" x="3956050" y="5010150"/>
          <p14:tracePt t="130922" x="3949700" y="4984750"/>
          <p14:tracePt t="130939" x="3943350" y="4978400"/>
          <p14:tracePt t="130956" x="3943350" y="4972050"/>
          <p14:tracePt t="130972" x="3943350" y="4965700"/>
          <p14:tracePt t="130989" x="3937000" y="4959350"/>
          <p14:tracePt t="131160" x="0" y="0"/>
        </p14:tracePtLst>
        <p14:tracePtLst>
          <p14:tracePt t="131858" x="2000250" y="5321300"/>
          <p14:tracePt t="131872" x="1987550" y="5327650"/>
          <p14:tracePt t="131888" x="1968500" y="5340350"/>
          <p14:tracePt t="131905" x="1962150" y="5346700"/>
          <p14:tracePt t="131922" x="1962150" y="5353050"/>
          <p14:tracePt t="131938" x="1962150" y="5372100"/>
          <p14:tracePt t="131955" x="1962150" y="5384800"/>
          <p14:tracePt t="131972" x="1962150" y="5403850"/>
          <p14:tracePt t="131988" x="1962150" y="5435600"/>
          <p14:tracePt t="132005" x="1974850" y="5467350"/>
          <p14:tracePt t="132022" x="1993900" y="5505450"/>
          <p14:tracePt t="132038" x="2019300" y="5530850"/>
          <p14:tracePt t="132040" x="2032000" y="5543550"/>
          <p14:tracePt t="132055" x="2051050" y="5568950"/>
          <p14:tracePt t="132072" x="2076450" y="5575300"/>
          <p14:tracePt t="132088" x="2095500" y="5588000"/>
          <p14:tracePt t="132105" x="2108200" y="5588000"/>
          <p14:tracePt t="132122" x="2127250" y="5588000"/>
          <p14:tracePt t="132139" x="2146300" y="5588000"/>
          <p14:tracePt t="132155" x="2165350" y="5575300"/>
          <p14:tracePt t="132172" x="2190750" y="5556250"/>
          <p14:tracePt t="132189" x="2209800" y="5530850"/>
          <p14:tracePt t="132192" x="2209800" y="5518150"/>
          <p14:tracePt t="132205" x="2216150" y="5499100"/>
          <p14:tracePt t="132222" x="2222500" y="5473700"/>
          <p14:tracePt t="132224" x="2222500" y="5461000"/>
          <p14:tracePt t="132238" x="2222500" y="5448300"/>
          <p14:tracePt t="132255" x="2222500" y="5429250"/>
          <p14:tracePt t="132272" x="2222500" y="5422900"/>
          <p14:tracePt t="132432" x="0" y="0"/>
        </p14:tracePtLst>
        <p14:tracePtLst>
          <p14:tracePt t="134083" x="2851150" y="5549900"/>
          <p14:tracePt t="134170" x="2863850" y="5549900"/>
          <p14:tracePt t="134184" x="2901950" y="5549900"/>
          <p14:tracePt t="134199" x="2927350" y="5556250"/>
          <p14:tracePt t="134210" x="3016250" y="5575300"/>
          <p14:tracePt t="134221" x="3073400" y="5581650"/>
          <p14:tracePt t="134238" x="3200400" y="5613400"/>
          <p14:tracePt t="134255" x="3352800" y="5638800"/>
          <p14:tracePt t="134257" x="3429000" y="5645150"/>
          <p14:tracePt t="134271" x="3536950" y="5651500"/>
          <p14:tracePt t="134288" x="3613150" y="5651500"/>
          <p14:tracePt t="134304" x="3657600" y="5651500"/>
          <p14:tracePt t="134321" x="3708400" y="5651500"/>
          <p14:tracePt t="134338" x="3746500" y="5651500"/>
          <p14:tracePt t="134355" x="3784600" y="5651500"/>
          <p14:tracePt t="134371" x="3803650" y="5651500"/>
          <p14:tracePt t="134388" x="3816350" y="5651500"/>
          <p14:tracePt t="134405" x="3829050" y="5651500"/>
          <p14:tracePt t="134421" x="3841750" y="5651500"/>
          <p14:tracePt t="134438" x="3848100" y="5645150"/>
          <p14:tracePt t="134454" x="3854450" y="5638800"/>
          <p14:tracePt t="134471" x="3867150" y="5619750"/>
          <p14:tracePt t="134473" x="3873500" y="5619750"/>
          <p14:tracePt t="134488" x="3886200" y="5600700"/>
          <p14:tracePt t="134504" x="3892550" y="5594350"/>
          <p14:tracePt t="134521" x="3898900" y="5581650"/>
          <p14:tracePt t="134538" x="3905250" y="5562600"/>
          <p14:tracePt t="134554" x="3905250" y="5556250"/>
          <p14:tracePt t="134571" x="3911600" y="5543550"/>
          <p14:tracePt t="134588" x="3911600" y="5530850"/>
          <p14:tracePt t="134605" x="3911600" y="5505450"/>
          <p14:tracePt t="134621" x="3911600" y="5492750"/>
          <p14:tracePt t="134624" x="3911600" y="5486400"/>
          <p14:tracePt t="134638" x="3911600" y="5473700"/>
          <p14:tracePt t="134640" x="3911600" y="5461000"/>
          <p14:tracePt t="134654" x="3905250" y="5454650"/>
          <p14:tracePt t="134672" x="3879850" y="5416550"/>
          <p14:tracePt t="134688" x="3848100" y="5397500"/>
          <p14:tracePt t="134705" x="3797300" y="5359400"/>
          <p14:tracePt t="134721" x="3721100" y="5334000"/>
          <p14:tracePt t="134738" x="3651250" y="5302250"/>
          <p14:tracePt t="134754" x="3594100" y="5283200"/>
          <p14:tracePt t="134771" x="3562350" y="5276850"/>
          <p14:tracePt t="134787" x="3536950" y="5276850"/>
          <p14:tracePt t="134804" x="3517900" y="5276850"/>
          <p14:tracePt t="134821" x="3498850" y="5276850"/>
          <p14:tracePt t="134838" x="3467100" y="5276850"/>
          <p14:tracePt t="134854" x="3441700" y="5289550"/>
          <p14:tracePt t="134857" x="3429000" y="5295900"/>
          <p14:tracePt t="134871" x="3422650" y="5295900"/>
          <p14:tracePt t="134887" x="3409950" y="5314950"/>
          <p14:tracePt t="134904" x="3397250" y="5334000"/>
          <p14:tracePt t="134921" x="3384550" y="5353050"/>
          <p14:tracePt t="134937" x="3371850" y="5378450"/>
          <p14:tracePt t="134954" x="3365500" y="5397500"/>
          <p14:tracePt t="134971" x="3359150" y="5416550"/>
          <p14:tracePt t="134987" x="3359150" y="5435600"/>
          <p14:tracePt t="135004" x="3359150" y="5454650"/>
          <p14:tracePt t="135021" x="3359150" y="5461000"/>
          <p14:tracePt t="135037" x="3359150" y="5473700"/>
          <p14:tracePt t="135054" x="3359150" y="5492750"/>
          <p14:tracePt t="135071" x="3359150" y="5505450"/>
          <p14:tracePt t="135073" x="3359150" y="5511800"/>
          <p14:tracePt t="135089" x="3359150" y="5518150"/>
          <p14:tracePt t="135104" x="3359150" y="5524500"/>
          <p14:tracePt t="135121" x="3359150" y="5537200"/>
          <p14:tracePt t="135138" x="3359150" y="5543550"/>
          <p14:tracePt t="135154" x="3365500" y="5556250"/>
          <p14:tracePt t="135171" x="3378200" y="5562600"/>
          <p14:tracePt t="135187" x="3390900" y="5575300"/>
          <p14:tracePt t="135204" x="3409950" y="5581650"/>
          <p14:tracePt t="135221" x="3429000" y="5581650"/>
          <p14:tracePt t="135237" x="3460750" y="5594350"/>
          <p14:tracePt t="135254" x="3505200" y="5600700"/>
          <p14:tracePt t="135257" x="3524250" y="5600700"/>
          <p14:tracePt t="135271" x="3549650" y="5600700"/>
          <p14:tracePt t="135288" x="3619500" y="5600700"/>
          <p14:tracePt t="135304" x="3663950" y="5594350"/>
          <p14:tracePt t="135321" x="3689350" y="5581650"/>
          <p14:tracePt t="135337" x="3714750" y="5556250"/>
          <p14:tracePt t="135354" x="3733800" y="5524500"/>
          <p14:tracePt t="135371" x="3746500" y="5499100"/>
          <p14:tracePt t="135387" x="3752850" y="5486400"/>
          <p14:tracePt t="135404" x="3752850" y="5467350"/>
          <p14:tracePt t="135421" x="3752850" y="5454650"/>
          <p14:tracePt t="135437" x="3752850" y="5448300"/>
          <p14:tracePt t="135454" x="3752850" y="5435600"/>
          <p14:tracePt t="135600" x="0" y="0"/>
        </p14:tracePtLst>
        <p14:tracePtLst>
          <p14:tracePt t="139770" x="3340100" y="4876800"/>
          <p14:tracePt t="139802" x="3333750" y="4876800"/>
          <p14:tracePt t="139825" x="3327400" y="4883150"/>
          <p14:tracePt t="139839" x="3327400" y="4902200"/>
          <p14:tracePt t="139853" x="3289300" y="4965700"/>
          <p14:tracePt t="139871" x="3263900" y="5054600"/>
          <p14:tracePt t="139874" x="3257550" y="5099050"/>
          <p14:tracePt t="139891" x="3257550" y="5162550"/>
          <p14:tracePt t="139903" x="3257550" y="5207000"/>
          <p14:tracePt t="139920" x="3282950" y="5283200"/>
          <p14:tracePt t="139936" x="3308350" y="5308600"/>
          <p14:tracePt t="139953" x="3327400" y="5314950"/>
          <p14:tracePt t="139969" x="3346450" y="5314950"/>
          <p14:tracePt t="139986" x="3390900" y="5314950"/>
          <p14:tracePt t="140003" x="3435350" y="5295900"/>
          <p14:tracePt t="140019" x="3460750" y="5264150"/>
          <p14:tracePt t="140036" x="3486150" y="5226050"/>
          <p14:tracePt t="140052" x="3492500" y="5187950"/>
          <p14:tracePt t="140069" x="3492500" y="5149850"/>
          <p14:tracePt t="140072" x="3492500" y="5130800"/>
          <p14:tracePt t="140086" x="3492500" y="5111750"/>
          <p14:tracePt t="140103" x="3492500" y="5086350"/>
          <p14:tracePt t="140105" x="3492500" y="5073650"/>
          <p14:tracePt t="140120" x="3492500" y="5067300"/>
          <p14:tracePt t="140136" x="3492500" y="5060950"/>
          <p14:tracePt t="140217" x="0" y="0"/>
        </p14:tracePtLst>
        <p14:tracePtLst>
          <p14:tracePt t="140700" x="3359150" y="5308600"/>
          <p14:tracePt t="140716" x="3352800" y="5327650"/>
          <p14:tracePt t="140733" x="3346450" y="5359400"/>
          <p14:tracePt t="140737" x="3346450" y="5372100"/>
          <p14:tracePt t="140750" x="3346450" y="5384800"/>
          <p14:tracePt t="140760" x="3346450" y="5410200"/>
          <p14:tracePt t="140769" x="3346450" y="5422900"/>
          <p14:tracePt t="140786" x="3346450" y="5454650"/>
          <p14:tracePt t="140802" x="3352800" y="5480050"/>
          <p14:tracePt t="140819" x="3371850" y="5499100"/>
          <p14:tracePt t="140836" x="3397250" y="5524500"/>
          <p14:tracePt t="140852" x="3429000" y="5537200"/>
          <p14:tracePt t="140869" x="3479800" y="5556250"/>
          <p14:tracePt t="140886" x="3511550" y="5568950"/>
          <p14:tracePt t="140902" x="3549650" y="5575300"/>
          <p14:tracePt t="140919" x="3568700" y="5575300"/>
          <p14:tracePt t="140920" x="3587750" y="5575300"/>
          <p14:tracePt t="140936" x="3594100" y="5556250"/>
          <p14:tracePt t="140952" x="3606800" y="5518150"/>
          <p14:tracePt t="140969" x="3613150" y="5492750"/>
          <p14:tracePt t="140985" x="3613150" y="5461000"/>
          <p14:tracePt t="141002" x="3613150" y="5422900"/>
          <p14:tracePt t="141019" x="3613150" y="5384800"/>
          <p14:tracePt t="141035" x="3606800" y="5353050"/>
          <p14:tracePt t="141052" x="3600450" y="5327650"/>
          <p14:tracePt t="141069" x="3600450" y="5321300"/>
          <p14:tracePt t="141085" x="3600450" y="5314950"/>
          <p14:tracePt t="141102" x="3600450" y="5308600"/>
          <p14:tracePt t="141232" x="0" y="0"/>
        </p14:tracePtLst>
        <p14:tracePtLst>
          <p14:tracePt t="141675" x="3403600" y="4914900"/>
          <p14:tracePt t="141779" x="3397250" y="4914900"/>
          <p14:tracePt t="141795" x="3384550" y="4927600"/>
          <p14:tracePt t="141814" x="3371850" y="4946650"/>
          <p14:tracePt t="141817" x="3365500" y="4959350"/>
          <p14:tracePt t="141832" x="3346450" y="4991100"/>
          <p14:tracePt t="141840" x="3333750" y="5010150"/>
          <p14:tracePt t="141852" x="3327400" y="5029200"/>
          <p14:tracePt t="141869" x="3314700" y="5060950"/>
          <p14:tracePt t="141872" x="3308350" y="5086350"/>
          <p14:tracePt t="141885" x="3302000" y="5111750"/>
          <p14:tracePt t="141902" x="3302000" y="5156200"/>
          <p14:tracePt t="141905" x="3302000" y="5175250"/>
          <p14:tracePt t="141919" x="3302000" y="5194300"/>
          <p14:tracePt t="141935" x="3321050" y="5245100"/>
          <p14:tracePt t="141952" x="3340100" y="5270500"/>
          <p14:tracePt t="141968" x="3371850" y="5295900"/>
          <p14:tracePt t="141985" x="3422650" y="5302250"/>
          <p14:tracePt t="142002" x="3479800" y="5302250"/>
          <p14:tracePt t="142018" x="3575050" y="5289550"/>
          <p14:tracePt t="142035" x="3632200" y="5264150"/>
          <p14:tracePt t="142052" x="3657600" y="5219700"/>
          <p14:tracePt t="142068" x="3663950" y="5175250"/>
          <p14:tracePt t="142085" x="3670300" y="5137150"/>
          <p14:tracePt t="142102" x="3670300" y="5105400"/>
          <p14:tracePt t="142105" x="3670300" y="5086350"/>
          <p14:tracePt t="142118" x="3670300" y="5073650"/>
          <p14:tracePt t="142136" x="3670300" y="5041900"/>
          <p14:tracePt t="142152" x="3670300" y="5016500"/>
          <p14:tracePt t="142169" x="3657600" y="5003800"/>
          <p14:tracePt t="142186" x="3644900" y="4984750"/>
          <p14:tracePt t="142202" x="3632200" y="4978400"/>
          <p14:tracePt t="142312" x="0" y="0"/>
        </p14:tracePtLst>
        <p14:tracePtLst>
          <p14:tracePt t="142698" x="3422650" y="5378450"/>
          <p14:tracePt t="142722" x="3422650" y="5384800"/>
          <p14:tracePt t="142747" x="3416300" y="5397500"/>
          <p14:tracePt t="142760" x="3416300" y="5403850"/>
          <p14:tracePt t="142768" x="3416300" y="5416550"/>
          <p14:tracePt t="142785" x="3416300" y="5441950"/>
          <p14:tracePt t="142801" x="3416300" y="5461000"/>
          <p14:tracePt t="142818" x="3429000" y="5486400"/>
          <p14:tracePt t="142835" x="3454400" y="5505450"/>
          <p14:tracePt t="142851" x="3486150" y="5530850"/>
          <p14:tracePt t="142868" x="3524250" y="5543550"/>
          <p14:tracePt t="142885" x="3568700" y="5562600"/>
          <p14:tracePt t="142902" x="3600450" y="5562600"/>
          <p14:tracePt t="142918" x="3632200" y="5562600"/>
          <p14:tracePt t="142921" x="3657600" y="5562600"/>
          <p14:tracePt t="142935" x="3676650" y="5549900"/>
          <p14:tracePt t="142952" x="3708400" y="5511800"/>
          <p14:tracePt t="142968" x="3721100" y="5473700"/>
          <p14:tracePt t="142985" x="3727450" y="5454650"/>
          <p14:tracePt t="143001" x="3733800" y="5429250"/>
          <p14:tracePt t="143018" x="3733800" y="5403850"/>
          <p14:tracePt t="143035" x="3733800" y="5397500"/>
          <p14:tracePt t="143051" x="3733800" y="5391150"/>
          <p14:tracePt t="143068" x="3733800" y="5384800"/>
          <p14:tracePt t="143085" x="3733800" y="5378450"/>
          <p14:tracePt t="143101" x="3733800" y="5372100"/>
          <p14:tracePt t="143120" x="3727450" y="5365750"/>
          <p14:tracePt t="144712" x="0" y="0"/>
        </p14:tracePtLst>
        <p14:tracePtLst>
          <p14:tracePt t="147075" x="2762250" y="5676900"/>
          <p14:tracePt t="147089" x="2755900" y="5689600"/>
          <p14:tracePt t="147101" x="2755900" y="5695950"/>
          <p14:tracePt t="147117" x="2755900" y="5734050"/>
          <p14:tracePt t="147122" x="2755900" y="5746750"/>
          <p14:tracePt t="147134" x="2755900" y="5765800"/>
          <p14:tracePt t="147150" x="2755900" y="5810250"/>
          <p14:tracePt t="147168" x="2781300" y="5848350"/>
          <p14:tracePt t="147184" x="2800350" y="5867400"/>
          <p14:tracePt t="147200" x="2838450" y="5892800"/>
          <p14:tracePt t="147217" x="2927350" y="5918200"/>
          <p14:tracePt t="147234" x="3105150" y="5949950"/>
          <p14:tracePt t="147250" x="3327400" y="5962650"/>
          <p14:tracePt t="147267" x="3683000" y="5962650"/>
          <p14:tracePt t="147283" x="4095750" y="5962650"/>
          <p14:tracePt t="147300" x="4381500" y="5962650"/>
          <p14:tracePt t="147317" x="4533900" y="5962650"/>
          <p14:tracePt t="147333" x="4578350" y="5962650"/>
          <p14:tracePt t="147350" x="4610100" y="5956300"/>
          <p14:tracePt t="147352" x="4616450" y="5949950"/>
          <p14:tracePt t="147367" x="4622800" y="5943600"/>
          <p14:tracePt t="147384" x="4635500" y="5918200"/>
          <p14:tracePt t="147400" x="4635500" y="5892800"/>
          <p14:tracePt t="147417" x="4635500" y="5861050"/>
          <p14:tracePt t="147433" x="4622800" y="5810250"/>
          <p14:tracePt t="147450" x="4584700" y="5753100"/>
          <p14:tracePt t="147467" x="4540250" y="5708650"/>
          <p14:tracePt t="147484" x="4502150" y="5676900"/>
          <p14:tracePt t="147500" x="4489450" y="5670550"/>
          <p14:tracePt t="147517" x="4483100" y="5664200"/>
          <p14:tracePt t="147533" x="4464050" y="5651500"/>
          <p14:tracePt t="147536" x="4457700" y="5651500"/>
          <p14:tracePt t="147550" x="4438650" y="5645150"/>
          <p14:tracePt t="147567" x="4400550" y="5638800"/>
          <p14:tracePt t="147584" x="4337050" y="5619750"/>
          <p14:tracePt t="147600" x="4311650" y="5613400"/>
          <p14:tracePt t="147616" x="4298950" y="5613400"/>
          <p14:tracePt t="147672" x="0" y="0"/>
        </p14:tracePtLst>
        <p14:tracePtLst>
          <p14:tracePt t="148130" x="3441700" y="5283200"/>
          <p14:tracePt t="148170" x="3429000" y="5283200"/>
          <p14:tracePt t="148186" x="3422650" y="5295900"/>
          <p14:tracePt t="148199" x="3416300" y="5308600"/>
          <p14:tracePt t="148213" x="3409950" y="5340350"/>
          <p14:tracePt t="148222" x="3409950" y="5353050"/>
          <p14:tracePt t="148233" x="3403600" y="5384800"/>
          <p14:tracePt t="148250" x="3403600" y="5416550"/>
          <p14:tracePt t="148266" x="3403600" y="5467350"/>
          <p14:tracePt t="148283" x="3416300" y="5492750"/>
          <p14:tracePt t="148300" x="3441700" y="5524500"/>
          <p14:tracePt t="148316" x="3467100" y="5556250"/>
          <p14:tracePt t="148333" x="3511550" y="5581650"/>
          <p14:tracePt t="148350" x="3568700" y="5607050"/>
          <p14:tracePt t="148352" x="3600450" y="5619750"/>
          <p14:tracePt t="148366" x="3638550" y="5626100"/>
          <p14:tracePt t="148384" x="3721100" y="5638800"/>
          <p14:tracePt t="148400" x="3771900" y="5638800"/>
          <p14:tracePt t="148416" x="3810000" y="5638800"/>
          <p14:tracePt t="148433" x="3829050" y="5638800"/>
          <p14:tracePt t="148450" x="3854450" y="5638800"/>
          <p14:tracePt t="148466" x="3860800" y="5626100"/>
          <p14:tracePt t="148483" x="3873500" y="5613400"/>
          <p14:tracePt t="148500" x="3879850" y="5588000"/>
          <p14:tracePt t="148516" x="3886200" y="5568950"/>
          <p14:tracePt t="148533" x="3892550" y="5543550"/>
          <p14:tracePt t="148550" x="3892550" y="5511800"/>
          <p14:tracePt t="148566" x="3892550" y="5492750"/>
          <p14:tracePt t="148569" x="3892550" y="5486400"/>
          <p14:tracePt t="148583" x="3892550" y="5467350"/>
          <p14:tracePt t="148600" x="3873500" y="5429250"/>
          <p14:tracePt t="148616" x="3848100" y="5391150"/>
          <p14:tracePt t="148633" x="3810000" y="5353050"/>
          <p14:tracePt t="148650" x="3759200" y="5321300"/>
          <p14:tracePt t="148666" x="3714750" y="5302250"/>
          <p14:tracePt t="148683" x="3676650" y="5289550"/>
          <p14:tracePt t="148699" x="3651250" y="5289550"/>
          <p14:tracePt t="148716" x="3632200" y="5289550"/>
          <p14:tracePt t="148733" x="3600450" y="5289550"/>
          <p14:tracePt t="148749" x="3581400" y="5302250"/>
          <p14:tracePt t="148766" x="3556000" y="5314950"/>
          <p14:tracePt t="148768" x="3543300" y="5321300"/>
          <p14:tracePt t="148783" x="3530600" y="5327650"/>
          <p14:tracePt t="148799" x="3517900" y="5346700"/>
          <p14:tracePt t="148816" x="3511550" y="5365750"/>
          <p14:tracePt t="148833" x="3505200" y="5384800"/>
          <p14:tracePt t="148850" x="3505200" y="5403850"/>
          <p14:tracePt t="148866" x="3505200" y="5422900"/>
          <p14:tracePt t="148883" x="3511550" y="5461000"/>
          <p14:tracePt t="148900" x="3536950" y="5480050"/>
          <p14:tracePt t="148917" x="3581400" y="5505450"/>
          <p14:tracePt t="148920" x="3606800" y="5518150"/>
          <p14:tracePt t="148933" x="3632200" y="5524500"/>
          <p14:tracePt t="148950" x="3708400" y="5537200"/>
          <p14:tracePt t="148952" x="3752850" y="5549900"/>
          <p14:tracePt t="148967" x="3784600" y="5556250"/>
          <p14:tracePt t="148984" x="3829050" y="5556250"/>
          <p14:tracePt t="149000" x="3841750" y="5556250"/>
          <p14:tracePt t="149016" x="3848100" y="5556250"/>
          <p14:tracePt t="149033" x="3854450" y="5549900"/>
          <p14:tracePt t="149049" x="3860800" y="5543550"/>
          <p14:tracePt t="149066" x="3867150" y="5524500"/>
          <p14:tracePt t="149099" x="3867150" y="5511800"/>
          <p14:tracePt t="149193" x="3867150" y="5505450"/>
          <p14:tracePt t="149579" x="3867150" y="5499100"/>
          <p14:tracePt t="149595" x="3867150" y="5480050"/>
          <p14:tracePt t="149611" x="3860800" y="5467350"/>
          <p14:tracePt t="149628" x="3848100" y="5441950"/>
          <p14:tracePt t="149636" x="3841750" y="5435600"/>
          <p14:tracePt t="149650" x="3835400" y="5416550"/>
          <p14:tracePt t="149666" x="3829050" y="5397500"/>
          <p14:tracePt t="149683" x="3822700" y="5391150"/>
          <p14:tracePt t="149699" x="3810000" y="5378450"/>
          <p14:tracePt t="149716" x="3803650" y="5372100"/>
          <p14:tracePt t="149733" x="3797300" y="5372100"/>
          <p14:tracePt t="149749" x="3784600" y="5359400"/>
          <p14:tracePt t="149752" x="3778250" y="5359400"/>
          <p14:tracePt t="149766" x="3759200" y="5353050"/>
          <p14:tracePt t="149782" x="3746500" y="5353050"/>
          <p14:tracePt t="149784" x="3727450" y="5346700"/>
          <p14:tracePt t="149799" x="3721100" y="5346700"/>
          <p14:tracePt t="149816" x="3683000" y="5340350"/>
          <p14:tracePt t="149832" x="3663950" y="5340350"/>
          <p14:tracePt t="149849" x="3651250" y="5340350"/>
          <p14:tracePt t="149866" x="3638550" y="5340350"/>
          <p14:tracePt t="149882" x="3632200" y="5340350"/>
          <p14:tracePt t="149899" x="3619500" y="5340350"/>
          <p14:tracePt t="149916" x="3606800" y="5346700"/>
          <p14:tracePt t="149933" x="3594100" y="5353050"/>
          <p14:tracePt t="149936" x="3581400" y="5359400"/>
          <p14:tracePt t="149949" x="3575050" y="5365750"/>
          <p14:tracePt t="149966" x="3568700" y="5378450"/>
          <p14:tracePt t="149983" x="3556000" y="5397500"/>
          <p14:tracePt t="149985" x="3549650" y="5410200"/>
          <p14:tracePt t="150000" x="3543300" y="5429250"/>
          <p14:tracePt t="150016" x="3530600" y="5454650"/>
          <p14:tracePt t="150032" x="3524250" y="5461000"/>
          <p14:tracePt t="150049" x="3524250" y="5480050"/>
          <p14:tracePt t="150066" x="3524250" y="5486400"/>
          <p14:tracePt t="150082" x="3524250" y="5499100"/>
          <p14:tracePt t="150099" x="3524250" y="5505450"/>
          <p14:tracePt t="150116" x="3524250" y="5518150"/>
          <p14:tracePt t="150132" x="3536950" y="5543550"/>
          <p14:tracePt t="150149" x="3556000" y="5568950"/>
          <p14:tracePt t="150166" x="3587750" y="5588000"/>
          <p14:tracePt t="150182" x="3619500" y="5613400"/>
          <p14:tracePt t="150185" x="3644900" y="5626100"/>
          <p14:tracePt t="150199" x="3670300" y="5632450"/>
          <p14:tracePt t="150216" x="3714750" y="5645150"/>
          <p14:tracePt t="150232" x="3727450" y="5645150"/>
          <p14:tracePt t="150249" x="3746500" y="5645150"/>
          <p14:tracePt t="150266" x="3759200" y="5638800"/>
          <p14:tracePt t="150282" x="3778250" y="5626100"/>
          <p14:tracePt t="150299" x="3790950" y="5600700"/>
          <p14:tracePt t="150316" x="3803650" y="5575300"/>
          <p14:tracePt t="150332" x="3810000" y="5543550"/>
          <p14:tracePt t="150349" x="3816350" y="5511800"/>
          <p14:tracePt t="150366" x="3816350" y="5492750"/>
          <p14:tracePt t="150382" x="3816350" y="5461000"/>
          <p14:tracePt t="150385" x="3816350" y="5454650"/>
          <p14:tracePt t="150399" x="3816350" y="5441950"/>
          <p14:tracePt t="150415" x="3816350" y="5422900"/>
          <p14:tracePt t="150432" x="3810000" y="5410200"/>
          <p14:tracePt t="150449" x="3810000" y="5403850"/>
          <p14:tracePt t="150465" x="3803650" y="5397500"/>
          <p14:tracePt t="150482" x="3803650" y="5391150"/>
          <p14:tracePt t="150499" x="3797300" y="5384800"/>
          <p14:tracePt t="151192" x="0" y="0"/>
        </p14:tracePtLst>
        <p14:tracePtLst>
          <p14:tracePt t="152982" x="3390900" y="4870450"/>
          <p14:tracePt t="152999" x="3384550" y="4883150"/>
          <p14:tracePt t="153015" x="3378200" y="4914900"/>
          <p14:tracePt t="153017" x="3371850" y="4927600"/>
          <p14:tracePt t="153032" x="3365500" y="4965700"/>
          <p14:tracePt t="153048" x="3365500" y="5022850"/>
          <p14:tracePt t="153065" x="3365500" y="5086350"/>
          <p14:tracePt t="153081" x="3365500" y="5162550"/>
          <p14:tracePt t="153098" x="3390900" y="5207000"/>
          <p14:tracePt t="153115" x="3422650" y="5232400"/>
          <p14:tracePt t="153131" x="3454400" y="5238750"/>
          <p14:tracePt t="153148" x="3479800" y="5245100"/>
          <p14:tracePt t="153164" x="3530600" y="5245100"/>
          <p14:tracePt t="153181" x="3587750" y="5238750"/>
          <p14:tracePt t="153198" x="3651250" y="5213350"/>
          <p14:tracePt t="153214" x="3695700" y="5175250"/>
          <p14:tracePt t="153231" x="3733800" y="5092700"/>
          <p14:tracePt t="153248" x="3740150" y="5060950"/>
          <p14:tracePt t="153264" x="3740150" y="5029200"/>
          <p14:tracePt t="153281" x="3740150" y="4997450"/>
          <p14:tracePt t="153298" x="3733800" y="4978400"/>
          <p14:tracePt t="153314" x="3727450" y="4965700"/>
          <p14:tracePt t="153331" x="3721100" y="4953000"/>
          <p14:tracePt t="153348" x="3721100" y="4946650"/>
          <p14:tracePt t="153432" x="0" y="0"/>
        </p14:tracePtLst>
        <p14:tracePtLst>
          <p14:tracePt t="154211" x="1962150" y="4902200"/>
          <p14:tracePt t="154222" x="1949450" y="4902200"/>
          <p14:tracePt t="154232" x="1943100" y="4914900"/>
          <p14:tracePt t="154248" x="1930400" y="4933950"/>
          <p14:tracePt t="154264" x="1917700" y="4946650"/>
          <p14:tracePt t="154281" x="1911350" y="4965700"/>
          <p14:tracePt t="154298" x="1905000" y="4984750"/>
          <p14:tracePt t="154314" x="1905000" y="5003800"/>
          <p14:tracePt t="154331" x="1905000" y="5035550"/>
          <p14:tracePt t="154348" x="1905000" y="5086350"/>
          <p14:tracePt t="154364" x="1924050" y="5137150"/>
          <p14:tracePt t="154381" x="1955800" y="5175250"/>
          <p14:tracePt t="154397" x="1987550" y="5200650"/>
          <p14:tracePt t="154414" x="2012950" y="5219700"/>
          <p14:tracePt t="154431" x="2051050" y="5232400"/>
          <p14:tracePt t="154432" x="2070100" y="5238750"/>
          <p14:tracePt t="154447" x="2114550" y="5245100"/>
          <p14:tracePt t="154464" x="2159000" y="5245100"/>
          <p14:tracePt t="154481" x="2216150" y="5245100"/>
          <p14:tracePt t="154497" x="2260600" y="5219700"/>
          <p14:tracePt t="154514" x="2298700" y="5181600"/>
          <p14:tracePt t="154531" x="2324100" y="5143500"/>
          <p14:tracePt t="154547" x="2336800" y="5118100"/>
          <p14:tracePt t="154564" x="2343150" y="5099050"/>
          <p14:tracePt t="154581" x="2343150" y="5067300"/>
          <p14:tracePt t="154597" x="2343150" y="5035550"/>
          <p14:tracePt t="154614" x="2343150" y="4984750"/>
          <p14:tracePt t="154616" x="2336800" y="4965700"/>
          <p14:tracePt t="154631" x="2336800" y="4959350"/>
          <p14:tracePt t="154647" x="2324100" y="4908550"/>
          <p14:tracePt t="154664" x="2311400" y="4889500"/>
          <p14:tracePt t="154681" x="2305050" y="4883150"/>
          <p14:tracePt t="154768" x="0" y="0"/>
        </p14:tracePtLst>
        <p14:tracePtLst>
          <p14:tracePt t="155347" x="1936750" y="5346700"/>
          <p14:tracePt t="155363" x="1930400" y="5346700"/>
          <p14:tracePt t="155384" x="1924050" y="5353050"/>
          <p14:tracePt t="155397" x="1924050" y="5372100"/>
          <p14:tracePt t="155414" x="1924050" y="5403850"/>
          <p14:tracePt t="155431" x="1936750" y="5422900"/>
          <p14:tracePt t="155433" x="1943100" y="5435600"/>
          <p14:tracePt t="155447" x="1955800" y="5461000"/>
          <p14:tracePt t="155464" x="1993900" y="5492750"/>
          <p14:tracePt t="155480" x="2044700" y="5524500"/>
          <p14:tracePt t="155497" x="2120900" y="5556250"/>
          <p14:tracePt t="155514" x="2190750" y="5575300"/>
          <p14:tracePt t="155530" x="2247900" y="5588000"/>
          <p14:tracePt t="155547" x="2292350" y="5588000"/>
          <p14:tracePt t="155564" x="2343150" y="5588000"/>
          <p14:tracePt t="155580" x="2374900" y="5562600"/>
          <p14:tracePt t="155597" x="2387600" y="5537200"/>
          <p14:tracePt t="155614" x="2393950" y="5511800"/>
          <p14:tracePt t="155630" x="2393950" y="5473700"/>
          <p14:tracePt t="155647" x="2393950" y="5448300"/>
          <p14:tracePt t="155648" x="2393950" y="5422900"/>
          <p14:tracePt t="155664" x="2381250" y="5397500"/>
          <p14:tracePt t="155680" x="2362200" y="5365750"/>
          <p14:tracePt t="155697" x="2336800" y="5340350"/>
          <p14:tracePt t="155714" x="2298700" y="5308600"/>
          <p14:tracePt t="155730" x="2266950" y="5283200"/>
          <p14:tracePt t="155747" x="2241550" y="5270500"/>
          <p14:tracePt t="155764" x="2235200" y="5264150"/>
          <p14:tracePt t="155780" x="2222500" y="5264150"/>
          <p14:tracePt t="155864" x="0" y="0"/>
        </p14:tracePtLst>
        <p14:tracePtLst>
          <p14:tracePt t="156260" x="2038350" y="4933950"/>
          <p14:tracePt t="156279" x="2019300" y="4933950"/>
          <p14:tracePt t="156292" x="2006600" y="4940300"/>
          <p14:tracePt t="156304" x="1987550" y="4953000"/>
          <p14:tracePt t="156314" x="1987550" y="4959350"/>
          <p14:tracePt t="156330" x="1974850" y="4972050"/>
          <p14:tracePt t="156347" x="1968500" y="4984750"/>
          <p14:tracePt t="156364" x="1962150" y="5003800"/>
          <p14:tracePt t="156380" x="1962150" y="5029200"/>
          <p14:tracePt t="156397" x="1962150" y="5060950"/>
          <p14:tracePt t="156414" x="1962150" y="5086350"/>
          <p14:tracePt t="156430" x="1981200" y="5105400"/>
          <p14:tracePt t="156433" x="1993900" y="5118100"/>
          <p14:tracePt t="156448" x="2025650" y="5143500"/>
          <p14:tracePt t="156464" x="2089150" y="5162550"/>
          <p14:tracePt t="156480" x="2159000" y="5175250"/>
          <p14:tracePt t="156497" x="2203450" y="5181600"/>
          <p14:tracePt t="156514" x="2247900" y="5181600"/>
          <p14:tracePt t="156530" x="2279650" y="5175250"/>
          <p14:tracePt t="156547" x="2298700" y="5149850"/>
          <p14:tracePt t="156563" x="2311400" y="5124450"/>
          <p14:tracePt t="156580" x="2311400" y="5105400"/>
          <p14:tracePt t="156597" x="2311400" y="5080000"/>
          <p14:tracePt t="156613" x="2311400" y="5035550"/>
          <p14:tracePt t="156630" x="2305050" y="5010150"/>
          <p14:tracePt t="156647" x="2298700" y="4997450"/>
          <p14:tracePt t="156649" x="2292350" y="4984750"/>
          <p14:tracePt t="156664" x="2292350" y="4978400"/>
          <p14:tracePt t="156704" x="0" y="0"/>
        </p14:tracePtLst>
        <p14:tracePtLst>
          <p14:tracePt t="157675" x="10191750" y="5613400"/>
          <p14:tracePt t="157737" x="10204450" y="5613400"/>
          <p14:tracePt t="157746" x="10223500" y="5613400"/>
          <p14:tracePt t="157764" x="10337800" y="5613400"/>
          <p14:tracePt t="157780" x="10515600" y="5613400"/>
          <p14:tracePt t="157797" x="10712450" y="5613400"/>
          <p14:tracePt t="157813" x="10890250" y="5613400"/>
          <p14:tracePt t="157817" x="10966450" y="5613400"/>
          <p14:tracePt t="157830" x="11017250" y="5613400"/>
          <p14:tracePt t="157847" x="11087100" y="5613400"/>
          <p14:tracePt t="157863" x="11099800" y="5613400"/>
          <p14:tracePt t="158160" x="0" y="0"/>
        </p14:tracePtLst>
        <p14:tracePtLst>
          <p14:tracePt t="158610" x="10299700" y="5613400"/>
          <p14:tracePt t="158705" x="10318750" y="5613400"/>
          <p14:tracePt t="158718" x="10350500" y="5613400"/>
          <p14:tracePt t="158730" x="10445750" y="5613400"/>
          <p14:tracePt t="158747" x="10585450" y="5613400"/>
          <p14:tracePt t="158763" x="10763250" y="5613400"/>
          <p14:tracePt t="158779" x="10953750" y="5613400"/>
          <p14:tracePt t="158796" x="11112500" y="5613400"/>
          <p14:tracePt t="158813" x="11207750" y="5613400"/>
          <p14:tracePt t="158829" x="11239500" y="5613400"/>
          <p14:tracePt t="158846" x="11245850" y="5613400"/>
          <p14:tracePt t="158992" x="0" y="0"/>
        </p14:tracePtLst>
        <p14:tracePtLst>
          <p14:tracePt t="160114" x="1879600" y="4889500"/>
          <p14:tracePt t="160162" x="1879600" y="4895850"/>
          <p14:tracePt t="160177" x="1879600" y="4914900"/>
          <p14:tracePt t="160190" x="1879600" y="4927600"/>
          <p14:tracePt t="160194" x="1879600" y="4940300"/>
          <p14:tracePt t="160210" x="1873250" y="4959350"/>
          <p14:tracePt t="160220" x="1873250" y="4972050"/>
          <p14:tracePt t="160229" x="1873250" y="4997450"/>
          <p14:tracePt t="160246" x="1873250" y="5041900"/>
          <p14:tracePt t="160249" x="1873250" y="5073650"/>
          <p14:tracePt t="160263" x="1879600" y="5099050"/>
          <p14:tracePt t="160280" x="1898650" y="5149850"/>
          <p14:tracePt t="160296" x="1917700" y="5168900"/>
          <p14:tracePt t="160312" x="1949450" y="5187950"/>
          <p14:tracePt t="160329" x="1981200" y="5200650"/>
          <p14:tracePt t="160346" x="2032000" y="5213350"/>
          <p14:tracePt t="160362" x="2076450" y="5219700"/>
          <p14:tracePt t="160379" x="2127250" y="5219700"/>
          <p14:tracePt t="160396" x="2171700" y="5213350"/>
          <p14:tracePt t="160412" x="2197100" y="5194300"/>
          <p14:tracePt t="160429" x="2222500" y="5168900"/>
          <p14:tracePt t="160445" x="2235200" y="5130800"/>
          <p14:tracePt t="160462" x="2241550" y="5092700"/>
          <p14:tracePt t="160464" x="2247900" y="5073650"/>
          <p14:tracePt t="160479" x="2247900" y="5060950"/>
          <p14:tracePt t="160495" x="2247900" y="5022850"/>
          <p14:tracePt t="160512" x="2247900" y="5003800"/>
          <p14:tracePt t="160529" x="2247900" y="4984750"/>
          <p14:tracePt t="160545" x="2247900" y="4972050"/>
          <p14:tracePt t="160562" x="2247900" y="4959350"/>
          <p14:tracePt t="160579" x="2241550" y="4946650"/>
          <p14:tracePt t="160595" x="2228850" y="4933950"/>
          <p14:tracePt t="160612" x="2228850" y="4927600"/>
          <p14:tracePt t="160629" x="2228850" y="4921250"/>
          <p14:tracePt t="160696" x="0" y="0"/>
        </p14:tracePtLst>
        <p14:tracePtLst>
          <p14:tracePt t="161107" x="1930400" y="5289550"/>
          <p14:tracePt t="161115" x="1924050" y="5295900"/>
          <p14:tracePt t="161129" x="1917700" y="5295900"/>
          <p14:tracePt t="161145" x="1905000" y="5308600"/>
          <p14:tracePt t="161162" x="1898650" y="5314950"/>
          <p14:tracePt t="161179" x="1892300" y="5327650"/>
          <p14:tracePt t="161195" x="1885950" y="5346700"/>
          <p14:tracePt t="161213" x="1879600" y="5365750"/>
          <p14:tracePt t="161229" x="1879600" y="5378450"/>
          <p14:tracePt t="161246" x="1879600" y="5391150"/>
          <p14:tracePt t="161262" x="1879600" y="5410200"/>
          <p14:tracePt t="161279" x="1879600" y="5429250"/>
          <p14:tracePt t="161295" x="1879600" y="5461000"/>
          <p14:tracePt t="161312" x="1905000" y="5486400"/>
          <p14:tracePt t="161329" x="1930400" y="5518150"/>
          <p14:tracePt t="161345" x="1974850" y="5556250"/>
          <p14:tracePt t="161362" x="2038350" y="5594350"/>
          <p14:tracePt t="161380" x="2133600" y="5632450"/>
          <p14:tracePt t="161395" x="2241550" y="5651500"/>
          <p14:tracePt t="161412" x="2317750" y="5670550"/>
          <p14:tracePt t="161429" x="2349500" y="5670550"/>
          <p14:tracePt t="161445" x="2368550" y="5670550"/>
          <p14:tracePt t="161462" x="2387600" y="5657850"/>
          <p14:tracePt t="161464" x="2393950" y="5645150"/>
          <p14:tracePt t="161479" x="2406650" y="5638800"/>
          <p14:tracePt t="161496" x="2425700" y="5594350"/>
          <p14:tracePt t="161512" x="2425700" y="5575300"/>
          <p14:tracePt t="161529" x="2432050" y="5549900"/>
          <p14:tracePt t="161545" x="2432050" y="5511800"/>
          <p14:tracePt t="161562" x="2432050" y="5480050"/>
          <p14:tracePt t="161579" x="2432050" y="5448300"/>
          <p14:tracePt t="161595" x="2425700" y="5403850"/>
          <p14:tracePt t="161612" x="2413000" y="5372100"/>
          <p14:tracePt t="161628" x="2400300" y="5340350"/>
          <p14:tracePt t="161645" x="2381250" y="5321300"/>
          <p14:tracePt t="161648" x="2374900" y="5308600"/>
          <p14:tracePt t="161662" x="2368550" y="5295900"/>
          <p14:tracePt t="161679" x="2349500" y="5283200"/>
          <p14:tracePt t="161696" x="2324100" y="5257800"/>
          <p14:tracePt t="161712" x="2305050" y="5251450"/>
          <p14:tracePt t="161729" x="2279650" y="5238750"/>
          <p14:tracePt t="161745" x="2279650" y="5232400"/>
          <p14:tracePt t="161762" x="2266950" y="5232400"/>
          <p14:tracePt t="161779" x="2260600" y="5232400"/>
          <p14:tracePt t="161896" x="0" y="0"/>
        </p14:tracePtLst>
        <p14:tracePtLst>
          <p14:tracePt t="162313" x="1905000" y="4889500"/>
          <p14:tracePt t="162328" x="1898650" y="4889500"/>
          <p14:tracePt t="162336" x="1892300" y="4889500"/>
          <p14:tracePt t="162345" x="1885950" y="4895850"/>
          <p14:tracePt t="162362" x="1879600" y="4908550"/>
          <p14:tracePt t="162378" x="1866900" y="4940300"/>
          <p14:tracePt t="162395" x="1854200" y="4984750"/>
          <p14:tracePt t="162411" x="1835150" y="5029200"/>
          <p14:tracePt t="162428" x="1835150" y="5067300"/>
          <p14:tracePt t="162445" x="1835150" y="5137150"/>
          <p14:tracePt t="162448" x="1835150" y="5168900"/>
          <p14:tracePt t="162462" x="1835150" y="5200650"/>
          <p14:tracePt t="162478" x="1835150" y="5238750"/>
          <p14:tracePt t="162481" x="1835150" y="5264150"/>
          <p14:tracePt t="162496" x="1835150" y="5295900"/>
          <p14:tracePt t="162512" x="1841500" y="5340350"/>
          <p14:tracePt t="162528" x="1860550" y="5372100"/>
          <p14:tracePt t="162545" x="1879600" y="5410200"/>
          <p14:tracePt t="162562" x="1911350" y="5461000"/>
          <p14:tracePt t="162578" x="1962150" y="5518150"/>
          <p14:tracePt t="162595" x="2012950" y="5562600"/>
          <p14:tracePt t="162611" x="2070100" y="5588000"/>
          <p14:tracePt t="162628" x="2120900" y="5607050"/>
          <p14:tracePt t="162645" x="2190750" y="5619750"/>
          <p14:tracePt t="162661" x="2266950" y="5626100"/>
          <p14:tracePt t="162678" x="2349500" y="5626100"/>
          <p14:tracePt t="162680" x="2381250" y="5626100"/>
          <p14:tracePt t="162695" x="2400300" y="5626100"/>
          <p14:tracePt t="162712" x="2425700" y="5619750"/>
          <p14:tracePt t="162728" x="2438400" y="5607050"/>
          <p14:tracePt t="162745" x="2444750" y="5588000"/>
          <p14:tracePt t="162762" x="2451100" y="5568950"/>
          <p14:tracePt t="162778" x="2451100" y="5530850"/>
          <p14:tracePt t="162795" x="2451100" y="5480050"/>
          <p14:tracePt t="162812" x="2444750" y="5416550"/>
          <p14:tracePt t="162828" x="2425700" y="5340350"/>
          <p14:tracePt t="162845" x="2393950" y="5264150"/>
          <p14:tracePt t="162861" x="2355850" y="5187950"/>
          <p14:tracePt t="162864" x="2336800" y="5149850"/>
          <p14:tracePt t="162878" x="2311400" y="5111750"/>
          <p14:tracePt t="162895" x="2279650" y="5048250"/>
          <p14:tracePt t="162897" x="2260600" y="5022850"/>
          <p14:tracePt t="162911" x="2222500" y="4978400"/>
          <p14:tracePt t="162928" x="2203450" y="4953000"/>
          <p14:tracePt t="162945" x="2190750" y="4933950"/>
          <p14:tracePt t="162961" x="2184400" y="4921250"/>
          <p14:tracePt t="162978" x="2165350" y="4902200"/>
          <p14:tracePt t="162995" x="2152650" y="4889500"/>
          <p14:tracePt t="163011" x="2139950" y="4876800"/>
          <p14:tracePt t="163028" x="2114550" y="4870450"/>
          <p14:tracePt t="163032" x="2101850" y="4864100"/>
          <p14:tracePt t="163061" x="2082800" y="4864100"/>
          <p14:tracePt t="163078" x="2051050" y="4864100"/>
          <p14:tracePt t="163080" x="2025650" y="4864100"/>
          <p14:tracePt t="163095" x="2000250" y="4870450"/>
          <p14:tracePt t="163111" x="1924050" y="4914900"/>
          <p14:tracePt t="163128" x="1873250" y="4953000"/>
          <p14:tracePt t="163145" x="1854200" y="4984750"/>
          <p14:tracePt t="163161" x="1835150" y="5010150"/>
          <p14:tracePt t="163178" x="1822450" y="5041900"/>
          <p14:tracePt t="163195" x="1816100" y="5067300"/>
          <p14:tracePt t="163212" x="1803400" y="5118100"/>
          <p14:tracePt t="163228" x="1797050" y="5156200"/>
          <p14:tracePt t="163245" x="1797050" y="5207000"/>
          <p14:tracePt t="163261" x="1797050" y="5251450"/>
          <p14:tracePt t="163278" x="1797050" y="5302250"/>
          <p14:tracePt t="163295" x="1797050" y="5334000"/>
          <p14:tracePt t="163311" x="1803400" y="5391150"/>
          <p14:tracePt t="163328" x="1816100" y="5422900"/>
          <p14:tracePt t="163344" x="1835150" y="5454650"/>
          <p14:tracePt t="163361" x="1860550" y="5486400"/>
          <p14:tracePt t="163378" x="1898650" y="5518150"/>
          <p14:tracePt t="163394" x="1968500" y="5562600"/>
          <p14:tracePt t="163411" x="2051050" y="5588000"/>
          <p14:tracePt t="163428" x="2120900" y="5613400"/>
          <p14:tracePt t="163444" x="2178050" y="5619750"/>
          <p14:tracePt t="163461" x="2222500" y="5619750"/>
          <p14:tracePt t="163478" x="2273300" y="5619750"/>
          <p14:tracePt t="163480" x="2286000" y="5619750"/>
          <p14:tracePt t="163495" x="2311400" y="5619750"/>
          <p14:tracePt t="163511" x="2349500" y="5581650"/>
          <p14:tracePt t="163528" x="2368550" y="5524500"/>
          <p14:tracePt t="163544" x="2374900" y="5467350"/>
          <p14:tracePt t="163561" x="2374900" y="5403850"/>
          <p14:tracePt t="163578" x="2374900" y="5334000"/>
          <p14:tracePt t="163594" x="2362200" y="5257800"/>
          <p14:tracePt t="163611" x="2355850" y="5181600"/>
          <p14:tracePt t="163628" x="2343150" y="5080000"/>
          <p14:tracePt t="163644" x="2330450" y="4991100"/>
          <p14:tracePt t="163661" x="2317750" y="4933950"/>
          <p14:tracePt t="163678" x="2298700" y="4889500"/>
          <p14:tracePt t="163680" x="2292350" y="4876800"/>
          <p14:tracePt t="163694" x="2279650" y="4864100"/>
          <p14:tracePt t="163711" x="2266950" y="4838700"/>
          <p14:tracePt t="163728" x="2247900" y="4832350"/>
          <p14:tracePt t="163744" x="2235200" y="4826000"/>
          <p14:tracePt t="163761" x="2216150" y="4819650"/>
          <p14:tracePt t="163778" x="2197100" y="4819650"/>
          <p14:tracePt t="163794" x="2178050" y="4819650"/>
          <p14:tracePt t="163811" x="2127250" y="4819650"/>
          <p14:tracePt t="163828" x="2070100" y="4832350"/>
          <p14:tracePt t="163844" x="1993900" y="4864100"/>
          <p14:tracePt t="163861" x="1936750" y="4889500"/>
          <p14:tracePt t="163878" x="1892300" y="4921250"/>
          <p14:tracePt t="163894" x="1860550" y="4965700"/>
          <p14:tracePt t="163898" x="1847850" y="4991100"/>
          <p14:tracePt t="163912" x="1835150" y="5041900"/>
          <p14:tracePt t="163928" x="1835150" y="5099050"/>
          <p14:tracePt t="163944" x="1835150" y="5175250"/>
          <p14:tracePt t="163961" x="1847850" y="5245100"/>
          <p14:tracePt t="163978" x="1873250" y="5302250"/>
          <p14:tracePt t="163994" x="1898650" y="5359400"/>
          <p14:tracePt t="164011" x="1943100" y="5403850"/>
          <p14:tracePt t="164028" x="1993900" y="5441950"/>
          <p14:tracePt t="164044" x="2032000" y="5467350"/>
          <p14:tracePt t="164061" x="2051050" y="5486400"/>
          <p14:tracePt t="164078" x="2063750" y="5492750"/>
          <p14:tracePt t="164094" x="2082800" y="5499100"/>
          <p14:tracePt t="164111" x="2089150" y="5499100"/>
          <p14:tracePt t="164127" x="2095500" y="5499100"/>
          <p14:tracePt t="164144" x="2101850" y="5499100"/>
          <p14:tracePt t="164194" x="2108200" y="5499100"/>
          <p14:tracePt t="164512" x="0" y="0"/>
        </p14:tracePtLst>
        <p14:tracePtLst>
          <p14:tracePt t="165700" x="2743200" y="4768850"/>
          <p14:tracePt t="165714" x="2743200" y="4781550"/>
          <p14:tracePt t="165721" x="2736850" y="4794250"/>
          <p14:tracePt t="165728" x="2736850" y="4800600"/>
          <p14:tracePt t="165744" x="2730500" y="4838700"/>
          <p14:tracePt t="165760" x="2730500" y="4883150"/>
          <p14:tracePt t="165777" x="2730500" y="4946650"/>
          <p14:tracePt t="165794" x="2730500" y="5022850"/>
          <p14:tracePt t="165810" x="2730500" y="5105400"/>
          <p14:tracePt t="165827" x="2736850" y="5219700"/>
          <p14:tracePt t="165844" x="2755900" y="5308600"/>
          <p14:tracePt t="165860" x="2762250" y="5365750"/>
          <p14:tracePt t="165877" x="2774950" y="5416550"/>
          <p14:tracePt t="165894" x="2794000" y="5448300"/>
          <p14:tracePt t="165910" x="2806700" y="5486400"/>
          <p14:tracePt t="165912" x="2819400" y="5499100"/>
          <p14:tracePt t="165927" x="2825750" y="5518150"/>
          <p14:tracePt t="165928" x="2832100" y="5530850"/>
          <p14:tracePt t="165943" x="2851150" y="5549900"/>
          <p14:tracePt t="165961" x="2857500" y="5562600"/>
          <p14:tracePt t="165977" x="2863850" y="5568950"/>
          <p14:tracePt t="165994" x="2870200" y="5575300"/>
          <p14:tracePt t="166011" x="2870200" y="5581650"/>
          <p14:tracePt t="166027" x="2876550" y="5588000"/>
          <p14:tracePt t="166044" x="2889250" y="5588000"/>
          <p14:tracePt t="166060" x="2901950" y="5594350"/>
          <p14:tracePt t="166077" x="2921000" y="5600700"/>
          <p14:tracePt t="166094" x="2946400" y="5607050"/>
          <p14:tracePt t="166110" x="2997200" y="5619750"/>
          <p14:tracePt t="166112" x="3028950" y="5626100"/>
          <p14:tracePt t="166128" x="3111500" y="5638800"/>
          <p14:tracePt t="166144" x="3225800" y="5657850"/>
          <p14:tracePt t="166160" x="3371850" y="5676900"/>
          <p14:tracePt t="166177" x="3517900" y="5676900"/>
          <p14:tracePt t="166194" x="3676650" y="5676900"/>
          <p14:tracePt t="166210" x="3816350" y="5676900"/>
          <p14:tracePt t="166227" x="3930650" y="5676900"/>
          <p14:tracePt t="166244" x="4019550" y="5676900"/>
          <p14:tracePt t="166260" x="4102100" y="5676900"/>
          <p14:tracePt t="166277" x="4133850" y="5670550"/>
          <p14:tracePt t="166294" x="4159250" y="5664200"/>
          <p14:tracePt t="166311" x="4178300" y="5664200"/>
          <p14:tracePt t="166327" x="4210050" y="5645150"/>
          <p14:tracePt t="166344" x="4235450" y="5638800"/>
          <p14:tracePt t="166360" x="4267200" y="5626100"/>
          <p14:tracePt t="166377" x="4305300" y="5613400"/>
          <p14:tracePt t="166394" x="4349750" y="5594350"/>
          <p14:tracePt t="166410" x="4394200" y="5581650"/>
          <p14:tracePt t="166427" x="4419600" y="5568950"/>
          <p14:tracePt t="166444" x="4438650" y="5562600"/>
          <p14:tracePt t="166460" x="4457700" y="5549900"/>
          <p14:tracePt t="166477" x="4470400" y="5543550"/>
          <p14:tracePt t="166494" x="4495800" y="5537200"/>
          <p14:tracePt t="166497" x="4495800" y="5530850"/>
          <p14:tracePt t="166510" x="4508500" y="5524500"/>
          <p14:tracePt t="166528" x="4533900" y="5505450"/>
          <p14:tracePt t="166544" x="4540250" y="5492750"/>
          <p14:tracePt t="166560" x="4546600" y="5467350"/>
          <p14:tracePt t="166577" x="4552950" y="5448300"/>
          <p14:tracePt t="166593" x="4559300" y="5416550"/>
          <p14:tracePt t="166610" x="4559300" y="5391150"/>
          <p14:tracePt t="166627" x="4559300" y="5346700"/>
          <p14:tracePt t="166643" x="4559300" y="5302250"/>
          <p14:tracePt t="166660" x="4552950" y="5245100"/>
          <p14:tracePt t="166677" x="4540250" y="5194300"/>
          <p14:tracePt t="166693" x="4521200" y="5143500"/>
          <p14:tracePt t="166696" x="4514850" y="5124450"/>
          <p14:tracePt t="166710" x="4508500" y="5111750"/>
          <p14:tracePt t="166727" x="4489450" y="5073650"/>
          <p14:tracePt t="166727" x="4483100" y="5060950"/>
          <p14:tracePt t="166743" x="4457700" y="5035550"/>
          <p14:tracePt t="166760" x="4419600" y="5010150"/>
          <p14:tracePt t="166777" x="4387850" y="4984750"/>
          <p14:tracePt t="166794" x="4337050" y="4959350"/>
          <p14:tracePt t="166810" x="4254500" y="4933950"/>
          <p14:tracePt t="166827" x="4159250" y="4902200"/>
          <p14:tracePt t="166843" x="4038600" y="4870450"/>
          <p14:tracePt t="166860" x="3898900" y="4832350"/>
          <p14:tracePt t="166877" x="3746500" y="4806950"/>
          <p14:tracePt t="166893" x="3594100" y="4775200"/>
          <p14:tracePt t="166896" x="3517900" y="4756150"/>
          <p14:tracePt t="166910" x="3448050" y="4749800"/>
          <p14:tracePt t="166927" x="3302000" y="4724400"/>
          <p14:tracePt t="166943" x="3162300" y="4699000"/>
          <p14:tracePt t="166960" x="3098800" y="4699000"/>
          <p14:tracePt t="166977" x="3048000" y="4699000"/>
          <p14:tracePt t="166993" x="3009900" y="4699000"/>
          <p14:tracePt t="167010" x="2965450" y="4699000"/>
          <p14:tracePt t="167027" x="2921000" y="4705350"/>
          <p14:tracePt t="167043" x="2870200" y="4718050"/>
          <p14:tracePt t="167060" x="2825750" y="4724400"/>
          <p14:tracePt t="167077" x="2787650" y="4737100"/>
          <p14:tracePt t="167093" x="2749550" y="4756150"/>
          <p14:tracePt t="167110" x="2730500" y="4775200"/>
          <p14:tracePt t="167112" x="2717800" y="4794250"/>
          <p14:tracePt t="167126" x="2705100" y="4813300"/>
          <p14:tracePt t="167143" x="2660650" y="4864100"/>
          <p14:tracePt t="167160" x="2647950" y="4895850"/>
          <p14:tracePt t="167176" x="2635250" y="4940300"/>
          <p14:tracePt t="167193" x="2622550" y="4978400"/>
          <p14:tracePt t="167210" x="2609850" y="5022850"/>
          <p14:tracePt t="167226" x="2609850" y="5054600"/>
          <p14:tracePt t="167243" x="2609850" y="5092700"/>
          <p14:tracePt t="167260" x="2609850" y="5124450"/>
          <p14:tracePt t="167277" x="2609850" y="5162550"/>
          <p14:tracePt t="167293" x="2609850" y="5219700"/>
          <p14:tracePt t="167310" x="2641600" y="5289550"/>
          <p14:tracePt t="167327" x="2673350" y="5365750"/>
          <p14:tracePt t="167329" x="2698750" y="5403850"/>
          <p14:tracePt t="167343" x="2743200" y="5467350"/>
          <p14:tracePt t="167360" x="2800350" y="5537200"/>
          <p14:tracePt t="167376" x="2882900" y="5594350"/>
          <p14:tracePt t="167393" x="3009900" y="5664200"/>
          <p14:tracePt t="167410" x="3175000" y="5721350"/>
          <p14:tracePt t="167426" x="3378200" y="5765800"/>
          <p14:tracePt t="167443" x="3568700" y="5791200"/>
          <p14:tracePt t="167460" x="3689350" y="5803900"/>
          <p14:tracePt t="167476" x="3752850" y="5803900"/>
          <p14:tracePt t="167493" x="3797300" y="5791200"/>
          <p14:tracePt t="167510" x="3835400" y="5765800"/>
          <p14:tracePt t="167526" x="3867150" y="5727700"/>
          <p14:tracePt t="167529" x="3898900" y="5708650"/>
          <p14:tracePt t="167544" x="3956050" y="5657850"/>
          <p14:tracePt t="167560" x="4000500" y="5600700"/>
          <p14:tracePt t="167576" x="4044950" y="5537200"/>
          <p14:tracePt t="167593" x="4083050" y="5467350"/>
          <p14:tracePt t="167610" x="4102100" y="5397500"/>
          <p14:tracePt t="167626" x="4127500" y="5327650"/>
          <p14:tracePt t="167643" x="4133850" y="5276850"/>
          <p14:tracePt t="167660" x="4146550" y="5226050"/>
          <p14:tracePt t="167676" x="4146550" y="5200650"/>
          <p14:tracePt t="167693" x="4146550" y="5175250"/>
          <p14:tracePt t="167710" x="4146550" y="5143500"/>
          <p14:tracePt t="167726" x="4146550" y="5124450"/>
          <p14:tracePt t="167743" x="4146550" y="5080000"/>
          <p14:tracePt t="167760" x="4133850" y="5054600"/>
          <p14:tracePt t="167776" x="4127500" y="5035550"/>
          <p14:tracePt t="167793" x="4114800" y="5022850"/>
          <p14:tracePt t="167810" x="4114800" y="5016500"/>
          <p14:tracePt t="167826" x="4114800" y="5010150"/>
          <p14:tracePt t="167944" x="0" y="0"/>
        </p14:tracePtLst>
        <p14:tracePtLst>
          <p14:tracePt t="168858" x="1930400" y="4883150"/>
          <p14:tracePt t="168870" x="1924050" y="4883150"/>
          <p14:tracePt t="168883" x="1911350" y="4883150"/>
          <p14:tracePt t="168910" x="1905000" y="4902200"/>
          <p14:tracePt t="168926" x="1898650" y="4908550"/>
          <p14:tracePt t="168943" x="1892300" y="4927600"/>
          <p14:tracePt t="168945" x="1892300" y="4933950"/>
          <p14:tracePt t="168960" x="1885950" y="4953000"/>
          <p14:tracePt t="168976" x="1885950" y="4965700"/>
          <p14:tracePt t="168993" x="1879600" y="4984750"/>
          <p14:tracePt t="169009" x="1873250" y="5010150"/>
          <p14:tracePt t="169026" x="1873250" y="5029200"/>
          <p14:tracePt t="169043" x="1873250" y="5048250"/>
          <p14:tracePt t="169059" x="1873250" y="5080000"/>
          <p14:tracePt t="169076" x="1879600" y="5118100"/>
          <p14:tracePt t="169092" x="1892300" y="5143500"/>
          <p14:tracePt t="169109" x="1911350" y="5175250"/>
          <p14:tracePt t="169126" x="1936750" y="5194300"/>
          <p14:tracePt t="169128" x="1949450" y="5207000"/>
          <p14:tracePt t="169142" x="1962150" y="5219700"/>
          <p14:tracePt t="169159" x="2025650" y="5264150"/>
          <p14:tracePt t="169176" x="2089150" y="5283200"/>
          <p14:tracePt t="169192" x="2159000" y="5295900"/>
          <p14:tracePt t="169209" x="2197100" y="5302250"/>
          <p14:tracePt t="169226" x="2241550" y="5302250"/>
          <p14:tracePt t="169242" x="2279650" y="5295900"/>
          <p14:tracePt t="169259" x="2305050" y="5289550"/>
          <p14:tracePt t="169276" x="2324100" y="5270500"/>
          <p14:tracePt t="169293" x="2336800" y="5232400"/>
          <p14:tracePt t="169309" x="2349500" y="5194300"/>
          <p14:tracePt t="169326" x="2349500" y="5156200"/>
          <p14:tracePt t="169342" x="2349500" y="5118100"/>
          <p14:tracePt t="169359" x="2349500" y="5054600"/>
          <p14:tracePt t="169375" x="2343150" y="5022850"/>
          <p14:tracePt t="169392" x="2324100" y="4972050"/>
          <p14:tracePt t="169409" x="2311400" y="4940300"/>
          <p14:tracePt t="169426" x="2292350" y="4908550"/>
          <p14:tracePt t="169443" x="2279650" y="4889500"/>
          <p14:tracePt t="169459" x="2260600" y="4864100"/>
          <p14:tracePt t="169476" x="2247900" y="4857750"/>
          <p14:tracePt t="169493" x="2235200" y="4845050"/>
          <p14:tracePt t="169509" x="2222500" y="4838700"/>
          <p14:tracePt t="169526" x="2216150" y="4838700"/>
          <p14:tracePt t="169543" x="2209800" y="4832350"/>
          <p14:tracePt t="169559" x="2197100" y="4832350"/>
          <p14:tracePt t="169616" x="0" y="0"/>
        </p14:tracePtLst>
        <p14:tracePtLst>
          <p14:tracePt t="170040" x="1911350" y="5359400"/>
          <p14:tracePt t="170042" x="1905000" y="5359400"/>
          <p14:tracePt t="170061" x="1892300" y="5365750"/>
          <p14:tracePt t="170081" x="1885950" y="5378450"/>
          <p14:tracePt t="170096" x="1885950" y="5397500"/>
          <p14:tracePt t="170109" x="1885950" y="5403850"/>
          <p14:tracePt t="170126" x="1885950" y="5416550"/>
          <p14:tracePt t="170142" x="1885950" y="5441950"/>
          <p14:tracePt t="170160" x="1885950" y="5473700"/>
          <p14:tracePt t="170176" x="1898650" y="5492750"/>
          <p14:tracePt t="170192" x="1924050" y="5518150"/>
          <p14:tracePt t="170209" x="1987550" y="5543550"/>
          <p14:tracePt t="170226" x="2095500" y="5581650"/>
          <p14:tracePt t="170242" x="2228850" y="5613400"/>
          <p14:tracePt t="170259" x="2330450" y="5632450"/>
          <p14:tracePt t="170276" x="2368550" y="5632450"/>
          <p14:tracePt t="170292" x="2406650" y="5632450"/>
          <p14:tracePt t="170309" x="2413000" y="5619750"/>
          <p14:tracePt t="170312" x="2425700" y="5613400"/>
          <p14:tracePt t="170326" x="2425700" y="5607050"/>
          <p14:tracePt t="170328" x="2425700" y="5600700"/>
          <p14:tracePt t="170342" x="2432050" y="5588000"/>
          <p14:tracePt t="170345" x="2432050" y="5581650"/>
          <p14:tracePt t="170359" x="2432050" y="5575300"/>
          <p14:tracePt t="170375" x="2432050" y="5543550"/>
          <p14:tracePt t="170392" x="2425700" y="5499100"/>
          <p14:tracePt t="170409" x="2413000" y="5467350"/>
          <p14:tracePt t="170425" x="2387600" y="5429250"/>
          <p14:tracePt t="170442" x="2362200" y="5397500"/>
          <p14:tracePt t="170459" x="2355850" y="5378450"/>
          <p14:tracePt t="170475" x="2343150" y="5372100"/>
          <p14:tracePt t="170492" x="2336800" y="5365750"/>
          <p14:tracePt t="170600" x="0" y="0"/>
        </p14:tracePtLst>
        <p14:tracePtLst>
          <p14:tracePt t="171211" x="3219450" y="4883150"/>
          <p14:tracePt t="171225" x="3200400" y="4883150"/>
          <p14:tracePt t="171242" x="3200400" y="4895850"/>
          <p14:tracePt t="171259" x="3187700" y="4921250"/>
          <p14:tracePt t="171275" x="3175000" y="4953000"/>
          <p14:tracePt t="171292" x="3168650" y="4984750"/>
          <p14:tracePt t="171309" x="3168650" y="5016500"/>
          <p14:tracePt t="171325" x="3168650" y="5048250"/>
          <p14:tracePt t="171342" x="3168650" y="5099050"/>
          <p14:tracePt t="171358" x="3194050" y="5137150"/>
          <p14:tracePt t="171360" x="3206750" y="5149850"/>
          <p14:tracePt t="171376" x="3244850" y="5181600"/>
          <p14:tracePt t="171392" x="3276600" y="5200650"/>
          <p14:tracePt t="171408" x="3321050" y="5213350"/>
          <p14:tracePt t="171425" x="3365500" y="5213350"/>
          <p14:tracePt t="171442" x="3435350" y="5213350"/>
          <p14:tracePt t="171458" x="3511550" y="5194300"/>
          <p14:tracePt t="171475" x="3568700" y="5181600"/>
          <p14:tracePt t="171492" x="3594100" y="5149850"/>
          <p14:tracePt t="171508" x="3619500" y="5118100"/>
          <p14:tracePt t="171525" x="3619500" y="5092700"/>
          <p14:tracePt t="171529" x="3619500" y="5073650"/>
          <p14:tracePt t="171542" x="3619500" y="5067300"/>
          <p14:tracePt t="171559" x="3619500" y="5035550"/>
          <p14:tracePt t="171561" x="3619500" y="5029200"/>
          <p14:tracePt t="171576" x="3619500" y="5003800"/>
          <p14:tracePt t="171592" x="3613150" y="4991100"/>
          <p14:tracePt t="171608" x="3600450" y="4972050"/>
          <p14:tracePt t="171625" x="3600450" y="4965700"/>
          <p14:tracePt t="171642" x="3600450" y="4953000"/>
          <p14:tracePt t="171729" x="0" y="0"/>
        </p14:tracePtLst>
        <p14:tracePtLst>
          <p14:tracePt t="172107" x="3448050" y="5441950"/>
          <p14:tracePt t="172139" x="3448050" y="5448300"/>
          <p14:tracePt t="172156" x="3448050" y="5454650"/>
          <p14:tracePt t="172172" x="3448050" y="5467350"/>
          <p14:tracePt t="172188" x="3448050" y="5499100"/>
          <p14:tracePt t="172200" x="3467100" y="5518150"/>
          <p14:tracePt t="172208" x="3479800" y="5530850"/>
          <p14:tracePt t="172225" x="3530600" y="5549900"/>
          <p14:tracePt t="172241" x="3606800" y="5562600"/>
          <p14:tracePt t="172258" x="3702050" y="5562600"/>
          <p14:tracePt t="172275" x="3790950" y="5562600"/>
          <p14:tracePt t="172292" x="3841750" y="5556250"/>
          <p14:tracePt t="172308" x="3867150" y="5537200"/>
          <p14:tracePt t="172325" x="3873500" y="5505450"/>
          <p14:tracePt t="172341" x="3873500" y="5473700"/>
          <p14:tracePt t="172358" x="3873500" y="5448300"/>
          <p14:tracePt t="172360" x="3867150" y="5435600"/>
          <p14:tracePt t="172375" x="3860800" y="5429250"/>
          <p14:tracePt t="172391" x="3854450" y="5422900"/>
          <p14:tracePt t="172417" x="3848100" y="5410200"/>
          <p14:tracePt t="172488" x="0" y="0"/>
        </p14:tracePtLst>
        <p14:tracePtLst>
          <p14:tracePt t="174604" x="3327400" y="4876800"/>
          <p14:tracePt t="174619" x="3314700" y="4895850"/>
          <p14:tracePt t="174641" x="3289300" y="4953000"/>
          <p14:tracePt t="174655" x="3289300" y="4978400"/>
          <p14:tracePt t="174667" x="3270250" y="5022850"/>
          <p14:tracePt t="174677" x="3263900" y="5048250"/>
          <p14:tracePt t="174691" x="3263900" y="5086350"/>
          <p14:tracePt t="174707" x="3263900" y="5124450"/>
          <p14:tracePt t="174724" x="3270250" y="5156200"/>
          <p14:tracePt t="174741" x="3295650" y="5175250"/>
          <p14:tracePt t="174757" x="3327400" y="5187950"/>
          <p14:tracePt t="174774" x="3365500" y="5194300"/>
          <p14:tracePt t="174791" x="3429000" y="5194300"/>
          <p14:tracePt t="174793" x="3460750" y="5194300"/>
          <p14:tracePt t="174808" x="3536950" y="5175250"/>
          <p14:tracePt t="174824" x="3587750" y="5149850"/>
          <p14:tracePt t="174841" x="3613150" y="5124450"/>
          <p14:tracePt t="174857" x="3619500" y="5099050"/>
          <p14:tracePt t="174874" x="3625850" y="5067300"/>
          <p14:tracePt t="174891" x="3625850" y="5035550"/>
          <p14:tracePt t="174907" x="3625850" y="4997450"/>
          <p14:tracePt t="174924" x="3619500" y="4965700"/>
          <p14:tracePt t="174941" x="3594100" y="4921250"/>
          <p14:tracePt t="174957" x="3568700" y="4895850"/>
          <p14:tracePt t="174974" x="3556000" y="4870450"/>
          <p14:tracePt t="174991" x="3543300" y="4864100"/>
          <p14:tracePt t="175096" x="0" y="0"/>
        </p14:tracePtLst>
        <p14:tracePtLst>
          <p14:tracePt t="176041" x="3225800" y="5327650"/>
          <p14:tracePt t="176049" x="3225800" y="5334000"/>
          <p14:tracePt t="176065" x="3219450" y="5346700"/>
          <p14:tracePt t="176081" x="3219450" y="5353050"/>
          <p14:tracePt t="176096" x="3219450" y="5359400"/>
          <p14:tracePt t="176107" x="3219450" y="5372100"/>
          <p14:tracePt t="176124" x="3219450" y="5397500"/>
          <p14:tracePt t="176140" x="3219450" y="5448300"/>
          <p14:tracePt t="176157" x="3232150" y="5486400"/>
          <p14:tracePt t="176174" x="3244850" y="5524500"/>
          <p14:tracePt t="176177" x="3251200" y="5537200"/>
          <p14:tracePt t="176190" x="3263900" y="5556250"/>
          <p14:tracePt t="176207" x="3295650" y="5600700"/>
          <p14:tracePt t="176224" x="3327400" y="5607050"/>
          <p14:tracePt t="176240" x="3346450" y="5613400"/>
          <p14:tracePt t="176257" x="3390900" y="5613400"/>
          <p14:tracePt t="176273" x="3467100" y="5613400"/>
          <p14:tracePt t="176290" x="3556000" y="5613400"/>
          <p14:tracePt t="176307" x="3606800" y="5607050"/>
          <p14:tracePt t="176324" x="3644900" y="5594350"/>
          <p14:tracePt t="176340" x="3651250" y="5588000"/>
          <p14:tracePt t="176357" x="3657600" y="5575300"/>
          <p14:tracePt t="176373" x="3657600" y="5562600"/>
          <p14:tracePt t="176390" x="3663950" y="5549900"/>
          <p14:tracePt t="176407" x="3663950" y="5530850"/>
          <p14:tracePt t="176424" x="3657600" y="5480050"/>
          <p14:tracePt t="176440" x="3644900" y="5448300"/>
          <p14:tracePt t="176457" x="3625850" y="5416550"/>
          <p14:tracePt t="176473" x="3606800" y="5391150"/>
          <p14:tracePt t="176490" x="3587750" y="5365750"/>
          <p14:tracePt t="176507" x="3562350" y="5353050"/>
          <p14:tracePt t="176523" x="3549650" y="5346700"/>
          <p14:tracePt t="176540" x="3536950" y="5340350"/>
          <p14:tracePt t="176561" x="3530600" y="5340350"/>
          <p14:tracePt t="176573" x="3524250" y="5340350"/>
          <p14:tracePt t="176593" x="3517900" y="5340350"/>
          <p14:tracePt t="176616" x="3511550" y="5340350"/>
          <p14:tracePt t="176648" x="3505200" y="5340350"/>
          <p14:tracePt t="176666" x="3498850" y="5340350"/>
          <p14:tracePt t="176684" x="3492500" y="5340350"/>
          <p14:tracePt t="176697" x="3486150" y="5340350"/>
          <p14:tracePt t="176707" x="3473450" y="5340350"/>
          <p14:tracePt t="176723" x="3460750" y="5340350"/>
          <p14:tracePt t="176740" x="3454400" y="5340350"/>
          <p14:tracePt t="176757" x="3441700" y="5340350"/>
          <p14:tracePt t="176834" x="3435350" y="5340350"/>
          <p14:tracePt t="176858" x="3422650" y="5340350"/>
          <p14:tracePt t="176875" x="3416300" y="5346700"/>
          <p14:tracePt t="176892" x="3403600" y="5353050"/>
          <p14:tracePt t="176913" x="3390900" y="5365750"/>
          <p14:tracePt t="176931" x="3384550" y="5378450"/>
          <p14:tracePt t="176940" x="3371850" y="5378450"/>
          <p14:tracePt t="176957" x="3365500" y="5391150"/>
          <p14:tracePt t="176960" x="3359150" y="5397500"/>
          <p14:tracePt t="176973" x="3352800" y="5403850"/>
          <p14:tracePt t="176976" x="3346450" y="5416550"/>
          <p14:tracePt t="176990" x="3346450" y="5422900"/>
          <p14:tracePt t="176992" x="3346450" y="5429250"/>
          <p14:tracePt t="177006" x="3340100" y="5448300"/>
          <p14:tracePt t="177023" x="3340100" y="5473700"/>
          <p14:tracePt t="177040" x="3340100" y="5492750"/>
          <p14:tracePt t="177057" x="3340100" y="5505450"/>
          <p14:tracePt t="177073" x="3340100" y="5518150"/>
          <p14:tracePt t="177090" x="3340100" y="5530850"/>
          <p14:tracePt t="177107" x="3340100" y="5537200"/>
          <p14:tracePt t="177124" x="3340100" y="5549900"/>
          <p14:tracePt t="177140" x="3340100" y="5562600"/>
          <p14:tracePt t="177157" x="3340100" y="5581650"/>
          <p14:tracePt t="177173" x="3352800" y="5588000"/>
          <p14:tracePt t="177190" x="3359150" y="5594350"/>
          <p14:tracePt t="177192" x="3365500" y="5600700"/>
          <p14:tracePt t="177207" x="3365500" y="5607050"/>
          <p14:tracePt t="177224" x="3397250" y="5619750"/>
          <p14:tracePt t="177240" x="3435350" y="5619750"/>
          <p14:tracePt t="177257" x="3479800" y="5619750"/>
          <p14:tracePt t="177273" x="3498850" y="5619750"/>
          <p14:tracePt t="177290" x="3530600" y="5619750"/>
          <p14:tracePt t="177307" x="3562350" y="5613400"/>
          <p14:tracePt t="177324" x="3600450" y="5600700"/>
          <p14:tracePt t="177340" x="3625850" y="5581650"/>
          <p14:tracePt t="177357" x="3644900" y="5568950"/>
          <p14:tracePt t="177373" x="3663950" y="5549900"/>
          <p14:tracePt t="177390" x="3670300" y="5530850"/>
          <p14:tracePt t="177392" x="3676650" y="5518150"/>
          <p14:tracePt t="177406" x="3676650" y="5511800"/>
          <p14:tracePt t="177423" x="3676650" y="5473700"/>
          <p14:tracePt t="177440" x="3676650" y="5435600"/>
          <p14:tracePt t="177456" x="3676650" y="5397500"/>
          <p14:tracePt t="177473" x="3663950" y="5365750"/>
          <p14:tracePt t="177490" x="3651250" y="5346700"/>
          <p14:tracePt t="177506" x="3638550" y="5334000"/>
          <p14:tracePt t="177523" x="3625850" y="5321300"/>
          <p14:tracePt t="177540" x="3600450" y="5308600"/>
          <p14:tracePt t="177557" x="3587750" y="5295900"/>
          <p14:tracePt t="177573" x="3568700" y="5283200"/>
          <p14:tracePt t="177590" x="3543300" y="5276850"/>
          <p14:tracePt t="177606" x="3524250" y="5270500"/>
          <p14:tracePt t="177608" x="3511550" y="5270500"/>
          <p14:tracePt t="177624" x="3486150" y="5264150"/>
          <p14:tracePt t="177640" x="3460750" y="5257800"/>
          <p14:tracePt t="177656" x="3435350" y="5257800"/>
          <p14:tracePt t="177673" x="3416300" y="5257800"/>
          <p14:tracePt t="177690" x="3397250" y="5257800"/>
          <p14:tracePt t="177706" x="3384550" y="5276850"/>
          <p14:tracePt t="177723" x="3365500" y="5302250"/>
          <p14:tracePt t="177740" x="3352800" y="5334000"/>
          <p14:tracePt t="177756" x="3340100" y="5359400"/>
          <p14:tracePt t="177773" x="3340100" y="5391150"/>
          <p14:tracePt t="177790" x="3340100" y="5429250"/>
          <p14:tracePt t="177792" x="3346450" y="5448300"/>
          <p14:tracePt t="177806" x="3352800" y="5467350"/>
          <p14:tracePt t="177808" x="3365500" y="5480050"/>
          <p14:tracePt t="177823" x="3378200" y="5499100"/>
          <p14:tracePt t="177840" x="3409950" y="5530850"/>
          <p14:tracePt t="177856" x="3422650" y="5537200"/>
          <p14:tracePt t="177873" x="3435350" y="5549900"/>
          <p14:tracePt t="177890" x="3448050" y="5549900"/>
          <p14:tracePt t="177906" x="3467100" y="5556250"/>
          <p14:tracePt t="177923" x="3479800" y="5556250"/>
          <p14:tracePt t="177939" x="3486150" y="5556250"/>
          <p14:tracePt t="177956" x="3498850" y="5556250"/>
          <p14:tracePt t="177990" x="3511550" y="5556250"/>
          <p14:tracePt t="178006" x="3517900" y="5556250"/>
          <p14:tracePt t="178208" x="0" y="0"/>
        </p14:tracePtLst>
        <p14:tracePtLst>
          <p14:tracePt t="178809" x="3429000" y="4914900"/>
          <p14:tracePt t="178816" x="3422650" y="4914900"/>
          <p14:tracePt t="178841" x="3416300" y="4914900"/>
          <p14:tracePt t="178857" x="3416300" y="4921250"/>
          <p14:tracePt t="178865" x="3409950" y="4933950"/>
          <p14:tracePt t="178873" x="3409950" y="4940300"/>
          <p14:tracePt t="178889" x="3397250" y="4978400"/>
          <p14:tracePt t="178906" x="3384550" y="5016500"/>
          <p14:tracePt t="178923" x="3371850" y="5054600"/>
          <p14:tracePt t="178939" x="3365500" y="5099050"/>
          <p14:tracePt t="178956" x="3365500" y="5130800"/>
          <p14:tracePt t="178973" x="3365500" y="5181600"/>
          <p14:tracePt t="178989" x="3378200" y="5207000"/>
          <p14:tracePt t="178992" x="3384550" y="5219700"/>
          <p14:tracePt t="179006" x="3390900" y="5226050"/>
          <p14:tracePt t="179023" x="3403600" y="5232400"/>
          <p14:tracePt t="179025" x="3409950" y="5238750"/>
          <p14:tracePt t="179040" x="3422650" y="5238750"/>
          <p14:tracePt t="179056" x="3467100" y="5238750"/>
          <p14:tracePt t="179073" x="3505200" y="5219700"/>
          <p14:tracePt t="179089" x="3543300" y="5187950"/>
          <p14:tracePt t="179106" x="3568700" y="5156200"/>
          <p14:tracePt t="179122" x="3581400" y="5105400"/>
          <p14:tracePt t="179139" x="3587750" y="5060950"/>
          <p14:tracePt t="179156" x="3587750" y="5041900"/>
          <p14:tracePt t="179172" x="3587750" y="5022850"/>
          <p14:tracePt t="179189" x="3581400" y="5010150"/>
          <p14:tracePt t="179222" x="3575050" y="4997450"/>
          <p14:tracePt t="179239" x="3568700" y="4997450"/>
          <p14:tracePt t="179304" x="0" y="0"/>
        </p14:tracePtLst>
        <p14:tracePtLst>
          <p14:tracePt t="183658" x="6597650" y="5575300"/>
          <p14:tracePt t="183715" x="6623050" y="5575300"/>
          <p14:tracePt t="183725" x="6654800" y="5575300"/>
          <p14:tracePt t="183738" x="6750050" y="5575300"/>
          <p14:tracePt t="183755" x="6870700" y="5581650"/>
          <p14:tracePt t="183771" x="6997700" y="5581650"/>
          <p14:tracePt t="183788" x="7124700" y="5581650"/>
          <p14:tracePt t="183792" x="7200900" y="5588000"/>
          <p14:tracePt t="183804" x="7264400" y="5588000"/>
          <p14:tracePt t="183821" x="7429500" y="5588000"/>
          <p14:tracePt t="183824" x="7505700" y="5588000"/>
          <p14:tracePt t="183837" x="7581900" y="5588000"/>
          <p14:tracePt t="183854" x="7696200" y="5588000"/>
          <p14:tracePt t="183856" x="7740650" y="5588000"/>
          <p14:tracePt t="183871" x="7772400" y="5588000"/>
          <p14:tracePt t="183887" x="7804150" y="5588000"/>
          <p14:tracePt t="183904" x="7810500" y="5588000"/>
          <p14:tracePt t="184216" x="0" y="0"/>
        </p14:tracePtLst>
        <p14:tracePtLst>
          <p14:tracePt t="185610" x="2006600" y="4857750"/>
          <p14:tracePt t="185643" x="1993900" y="4857750"/>
          <p14:tracePt t="185657" x="1987550" y="4870450"/>
          <p14:tracePt t="185671" x="1981200" y="4876800"/>
          <p14:tracePt t="185674" x="1981200" y="4883150"/>
          <p14:tracePt t="185688" x="1981200" y="4908550"/>
          <p14:tracePt t="185704" x="1981200" y="4946650"/>
          <p14:tracePt t="185721" x="1981200" y="5010150"/>
          <p14:tracePt t="185737" x="2006600" y="5067300"/>
          <p14:tracePt t="185754" x="2025650" y="5099050"/>
          <p14:tracePt t="185771" x="2038350" y="5118100"/>
          <p14:tracePt t="185793" x="2044700" y="5118100"/>
          <p14:tracePt t="185810" x="2057400" y="5118100"/>
          <p14:tracePt t="185820" x="2076450" y="5118100"/>
          <p14:tracePt t="185837" x="2095500" y="5086350"/>
          <p14:tracePt t="185854" x="2114550" y="5054600"/>
          <p14:tracePt t="185857" x="2120900" y="5035550"/>
          <p14:tracePt t="185870" x="2127250" y="5016500"/>
          <p14:tracePt t="185888" x="2133600" y="4972050"/>
          <p14:tracePt t="185904" x="2133600" y="4959350"/>
          <p14:tracePt t="185920" x="2133600" y="4946650"/>
          <p14:tracePt t="186008" x="0" y="0"/>
        </p14:tracePtLst>
        <p14:tracePtLst>
          <p14:tracePt t="186419" x="1987550" y="5283200"/>
          <p14:tracePt t="186431" x="1981200" y="5283200"/>
          <p14:tracePt t="186443" x="1981200" y="5289550"/>
          <p14:tracePt t="186454" x="1981200" y="5302250"/>
          <p14:tracePt t="186470" x="1974850" y="5334000"/>
          <p14:tracePt t="186473" x="1974850" y="5353050"/>
          <p14:tracePt t="186487" x="1974850" y="5378450"/>
          <p14:tracePt t="186504" x="1981200" y="5467350"/>
          <p14:tracePt t="186520" x="2006600" y="5524500"/>
          <p14:tracePt t="186537" x="2038350" y="5575300"/>
          <p14:tracePt t="186553" x="2076450" y="5594350"/>
          <p14:tracePt t="186570" x="2089150" y="5600700"/>
          <p14:tracePt t="186587" x="2108200" y="5600700"/>
          <p14:tracePt t="186603" x="2139950" y="5594350"/>
          <p14:tracePt t="186620" x="2159000" y="5568950"/>
          <p14:tracePt t="186637" x="2184400" y="5537200"/>
          <p14:tracePt t="186653" x="2203450" y="5499100"/>
          <p14:tracePt t="186670" x="2216150" y="5454650"/>
          <p14:tracePt t="186687" x="2216150" y="5429250"/>
          <p14:tracePt t="186703" x="2216150" y="5403850"/>
          <p14:tracePt t="186720" x="2216150" y="5384800"/>
          <p14:tracePt t="186736" x="2209800" y="5378450"/>
          <p14:tracePt t="186753" x="2197100" y="5359400"/>
          <p14:tracePt t="186770" x="2197100" y="5353050"/>
          <p14:tracePt t="186786" x="2190750" y="5346700"/>
          <p14:tracePt t="186803" x="2184400" y="5340350"/>
          <p14:tracePt t="186872" x="0" y="0"/>
        </p14:tracePtLst>
        <p14:tracePtLst>
          <p14:tracePt t="187323" x="1981200" y="4838700"/>
          <p14:tracePt t="187337" x="1981200" y="4845050"/>
          <p14:tracePt t="187353" x="1981200" y="4876800"/>
          <p14:tracePt t="187370" x="1968500" y="4921250"/>
          <p14:tracePt t="187386" x="1955800" y="4972050"/>
          <p14:tracePt t="187403" x="1955800" y="5022850"/>
          <p14:tracePt t="187420" x="1955800" y="5086350"/>
          <p14:tracePt t="187436" x="1968500" y="5124450"/>
          <p14:tracePt t="187453" x="1981200" y="5156200"/>
          <p14:tracePt t="187470" x="2006600" y="5175250"/>
          <p14:tracePt t="187473" x="2012950" y="5175250"/>
          <p14:tracePt t="187487" x="2019300" y="5181600"/>
          <p14:tracePt t="187504" x="2044700" y="5181600"/>
          <p14:tracePt t="187520" x="2070100" y="5162550"/>
          <p14:tracePt t="187537" x="2089150" y="5124450"/>
          <p14:tracePt t="187553" x="2114550" y="5080000"/>
          <p14:tracePt t="187570" x="2127250" y="5035550"/>
          <p14:tracePt t="187586" x="2127250" y="4997450"/>
          <p14:tracePt t="187603" x="2127250" y="4972050"/>
          <p14:tracePt t="187620" x="2127250" y="4965700"/>
          <p14:tracePt t="187637" x="2127250" y="4959350"/>
          <p14:tracePt t="187704" x="0" y="0"/>
        </p14:tracePtLst>
        <p14:tracePtLst>
          <p14:tracePt t="188011" x="1974850" y="5321300"/>
          <p14:tracePt t="188042" x="1974850" y="5327650"/>
          <p14:tracePt t="188057" x="1974850" y="5340350"/>
          <p14:tracePt t="188070" x="1974850" y="5353050"/>
          <p14:tracePt t="188086" x="1987550" y="5384800"/>
          <p14:tracePt t="188089" x="2000250" y="5410200"/>
          <p14:tracePt t="188104" x="2012950" y="5454650"/>
          <p14:tracePt t="188120" x="2038350" y="5492750"/>
          <p14:tracePt t="188136" x="2070100" y="5524500"/>
          <p14:tracePt t="188153" x="2108200" y="5556250"/>
          <p14:tracePt t="188170" x="2139950" y="5568950"/>
          <p14:tracePt t="188186" x="2165350" y="5568950"/>
          <p14:tracePt t="188203" x="2203450" y="5568950"/>
          <p14:tracePt t="188220" x="2222500" y="5556250"/>
          <p14:tracePt t="188236" x="2235200" y="5549900"/>
          <p14:tracePt t="188253" x="2241550" y="5543550"/>
          <p14:tracePt t="188269" x="2241550" y="5537200"/>
          <p14:tracePt t="188286" x="2241550" y="5518150"/>
          <p14:tracePt t="188288" x="2241550" y="5505450"/>
          <p14:tracePt t="188303" x="2241550" y="5486400"/>
          <p14:tracePt t="188319" x="2235200" y="5429250"/>
          <p14:tracePt t="188336" x="2228850" y="5410200"/>
          <p14:tracePt t="188353" x="2228850" y="5403850"/>
          <p14:tracePt t="188370" x="2222500" y="5397500"/>
          <p14:tracePt t="188418" x="2216150" y="5391150"/>
          <p14:tracePt t="188441" x="2209800" y="5384800"/>
          <p14:tracePt t="188464" x="2203450" y="5378450"/>
          <p14:tracePt t="188497" x="2197100" y="5378450"/>
          <p14:tracePt t="188531" x="2190750" y="5372100"/>
          <p14:tracePt t="188617" x="2178050" y="5365750"/>
          <p14:tracePt t="188776" x="0" y="0"/>
        </p14:tracePtLst>
        <p14:tracePtLst>
          <p14:tracePt t="190356" x="3467100" y="4838700"/>
          <p14:tracePt t="190371" x="3460750" y="4851400"/>
          <p14:tracePt t="190386" x="3448050" y="4876800"/>
          <p14:tracePt t="190402" x="3435350" y="4914900"/>
          <p14:tracePt t="190419" x="3422650" y="4953000"/>
          <p14:tracePt t="190435" x="3416300" y="4997450"/>
          <p14:tracePt t="190452" x="3416300" y="5041900"/>
          <p14:tracePt t="190469" x="3429000" y="5105400"/>
          <p14:tracePt t="190485" x="3467100" y="5143500"/>
          <p14:tracePt t="190502" x="3517900" y="5168900"/>
          <p14:tracePt t="190519" x="3581400" y="5181600"/>
          <p14:tracePt t="190535" x="3632200" y="5181600"/>
          <p14:tracePt t="190552" x="3670300" y="5168900"/>
          <p14:tracePt t="190569" x="3702050" y="5130800"/>
          <p14:tracePt t="190585" x="3714750" y="5092700"/>
          <p14:tracePt t="190602" x="3721100" y="5054600"/>
          <p14:tracePt t="190619" x="3721100" y="5022850"/>
          <p14:tracePt t="190635" x="3708400" y="5003800"/>
          <p14:tracePt t="190652" x="3702050" y="4997450"/>
          <p14:tracePt t="190669" x="3689350" y="4984750"/>
          <p14:tracePt t="190686" x="3657600" y="4965700"/>
          <p14:tracePt t="190689" x="3651250" y="4959350"/>
          <p14:tracePt t="190702" x="3638550" y="4946650"/>
          <p14:tracePt t="190718" x="3613150" y="4940300"/>
          <p14:tracePt t="190719" x="0" y="0"/>
        </p14:tracePtLst>
        <p14:tracePtLst>
          <p14:tracePt t="190994" x="3492500" y="5321300"/>
          <p14:tracePt t="191010" x="3492500" y="5327650"/>
          <p14:tracePt t="191027" x="3492500" y="5334000"/>
          <p14:tracePt t="191050" x="3492500" y="5340350"/>
          <p14:tracePt t="191067" x="3492500" y="5346700"/>
          <p14:tracePt t="191082" x="3492500" y="5365750"/>
          <p14:tracePt t="191094" x="3492500" y="5378450"/>
          <p14:tracePt t="191102" x="3498850" y="5391150"/>
          <p14:tracePt t="191104" x="3511550" y="5410200"/>
          <p14:tracePt t="191119" x="3517900" y="5422900"/>
          <p14:tracePt t="191136" x="3562350" y="5473700"/>
          <p14:tracePt t="191152" x="3606800" y="5511800"/>
          <p14:tracePt t="191169" x="3683000" y="5549900"/>
          <p14:tracePt t="191185" x="3733800" y="5562600"/>
          <p14:tracePt t="191202" x="3752850" y="5562600"/>
          <p14:tracePt t="191218" x="3778250" y="5562600"/>
          <p14:tracePt t="191235" x="3797300" y="5549900"/>
          <p14:tracePt t="191252" x="3810000" y="5511800"/>
          <p14:tracePt t="191268" x="3816350" y="5486400"/>
          <p14:tracePt t="191269" x="0" y="0"/>
        </p14:tracePtLst>
        <p14:tracePtLst>
          <p14:tracePt t="193322" x="10210800" y="5619750"/>
          <p14:tracePt t="193354" x="10217150" y="5619750"/>
          <p14:tracePt t="193367" x="10293350" y="5619750"/>
          <p14:tracePt t="193384" x="10439400" y="5619750"/>
          <p14:tracePt t="193401" x="10642600" y="5619750"/>
          <p14:tracePt t="193417" x="10826750" y="5619750"/>
          <p14:tracePt t="193434" x="10985500" y="5619750"/>
          <p14:tracePt t="193451" x="11112500" y="5619750"/>
          <p14:tracePt t="193467" x="11214100" y="5619750"/>
          <p14:tracePt t="193484" x="11277600" y="5619750"/>
          <p14:tracePt t="193501" x="11309350" y="5619750"/>
          <p14:tracePt t="193517" x="11322050" y="5619750"/>
          <p14:tracePt t="193534" x="11328400" y="5619750"/>
          <p14:tracePt t="193560" x="11334750" y="5619750"/>
          <p14:tracePt t="193568" x="11341100" y="5619750"/>
          <p14:tracePt t="193584" x="11353800" y="5619750"/>
          <p14:tracePt t="193601" x="11385550" y="5619750"/>
          <p14:tracePt t="193617" x="11410950" y="5619750"/>
          <p14:tracePt t="193634" x="11423650" y="5619750"/>
          <p14:tracePt t="193712" x="0" y="0"/>
        </p14:tracePtLst>
        <p14:tracePtLst>
          <p14:tracePt t="194427" x="10299700" y="5549900"/>
          <p14:tracePt t="194464" x="0" y="0"/>
        </p14:tracePtLst>
        <p14:tracePtLst>
          <p14:tracePt t="194858" x="10744200" y="5505450"/>
          <p14:tracePt t="194921" x="10750550" y="5505450"/>
          <p14:tracePt t="194938" x="10756900" y="5505450"/>
          <p14:tracePt t="194948" x="10763250" y="5505450"/>
          <p14:tracePt t="194961" x="10763250" y="5499100"/>
          <p14:tracePt t="194970" x="10769600" y="5499100"/>
          <p14:tracePt t="194970" x="0" y="0"/>
        </p14:tracePtLst>
        <p14:tracePtLst>
          <p14:tracePt t="195474" x="10255250" y="5556250"/>
          <p14:tracePt t="195547" x="10280650" y="5556250"/>
          <p14:tracePt t="195560" x="10394950" y="5556250"/>
          <p14:tracePt t="195576" x="10572750" y="5556250"/>
          <p14:tracePt t="195589" x="10693400" y="5556250"/>
          <p14:tracePt t="195600" x="10902950" y="5556250"/>
          <p14:tracePt t="195617" x="11049000" y="5556250"/>
          <p14:tracePt t="195634" x="11112500" y="5556250"/>
          <p14:tracePt t="195650" x="11144250" y="5556250"/>
          <p14:tracePt t="195667" x="11150600" y="5556250"/>
          <p14:tracePt t="195684" x="11156950" y="5556250"/>
          <p14:tracePt t="195700" x="11163300" y="5556250"/>
          <p14:tracePt t="195840" x="0" y="0"/>
        </p14:tracePtLst>
        <p14:tracePtLst>
          <p14:tracePt t="196266" x="10261600" y="5575300"/>
          <p14:tracePt t="196338" x="10280650" y="5575300"/>
          <p14:tracePt t="196349" x="10312400" y="5575300"/>
          <p14:tracePt t="196362" x="10388600" y="5575300"/>
          <p14:tracePt t="196372" x="10439400" y="5575300"/>
          <p14:tracePt t="196384" x="10560050" y="5575300"/>
          <p14:tracePt t="196400" x="10706100" y="5575300"/>
          <p14:tracePt t="196417" x="10877550" y="5575300"/>
          <p14:tracePt t="196433" x="11023600" y="5575300"/>
          <p14:tracePt t="196450" x="11150600" y="5575300"/>
          <p14:tracePt t="196467" x="11214100" y="5575300"/>
          <p14:tracePt t="196483" x="11245850" y="5575300"/>
          <p14:tracePt t="196517" x="11252200" y="5575300"/>
          <p14:tracePt t="196533" x="11258550" y="5575300"/>
          <p14:tracePt t="196550" x="11264900" y="5575300"/>
          <p14:tracePt t="196567" x="11283950" y="5575300"/>
          <p14:tracePt t="196583" x="11296650" y="5575300"/>
          <p14:tracePt t="196784" x="0" y="0"/>
        </p14:tracePtLst>
        <p14:tracePtLst>
          <p14:tracePt t="197506" x="10236200" y="5594350"/>
          <p14:tracePt t="197584" x="0" y="0"/>
        </p14:tracePtLst>
        <p14:tracePtLst>
          <p14:tracePt t="198739" x="10102850" y="5575300"/>
          <p14:tracePt t="198793" x="10109200" y="5581650"/>
          <p14:tracePt t="198804" x="10115550" y="5581650"/>
          <p14:tracePt t="198816" x="10140950" y="5581650"/>
          <p14:tracePt t="198832" x="10185400" y="5581650"/>
          <p14:tracePt t="198849" x="10248900" y="5588000"/>
          <p14:tracePt t="198866" x="10312400" y="5588000"/>
          <p14:tracePt t="198882" x="10439400" y="5588000"/>
          <p14:tracePt t="198899" x="10604500" y="5588000"/>
          <p14:tracePt t="198916" x="10807700" y="5588000"/>
          <p14:tracePt t="198933" x="10985500" y="5588000"/>
          <p14:tracePt t="198949" x="11125200" y="5588000"/>
          <p14:tracePt t="198966" x="11207750" y="5588000"/>
          <p14:tracePt t="198982" x="11258550" y="5588000"/>
          <p14:tracePt t="198985" x="11271250" y="5588000"/>
          <p14:tracePt t="198999" x="11283950" y="5588000"/>
          <p14:tracePt t="199016" x="11290300" y="5588000"/>
          <p14:tracePt t="199050" x="11296650" y="5588000"/>
          <p14:tracePt t="199066" x="11303000" y="5588000"/>
          <p14:tracePt t="199121" x="11309350" y="5588000"/>
          <p14:tracePt t="199136" x="11315700" y="5588000"/>
          <p14:tracePt t="199144" x="11322050" y="5588000"/>
          <p14:tracePt t="199152" x="11328400" y="5588000"/>
          <p14:tracePt t="199166" x="11341100" y="5588000"/>
          <p14:tracePt t="199182" x="11360150" y="5588000"/>
          <p14:tracePt t="199200" x="11379200" y="5588000"/>
          <p14:tracePt t="199400" x="0" y="0"/>
        </p14:tracePtLst>
        <p14:tracePtLst>
          <p14:tracePt t="199962" x="10261600" y="5594350"/>
          <p14:tracePt t="200059" x="10306050" y="5594350"/>
          <p14:tracePt t="200075" x="10471150" y="5594350"/>
          <p14:tracePt t="200089" x="10718800" y="5594350"/>
          <p14:tracePt t="200099" x="10871200" y="5594350"/>
          <p14:tracePt t="200115" x="11093450" y="5594350"/>
          <p14:tracePt t="200132" x="11214100" y="5594350"/>
          <p14:tracePt t="200149" x="11245850" y="5594350"/>
          <p14:tracePt t="200152" x="11252200" y="5594350"/>
          <p14:tracePt t="200354" x="11258550" y="5594350"/>
          <p14:tracePt t="200371" x="11264900" y="5594350"/>
          <p14:tracePt t="200544" x="0" y="0"/>
        </p14:tracePtLst>
        <p14:tracePtLst>
          <p14:tracePt t="201178" x="10280650" y="5600700"/>
          <p14:tracePt t="201273" x="10299700" y="5600700"/>
          <p14:tracePt t="201284" x="10350500" y="5600700"/>
          <p14:tracePt t="201299" x="10496550" y="5600700"/>
          <p14:tracePt t="201315" x="10674350" y="5600700"/>
          <p14:tracePt t="201332" x="10877550" y="5600700"/>
          <p14:tracePt t="201348" x="11055350" y="5600700"/>
          <p14:tracePt t="201365" x="11195050" y="5613400"/>
          <p14:tracePt t="201382" x="11283950" y="5632450"/>
          <p14:tracePt t="201385" x="11309350" y="5632450"/>
          <p14:tracePt t="201398" x="11322050" y="5632450"/>
          <p14:tracePt t="201416" x="11353800" y="5632450"/>
          <p14:tracePt t="201432" x="11366500" y="5632450"/>
          <p14:tracePt t="201449" x="11372850" y="5632450"/>
          <p14:tracePt t="201465" x="11379200" y="5632450"/>
          <p14:tracePt t="201482" x="11391900" y="5632450"/>
          <p14:tracePt t="201499" x="11398250" y="5632450"/>
          <p14:tracePt t="201688" x="0" y="0"/>
        </p14:tracePtLst>
        <p14:tracePtLst>
          <p14:tracePt t="202499" x="10299700" y="5562600"/>
          <p14:tracePt t="202640" x="10312400" y="5562600"/>
          <p14:tracePt t="202648" x="10337800" y="5562600"/>
          <p14:tracePt t="202656" x="10369550" y="5562600"/>
          <p14:tracePt t="202665" x="10401300" y="5562600"/>
          <p14:tracePt t="202681" x="10509250" y="5562600"/>
          <p14:tracePt t="202698" x="10623550" y="5562600"/>
          <p14:tracePt t="202715" x="10693400" y="5562600"/>
          <p14:tracePt t="202731" x="10706100" y="5562600"/>
          <p14:tracePt t="202856" x="0" y="0"/>
        </p14:tracePtLst>
        <p14:tracePtLst>
          <p14:tracePt t="203402" x="10928350" y="5594350"/>
          <p14:tracePt t="203474" x="10947400" y="5594350"/>
          <p14:tracePt t="203493" x="10998200" y="5594350"/>
          <p14:tracePt t="203508" x="11099800" y="5594350"/>
          <p14:tracePt t="203520" x="11201400" y="5594350"/>
          <p14:tracePt t="203531" x="11258550" y="5594350"/>
          <p14:tracePt t="203548" x="11296650" y="5594350"/>
          <p14:tracePt t="203565" x="11309350" y="5594350"/>
          <p14:tracePt t="203728" x="0" y="0"/>
        </p14:tracePtLst>
        <p14:tracePtLst>
          <p14:tracePt t="204612" x="10090150" y="5213350"/>
          <p14:tracePt t="204628" x="10083800" y="5219700"/>
          <p14:tracePt t="204647" x="10077450" y="5238750"/>
          <p14:tracePt t="204649" x="10077450" y="5245100"/>
          <p14:tracePt t="204658" x="10077450" y="5257800"/>
          <p14:tracePt t="204667" x="10071100" y="5270500"/>
          <p14:tracePt t="204681" x="10071100" y="5302250"/>
          <p14:tracePt t="204698" x="10071100" y="5334000"/>
          <p14:tracePt t="204714" x="10071100" y="5365750"/>
          <p14:tracePt t="204731" x="10071100" y="5410200"/>
          <p14:tracePt t="204747" x="10077450" y="5441950"/>
          <p14:tracePt t="204764" x="10096500" y="5492750"/>
          <p14:tracePt t="204781" x="10121900" y="5537200"/>
          <p14:tracePt t="204797" x="10153650" y="5581650"/>
          <p14:tracePt t="204814" x="10191750" y="5619750"/>
          <p14:tracePt t="204817" x="10217150" y="5638800"/>
          <p14:tracePt t="204830" x="10242550" y="5657850"/>
          <p14:tracePt t="204847" x="10331450" y="5708650"/>
          <p14:tracePt t="204864" x="10445750" y="5740400"/>
          <p14:tracePt t="204881" x="10598150" y="5765800"/>
          <p14:tracePt t="204897" x="10775950" y="5797550"/>
          <p14:tracePt t="204914" x="10928350" y="5835650"/>
          <p14:tracePt t="204930" x="11017250" y="5848350"/>
          <p14:tracePt t="204947" x="11055350" y="5848350"/>
          <p14:tracePt t="204964" x="11074400" y="5848350"/>
          <p14:tracePt t="204980" x="11106150" y="5848350"/>
          <p14:tracePt t="204997" x="11163300" y="5842000"/>
          <p14:tracePt t="205014" x="11252200" y="5816600"/>
          <p14:tracePt t="205030" x="11360150" y="5778500"/>
          <p14:tracePt t="205035" x="11423650" y="5753100"/>
          <p14:tracePt t="205047" x="11550650" y="5702300"/>
          <p14:tracePt t="205064" x="11652250" y="5664200"/>
          <p14:tracePt t="205080" x="11722100" y="5638800"/>
          <p14:tracePt t="205097" x="11772900" y="5619750"/>
          <p14:tracePt t="205114" x="11804650" y="5594350"/>
          <p14:tracePt t="205130" x="11836400" y="5568950"/>
          <p14:tracePt t="205147" x="11874500" y="5549900"/>
          <p14:tracePt t="205163" x="11893550" y="5524500"/>
          <p14:tracePt t="205180" x="11912600" y="5505450"/>
          <p14:tracePt t="205197" x="11918950" y="5486400"/>
          <p14:tracePt t="205214" x="11918950" y="5467350"/>
          <p14:tracePt t="205217" x="11918950" y="5454650"/>
          <p14:tracePt t="205230" x="11918950" y="5448300"/>
          <p14:tracePt t="205247" x="11918950" y="5416550"/>
          <p14:tracePt t="205263" x="11912600" y="5391150"/>
          <p14:tracePt t="205280" x="11893550" y="5365750"/>
          <p14:tracePt t="205297" x="11861800" y="5327650"/>
          <p14:tracePt t="205313" x="11785600" y="5276850"/>
          <p14:tracePt t="205330" x="11671300" y="5226050"/>
          <p14:tracePt t="205347" x="11518900" y="5175250"/>
          <p14:tracePt t="205363" x="11347450" y="5130800"/>
          <p14:tracePt t="205380" x="11176000" y="5099050"/>
          <p14:tracePt t="205397" x="11023600" y="5067300"/>
          <p14:tracePt t="205414" x="10902950" y="5048250"/>
          <p14:tracePt t="205416" x="10858500" y="5041900"/>
          <p14:tracePt t="205430" x="10814050" y="5035550"/>
          <p14:tracePt t="205447" x="10744200" y="5029200"/>
          <p14:tracePt t="205449" x="10712450" y="5029200"/>
          <p14:tracePt t="205463" x="10623550" y="5029200"/>
          <p14:tracePt t="205480" x="10560050" y="5029200"/>
          <p14:tracePt t="205497" x="10471150" y="5035550"/>
          <p14:tracePt t="205514" x="10401300" y="5054600"/>
          <p14:tracePt t="205530" x="10331450" y="5086350"/>
          <p14:tracePt t="205547" x="10267950" y="5105400"/>
          <p14:tracePt t="205563" x="10223500" y="5124450"/>
          <p14:tracePt t="205580" x="10204450" y="5143500"/>
          <p14:tracePt t="205597" x="10191750" y="5162550"/>
          <p14:tracePt t="205613" x="10179050" y="5187950"/>
          <p14:tracePt t="205630" x="10160000" y="5207000"/>
          <p14:tracePt t="205633" x="10153650" y="5219700"/>
          <p14:tracePt t="205647" x="10147300" y="5232400"/>
          <p14:tracePt t="205663" x="10128250" y="5283200"/>
          <p14:tracePt t="205680" x="10121900" y="5321300"/>
          <p14:tracePt t="205697" x="10109200" y="5372100"/>
          <p14:tracePt t="205713" x="10109200" y="5429250"/>
          <p14:tracePt t="205730" x="10109200" y="5492750"/>
          <p14:tracePt t="205747" x="10109200" y="5549900"/>
          <p14:tracePt t="205763" x="10109200" y="5607050"/>
          <p14:tracePt t="205780" x="10121900" y="5638800"/>
          <p14:tracePt t="205797" x="10147300" y="5664200"/>
          <p14:tracePt t="205813" x="10179050" y="5689600"/>
          <p14:tracePt t="205830" x="10223500" y="5708650"/>
          <p14:tracePt t="205832" x="10274300" y="5721350"/>
          <p14:tracePt t="205847" x="10325100" y="5727700"/>
          <p14:tracePt t="205849" x="10401300" y="5746750"/>
          <p14:tracePt t="205863" x="10585450" y="5765800"/>
          <p14:tracePt t="205880" x="10763250" y="5765800"/>
          <p14:tracePt t="205897" x="10928350" y="5765800"/>
          <p14:tracePt t="205913" x="11068050" y="5765800"/>
          <p14:tracePt t="205930" x="11195050" y="5765800"/>
          <p14:tracePt t="205947" x="11315700" y="5765800"/>
          <p14:tracePt t="205963" x="11430000" y="5765800"/>
          <p14:tracePt t="205980" x="11499850" y="5765800"/>
          <p14:tracePt t="205997" x="11531600" y="5759450"/>
          <p14:tracePt t="206013" x="11544300" y="5740400"/>
          <p14:tracePt t="206030" x="11550650" y="5715000"/>
          <p14:tracePt t="206032" x="11563350" y="5702300"/>
          <p14:tracePt t="206047" x="11569700" y="5683250"/>
          <p14:tracePt t="206063" x="11588750" y="5632450"/>
          <p14:tracePt t="206080" x="11607800" y="5588000"/>
          <p14:tracePt t="206097" x="11614150" y="5549900"/>
          <p14:tracePt t="206113" x="11620500" y="5499100"/>
          <p14:tracePt t="206130" x="11620500" y="5461000"/>
          <p14:tracePt t="206147" x="11620500" y="5422900"/>
          <p14:tracePt t="206163" x="11620500" y="5391150"/>
          <p14:tracePt t="206180" x="11620500" y="5359400"/>
          <p14:tracePt t="206197" x="11614150" y="5340350"/>
          <p14:tracePt t="206200" x="11614150" y="5334000"/>
          <p14:tracePt t="206213" x="11614150" y="5321300"/>
          <p14:tracePt t="206230" x="11607800" y="5295900"/>
          <p14:tracePt t="206234" x="11601450" y="5289550"/>
          <p14:tracePt t="206247" x="11601450" y="5283200"/>
          <p14:tracePt t="206264" x="11595100" y="5264150"/>
          <p14:tracePt t="206313" x="11588750" y="5251450"/>
          <p14:tracePt t="206402" x="11582400" y="5251450"/>
          <p14:tracePt t="206417" x="11576050" y="5238750"/>
          <p14:tracePt t="206433" x="11544300" y="5232400"/>
          <p14:tracePt t="206448" x="11512550" y="5207000"/>
          <p14:tracePt t="206464" x="11449050" y="5181600"/>
          <p14:tracePt t="206480" x="11334750" y="5137150"/>
          <p14:tracePt t="206497" x="11226800" y="5105400"/>
          <p14:tracePt t="206514" x="11112500" y="5080000"/>
          <p14:tracePt t="206530" x="11036300" y="5067300"/>
          <p14:tracePt t="206547" x="10960100" y="5054600"/>
          <p14:tracePt t="206563" x="10896600" y="5048250"/>
          <p14:tracePt t="206580" x="10814050" y="5048250"/>
          <p14:tracePt t="206596" x="10706100" y="5048250"/>
          <p14:tracePt t="206613" x="10572750" y="5048250"/>
          <p14:tracePt t="206630" x="10414000" y="5048250"/>
          <p14:tracePt t="206646" x="10255250" y="5048250"/>
          <p14:tracePt t="206663" x="10096500" y="5048250"/>
          <p14:tracePt t="206680" x="10045700" y="5054600"/>
          <p14:tracePt t="206696" x="10020300" y="5067300"/>
          <p14:tracePt t="206713" x="9994900" y="5092700"/>
          <p14:tracePt t="206730" x="9975850" y="5130800"/>
          <p14:tracePt t="206747" x="9956800" y="5168900"/>
          <p14:tracePt t="206763" x="9944100" y="5219700"/>
          <p14:tracePt t="206780" x="9944100" y="5257800"/>
          <p14:tracePt t="206796" x="9944100" y="5302250"/>
          <p14:tracePt t="206813" x="9944100" y="5327650"/>
          <p14:tracePt t="206830" x="9944100" y="5340350"/>
          <p14:tracePt t="206833" x="9944100" y="5353050"/>
          <p14:tracePt t="206846" x="9944100" y="5359400"/>
          <p14:tracePt t="206863" x="9944100" y="5391150"/>
          <p14:tracePt t="206880" x="9950450" y="5435600"/>
          <p14:tracePt t="206896" x="9975850" y="5486400"/>
          <p14:tracePt t="206913" x="10013950" y="5543550"/>
          <p14:tracePt t="206930" x="10083800" y="5600700"/>
          <p14:tracePt t="206946" x="10166350" y="5645150"/>
          <p14:tracePt t="206963" x="10293350" y="5695950"/>
          <p14:tracePt t="206980" x="10452100" y="5727700"/>
          <p14:tracePt t="206997" x="10668000" y="5772150"/>
          <p14:tracePt t="207013" x="10883900" y="5810250"/>
          <p14:tracePt t="207030" x="11004550" y="5822950"/>
          <p14:tracePt t="207033" x="11023600" y="5822950"/>
          <p14:tracePt t="207046" x="11042650" y="5822950"/>
          <p14:tracePt t="207063" x="11093450" y="5816600"/>
          <p14:tracePt t="207080" x="11118850" y="5797550"/>
          <p14:tracePt t="207096" x="11150600" y="5778500"/>
          <p14:tracePt t="207113" x="11195050" y="5740400"/>
          <p14:tracePt t="207130" x="11252200" y="5689600"/>
          <p14:tracePt t="207146" x="11290300" y="5645150"/>
          <p14:tracePt t="207163" x="11315700" y="5607050"/>
          <p14:tracePt t="207180" x="11334750" y="5581650"/>
          <p14:tracePt t="207196" x="11341100" y="5568950"/>
          <p14:tracePt t="207213" x="11353800" y="5549900"/>
          <p14:tracePt t="207216" x="11360150" y="5549900"/>
          <p14:tracePt t="207233" x="11360150" y="5537200"/>
          <p14:tracePt t="207249" x="11360150" y="5530850"/>
          <p14:tracePt t="207265" x="11360150" y="5524500"/>
          <p14:tracePt t="207280" x="11366500" y="5505450"/>
          <p14:tracePt t="207296" x="11366500" y="5499100"/>
          <p14:tracePt t="207313" x="11366500" y="5486400"/>
          <p14:tracePt t="207330" x="11366500" y="5454650"/>
          <p14:tracePt t="207346" x="11360150" y="5429250"/>
          <p14:tracePt t="207363" x="11347450" y="5403850"/>
          <p14:tracePt t="207380" x="11334750" y="5372100"/>
          <p14:tracePt t="207396" x="11322050" y="5340350"/>
          <p14:tracePt t="207413" x="11303000" y="5289550"/>
          <p14:tracePt t="207430" x="11277600" y="5232400"/>
          <p14:tracePt t="207432" x="11258550" y="5207000"/>
          <p14:tracePt t="207446" x="11239500" y="5181600"/>
          <p14:tracePt t="207449" x="11214100" y="5149850"/>
          <p14:tracePt t="207463" x="11182350" y="5118100"/>
          <p14:tracePt t="207480" x="11112500" y="5067300"/>
          <p14:tracePt t="207496" x="11010900" y="5016500"/>
          <p14:tracePt t="207513" x="10877550" y="4984750"/>
          <p14:tracePt t="207530" x="10769600" y="4965700"/>
          <p14:tracePt t="207546" x="10693400" y="4965700"/>
          <p14:tracePt t="207563" x="10629900" y="4965700"/>
          <p14:tracePt t="207580" x="10528300" y="4972050"/>
          <p14:tracePt t="207596" x="10439400" y="4984750"/>
          <p14:tracePt t="207613" x="10363200" y="4997450"/>
          <p14:tracePt t="207629" x="10274300" y="5016500"/>
          <p14:tracePt t="207632" x="10229850" y="5029200"/>
          <p14:tracePt t="207646" x="10185400" y="5035550"/>
          <p14:tracePt t="207663" x="10064750" y="5080000"/>
          <p14:tracePt t="207680" x="10013950" y="5099050"/>
          <p14:tracePt t="207696" x="9975850" y="5124450"/>
          <p14:tracePt t="207713" x="9944100" y="5143500"/>
          <p14:tracePt t="207730" x="9918700" y="5162550"/>
          <p14:tracePt t="207746" x="9906000" y="5194300"/>
          <p14:tracePt t="207763" x="9893300" y="5219700"/>
          <p14:tracePt t="207779" x="9880600" y="5257800"/>
          <p14:tracePt t="207796" x="9874250" y="5276850"/>
          <p14:tracePt t="207813" x="9874250" y="5321300"/>
          <p14:tracePt t="207829" x="9886950" y="5365750"/>
          <p14:tracePt t="207846" x="9912350" y="5416550"/>
          <p14:tracePt t="207863" x="9963150" y="5486400"/>
          <p14:tracePt t="207865" x="10001250" y="5524500"/>
          <p14:tracePt t="207880" x="10109200" y="5607050"/>
          <p14:tracePt t="207896" x="10248900" y="5683250"/>
          <p14:tracePt t="207913" x="10401300" y="5740400"/>
          <p14:tracePt t="207929" x="10553700" y="5778500"/>
          <p14:tracePt t="207946" x="10661650" y="5791200"/>
          <p14:tracePt t="207963" x="10737850" y="5791200"/>
          <p14:tracePt t="207980" x="10801350" y="5791200"/>
          <p14:tracePt t="207996" x="10890250" y="5784850"/>
          <p14:tracePt t="208013" x="10991850" y="5759450"/>
          <p14:tracePt t="208030" x="11093450" y="5727700"/>
          <p14:tracePt t="208032" x="11137900" y="5708650"/>
          <p14:tracePt t="208046" x="11188700" y="5689600"/>
          <p14:tracePt t="208063" x="11277600" y="5651500"/>
          <p14:tracePt t="208080" x="11385550" y="5600700"/>
          <p14:tracePt t="208096" x="11436350" y="5568950"/>
          <p14:tracePt t="208113" x="11461750" y="5537200"/>
          <p14:tracePt t="208129" x="11480800" y="5505450"/>
          <p14:tracePt t="208146" x="11493500" y="5467350"/>
          <p14:tracePt t="208163" x="11506200" y="5429250"/>
          <p14:tracePt t="208179" x="11518900" y="5384800"/>
          <p14:tracePt t="208196" x="11518900" y="5353050"/>
          <p14:tracePt t="208213" x="11518900" y="5302250"/>
          <p14:tracePt t="208229" x="11512550" y="5276850"/>
          <p14:tracePt t="208232" x="11506200" y="5251450"/>
          <p14:tracePt t="208246" x="11493500" y="5226050"/>
          <p14:tracePt t="208263" x="11474450" y="5187950"/>
          <p14:tracePt t="208265" x="11468100" y="5181600"/>
          <p14:tracePt t="208280" x="11442700" y="5156200"/>
          <p14:tracePt t="208296" x="11423650" y="5137150"/>
          <p14:tracePt t="208313" x="11398250" y="5130800"/>
          <p14:tracePt t="208329" x="11360150" y="5124450"/>
          <p14:tracePt t="208346" x="11315700" y="5118100"/>
          <p14:tracePt t="208363" x="11296650" y="5118100"/>
          <p14:tracePt t="208379" x="11290300" y="5118100"/>
          <p14:tracePt t="208396" x="11283950" y="5118100"/>
          <p14:tracePt t="208464" x="0" y="0"/>
        </p14:tracePtLst>
        <p14:tracePtLst>
          <p14:tracePt t="209373" x="10255250" y="5283200"/>
          <p14:tracePt t="209390" x="10242550" y="5308600"/>
          <p14:tracePt t="209402" x="10229850" y="5334000"/>
          <p14:tracePt t="209416" x="10229850" y="5365750"/>
          <p14:tracePt t="209429" x="10229850" y="5378450"/>
          <p14:tracePt t="209446" x="10229850" y="5422900"/>
          <p14:tracePt t="209448" x="10236200" y="5448300"/>
          <p14:tracePt t="209462" x="10242550" y="5461000"/>
          <p14:tracePt t="209480" x="10280650" y="5524500"/>
          <p14:tracePt t="209496" x="10299700" y="5543550"/>
          <p14:tracePt t="209512" x="10318750" y="5543550"/>
          <p14:tracePt t="209529" x="10337800" y="5543550"/>
          <p14:tracePt t="209546" x="10369550" y="5543550"/>
          <p14:tracePt t="209562" x="10401300" y="5530850"/>
          <p14:tracePt t="209579" x="10433050" y="5505450"/>
          <p14:tracePt t="209595" x="10452100" y="5473700"/>
          <p14:tracePt t="209612" x="10464800" y="5448300"/>
          <p14:tracePt t="209629" x="10471150" y="5429250"/>
          <p14:tracePt t="209645" x="10471150" y="5416550"/>
          <p14:tracePt t="209720" x="0" y="0"/>
        </p14:tracePtLst>
        <p14:tracePtLst>
          <p14:tracePt t="210104" x="11042650" y="5283200"/>
          <p14:tracePt t="210130" x="11036300" y="5283200"/>
          <p14:tracePt t="210140" x="11029950" y="5289550"/>
          <p14:tracePt t="210150" x="11023600" y="5308600"/>
          <p14:tracePt t="210162" x="11017250" y="5346700"/>
          <p14:tracePt t="210179" x="11010900" y="5397500"/>
          <p14:tracePt t="210195" x="11004550" y="5467350"/>
          <p14:tracePt t="210213" x="11004550" y="5524500"/>
          <p14:tracePt t="210229" x="11023600" y="5549900"/>
          <p14:tracePt t="210232" x="11036300" y="5556250"/>
          <p14:tracePt t="210246" x="11042650" y="5562600"/>
          <p14:tracePt t="210262" x="11061700" y="5562600"/>
          <p14:tracePt t="210280" x="11112500" y="5562600"/>
          <p14:tracePt t="210296" x="11144250" y="5543550"/>
          <p14:tracePt t="210313" x="11169650" y="5518150"/>
          <p14:tracePt t="210329" x="11182350" y="5492750"/>
          <p14:tracePt t="210345" x="11182350" y="5473700"/>
          <p14:tracePt t="210362" x="11182350" y="5435600"/>
          <p14:tracePt t="210379" x="11182350" y="5416550"/>
          <p14:tracePt t="210395" x="11182350" y="5397500"/>
          <p14:tracePt t="210412" x="11182350" y="5384800"/>
          <p14:tracePt t="210429" x="11182350" y="5378450"/>
          <p14:tracePt t="210473" x="11182350" y="5365750"/>
          <p14:tracePt t="210496" x="0" y="0"/>
        </p14:tracePtLst>
        <p14:tracePtLst>
          <p14:tracePt t="211042" x="10160000" y="5607050"/>
          <p14:tracePt t="211089" x="10166350" y="5607050"/>
          <p14:tracePt t="211100" x="10191750" y="5607050"/>
          <p14:tracePt t="211112" x="10267950" y="5607050"/>
          <p14:tracePt t="211128" x="10394950" y="5607050"/>
          <p14:tracePt t="211145" x="10553700" y="5607050"/>
          <p14:tracePt t="211162" x="10744200" y="5607050"/>
          <p14:tracePt t="211178" x="10953750" y="5607050"/>
          <p14:tracePt t="211195" x="11150600" y="5607050"/>
          <p14:tracePt t="211212" x="11296650" y="5607050"/>
          <p14:tracePt t="211228" x="11398250" y="5607050"/>
          <p14:tracePt t="211245" x="11455400" y="5607050"/>
          <p14:tracePt t="211262" x="11493500" y="5607050"/>
          <p14:tracePt t="211265" x="11506200" y="5607050"/>
          <p14:tracePt t="211281" x="11512550" y="5607050"/>
          <p14:tracePt t="211672" x="0" y="0"/>
        </p14:tracePtLst>
        <p14:tracePtLst>
          <p14:tracePt t="215202" x="10350500" y="5613400"/>
          <p14:tracePt t="215241" x="10363200" y="5613400"/>
          <p14:tracePt t="215252" x="10394950" y="5613400"/>
          <p14:tracePt t="215262" x="10445750" y="5613400"/>
          <p14:tracePt t="215278" x="10617200" y="5632450"/>
          <p14:tracePt t="215294" x="10801350" y="5664200"/>
          <p14:tracePt t="215297" x="10871200" y="5676900"/>
          <p14:tracePt t="215314" x="10960100" y="5689600"/>
          <p14:tracePt t="215327" x="11004550" y="5702300"/>
          <p14:tracePt t="215344" x="11010900" y="5702300"/>
          <p14:tracePt t="215360" x="11029950" y="5702300"/>
          <p14:tracePt t="215377" x="11042650" y="5702300"/>
          <p14:tracePt t="215394" x="11061700" y="5702300"/>
          <p14:tracePt t="215410" x="11074400" y="5702300"/>
          <p14:tracePt t="215427" x="11080750" y="5702300"/>
          <p14:tracePt t="215444" x="11087100" y="5702300"/>
          <p14:tracePt t="215584" x="0" y="0"/>
        </p14:tracePtLst>
        <p14:tracePtLst>
          <p14:tracePt t="217127" x="1968500" y="5702300"/>
          <p14:tracePt t="217144" x="1968500" y="5727700"/>
          <p14:tracePt t="217159" x="1968500" y="5746750"/>
          <p14:tracePt t="217176" x="1968500" y="5778500"/>
          <p14:tracePt t="217193" x="1968500" y="5816600"/>
          <p14:tracePt t="217209" x="1968500" y="5842000"/>
          <p14:tracePt t="217226" x="1968500" y="5873750"/>
          <p14:tracePt t="217243" x="2000250" y="5905500"/>
          <p14:tracePt t="217260" x="2038350" y="5937250"/>
          <p14:tracePt t="217276" x="2070100" y="5956300"/>
          <p14:tracePt t="217293" x="2095500" y="5962650"/>
          <p14:tracePt t="217310" x="2101850" y="5962650"/>
          <p14:tracePt t="217326" x="2114550" y="5962650"/>
          <p14:tracePt t="217343" x="2120900" y="5930900"/>
          <p14:tracePt t="217359" x="2127250" y="5892800"/>
          <p14:tracePt t="217376" x="2127250" y="5854700"/>
          <p14:tracePt t="217393" x="2127250" y="5816600"/>
          <p14:tracePt t="217409" x="2120900" y="5784850"/>
          <p14:tracePt t="217426" x="2114550" y="5765800"/>
          <p14:tracePt t="217443" x="2108200" y="5753100"/>
          <p14:tracePt t="217459" x="2101850" y="5746750"/>
          <p14:tracePt t="217584" x="0" y="0"/>
        </p14:tracePtLst>
        <p14:tracePtLst>
          <p14:tracePt t="218643" x="2051050" y="5721350"/>
          <p14:tracePt t="218659" x="2057400" y="5727700"/>
          <p14:tracePt t="218676" x="2057400" y="5753100"/>
          <p14:tracePt t="218693" x="2063750" y="5797550"/>
          <p14:tracePt t="218710" x="2070100" y="5822950"/>
          <p14:tracePt t="218726" x="2082800" y="5842000"/>
          <p14:tracePt t="218744" x="2095500" y="5854700"/>
          <p14:tracePt t="218760" x="2101850" y="5861050"/>
          <p14:tracePt t="218777" x="2114550" y="5861050"/>
          <p14:tracePt t="218793" x="2120900" y="5861050"/>
          <p14:tracePt t="218810" x="2146300" y="5861050"/>
          <p14:tracePt t="218826" x="2165350" y="5854700"/>
          <p14:tracePt t="218843" x="2178050" y="5835650"/>
          <p14:tracePt t="218859" x="2184400" y="5816600"/>
          <p14:tracePt t="218876" x="2184400" y="5797550"/>
          <p14:tracePt t="218893" x="2184400" y="5772150"/>
          <p14:tracePt t="218909" x="2184400" y="5753100"/>
          <p14:tracePt t="218926" x="2178050" y="5740400"/>
          <p14:tracePt t="218942" x="2171700" y="5740400"/>
          <p14:tracePt t="219048" x="0" y="0"/>
        </p14:tracePtLst>
        <p14:tracePtLst>
          <p14:tracePt t="221682" x="2933700" y="5689600"/>
          <p14:tracePt t="221696" x="2921000" y="5689600"/>
          <p14:tracePt t="221725" x="2908300" y="5721350"/>
          <p14:tracePt t="221741" x="2908300" y="5746750"/>
          <p14:tracePt t="221745" x="2908300" y="5765800"/>
          <p14:tracePt t="221758" x="2908300" y="5778500"/>
          <p14:tracePt t="221776" x="2914650" y="5835650"/>
          <p14:tracePt t="221792" x="2927350" y="5867400"/>
          <p14:tracePt t="221808" x="2933700" y="5886450"/>
          <p14:tracePt t="221825" x="2952750" y="5899150"/>
          <p14:tracePt t="221842" x="2959100" y="5905500"/>
          <p14:tracePt t="221858" x="2965450" y="5905500"/>
          <p14:tracePt t="221874" x="2971800" y="5905500"/>
          <p14:tracePt t="221891" x="2984500" y="5905500"/>
          <p14:tracePt t="221908" x="3009900" y="5899150"/>
          <p14:tracePt t="221924" x="3028950" y="5886450"/>
          <p14:tracePt t="221941" x="3048000" y="5867400"/>
          <p14:tracePt t="221958" x="3067050" y="5835650"/>
          <p14:tracePt t="221974" x="3073400" y="5816600"/>
          <p14:tracePt t="221991" x="3073400" y="5784850"/>
          <p14:tracePt t="222008" x="3073400" y="5778500"/>
          <p14:tracePt t="222024" x="3073400" y="5759450"/>
          <p14:tracePt t="222041" x="3067050" y="5753100"/>
          <p14:tracePt t="222058" x="3060700" y="5746750"/>
          <p14:tracePt t="222160" x="0" y="0"/>
        </p14:tracePtLst>
        <p14:tracePtLst>
          <p14:tracePt t="222627" x="3892550" y="5778500"/>
          <p14:tracePt t="222658" x="3886200" y="5778500"/>
          <p14:tracePt t="222675" x="3879850" y="5797550"/>
          <p14:tracePt t="222692" x="3879850" y="5810250"/>
          <p14:tracePt t="222708" x="3879850" y="5835650"/>
          <p14:tracePt t="222725" x="3892550" y="5880100"/>
          <p14:tracePt t="222741" x="3911600" y="5905500"/>
          <p14:tracePt t="222744" x="3930650" y="5918200"/>
          <p14:tracePt t="222758" x="3956050" y="5930900"/>
          <p14:tracePt t="222775" x="4019550" y="5962650"/>
          <p14:tracePt t="222777" x="4051300" y="5969000"/>
          <p14:tracePt t="222792" x="4108450" y="5975350"/>
          <p14:tracePt t="222808" x="4165600" y="5975350"/>
          <p14:tracePt t="222825" x="4203700" y="5956300"/>
          <p14:tracePt t="222841" x="4229100" y="5924550"/>
          <p14:tracePt t="222858" x="4229100" y="5899150"/>
          <p14:tracePt t="222874" x="4229100" y="5867400"/>
          <p14:tracePt t="222891" x="4210050" y="5810250"/>
          <p14:tracePt t="222908" x="4178300" y="5753100"/>
          <p14:tracePt t="222924" x="4133850" y="5702300"/>
          <p14:tracePt t="222941" x="4095750" y="5676900"/>
          <p14:tracePt t="222945" x="4076700" y="5664200"/>
          <p14:tracePt t="222958" x="4057650" y="5657850"/>
          <p14:tracePt t="222974" x="4032250" y="5645150"/>
          <p14:tracePt t="222977" x="4019550" y="5638800"/>
          <p14:tracePt t="222991" x="4006850" y="5632450"/>
          <p14:tracePt t="223032" x="4000500" y="5632450"/>
          <p14:tracePt t="223040" x="3994150" y="5632450"/>
          <p14:tracePt t="223048" x="3994150" y="5638800"/>
          <p14:tracePt t="223057" x="3987800" y="5645150"/>
          <p14:tracePt t="223074" x="3981450" y="5651500"/>
          <p14:tracePt t="223091" x="3981450" y="5657850"/>
          <p14:tracePt t="223107" x="3981450" y="5670550"/>
          <p14:tracePt t="223124" x="0" y="0"/>
        </p14:tracePtLst>
        <p14:tracePtLst>
          <p14:tracePt t="223690" x="2921000" y="5746750"/>
          <p14:tracePt t="223722" x="2914650" y="5746750"/>
          <p14:tracePt t="223738" x="2914650" y="5759450"/>
          <p14:tracePt t="223754" x="2914650" y="5772150"/>
          <p14:tracePt t="223763" x="2914650" y="5778500"/>
          <p14:tracePt t="223774" x="2914650" y="5791200"/>
          <p14:tracePt t="223792" x="2914650" y="5829300"/>
          <p14:tracePt t="223808" x="2927350" y="5848350"/>
          <p14:tracePt t="223824" x="2952750" y="5880100"/>
          <p14:tracePt t="223841" x="2984500" y="5899150"/>
          <p14:tracePt t="223857" x="3028950" y="5905500"/>
          <p14:tracePt t="223874" x="3067050" y="5911850"/>
          <p14:tracePt t="223891" x="3111500" y="5911850"/>
          <p14:tracePt t="223907" x="3136900" y="5911850"/>
          <p14:tracePt t="223924" x="3155950" y="5899150"/>
          <p14:tracePt t="223941" x="3168650" y="5867400"/>
          <p14:tracePt t="223957" x="3168650" y="5835650"/>
          <p14:tracePt t="223974" x="3168650" y="5791200"/>
          <p14:tracePt t="223977" x="3155950" y="5753100"/>
          <p14:tracePt t="223991" x="3155950" y="5740400"/>
          <p14:tracePt t="224007" x="3117850" y="5689600"/>
          <p14:tracePt t="224024" x="3098800" y="5676900"/>
          <p14:tracePt t="224041" x="3086100" y="5657850"/>
          <p14:tracePt t="224057" x="3079750" y="5651500"/>
          <p14:tracePt t="224169" x="0" y="0"/>
        </p14:tracePtLst>
        <p14:tracePtLst>
          <p14:tracePt t="224611" x="3975100" y="5721350"/>
          <p14:tracePt t="224651" x="3975100" y="5727700"/>
          <p14:tracePt t="224668" x="3975100" y="5746750"/>
          <p14:tracePt t="224688" x="3975100" y="5797550"/>
          <p14:tracePt t="224700" x="3975100" y="5822950"/>
          <p14:tracePt t="224708" x="3981450" y="5842000"/>
          <p14:tracePt t="224724" x="4000500" y="5873750"/>
          <p14:tracePt t="224740" x="4032250" y="5905500"/>
          <p14:tracePt t="224757" x="4064000" y="5918200"/>
          <p14:tracePt t="224774" x="4089400" y="5924550"/>
          <p14:tracePt t="224776" x="4114800" y="5930900"/>
          <p14:tracePt t="224790" x="4133850" y="5930900"/>
          <p14:tracePt t="224808" x="4191000" y="5930900"/>
          <p14:tracePt t="224824" x="4216400" y="5918200"/>
          <p14:tracePt t="224840" x="4229100" y="5899150"/>
          <p14:tracePt t="224857" x="4235450" y="5861050"/>
          <p14:tracePt t="224874" x="4235450" y="5810250"/>
          <p14:tracePt t="224890" x="4210050" y="5765800"/>
          <p14:tracePt t="224907" x="4184650" y="5734050"/>
          <p14:tracePt t="224924" x="4165600" y="5708650"/>
          <p14:tracePt t="224940" x="4140200" y="5702300"/>
          <p14:tracePt t="224957" x="4133850" y="5689600"/>
          <p14:tracePt t="224990" x="4127500" y="5689600"/>
          <p14:tracePt t="225520" x="0" y="0"/>
        </p14:tracePtLst>
        <p14:tracePtLst>
          <p14:tracePt t="228019" x="2012950" y="5715000"/>
          <p14:tracePt t="228032" x="2006600" y="5721350"/>
          <p14:tracePt t="228057" x="2006600" y="5727700"/>
          <p14:tracePt t="228081" x="2006600" y="5734050"/>
          <p14:tracePt t="228090" x="2006600" y="5740400"/>
          <p14:tracePt t="228105" x="2006600" y="5746750"/>
          <p14:tracePt t="228113" x="2006600" y="5759450"/>
          <p14:tracePt t="228123" x="2006600" y="5765800"/>
          <p14:tracePt t="228140" x="2006600" y="5784850"/>
          <p14:tracePt t="228156" x="2012950" y="5816600"/>
          <p14:tracePt t="228173" x="2032000" y="5848350"/>
          <p14:tracePt t="228177" x="2038350" y="5867400"/>
          <p14:tracePt t="228189" x="2051050" y="5886450"/>
          <p14:tracePt t="228206" x="2082800" y="5924550"/>
          <p14:tracePt t="228209" x="2095500" y="5930900"/>
          <p14:tracePt t="228223" x="2108200" y="5943600"/>
          <p14:tracePt t="228240" x="2133600" y="5969000"/>
          <p14:tracePt t="228304" x="2146300" y="5969000"/>
          <p14:tracePt t="228312" x="2152650" y="5962650"/>
          <p14:tracePt t="228323" x="2152650" y="5956300"/>
          <p14:tracePt t="228339" x="2159000" y="5943600"/>
          <p14:tracePt t="228356" x="2171700" y="5911850"/>
          <p14:tracePt t="228373" x="2178050" y="5873750"/>
          <p14:tracePt t="228389" x="2178050" y="5848350"/>
          <p14:tracePt t="228406" x="2178050" y="5816600"/>
          <p14:tracePt t="228423" x="2178050" y="5791200"/>
          <p14:tracePt t="228425" x="2178050" y="5778500"/>
          <p14:tracePt t="228440" x="2171700" y="5753100"/>
          <p14:tracePt t="228456" x="2165350" y="5734050"/>
          <p14:tracePt t="228473" x="2152650" y="5727700"/>
          <p14:tracePt t="228489" x="2139950" y="5721350"/>
          <p14:tracePt t="228506" x="2133600" y="5721350"/>
          <p14:tracePt t="228522" x="2127250" y="5721350"/>
          <p14:tracePt t="228539" x="2120900" y="5721350"/>
          <p14:tracePt t="228556" x="2114550" y="5721350"/>
          <p14:tracePt t="228577" x="2101850" y="5721350"/>
          <p14:tracePt t="228593" x="2095500" y="5734050"/>
          <p14:tracePt t="228606" x="2095500" y="5746750"/>
          <p14:tracePt t="228623" x="2095500" y="5803900"/>
          <p14:tracePt t="228640" x="2095500" y="5867400"/>
          <p14:tracePt t="228656" x="2108200" y="5911850"/>
          <p14:tracePt t="228673" x="2127250" y="5937250"/>
          <p14:tracePt t="228689" x="2133600" y="5956300"/>
          <p14:tracePt t="228706" x="2139950" y="5962650"/>
          <p14:tracePt t="228729" x="2146300" y="5962650"/>
          <p14:tracePt t="228739" x="2159000" y="5962650"/>
          <p14:tracePt t="228766" x="2203450" y="5949950"/>
          <p14:tracePt t="228773" x="2222500" y="5937250"/>
          <p14:tracePt t="228789" x="2247900" y="5905500"/>
          <p14:tracePt t="228806" x="2266950" y="5873750"/>
          <p14:tracePt t="228808" x="2273300" y="5854700"/>
          <p14:tracePt t="228822" x="2273300" y="5848350"/>
          <p14:tracePt t="228840" x="2273300" y="5822950"/>
          <p14:tracePt t="228856" x="2273300" y="5803900"/>
          <p14:tracePt t="228873" x="2266950" y="5803900"/>
          <p14:tracePt t="228889" x="2260600" y="5797550"/>
          <p14:tracePt t="228906" x="2247900" y="5797550"/>
          <p14:tracePt t="228922" x="2228850" y="5797550"/>
          <p14:tracePt t="228939" x="2203450" y="5797550"/>
          <p14:tracePt t="228956" x="2184400" y="5803900"/>
          <p14:tracePt t="228972" x="2178050" y="5829300"/>
          <p14:tracePt t="228989" x="2178050" y="5835650"/>
          <p14:tracePt t="229006" x="2178050" y="5854700"/>
          <p14:tracePt t="229008" x="2178050" y="5867400"/>
          <p14:tracePt t="229025" x="2178050" y="5880100"/>
          <p14:tracePt t="229039" x="2184400" y="5886450"/>
          <p14:tracePt t="229056" x="2197100" y="5886450"/>
          <p14:tracePt t="229073" x="2203450" y="5886450"/>
          <p14:tracePt t="229089" x="2216150" y="5886450"/>
          <p14:tracePt t="229106" x="2222500" y="5867400"/>
          <p14:tracePt t="229122" x="2222500" y="5848350"/>
          <p14:tracePt t="229139" x="2222500" y="5810250"/>
          <p14:tracePt t="229156" x="2209800" y="5791200"/>
          <p14:tracePt t="229172" x="2197100" y="5778500"/>
          <p14:tracePt t="229189" x="2190750" y="5778500"/>
          <p14:tracePt t="229205" x="2184400" y="5778500"/>
          <p14:tracePt t="229222" x="2171700" y="5778500"/>
          <p14:tracePt t="229224" x="2165350" y="5784850"/>
          <p14:tracePt t="229239" x="2159000" y="5784850"/>
          <p14:tracePt t="229255" x="2152650" y="5810250"/>
          <p14:tracePt t="229272" x="2152650" y="5835650"/>
          <p14:tracePt t="229289" x="2159000" y="5867400"/>
          <p14:tracePt t="229305" x="2184400" y="5886450"/>
          <p14:tracePt t="229322" x="2209800" y="5892800"/>
          <p14:tracePt t="229339" x="2228850" y="5892800"/>
          <p14:tracePt t="229356" x="2254250" y="5892800"/>
          <p14:tracePt t="229372" x="2266950" y="5892800"/>
          <p14:tracePt t="229389" x="2273300" y="5892800"/>
          <p14:tracePt t="229405" x="2273300" y="5873750"/>
          <p14:tracePt t="229422" x="2266950" y="5848350"/>
          <p14:tracePt t="229424" x="2254250" y="5842000"/>
          <p14:tracePt t="229439" x="2247900" y="5842000"/>
          <p14:tracePt t="229456" x="2216150" y="5835650"/>
          <p14:tracePt t="229472" x="2178050" y="5835650"/>
          <p14:tracePt t="229489" x="2159000" y="5835650"/>
          <p14:tracePt t="229505" x="2139950" y="5835650"/>
          <p14:tracePt t="229522" x="2133600" y="5848350"/>
          <p14:tracePt t="229555" x="2133600" y="5854700"/>
          <p14:tracePt t="229572" x="2139950" y="5861050"/>
          <p14:tracePt t="229589" x="2171700" y="5861050"/>
          <p14:tracePt t="229605" x="2203450" y="5861050"/>
          <p14:tracePt t="229609" x="2209800" y="5861050"/>
          <p14:tracePt t="229622" x="2222500" y="5861050"/>
          <p14:tracePt t="229639" x="2228850" y="5861050"/>
          <p14:tracePt t="229832" x="0" y="0"/>
        </p14:tracePtLst>
        <p14:tracePtLst>
          <p14:tracePt t="231643" x="6648450" y="5962650"/>
          <p14:tracePt t="231760" x="0" y="0"/>
        </p14:tracePtLst>
        <p14:tracePtLst>
          <p14:tracePt t="232138" x="7283450" y="5937250"/>
          <p14:tracePt t="232217" x="0" y="0"/>
        </p14:tracePtLst>
        <p14:tracePtLst>
          <p14:tracePt t="232650" x="6521450" y="5988050"/>
          <p14:tracePt t="232689" x="6534150" y="5994400"/>
          <p14:tracePt t="232701" x="6546850" y="6000750"/>
          <p14:tracePt t="232714" x="6610350" y="6007100"/>
          <p14:tracePt t="232728" x="6718300" y="6013450"/>
          <p14:tracePt t="232738" x="6788150" y="6013450"/>
          <p14:tracePt t="232754" x="6991350" y="6013450"/>
          <p14:tracePt t="232771" x="7219950" y="6013450"/>
          <p14:tracePt t="232788" x="7448550" y="6013450"/>
          <p14:tracePt t="232804" x="7651750" y="6013450"/>
          <p14:tracePt t="232821" x="7810500" y="6013450"/>
          <p14:tracePt t="232824" x="7874000" y="6013450"/>
          <p14:tracePt t="232838" x="7924800" y="6013450"/>
          <p14:tracePt t="232854" x="8001000" y="6013450"/>
          <p14:tracePt t="232857" x="8026400" y="6013450"/>
          <p14:tracePt t="232872" x="8077200" y="6013450"/>
          <p14:tracePt t="232888" x="8128000" y="6013450"/>
          <p14:tracePt t="232905" x="8159750" y="6013450"/>
          <p14:tracePt t="232921" x="8178800" y="6013450"/>
          <p14:tracePt t="232938" x="8191500" y="6013450"/>
          <p14:tracePt t="232954" x="8197850" y="6013450"/>
          <p14:tracePt t="233392" x="0" y="0"/>
        </p14:tracePtLst>
        <p14:tracePtLst>
          <p14:tracePt t="234579" x="1981200" y="4997450"/>
          <p14:tracePt t="234672" x="0" y="0"/>
        </p14:tracePtLst>
        <p14:tracePtLst>
          <p14:tracePt t="235018" x="2006600" y="5314950"/>
          <p14:tracePt t="235128" x="0" y="0"/>
        </p14:tracePtLst>
        <p14:tracePtLst>
          <p14:tracePt t="235554" x="2120900" y="5816600"/>
          <p14:tracePt t="235649" x="0" y="0"/>
        </p14:tracePtLst>
        <p14:tracePtLst>
          <p14:tracePt t="236265" x="1974850" y="4902200"/>
          <p14:tracePt t="236322" x="1968500" y="4902200"/>
          <p14:tracePt t="236335" x="1962150" y="4902200"/>
          <p14:tracePt t="236386" x="1955800" y="4902200"/>
          <p14:tracePt t="236402" x="1949450" y="4902200"/>
          <p14:tracePt t="236416" x="1943100" y="4908550"/>
          <p14:tracePt t="236425" x="1936750" y="4921250"/>
          <p14:tracePt t="236436" x="1930400" y="4933950"/>
          <p14:tracePt t="236453" x="1911350" y="4972050"/>
          <p14:tracePt t="236456" x="1905000" y="4997450"/>
          <p14:tracePt t="236470" x="1898650" y="5035550"/>
          <p14:tracePt t="236486" x="1892300" y="5111750"/>
          <p14:tracePt t="236489" x="1892300" y="5156200"/>
          <p14:tracePt t="236504" x="1892300" y="5270500"/>
          <p14:tracePt t="236520" x="1892300" y="5397500"/>
          <p14:tracePt t="236536" x="1892300" y="5537200"/>
          <p14:tracePt t="236553" x="1911350" y="5676900"/>
          <p14:tracePt t="236570" x="1930400" y="5797550"/>
          <p14:tracePt t="236587" x="1949450" y="5892800"/>
          <p14:tracePt t="236603" x="1974850" y="5969000"/>
          <p14:tracePt t="236620" x="1987550" y="6007100"/>
          <p14:tracePt t="236637" x="2006600" y="6038850"/>
          <p14:tracePt t="236653" x="2012950" y="6045200"/>
          <p14:tracePt t="236670" x="2019300" y="6045200"/>
          <p14:tracePt t="236686" x="2044700" y="6045200"/>
          <p14:tracePt t="236703" x="2139950" y="6045200"/>
          <p14:tracePt t="236720" x="2279650" y="6038850"/>
          <p14:tracePt t="236736" x="2432050" y="6007100"/>
          <p14:tracePt t="236753" x="2540000" y="5981700"/>
          <p14:tracePt t="236770" x="2578100" y="5969000"/>
          <p14:tracePt t="236786" x="2590800" y="5949950"/>
          <p14:tracePt t="236803" x="2590800" y="5905500"/>
          <p14:tracePt t="236819" x="2565400" y="5816600"/>
          <p14:tracePt t="236836" x="2514600" y="5702300"/>
          <p14:tracePt t="236853" x="2457450" y="5588000"/>
          <p14:tracePt t="236857" x="2425700" y="5530850"/>
          <p14:tracePt t="236870" x="2393950" y="5473700"/>
          <p14:tracePt t="236887" x="2317750" y="5353050"/>
          <p14:tracePt t="236890" x="2279650" y="5295900"/>
          <p14:tracePt t="236904" x="2222500" y="5200650"/>
          <p14:tracePt t="236920" x="2184400" y="5137150"/>
          <p14:tracePt t="236936" x="2165350" y="5105400"/>
          <p14:tracePt t="236953" x="2152650" y="5080000"/>
          <p14:tracePt t="236970" x="2139950" y="5067300"/>
          <p14:tracePt t="236986" x="2133600" y="5054600"/>
          <p14:tracePt t="237003" x="2127250" y="5022850"/>
          <p14:tracePt t="237036" x="2127250" y="5016500"/>
          <p14:tracePt t="237112" x="0" y="0"/>
        </p14:tracePtLst>
        <p14:tracePtLst>
          <p14:tracePt t="237893" x="2667000" y="4826000"/>
          <p14:tracePt t="237931" x="2667000" y="4845050"/>
          <p14:tracePt t="237948" x="2667000" y="4902200"/>
          <p14:tracePt t="237968" x="2667000" y="4978400"/>
          <p14:tracePt t="237971" x="2660650" y="5041900"/>
          <p14:tracePt t="237982" x="2660650" y="5086350"/>
          <p14:tracePt t="237991" x="2660650" y="5137150"/>
          <p14:tracePt t="238003" x="2660650" y="5245100"/>
          <p14:tracePt t="238019" x="2660650" y="5340350"/>
          <p14:tracePt t="238036" x="2660650" y="5435600"/>
          <p14:tracePt t="238040" x="2673350" y="5480050"/>
          <p14:tracePt t="238053" x="2679700" y="5524500"/>
          <p14:tracePt t="238069" x="2698750" y="5619750"/>
          <p14:tracePt t="238073" x="2717800" y="5664200"/>
          <p14:tracePt t="238086" x="2730500" y="5708650"/>
          <p14:tracePt t="238104" x="2781300" y="5816600"/>
          <p14:tracePt t="238120" x="2800350" y="5867400"/>
          <p14:tracePt t="238137" x="2813050" y="5899150"/>
          <p14:tracePt t="238153" x="2825750" y="5918200"/>
          <p14:tracePt t="238170" x="2825750" y="5930900"/>
          <p14:tracePt t="238186" x="2832100" y="5949950"/>
          <p14:tracePt t="238203" x="2832100" y="5956300"/>
          <p14:tracePt t="238219" x="2838450" y="5969000"/>
          <p14:tracePt t="238253" x="2838450" y="5975350"/>
          <p14:tracePt t="238269" x="2844800" y="5981700"/>
          <p14:tracePt t="238286" x="2851150" y="5988050"/>
          <p14:tracePt t="238303" x="2857500" y="6000750"/>
          <p14:tracePt t="238305" x="2863850" y="6007100"/>
          <p14:tracePt t="238321" x="2870200" y="6013450"/>
          <p14:tracePt t="238337" x="2876550" y="6026150"/>
          <p14:tracePt t="238352" x="2882900" y="6032500"/>
          <p14:tracePt t="238370" x="2889250" y="6038850"/>
          <p14:tracePt t="238386" x="2895600" y="6038850"/>
          <p14:tracePt t="238403" x="2914650" y="6038850"/>
          <p14:tracePt t="238419" x="2940050" y="6045200"/>
          <p14:tracePt t="238436" x="3003550" y="6045200"/>
          <p14:tracePt t="238452" x="3117850" y="6045200"/>
          <p14:tracePt t="238469" x="3270250" y="6045200"/>
          <p14:tracePt t="238486" x="3416300" y="6045200"/>
          <p14:tracePt t="238488" x="3492500" y="6045200"/>
          <p14:tracePt t="238502" x="3556000" y="6045200"/>
          <p14:tracePt t="238519" x="3663950" y="6045200"/>
          <p14:tracePt t="238536" x="3803650" y="6045200"/>
          <p14:tracePt t="238552" x="3937000" y="6045200"/>
          <p14:tracePt t="238569" x="4095750" y="6045200"/>
          <p14:tracePt t="238586" x="4241800" y="6045200"/>
          <p14:tracePt t="238602" x="4381500" y="6045200"/>
          <p14:tracePt t="238619" x="4476750" y="6045200"/>
          <p14:tracePt t="238636" x="4514850" y="6045200"/>
          <p14:tracePt t="238652" x="4521200" y="6045200"/>
          <p14:tracePt t="238669" x="4527550" y="6045200"/>
          <p14:tracePt t="238686" x="4540250" y="6045200"/>
          <p14:tracePt t="238705" x="4552950" y="6045200"/>
          <p14:tracePt t="238720" x="4559300" y="6032500"/>
          <p14:tracePt t="238736" x="4572000" y="6026150"/>
          <p14:tracePt t="238752" x="4584700" y="6019800"/>
          <p14:tracePt t="238769" x="4597400" y="6007100"/>
          <p14:tracePt t="238786" x="4597400" y="6000750"/>
          <p14:tracePt t="238819" x="4597400" y="5994400"/>
          <p14:tracePt t="238836" x="4603750" y="5988050"/>
          <p14:tracePt t="238857" x="4610100" y="5988050"/>
          <p14:tracePt t="238872" x="4616450" y="5975350"/>
          <p14:tracePt t="238886" x="4616450" y="5969000"/>
          <p14:tracePt t="238902" x="4629150" y="5956300"/>
          <p14:tracePt t="238919" x="4641850" y="5930900"/>
          <p14:tracePt t="238921" x="4648200" y="5911850"/>
          <p14:tracePt t="238936" x="4648200" y="5873750"/>
          <p14:tracePt t="238952" x="4654550" y="5810250"/>
          <p14:tracePt t="238969" x="4641850" y="5740400"/>
          <p14:tracePt t="238986" x="4616450" y="5664200"/>
          <p14:tracePt t="239002" x="4584700" y="5594350"/>
          <p14:tracePt t="239019" x="4565650" y="5524500"/>
          <p14:tracePt t="239035" x="4546600" y="5473700"/>
          <p14:tracePt t="239052" x="4533900" y="5429250"/>
          <p14:tracePt t="239069" x="4521200" y="5397500"/>
          <p14:tracePt t="239085" x="4514850" y="5365750"/>
          <p14:tracePt t="239102" x="4508500" y="5321300"/>
          <p14:tracePt t="239119" x="4502150" y="5276850"/>
          <p14:tracePt t="239136" x="4495800" y="5245100"/>
          <p14:tracePt t="239152" x="4483100" y="5207000"/>
          <p14:tracePt t="239169" x="4470400" y="5181600"/>
          <p14:tracePt t="239186" x="4451350" y="5143500"/>
          <p14:tracePt t="239202" x="4432300" y="5111750"/>
          <p14:tracePt t="239219" x="4406900" y="5073650"/>
          <p14:tracePt t="239235" x="4381500" y="5035550"/>
          <p14:tracePt t="239252" x="4349750" y="5003800"/>
          <p14:tracePt t="239269" x="4324350" y="4965700"/>
          <p14:tracePt t="239285" x="4286250" y="4927600"/>
          <p14:tracePt t="239302" x="4241800" y="4895850"/>
          <p14:tracePt t="239319" x="4178300" y="4851400"/>
          <p14:tracePt t="239321" x="4140200" y="4838700"/>
          <p14:tracePt t="239335" x="4057650" y="4813300"/>
          <p14:tracePt t="239352" x="3968750" y="4768850"/>
          <p14:tracePt t="239369" x="3854450" y="4749800"/>
          <p14:tracePt t="239385" x="3727450" y="4724400"/>
          <p14:tracePt t="239402" x="3613150" y="4705350"/>
          <p14:tracePt t="239419" x="3505200" y="4686300"/>
          <p14:tracePt t="239435" x="3416300" y="4667250"/>
          <p14:tracePt t="239452" x="3352800" y="4667250"/>
          <p14:tracePt t="239469" x="3257550" y="4667250"/>
          <p14:tracePt t="239485" x="3149600" y="4667250"/>
          <p14:tracePt t="239502" x="3022600" y="4667250"/>
          <p14:tracePt t="239519" x="2882900" y="4654550"/>
          <p14:tracePt t="239521" x="2825750" y="4648200"/>
          <p14:tracePt t="239535" x="2755900" y="4629150"/>
          <p14:tracePt t="239552" x="2736850" y="4629150"/>
          <p14:tracePt t="239569" x="2730500" y="4629150"/>
          <p14:tracePt t="239585" x="2724150" y="4629150"/>
          <p14:tracePt t="239602" x="2717800" y="4629150"/>
          <p14:tracePt t="239619" x="2711450" y="4629150"/>
          <p14:tracePt t="239635" x="2686050" y="4635500"/>
          <p14:tracePt t="239652" x="2667000" y="4654550"/>
          <p14:tracePt t="239669" x="2647950" y="4667250"/>
          <p14:tracePt t="239685" x="2622550" y="4705350"/>
          <p14:tracePt t="239688" x="2609850" y="4730750"/>
          <p14:tracePt t="239702" x="2597150" y="4749800"/>
          <p14:tracePt t="239719" x="2571750" y="4787900"/>
          <p14:tracePt t="239735" x="2533650" y="4851400"/>
          <p14:tracePt t="239752" x="2520950" y="4895850"/>
          <p14:tracePt t="239769" x="2514600" y="4933950"/>
          <p14:tracePt t="239785" x="2508250" y="4984750"/>
          <p14:tracePt t="239802" x="2508250" y="5067300"/>
          <p14:tracePt t="239819" x="2508250" y="5149850"/>
          <p14:tracePt t="239835" x="2508250" y="5251450"/>
          <p14:tracePt t="239852" x="2514600" y="5359400"/>
          <p14:tracePt t="239869" x="2540000" y="5461000"/>
          <p14:tracePt t="239885" x="2565400" y="5543550"/>
          <p14:tracePt t="239902" x="2597150" y="5600700"/>
          <p14:tracePt t="239904" x="2603500" y="5626100"/>
          <p14:tracePt t="239918" x="2616200" y="5645150"/>
          <p14:tracePt t="239935" x="2641600" y="5689600"/>
          <p14:tracePt t="239952" x="2667000" y="5721350"/>
          <p14:tracePt t="239969" x="2686050" y="5746750"/>
          <p14:tracePt t="239985" x="2717800" y="5772150"/>
          <p14:tracePt t="240002" x="2755900" y="5803900"/>
          <p14:tracePt t="240018" x="2787650" y="5835650"/>
          <p14:tracePt t="240035" x="2825750" y="5854700"/>
          <p14:tracePt t="240052" x="2870200" y="5886450"/>
          <p14:tracePt t="240068" x="2933700" y="5924550"/>
          <p14:tracePt t="240085" x="3016250" y="5962650"/>
          <p14:tracePt t="240102" x="3086100" y="5981700"/>
          <p14:tracePt t="240104" x="3117850" y="5988050"/>
          <p14:tracePt t="240119" x="3155950" y="5994400"/>
          <p14:tracePt t="240121" x="3187700" y="6000750"/>
          <p14:tracePt t="240136" x="3270250" y="6019800"/>
          <p14:tracePt t="240152" x="3346450" y="6026150"/>
          <p14:tracePt t="240168" x="3454400" y="6026150"/>
          <p14:tracePt t="240185" x="3594100" y="6032500"/>
          <p14:tracePt t="240202" x="3740150" y="6032500"/>
          <p14:tracePt t="240218" x="3867150" y="6032500"/>
          <p14:tracePt t="240235" x="3962400" y="6032500"/>
          <p14:tracePt t="240252" x="4064000" y="6032500"/>
          <p14:tracePt t="240268" x="4152900" y="6019800"/>
          <p14:tracePt t="240285" x="4248150" y="6000750"/>
          <p14:tracePt t="240288" x="4292600" y="5988050"/>
          <p14:tracePt t="240302" x="4349750" y="5975350"/>
          <p14:tracePt t="240318" x="4483100" y="5956300"/>
          <p14:tracePt t="240320" x="4533900" y="5937250"/>
          <p14:tracePt t="240335" x="4629150" y="5905500"/>
          <p14:tracePt t="240352" x="4679950" y="5873750"/>
          <p14:tracePt t="240369" x="4724400" y="5842000"/>
          <p14:tracePt t="240385" x="4756150" y="5810250"/>
          <p14:tracePt t="240402" x="4781550" y="5759450"/>
          <p14:tracePt t="240418" x="4806950" y="5708650"/>
          <p14:tracePt t="240435" x="4813300" y="5651500"/>
          <p14:tracePt t="240452" x="4813300" y="5568950"/>
          <p14:tracePt t="240469" x="4813300" y="5480050"/>
          <p14:tracePt t="240485" x="4806950" y="5403850"/>
          <p14:tracePt t="240488" x="4800600" y="5365750"/>
          <p14:tracePt t="240502" x="4794250" y="5340350"/>
          <p14:tracePt t="240519" x="4775200" y="5289550"/>
          <p14:tracePt t="240521" x="4768850" y="5276850"/>
          <p14:tracePt t="240536" x="4756150" y="5226050"/>
          <p14:tracePt t="240552" x="4730750" y="5181600"/>
          <p14:tracePt t="240569" x="4705350" y="5137150"/>
          <p14:tracePt t="240585" x="4673600" y="5092700"/>
          <p14:tracePt t="240602" x="4635500" y="5048250"/>
          <p14:tracePt t="240619" x="4578350" y="5010150"/>
          <p14:tracePt t="240635" x="4495800" y="4953000"/>
          <p14:tracePt t="240652" x="4381500" y="4889500"/>
          <p14:tracePt t="240669" x="4235450" y="4826000"/>
          <p14:tracePt t="240672" x="4159250" y="4794250"/>
          <p14:tracePt t="240685" x="4095750" y="4768850"/>
          <p14:tracePt t="240702" x="3968750" y="4730750"/>
          <p14:tracePt t="240704" x="3924300" y="4718050"/>
          <p14:tracePt t="240719" x="3879850" y="4711700"/>
          <p14:tracePt t="240736" x="3759200" y="4705350"/>
          <p14:tracePt t="240752" x="3663950" y="4705350"/>
          <p14:tracePt t="240768" x="3549650" y="4705350"/>
          <p14:tracePt t="240785" x="3422650" y="4705350"/>
          <p14:tracePt t="240802" x="3289300" y="4718050"/>
          <p14:tracePt t="240818" x="3168650" y="4730750"/>
          <p14:tracePt t="240835" x="3079750" y="4762500"/>
          <p14:tracePt t="240852" x="3009900" y="4787900"/>
          <p14:tracePt t="240869" x="2946400" y="4813300"/>
          <p14:tracePt t="240885" x="2901950" y="4838700"/>
          <p14:tracePt t="240888" x="2876550" y="4851400"/>
          <p14:tracePt t="240902" x="2857500" y="4870450"/>
          <p14:tracePt t="240918" x="2838450" y="4908550"/>
          <p14:tracePt t="240921" x="2819400" y="4927600"/>
          <p14:tracePt t="240936" x="2794000" y="4978400"/>
          <p14:tracePt t="240952" x="2774950" y="5022850"/>
          <p14:tracePt t="240968" x="2762250" y="5067300"/>
          <p14:tracePt t="240985" x="2755900" y="5099050"/>
          <p14:tracePt t="241002" x="2749550" y="5130800"/>
          <p14:tracePt t="241018" x="2749550" y="5175250"/>
          <p14:tracePt t="241035" x="2749550" y="5226050"/>
          <p14:tracePt t="241052" x="2749550" y="5276850"/>
          <p14:tracePt t="241068" x="2755900" y="5359400"/>
          <p14:tracePt t="241085" x="2768600" y="5448300"/>
          <p14:tracePt t="241102" x="2800350" y="5518150"/>
          <p14:tracePt t="241105" x="2813050" y="5556250"/>
          <p14:tracePt t="241118" x="2825750" y="5588000"/>
          <p14:tracePt t="241136" x="2882900" y="5683250"/>
          <p14:tracePt t="241152" x="2921000" y="5721350"/>
          <p14:tracePt t="241168" x="2959100" y="5753100"/>
          <p14:tracePt t="241185" x="3009900" y="5778500"/>
          <p14:tracePt t="241202" x="3060700" y="5810250"/>
          <p14:tracePt t="241218" x="3143250" y="5829300"/>
          <p14:tracePt t="241235" x="3263900" y="5861050"/>
          <p14:tracePt t="241252" x="3416300" y="5886450"/>
          <p14:tracePt t="241268" x="3530600" y="5892800"/>
          <p14:tracePt t="241285" x="3638550" y="5892800"/>
          <p14:tracePt t="241301" x="3714750" y="5892800"/>
          <p14:tracePt t="241306" x="3746500" y="5892800"/>
          <p14:tracePt t="241318" x="3784600" y="5892800"/>
          <p14:tracePt t="241335" x="3822700" y="5886450"/>
          <p14:tracePt t="241352" x="3892550" y="5854700"/>
          <p14:tracePt t="241369" x="3949700" y="5816600"/>
          <p14:tracePt t="241385" x="4006850" y="5759450"/>
          <p14:tracePt t="241401" x="4044950" y="5695950"/>
          <p14:tracePt t="241418" x="4076700" y="5619750"/>
          <p14:tracePt t="241435" x="4108450" y="5549900"/>
          <p14:tracePt t="241451" x="4133850" y="5480050"/>
          <p14:tracePt t="241468" x="4146550" y="5410200"/>
          <p14:tracePt t="241485" x="4159250" y="5353050"/>
          <p14:tracePt t="241501" x="4159250" y="5314950"/>
          <p14:tracePt t="241504" x="4159250" y="5302250"/>
          <p14:tracePt t="241518" x="4159250" y="5283200"/>
          <p14:tracePt t="241535" x="4159250" y="5251450"/>
          <p14:tracePt t="241536" x="4159250" y="5238750"/>
          <p14:tracePt t="241551" x="4159250" y="5219700"/>
          <p14:tracePt t="241568" x="4159250" y="5207000"/>
          <p14:tracePt t="241584" x="4159250" y="5194300"/>
          <p14:tracePt t="241601" x="4159250" y="5187950"/>
          <p14:tracePt t="241618" x="4159250" y="5181600"/>
          <p14:tracePt t="241792" x="0" y="0"/>
        </p14:tracePtLst>
        <p14:tracePtLst>
          <p14:tracePt t="243652" x="1174750" y="6432550"/>
          <p14:tracePt t="243690" x="1187450" y="6432550"/>
          <p14:tracePt t="243704" x="1238250" y="6432550"/>
          <p14:tracePt t="243718" x="1295400" y="6438900"/>
          <p14:tracePt t="243735" x="1422400" y="6438900"/>
          <p14:tracePt t="243738" x="1504950" y="6438900"/>
          <p14:tracePt t="243752" x="1676400" y="6438900"/>
          <p14:tracePt t="243768" x="1816100" y="6438900"/>
          <p14:tracePt t="243784" x="1911350" y="6438900"/>
          <p14:tracePt t="243801" x="2006600" y="6438900"/>
          <p14:tracePt t="243817" x="2101850" y="6438900"/>
          <p14:tracePt t="243834" x="2241550" y="6438900"/>
          <p14:tracePt t="243851" x="2400300" y="6438900"/>
          <p14:tracePt t="243867" x="2565400" y="6451600"/>
          <p14:tracePt t="243884" x="2692400" y="6451600"/>
          <p14:tracePt t="243901" x="2813050" y="6451600"/>
          <p14:tracePt t="243917" x="2908300" y="6451600"/>
          <p14:tracePt t="243934" x="2971800" y="6451600"/>
          <p14:tracePt t="243950" x="3041650" y="6451600"/>
          <p14:tracePt t="243952" x="3060700" y="6451600"/>
          <p14:tracePt t="243967" x="3111500" y="6451600"/>
          <p14:tracePt t="243984" x="3175000" y="6451600"/>
          <p14:tracePt t="244000" x="3225800" y="6451600"/>
          <p14:tracePt t="244017" x="3263900" y="6451600"/>
          <p14:tracePt t="244034" x="3276600" y="6451600"/>
          <p14:tracePt t="244352" x="0" y="0"/>
        </p14:tracePtLst>
        <p14:tracePtLst>
          <p14:tracePt t="246186" x="1974850" y="6089650"/>
          <p14:tracePt t="246202" x="1962150" y="6089650"/>
          <p14:tracePt t="246218" x="1962150" y="6102350"/>
          <p14:tracePt t="246233" x="1955800" y="6127750"/>
          <p14:tracePt t="246250" x="1955800" y="6146800"/>
          <p14:tracePt t="246267" x="1955800" y="6178550"/>
          <p14:tracePt t="246283" x="1955800" y="6223000"/>
          <p14:tracePt t="246300" x="1968500" y="6280150"/>
          <p14:tracePt t="246316" x="2012950" y="6343650"/>
          <p14:tracePt t="246333" x="2076450" y="6407150"/>
          <p14:tracePt t="246336" x="2114550" y="6432550"/>
          <p14:tracePt t="246350" x="2139950" y="6445250"/>
          <p14:tracePt t="246366" x="2184400" y="6464300"/>
          <p14:tracePt t="246369" x="2190750" y="6464300"/>
          <p14:tracePt t="246384" x="2216150" y="6464300"/>
          <p14:tracePt t="246400" x="2241550" y="6438900"/>
          <p14:tracePt t="246417" x="2260600" y="6394450"/>
          <p14:tracePt t="246433" x="2286000" y="6337300"/>
          <p14:tracePt t="246450" x="2292350" y="6292850"/>
          <p14:tracePt t="246467" x="2292350" y="6254750"/>
          <p14:tracePt t="246483" x="2292350" y="6216650"/>
          <p14:tracePt t="246500" x="2279650" y="6184900"/>
          <p14:tracePt t="246517" x="2273300" y="6165850"/>
          <p14:tracePt t="246608" x="0" y="0"/>
        </p14:tracePtLst>
        <p14:tracePtLst>
          <p14:tracePt t="247235" x="2755900" y="6400800"/>
          <p14:tracePt t="247298" x="2762250" y="6400800"/>
          <p14:tracePt t="247316" x="2806700" y="6400800"/>
          <p14:tracePt t="247333" x="2908300" y="6400800"/>
          <p14:tracePt t="247338" x="2971800" y="6400800"/>
          <p14:tracePt t="247349" x="3041650" y="6400800"/>
          <p14:tracePt t="247366" x="3225800" y="6407150"/>
          <p14:tracePt t="247383" x="3416300" y="6426200"/>
          <p14:tracePt t="247385" x="3511550" y="6432550"/>
          <p14:tracePt t="247400" x="3689350" y="6451600"/>
          <p14:tracePt t="247416" x="3860800" y="6470650"/>
          <p14:tracePt t="247433" x="4000500" y="6470650"/>
          <p14:tracePt t="247450" x="4159250" y="6470650"/>
          <p14:tracePt t="247467" x="4305300" y="6470650"/>
          <p14:tracePt t="247483" x="4464050" y="6470650"/>
          <p14:tracePt t="247500" x="4622800" y="6470650"/>
          <p14:tracePt t="247516" x="4768850" y="6470650"/>
          <p14:tracePt t="247533" x="4908550" y="6470650"/>
          <p14:tracePt t="247536" x="4959350" y="6470650"/>
          <p14:tracePt t="247549" x="5003800" y="6470650"/>
          <p14:tracePt t="247566" x="5048250" y="6470650"/>
          <p14:tracePt t="247568" x="5060950" y="6470650"/>
          <p14:tracePt t="247583" x="5073650" y="6470650"/>
          <p14:tracePt t="247600" x="5092700" y="6470650"/>
          <p14:tracePt t="247616" x="5124450" y="6470650"/>
          <p14:tracePt t="247633" x="5162550" y="6457950"/>
          <p14:tracePt t="247649" x="5200650" y="6445250"/>
          <p14:tracePt t="247666" x="5245100" y="6426200"/>
          <p14:tracePt t="247683" x="5283200" y="6407150"/>
          <p14:tracePt t="247699" x="5334000" y="6388100"/>
          <p14:tracePt t="247716" x="5410200" y="6362700"/>
          <p14:tracePt t="247733" x="5511800" y="6337300"/>
          <p14:tracePt t="247749" x="5600700" y="6318250"/>
          <p14:tracePt t="247766" x="5670550" y="6292850"/>
          <p14:tracePt t="247782" x="5702300" y="6286500"/>
          <p14:tracePt t="247784" x="5715000" y="6280150"/>
          <p14:tracePt t="247799" x="5727700" y="6267450"/>
          <p14:tracePt t="247816" x="5740400" y="6261100"/>
          <p14:tracePt t="247832" x="5753100" y="6248400"/>
          <p14:tracePt t="247849" x="5765800" y="6242050"/>
          <p14:tracePt t="247866" x="5772150" y="6229350"/>
          <p14:tracePt t="247882" x="5778500" y="6229350"/>
          <p14:tracePt t="247899" x="5778500" y="6216650"/>
          <p14:tracePt t="247916" x="5778500" y="6203950"/>
          <p14:tracePt t="247933" x="5778500" y="6178550"/>
          <p14:tracePt t="247949" x="5753100" y="6153150"/>
          <p14:tracePt t="247966" x="5695950" y="6115050"/>
          <p14:tracePt t="247983" x="5581650" y="6045200"/>
          <p14:tracePt t="247985" x="5505450" y="6013450"/>
          <p14:tracePt t="247999" x="5334000" y="5943600"/>
          <p14:tracePt t="248016" x="5156200" y="5892800"/>
          <p14:tracePt t="248032" x="4997450" y="5867400"/>
          <p14:tracePt t="248049" x="4857750" y="5861050"/>
          <p14:tracePt t="248066" x="4711700" y="5861050"/>
          <p14:tracePt t="248082" x="4546600" y="5880100"/>
          <p14:tracePt t="248099" x="4387850" y="5911850"/>
          <p14:tracePt t="248116" x="4222750" y="5943600"/>
          <p14:tracePt t="248132" x="4051300" y="5981700"/>
          <p14:tracePt t="248149" x="3848100" y="6007100"/>
          <p14:tracePt t="248166" x="3619500" y="6051550"/>
          <p14:tracePt t="248182" x="3390900" y="6096000"/>
          <p14:tracePt t="248186" x="3295650" y="6115050"/>
          <p14:tracePt t="248199" x="3143250" y="6146800"/>
          <p14:tracePt t="248216" x="3067050" y="6165850"/>
          <p14:tracePt t="248232" x="3041650" y="6165850"/>
          <p14:tracePt t="248249" x="3022600" y="6172200"/>
          <p14:tracePt t="248266" x="3016250" y="6178550"/>
          <p14:tracePt t="248282" x="2990850" y="6191250"/>
          <p14:tracePt t="248299" x="2971800" y="6203950"/>
          <p14:tracePt t="248316" x="2933700" y="6216650"/>
          <p14:tracePt t="248332" x="2908300" y="6235700"/>
          <p14:tracePt t="248349" x="2876550" y="6254750"/>
          <p14:tracePt t="248366" x="2857500" y="6273800"/>
          <p14:tracePt t="248369" x="2851150" y="6280150"/>
          <p14:tracePt t="248382" x="2844800" y="6292850"/>
          <p14:tracePt t="248400" x="2825750" y="6330950"/>
          <p14:tracePt t="248416" x="2825750" y="6350000"/>
          <p14:tracePt t="248432" x="2825750" y="6375400"/>
          <p14:tracePt t="248449" x="2832100" y="6419850"/>
          <p14:tracePt t="248466" x="2863850" y="6464300"/>
          <p14:tracePt t="248482" x="2927350" y="6508750"/>
          <p14:tracePt t="248499" x="3028950" y="6546850"/>
          <p14:tracePt t="248516" x="3194050" y="6578600"/>
          <p14:tracePt t="248532" x="3384550" y="6597650"/>
          <p14:tracePt t="248549" x="3594100" y="6597650"/>
          <p14:tracePt t="248566" x="3822700" y="6597650"/>
          <p14:tracePt t="248569" x="3943350" y="6597650"/>
          <p14:tracePt t="248582" x="4057650" y="6597650"/>
          <p14:tracePt t="248599" x="4368800" y="6597650"/>
          <p14:tracePt t="248616" x="4540250" y="6572250"/>
          <p14:tracePt t="248632" x="4660900" y="6553200"/>
          <p14:tracePt t="248649" x="4749800" y="6534150"/>
          <p14:tracePt t="248666" x="4845050" y="6508750"/>
          <p14:tracePt t="248682" x="4933950" y="6477000"/>
          <p14:tracePt t="248699" x="5048250" y="6445250"/>
          <p14:tracePt t="248716" x="5137150" y="6407150"/>
          <p14:tracePt t="248732" x="5200650" y="6369050"/>
          <p14:tracePt t="248749" x="5232400" y="6350000"/>
          <p14:tracePt t="248766" x="5238750" y="6324600"/>
          <p14:tracePt t="248768" x="5245100" y="6318250"/>
          <p14:tracePt t="248782" x="5251450" y="6305550"/>
          <p14:tracePt t="248799" x="5264150" y="6261100"/>
          <p14:tracePt t="248816" x="5270500" y="6235700"/>
          <p14:tracePt t="248832" x="5270500" y="6216650"/>
          <p14:tracePt t="248849" x="5270500" y="6197600"/>
          <p14:tracePt t="248865" x="5264150" y="6178550"/>
          <p14:tracePt t="248882" x="5245100" y="6159500"/>
          <p14:tracePt t="248899" x="5200650" y="6134100"/>
          <p14:tracePt t="248916" x="5156200" y="6121400"/>
          <p14:tracePt t="248932" x="5124450" y="6108700"/>
          <p14:tracePt t="248949" x="5099050" y="6096000"/>
          <p14:tracePt t="248966" x="5092700" y="6089650"/>
          <p14:tracePt t="248982" x="5086350" y="6089650"/>
          <p14:tracePt t="248999" x="5080000" y="6089650"/>
          <p14:tracePt t="249144" x="0" y="0"/>
        </p14:tracePtLst>
        <p14:tracePtLst>
          <p14:tracePt t="249995" x="2679700" y="6057900"/>
          <p14:tracePt t="250014" x="2673350" y="6057900"/>
          <p14:tracePt t="250033" x="2667000" y="6070600"/>
          <p14:tracePt t="250043" x="2667000" y="6076950"/>
          <p14:tracePt t="250053" x="2667000" y="6089650"/>
          <p14:tracePt t="250065" x="2660650" y="6127750"/>
          <p14:tracePt t="250082" x="2647950" y="6184900"/>
          <p14:tracePt t="250099" x="2641600" y="6223000"/>
          <p14:tracePt t="250115" x="2641600" y="6261100"/>
          <p14:tracePt t="250132" x="2641600" y="6292850"/>
          <p14:tracePt t="250148" x="2641600" y="6337300"/>
          <p14:tracePt t="250165" x="2654300" y="6362700"/>
          <p14:tracePt t="250182" x="2673350" y="6394450"/>
          <p14:tracePt t="250184" x="2686050" y="6413500"/>
          <p14:tracePt t="250198" x="2717800" y="6426200"/>
          <p14:tracePt t="250215" x="2851150" y="6477000"/>
          <p14:tracePt t="250232" x="3003550" y="6515100"/>
          <p14:tracePt t="250248" x="3219450" y="6546850"/>
          <p14:tracePt t="250265" x="3473450" y="6578600"/>
          <p14:tracePt t="250282" x="3727450" y="6584950"/>
          <p14:tracePt t="250298" x="3987800" y="6584950"/>
          <p14:tracePt t="250315" x="4216400" y="6584950"/>
          <p14:tracePt t="250332" x="4406900" y="6584950"/>
          <p14:tracePt t="250348" x="4565650" y="6584950"/>
          <p14:tracePt t="250365" x="4711700" y="6584950"/>
          <p14:tracePt t="250382" x="4857750" y="6584950"/>
          <p14:tracePt t="250398" x="4997450" y="6584950"/>
          <p14:tracePt t="250415" x="5232400" y="6584950"/>
          <p14:tracePt t="250431" x="5378450" y="6584950"/>
          <p14:tracePt t="250448" x="5511800" y="6565900"/>
          <p14:tracePt t="250465" x="5600700" y="6553200"/>
          <p14:tracePt t="250482" x="5670550" y="6521450"/>
          <p14:tracePt t="250498" x="5721350" y="6502400"/>
          <p14:tracePt t="250515" x="5753100" y="6489700"/>
          <p14:tracePt t="250532" x="5772150" y="6483350"/>
          <p14:tracePt t="250548" x="5784850" y="6457950"/>
          <p14:tracePt t="250565" x="5797550" y="6438900"/>
          <p14:tracePt t="250582" x="5810250" y="6407150"/>
          <p14:tracePt t="250598" x="5822950" y="6375400"/>
          <p14:tracePt t="250600" x="5829300" y="6356350"/>
          <p14:tracePt t="250616" x="5848350" y="6318250"/>
          <p14:tracePt t="250632" x="5867400" y="6280150"/>
          <p14:tracePt t="250648" x="5873750" y="6248400"/>
          <p14:tracePt t="250665" x="5886450" y="6229350"/>
          <p14:tracePt t="250682" x="5899150" y="6216650"/>
          <p14:tracePt t="250698" x="5899150" y="6210300"/>
          <p14:tracePt t="250715" x="5899150" y="6203950"/>
          <p14:tracePt t="250732" x="5905500" y="6191250"/>
          <p14:tracePt t="250748" x="5905500" y="6184900"/>
          <p14:tracePt t="250765" x="5911850" y="6172200"/>
          <p14:tracePt t="250782" x="5911850" y="6165850"/>
          <p14:tracePt t="250801" x="5911850" y="6159500"/>
          <p14:tracePt t="250928" x="0" y="0"/>
        </p14:tracePtLst>
        <p14:tracePtLst>
          <p14:tracePt t="251475" x="3168650" y="4889500"/>
          <p14:tracePt t="251515" x="3149600" y="4889500"/>
          <p14:tracePt t="251532" x="3124200" y="4908550"/>
          <p14:tracePt t="251537" x="3105150" y="4933950"/>
          <p14:tracePt t="251552" x="3060700" y="5010150"/>
          <p14:tracePt t="251570" x="3009900" y="5124450"/>
          <p14:tracePt t="251581" x="2990850" y="5181600"/>
          <p14:tracePt t="251598" x="2971800" y="5276850"/>
          <p14:tracePt t="251600" x="2971800" y="5321300"/>
          <p14:tracePt t="251615" x="2971800" y="5365750"/>
          <p14:tracePt t="251631" x="2984500" y="5467350"/>
          <p14:tracePt t="251648" x="3035300" y="5543550"/>
          <p14:tracePt t="251665" x="3105150" y="5619750"/>
          <p14:tracePt t="251681" x="3225800" y="5702300"/>
          <p14:tracePt t="251698" x="3390900" y="5772150"/>
          <p14:tracePt t="251715" x="3581400" y="5829300"/>
          <p14:tracePt t="251731" x="3740150" y="5854700"/>
          <p14:tracePt t="251748" x="3829050" y="5861050"/>
          <p14:tracePt t="251765" x="3879850" y="5861050"/>
          <p14:tracePt t="251781" x="3917950" y="5861050"/>
          <p14:tracePt t="251784" x="3930650" y="5854700"/>
          <p14:tracePt t="251798" x="3943350" y="5848350"/>
          <p14:tracePt t="251815" x="3968750" y="5829300"/>
          <p14:tracePt t="251817" x="3981450" y="5810250"/>
          <p14:tracePt t="251832" x="4000500" y="5765800"/>
          <p14:tracePt t="251848" x="4019550" y="5715000"/>
          <p14:tracePt t="251865" x="4038600" y="5664200"/>
          <p14:tracePt t="251882" x="4051300" y="5613400"/>
          <p14:tracePt t="251898" x="4057650" y="5568950"/>
          <p14:tracePt t="251915" x="4057650" y="5505450"/>
          <p14:tracePt t="251931" x="4057650" y="5429250"/>
          <p14:tracePt t="251948" x="4038600" y="5346700"/>
          <p14:tracePt t="251965" x="4006850" y="5276850"/>
          <p14:tracePt t="251981" x="3968750" y="5200650"/>
          <p14:tracePt t="251986" x="3949700" y="5175250"/>
          <p14:tracePt t="251998" x="3930650" y="5143500"/>
          <p14:tracePt t="252015" x="3892550" y="5099050"/>
          <p14:tracePt t="252017" x="3873500" y="5080000"/>
          <p14:tracePt t="252031" x="3816350" y="5041900"/>
          <p14:tracePt t="252048" x="3771900" y="5016500"/>
          <p14:tracePt t="252065" x="3721100" y="4991100"/>
          <p14:tracePt t="252081" x="3657600" y="4959350"/>
          <p14:tracePt t="252098" x="3606800" y="4953000"/>
          <p14:tracePt t="252115" x="3575050" y="4946650"/>
          <p14:tracePt t="252131" x="3505200" y="4927600"/>
          <p14:tracePt t="252148" x="3454400" y="4927600"/>
          <p14:tracePt t="252165" x="3384550" y="4927600"/>
          <p14:tracePt t="252181" x="3327400" y="4940300"/>
          <p14:tracePt t="252198" x="3276600" y="4959350"/>
          <p14:tracePt t="252215" x="3225800" y="5003800"/>
          <p14:tracePt t="252232" x="3181350" y="5048250"/>
          <p14:tracePt t="252248" x="3149600" y="5124450"/>
          <p14:tracePt t="252265" x="3124200" y="5207000"/>
          <p14:tracePt t="252281" x="3111500" y="5295900"/>
          <p14:tracePt t="252298" x="3111500" y="5378450"/>
          <p14:tracePt t="252315" x="3111500" y="5486400"/>
          <p14:tracePt t="252331" x="3117850" y="5575300"/>
          <p14:tracePt t="252348" x="3136900" y="5626100"/>
          <p14:tracePt t="252364" x="3162300" y="5676900"/>
          <p14:tracePt t="252381" x="3194050" y="5721350"/>
          <p14:tracePt t="252398" x="3244850" y="5759450"/>
          <p14:tracePt t="252400" x="3276600" y="5784850"/>
          <p14:tracePt t="252414" x="3314700" y="5803900"/>
          <p14:tracePt t="252432" x="3473450" y="5867400"/>
          <p14:tracePt t="252448" x="3606800" y="5905500"/>
          <p14:tracePt t="252465" x="3746500" y="5918200"/>
          <p14:tracePt t="252481" x="3854450" y="5918200"/>
          <p14:tracePt t="252498" x="3924300" y="5905500"/>
          <p14:tracePt t="252514" x="3968750" y="5867400"/>
          <p14:tracePt t="252531" x="3994150" y="5803900"/>
          <p14:tracePt t="252548" x="4013200" y="5721350"/>
          <p14:tracePt t="252564" x="4019550" y="5638800"/>
          <p14:tracePt t="252581" x="4019550" y="5530850"/>
          <p14:tracePt t="252585" x="4019550" y="5467350"/>
          <p14:tracePt t="252598" x="4013200" y="5422900"/>
          <p14:tracePt t="252614" x="3987800" y="5308600"/>
          <p14:tracePt t="252632" x="3924300" y="5168900"/>
          <p14:tracePt t="252648" x="3892550" y="5105400"/>
          <p14:tracePt t="252664" x="3873500" y="5073650"/>
          <p14:tracePt t="252681" x="3867150" y="5060950"/>
          <p14:tracePt t="252840" x="0" y="0"/>
        </p14:tracePtLst>
        <p14:tracePtLst>
          <p14:tracePt t="254160" x="6515100" y="6330950"/>
          <p14:tracePt t="254327" x="0" y="0"/>
        </p14:tracePtLst>
        <p14:tracePtLst>
          <p14:tracePt t="254786" x="7099300" y="6413500"/>
          <p14:tracePt t="254891" x="7118350" y="6413500"/>
          <p14:tracePt t="254901" x="7137400" y="6413500"/>
          <p14:tracePt t="254914" x="7200900" y="6413500"/>
          <p14:tracePt t="254931" x="7251700" y="6413500"/>
          <p14:tracePt t="254948" x="7283450" y="6413500"/>
          <p14:tracePt t="254964" x="7296150" y="6413500"/>
          <p14:tracePt t="255096" x="0" y="0"/>
        </p14:tracePtLst>
        <p14:tracePtLst>
          <p14:tracePt t="255522" x="6464300" y="6413500"/>
          <p14:tracePt t="255601" x="6483350" y="6413500"/>
          <p14:tracePt t="255613" x="6515100" y="6413500"/>
          <p14:tracePt t="255630" x="6623050" y="6413500"/>
          <p14:tracePt t="255635" x="6699250" y="6413500"/>
          <p14:tracePt t="255650" x="6864350" y="6413500"/>
          <p14:tracePt t="255664" x="7023100" y="6413500"/>
          <p14:tracePt t="255680" x="7150100" y="6413500"/>
          <p14:tracePt t="255697" x="7226300" y="6413500"/>
          <p14:tracePt t="255714" x="7258050" y="6413500"/>
          <p14:tracePt t="255730" x="7277100" y="6413500"/>
          <p14:tracePt t="255811" x="7283450" y="6413500"/>
          <p14:tracePt t="255827" x="7289800" y="6413500"/>
          <p14:tracePt t="256168" x="0" y="0"/>
        </p14:tracePtLst>
        <p14:tracePtLst>
          <p14:tracePt t="256658" x="6496050" y="6419850"/>
          <p14:tracePt t="256767" x="6508750" y="6419850"/>
          <p14:tracePt t="256776" x="6534150" y="6419850"/>
          <p14:tracePt t="256784" x="6565900" y="6419850"/>
          <p14:tracePt t="256796" x="6610350" y="6419850"/>
          <p14:tracePt t="256813" x="6705600" y="6419850"/>
          <p14:tracePt t="256830" x="6762750" y="6419850"/>
          <p14:tracePt t="256846" x="6781800" y="6419850"/>
          <p14:tracePt t="256863" x="6788150" y="6419850"/>
          <p14:tracePt t="256920" x="0" y="0"/>
        </p14:tracePtLst>
        <p14:tracePtLst>
          <p14:tracePt t="257899" x="1993900" y="4991100"/>
          <p14:tracePt t="257979" x="1993900" y="4997450"/>
          <p14:tracePt t="257996" x="1993900" y="5022850"/>
          <p14:tracePt t="258014" x="1993900" y="5041900"/>
          <p14:tracePt t="258017" x="1993900" y="5054600"/>
          <p14:tracePt t="258029" x="1993900" y="5073650"/>
          <p14:tracePt t="258046" x="2006600" y="5105400"/>
          <p14:tracePt t="258048" x="2012950" y="5118100"/>
          <p14:tracePt t="258063" x="2025650" y="5137150"/>
          <p14:tracePt t="258080" x="2108200" y="5181600"/>
          <p14:tracePt t="258096" x="2197100" y="5213350"/>
          <p14:tracePt t="258113" x="2298700" y="5232400"/>
          <p14:tracePt t="258129" x="2349500" y="5238750"/>
          <p14:tracePt t="258146" x="2374900" y="5238750"/>
          <p14:tracePt t="258163" x="2400300" y="5232400"/>
          <p14:tracePt t="258179" x="2400300" y="5207000"/>
          <p14:tracePt t="258196" x="2400300" y="5162550"/>
          <p14:tracePt t="258212" x="2393950" y="5105400"/>
          <p14:tracePt t="258229" x="2374900" y="5054600"/>
          <p14:tracePt t="258246" x="2355850" y="5010150"/>
          <p14:tracePt t="258262" x="2324100" y="4972050"/>
          <p14:tracePt t="258266" x="2305050" y="4946650"/>
          <p14:tracePt t="258280" x="2266950" y="4908550"/>
          <p14:tracePt t="258296" x="2222500" y="4876800"/>
          <p14:tracePt t="258312" x="2203450" y="4864100"/>
          <p14:tracePt t="258432" x="0" y="0"/>
        </p14:tracePtLst>
        <p14:tracePtLst>
          <p14:tracePt t="259019" x="2019300" y="6045200"/>
          <p14:tracePt t="259037" x="2012950" y="6076950"/>
          <p14:tracePt t="259049" x="2012950" y="6102350"/>
          <p14:tracePt t="259062" x="2012950" y="6121400"/>
          <p14:tracePt t="259080" x="2012950" y="6178550"/>
          <p14:tracePt t="259096" x="2019300" y="6210300"/>
          <p14:tracePt t="259112" x="2025650" y="6242050"/>
          <p14:tracePt t="259129" x="2057400" y="6267450"/>
          <p14:tracePt t="259146" x="2101850" y="6292850"/>
          <p14:tracePt t="259162" x="2133600" y="6305550"/>
          <p14:tracePt t="259179" x="2159000" y="6311900"/>
          <p14:tracePt t="259196" x="2171700" y="6311900"/>
          <p14:tracePt t="259213" x="2184400" y="6311900"/>
          <p14:tracePt t="259229" x="2197100" y="6305550"/>
          <p14:tracePt t="259233" x="2203450" y="6292850"/>
          <p14:tracePt t="259246" x="2203450" y="6280150"/>
          <p14:tracePt t="259263" x="2216150" y="6261100"/>
          <p14:tracePt t="259280" x="2216150" y="6235700"/>
          <p14:tracePt t="259296" x="2216150" y="6203950"/>
          <p14:tracePt t="259313" x="2209800" y="6191250"/>
          <p14:tracePt t="259329" x="2203450" y="6178550"/>
          <p14:tracePt t="259408" x="0" y="0"/>
        </p14:tracePtLst>
        <p14:tracePtLst>
          <p14:tracePt t="260723" x="2978150" y="6381750"/>
          <p14:tracePt t="260747" x="2990850" y="6381750"/>
          <p14:tracePt t="260759" x="2997200" y="6381750"/>
          <p14:tracePt t="260768" x="3054350" y="6388100"/>
          <p14:tracePt t="260778" x="3117850" y="6388100"/>
          <p14:tracePt t="260795" x="3289300" y="6388100"/>
          <p14:tracePt t="260812" x="3549650" y="6388100"/>
          <p14:tracePt t="260828" x="3917950" y="6388100"/>
          <p14:tracePt t="260845" x="4286250" y="6388100"/>
          <p14:tracePt t="260861" x="4591050" y="6388100"/>
          <p14:tracePt t="260878" x="4813300" y="6388100"/>
          <p14:tracePt t="260895" x="5041900" y="6388100"/>
          <p14:tracePt t="260911" x="5149850" y="6388100"/>
          <p14:tracePt t="260928" x="5226050" y="6388100"/>
          <p14:tracePt t="260945" x="5264150" y="6388100"/>
          <p14:tracePt t="260962" x="5289550" y="6388100"/>
          <p14:tracePt t="260978" x="5302250" y="6388100"/>
          <p14:tracePt t="260995" x="5308600" y="6388100"/>
          <p14:tracePt t="261033" x="5314950" y="6388100"/>
          <p14:tracePt t="261045" x="5321300" y="6388100"/>
          <p14:tracePt t="261062" x="5346700" y="6388100"/>
          <p14:tracePt t="261078" x="5365750" y="6362700"/>
          <p14:tracePt t="261081" x="5378450" y="6343650"/>
          <p14:tracePt t="261095" x="5384800" y="6337300"/>
          <p14:tracePt t="261112" x="5391150" y="6305550"/>
          <p14:tracePt t="261128" x="5391150" y="6286500"/>
          <p14:tracePt t="261145" x="5391150" y="6261100"/>
          <p14:tracePt t="261162" x="5384800" y="6229350"/>
          <p14:tracePt t="261178" x="5353050" y="6197600"/>
          <p14:tracePt t="261195" x="5295900" y="6159500"/>
          <p14:tracePt t="261212" x="5181600" y="6115050"/>
          <p14:tracePt t="261229" x="5029200" y="6064250"/>
          <p14:tracePt t="261232" x="4953000" y="6051550"/>
          <p14:tracePt t="261245" x="4864100" y="6032500"/>
          <p14:tracePt t="261261" x="4711700" y="6000750"/>
          <p14:tracePt t="261278" x="4591050" y="5975350"/>
          <p14:tracePt t="261295" x="4521200" y="5969000"/>
          <p14:tracePt t="261297" x="4502150" y="5969000"/>
          <p14:tracePt t="261312" x="4457700" y="5969000"/>
          <p14:tracePt t="261328" x="4425950" y="5981700"/>
          <p14:tracePt t="261345" x="4387850" y="6007100"/>
          <p14:tracePt t="261361" x="4349750" y="6038850"/>
          <p14:tracePt t="261378" x="4324350" y="6076950"/>
          <p14:tracePt t="261395" x="4305300" y="6115050"/>
          <p14:tracePt t="261411" x="4292600" y="6165850"/>
          <p14:tracePt t="261428" x="4279900" y="6216650"/>
          <p14:tracePt t="261445" x="4273550" y="6254750"/>
          <p14:tracePt t="261461" x="4273550" y="6311900"/>
          <p14:tracePt t="261478" x="4298950" y="6356350"/>
          <p14:tracePt t="261495" x="4343400" y="6394450"/>
          <p14:tracePt t="261497" x="4381500" y="6407150"/>
          <p14:tracePt t="261511" x="4483100" y="6457950"/>
          <p14:tracePt t="261528" x="4648200" y="6489700"/>
          <p14:tracePt t="261545" x="4806950" y="6515100"/>
          <p14:tracePt t="261561" x="4914900" y="6521450"/>
          <p14:tracePt t="261578" x="4965700" y="6521450"/>
          <p14:tracePt t="261595" x="4997450" y="6521450"/>
          <p14:tracePt t="261611" x="5022850" y="6515100"/>
          <p14:tracePt t="261628" x="5035550" y="6502400"/>
          <p14:tracePt t="261645" x="5054600" y="6477000"/>
          <p14:tracePt t="261661" x="5067300" y="6438900"/>
          <p14:tracePt t="261678" x="5073650" y="6413500"/>
          <p14:tracePt t="261695" x="5080000" y="6388100"/>
          <p14:tracePt t="261697" x="5080000" y="6375400"/>
          <p14:tracePt t="261711" x="5080000" y="6350000"/>
          <p14:tracePt t="261728" x="5080000" y="6330950"/>
          <p14:tracePt t="261745" x="5067300" y="6318250"/>
          <p14:tracePt t="261761" x="5048250" y="6305550"/>
          <p14:tracePt t="261778" x="5029200" y="6292850"/>
          <p14:tracePt t="261795" x="5003800" y="6273800"/>
          <p14:tracePt t="261811" x="4972050" y="6267450"/>
          <p14:tracePt t="261828" x="4933950" y="6261100"/>
          <p14:tracePt t="261845" x="4889500" y="6254750"/>
          <p14:tracePt t="261848" x="4876800" y="6248400"/>
          <p14:tracePt t="261861" x="4851400" y="6242050"/>
          <p14:tracePt t="261878" x="4800600" y="6229350"/>
          <p14:tracePt t="261881" x="4768850" y="6223000"/>
          <p14:tracePt t="261895" x="4743450" y="6216650"/>
          <p14:tracePt t="261912" x="4667250" y="6191250"/>
          <p14:tracePt t="261928" x="4629150" y="6178550"/>
          <p14:tracePt t="261944" x="4622800" y="6172200"/>
          <p14:tracePt t="261961" x="4610100" y="6172200"/>
          <p14:tracePt t="262009" x="4603750" y="6172200"/>
          <p14:tracePt t="262032" x="4597400" y="6172200"/>
          <p14:tracePt t="262049" x="4591050" y="6172200"/>
          <p14:tracePt t="262073" x="4584700" y="6172200"/>
          <p14:tracePt t="262082" x="4578350" y="6172200"/>
          <p14:tracePt t="262097" x="4565650" y="6172200"/>
          <p14:tracePt t="262111" x="4540250" y="6191250"/>
          <p14:tracePt t="262128" x="4521200" y="6216650"/>
          <p14:tracePt t="262144" x="4495800" y="6248400"/>
          <p14:tracePt t="262161" x="4483100" y="6280150"/>
          <p14:tracePt t="262178" x="4476750" y="6318250"/>
          <p14:tracePt t="262194" x="4464050" y="6337300"/>
          <p14:tracePt t="262211" x="4464050" y="6343650"/>
          <p14:tracePt t="262228" x="4464050" y="6356350"/>
          <p14:tracePt t="262245" x="4464050" y="6362700"/>
          <p14:tracePt t="262261" x="4457700" y="6375400"/>
          <p14:tracePt t="262278" x="4457700" y="6381750"/>
          <p14:tracePt t="262295" x="4457700" y="6400800"/>
          <p14:tracePt t="262312" x="4464050" y="6432550"/>
          <p14:tracePt t="262328" x="4476750" y="6457950"/>
          <p14:tracePt t="262345" x="4483100" y="6464300"/>
          <p14:tracePt t="262361" x="4502150" y="6483350"/>
          <p14:tracePt t="262378" x="4533900" y="6496050"/>
          <p14:tracePt t="262394" x="4578350" y="6515100"/>
          <p14:tracePt t="262411" x="4622800" y="6521450"/>
          <p14:tracePt t="262428" x="4673600" y="6521450"/>
          <p14:tracePt t="262444" x="4711700" y="6521450"/>
          <p14:tracePt t="262461" x="4737100" y="6521450"/>
          <p14:tracePt t="262478" x="4762500" y="6496050"/>
          <p14:tracePt t="262481" x="4775200" y="6483350"/>
          <p14:tracePt t="262495" x="4794250" y="6470650"/>
          <p14:tracePt t="262512" x="4826000" y="6426200"/>
          <p14:tracePt t="262528" x="4845050" y="6388100"/>
          <p14:tracePt t="262545" x="4864100" y="6343650"/>
          <p14:tracePt t="262561" x="4870450" y="6299200"/>
          <p14:tracePt t="262578" x="4876800" y="6261100"/>
          <p14:tracePt t="262595" x="4876800" y="6223000"/>
          <p14:tracePt t="262611" x="4876800" y="6210300"/>
          <p14:tracePt t="262628" x="4876800" y="6197600"/>
          <p14:tracePt t="262832" x="0" y="0"/>
        </p14:tracePtLst>
        <p14:tracePtLst>
          <p14:tracePt t="263826" x="3975100" y="6051550"/>
          <p14:tracePt t="263889" x="3968750" y="6057900"/>
          <p14:tracePt t="263904" x="3968750" y="6070600"/>
          <p14:tracePt t="263912" x="3968750" y="6076950"/>
          <p14:tracePt t="263927" x="3968750" y="6121400"/>
          <p14:tracePt t="263944" x="3962400" y="6178550"/>
          <p14:tracePt t="263960" x="3962400" y="6223000"/>
          <p14:tracePt t="263977" x="3962400" y="6280150"/>
          <p14:tracePt t="263994" x="3962400" y="6330950"/>
          <p14:tracePt t="264010" x="3968750" y="6381750"/>
          <p14:tracePt t="264028" x="3987800" y="6413500"/>
          <p14:tracePt t="264044" x="4013200" y="6451600"/>
          <p14:tracePt t="264061" x="4057650" y="6483350"/>
          <p14:tracePt t="264077" x="4152900" y="6515100"/>
          <p14:tracePt t="264094" x="4279900" y="6521450"/>
          <p14:tracePt t="264096" x="4362450" y="6521450"/>
          <p14:tracePt t="264110" x="4451350" y="6521450"/>
          <p14:tracePt t="264127" x="4641850" y="6521450"/>
          <p14:tracePt t="264144" x="4692650" y="6508750"/>
          <p14:tracePt t="264160" x="4711700" y="6489700"/>
          <p14:tracePt t="264177" x="4724400" y="6464300"/>
          <p14:tracePt t="264194" x="4730750" y="6419850"/>
          <p14:tracePt t="264210" x="4743450" y="6362700"/>
          <p14:tracePt t="264227" x="4743450" y="6318250"/>
          <p14:tracePt t="264244" x="4743450" y="6273800"/>
          <p14:tracePt t="264260" x="4743450" y="6229350"/>
          <p14:tracePt t="264277" x="4730750" y="6191250"/>
          <p14:tracePt t="264294" x="4718050" y="6165850"/>
          <p14:tracePt t="264297" x="4705350" y="6153150"/>
          <p14:tracePt t="264310" x="4705350" y="6146800"/>
          <p14:tracePt t="264327" x="4692650" y="6134100"/>
          <p14:tracePt t="264344" x="4686300" y="6127750"/>
          <p14:tracePt t="264480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规范字符串和常量池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6713" y="1868976"/>
            <a:ext cx="10922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由于字符串是不可变的，为了提高效率和节省内存，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维护在字符串常量池中）。这样的字符串称为规范字符串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(canonical string)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可以使用字符串对象（假设内容为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方法返回规范化字符串。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方法会在字符串常量池中找是否已存在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”Welcome to Java”,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如果有返回其地址。如果没有，在池中添加“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”再返回地址。即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方法一定返回一个指向常量池里的字符串对象引用。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5234" y="3984079"/>
            <a:ext cx="4363823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indent="182563" algn="l"/>
            <a:r>
              <a:rPr lang="en-US" altLang="zh-CN" sz="1800" dirty="0"/>
              <a:t>String s = "Welcome to Java";</a:t>
            </a:r>
          </a:p>
          <a:p>
            <a:pPr indent="182563" algn="l"/>
            <a:r>
              <a:rPr lang="en-US" altLang="zh-CN" sz="1800" dirty="0"/>
              <a:t>String s1 = new String("Welcome to Java");</a:t>
            </a:r>
          </a:p>
          <a:p>
            <a:pPr indent="182563" algn="l"/>
            <a:r>
              <a:rPr lang="en-US" altLang="zh-CN" sz="1800" dirty="0"/>
              <a:t>String s2 = </a:t>
            </a:r>
            <a:r>
              <a:rPr lang="en-US" altLang="zh-CN" sz="1800" dirty="0">
                <a:solidFill>
                  <a:srgbClr val="FF0000"/>
                </a:solidFill>
              </a:rPr>
              <a:t>s1.intern(); </a:t>
            </a:r>
          </a:p>
          <a:p>
            <a:pPr indent="182563" algn="l"/>
            <a:r>
              <a:rPr lang="en-US" altLang="zh-CN" sz="1800" dirty="0"/>
              <a:t>String s3 = "Welcome to Java";</a:t>
            </a:r>
          </a:p>
          <a:p>
            <a:pPr indent="182563" algn="l"/>
            <a:r>
              <a:rPr lang="en-US" altLang="zh-CN" sz="1800" dirty="0"/>
              <a:t>System.out.println(s1 == s); //false</a:t>
            </a:r>
          </a:p>
          <a:p>
            <a:pPr indent="182563" algn="l"/>
            <a:r>
              <a:rPr lang="en-US" altLang="zh-CN" sz="1800" dirty="0"/>
              <a:t>System.out.println(s2 == s); //true</a:t>
            </a:r>
          </a:p>
          <a:p>
            <a:pPr indent="182563" algn="l"/>
            <a:r>
              <a:rPr lang="en-US" altLang="zh-CN" sz="1800" dirty="0"/>
              <a:t>System.out.println(s3 == s); //true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582450" y="3928518"/>
            <a:ext cx="2817283" cy="752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eaLnBrk="0" hangingPunct="0"/>
            <a:r>
              <a:rPr lang="en-US" altLang="zh-CN" sz="1800" u="sng" dirty="0">
                <a:latin typeface="Times New Roman" pitchFamily="18" charset="0"/>
              </a:rPr>
              <a:t>: String</a:t>
            </a:r>
          </a:p>
          <a:p>
            <a:pPr eaLnBrk="0" hangingPunct="0">
              <a:spcBef>
                <a:spcPts val="500"/>
              </a:spcBef>
            </a:pPr>
            <a:r>
              <a:rPr lang="en-US" altLang="zh-CN" sz="1800" dirty="0">
                <a:latin typeface="Times New Roman" pitchFamily="18" charset="0"/>
              </a:rPr>
              <a:t>"Welcome to Java"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82450" y="4961979"/>
            <a:ext cx="2817283" cy="750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eaLnBrk="0" hangingPunct="0"/>
            <a:r>
              <a:rPr lang="en-US" altLang="zh-CN" sz="1800" u="sng">
                <a:latin typeface="Times New Roman" pitchFamily="18" charset="0"/>
              </a:rPr>
              <a:t>: String</a:t>
            </a:r>
          </a:p>
          <a:p>
            <a:pPr eaLnBrk="0" hangingPunct="0"/>
            <a:r>
              <a:rPr lang="en-US" altLang="zh-CN" sz="1800">
                <a:latin typeface="Times New Roman" pitchFamily="18" charset="0"/>
              </a:rPr>
              <a:t> "Welcome to Java"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H="1">
            <a:off x="5399734" y="4152354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6032617" y="4468267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399734" y="4468268"/>
            <a:ext cx="632884" cy="89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H="1">
            <a:off x="6032617" y="4738142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H="1" flipV="1">
            <a:off x="5399734" y="4288880"/>
            <a:ext cx="632884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6032617" y="5008017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 flipV="1">
            <a:off x="5399734" y="4558755"/>
            <a:ext cx="632884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1515650" y="392851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常量池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1515651" y="496197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2F6753-7185-41A4-AF9F-FE1478AE48DC}"/>
              </a:ext>
            </a:extLst>
          </p:cNvPr>
          <p:cNvSpPr txBox="1"/>
          <p:nvPr/>
        </p:nvSpPr>
        <p:spPr>
          <a:xfrm>
            <a:off x="1266827" y="5938578"/>
            <a:ext cx="107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直接用字符串字面量构造的字符串在常量池里，如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。用</a:t>
            </a:r>
            <a:r>
              <a:rPr lang="en-US" altLang="zh-CN" dirty="0">
                <a:solidFill>
                  <a:srgbClr val="FF0000"/>
                </a:solidFill>
              </a:rPr>
              <a:t>new String</a:t>
            </a:r>
            <a:r>
              <a:rPr lang="zh-CN" altLang="en-US" dirty="0">
                <a:solidFill>
                  <a:srgbClr val="FF0000"/>
                </a:solidFill>
              </a:rPr>
              <a:t>方法构造的字符串在堆里，如</a:t>
            </a:r>
            <a:r>
              <a:rPr lang="en-US" altLang="zh-CN" dirty="0">
                <a:solidFill>
                  <a:srgbClr val="FF0000"/>
                </a:solidFill>
              </a:rPr>
              <a:t>s1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只有字面量在常量池里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例如：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en-US" altLang="zh-CN" dirty="0" err="1">
                <a:solidFill>
                  <a:srgbClr val="FF0000"/>
                </a:solidFill>
              </a:rPr>
              <a:t>Wel</a:t>
            </a:r>
            <a:r>
              <a:rPr lang="en-US" altLang="zh-CN" dirty="0">
                <a:solidFill>
                  <a:srgbClr val="FF0000"/>
                </a:solidFill>
              </a:rPr>
              <a:t>” + “come”</a:t>
            </a:r>
            <a:r>
              <a:rPr lang="zh-CN" altLang="en-US" dirty="0">
                <a:solidFill>
                  <a:srgbClr val="FF0000"/>
                </a:solidFill>
              </a:rPr>
              <a:t>，而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en-US" altLang="zh-CN" dirty="0" err="1">
                <a:solidFill>
                  <a:srgbClr val="FF0000"/>
                </a:solidFill>
              </a:rPr>
              <a:t>Wel</a:t>
            </a:r>
            <a:r>
              <a:rPr lang="en-US" altLang="zh-CN" dirty="0">
                <a:solidFill>
                  <a:srgbClr val="FF0000"/>
                </a:solidFill>
              </a:rPr>
              <a:t>”+new String(“come”)</a:t>
            </a:r>
            <a:r>
              <a:rPr lang="zh-CN" altLang="en-US" dirty="0">
                <a:solidFill>
                  <a:srgbClr val="FF0000"/>
                </a:solidFill>
              </a:rPr>
              <a:t>不在常量池里，在堆里。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226"/>
    </mc:Choice>
    <mc:Fallback xmlns="">
      <p:transition spd="slow" advTm="383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  <p:extLst>
    <p:ext uri="{3A86A75C-4F4B-4683-9AE1-C65F6400EC91}">
      <p14:laserTraceLst xmlns:p14="http://schemas.microsoft.com/office/powerpoint/2010/main">
        <p14:tracePtLst>
          <p14:tracePt t="27739" x="2800350" y="1631950"/>
          <p14:tracePt t="27859" x="2813050" y="1631950"/>
          <p14:tracePt t="27873" x="2832100" y="1631950"/>
          <p14:tracePt t="27885" x="2908300" y="1631950"/>
          <p14:tracePt t="27899" x="3022600" y="1631950"/>
          <p14:tracePt t="27908" x="3105150" y="1631950"/>
          <p14:tracePt t="27923" x="3263900" y="1631950"/>
          <p14:tracePt t="27940" x="3403600" y="1631950"/>
          <p14:tracePt t="27957" x="3511550" y="1631950"/>
          <p14:tracePt t="27973" x="3568700" y="1631950"/>
          <p14:tracePt t="27990" x="3594100" y="1631950"/>
          <p14:tracePt t="27993" x="3600450" y="1631950"/>
          <p14:tracePt t="28007" x="3613150" y="1631950"/>
          <p14:tracePt t="28023" x="3632200" y="1631950"/>
          <p14:tracePt t="28026" x="3644900" y="1631950"/>
          <p14:tracePt t="28040" x="3651250" y="1631950"/>
          <p14:tracePt t="28057" x="3670300" y="1631950"/>
          <p14:tracePt t="28073" x="3683000" y="1631950"/>
          <p14:tracePt t="28090" x="3689350" y="1631950"/>
          <p14:tracePt t="28107" x="3702050" y="1631950"/>
          <p14:tracePt t="28123" x="3708400" y="1631950"/>
          <p14:tracePt t="28140" x="3721100" y="1631950"/>
          <p14:tracePt t="28173" x="3727450" y="1631950"/>
          <p14:tracePt t="28190" x="3733800" y="1631950"/>
          <p14:tracePt t="28282" x="3740150" y="1631950"/>
          <p14:tracePt t="28297" x="3746500" y="1631950"/>
          <p14:tracePt t="28306" x="3752850" y="1631950"/>
          <p14:tracePt t="28331" x="3759200" y="1631950"/>
          <p14:tracePt t="28354" x="3765550" y="1631950"/>
          <p14:tracePt t="28379" x="3771900" y="1631950"/>
          <p14:tracePt t="28395" x="3778250" y="1631950"/>
          <p14:tracePt t="28417" x="3784600" y="1631950"/>
          <p14:tracePt t="28475" x="3790950" y="1631950"/>
          <p14:tracePt t="28498" x="3797300" y="1631950"/>
          <p14:tracePt t="28514" x="3803650" y="1631950"/>
          <p14:tracePt t="28527" x="3810000" y="1638300"/>
          <p14:tracePt t="28540" x="3816350" y="1638300"/>
          <p14:tracePt t="28556" x="3822700" y="1638300"/>
          <p14:tracePt t="28794" x="0" y="0"/>
        </p14:tracePtLst>
        <p14:tracePtLst>
          <p14:tracePt t="30285" x="679450" y="1600200"/>
          <p14:tracePt t="30380" x="692150" y="1600200"/>
          <p14:tracePt t="30396" x="717550" y="1600200"/>
          <p14:tracePt t="30412" x="774700" y="1600200"/>
          <p14:tracePt t="30432" x="857250" y="1600200"/>
          <p14:tracePt t="30435" x="914400" y="1600200"/>
          <p14:tracePt t="30450" x="1047750" y="1600200"/>
          <p14:tracePt t="30458" x="1123950" y="1600200"/>
          <p14:tracePt t="30473" x="1270000" y="1600200"/>
          <p14:tracePt t="30489" x="1422400" y="1612900"/>
          <p14:tracePt t="30506" x="1517650" y="1612900"/>
          <p14:tracePt t="30523" x="1593850" y="1612900"/>
          <p14:tracePt t="30539" x="1638300" y="1612900"/>
          <p14:tracePt t="30556" x="1682750" y="1612900"/>
          <p14:tracePt t="30572" x="1720850" y="1612900"/>
          <p14:tracePt t="30589" x="1765300" y="1612900"/>
          <p14:tracePt t="30606" x="1797050" y="1612900"/>
          <p14:tracePt t="30622" x="1816100" y="1612900"/>
          <p14:tracePt t="30639" x="1835150" y="1612900"/>
          <p14:tracePt t="30641" x="1847850" y="1612900"/>
          <p14:tracePt t="30656" x="1854200" y="1612900"/>
          <p14:tracePt t="30673" x="1866900" y="1612900"/>
          <p14:tracePt t="30689" x="1892300" y="1619250"/>
          <p14:tracePt t="30706" x="1905000" y="1619250"/>
          <p14:tracePt t="30722" x="1924050" y="1625600"/>
          <p14:tracePt t="30739" x="1943100" y="1631950"/>
          <p14:tracePt t="30756" x="1949450" y="1631950"/>
          <p14:tracePt t="30786" x="1955800" y="1631950"/>
          <p14:tracePt t="30802" x="1962150" y="1631950"/>
          <p14:tracePt t="30818" x="1968500" y="1631950"/>
          <p14:tracePt t="30835" x="1974850" y="1631950"/>
          <p14:tracePt t="30842" x="1981200" y="1631950"/>
          <p14:tracePt t="30866" x="1987550" y="1631950"/>
          <p14:tracePt t="30874" x="1993900" y="1631950"/>
          <p14:tracePt t="30890" x="2000250" y="1631950"/>
          <p14:tracePt t="30906" x="2012950" y="1631950"/>
          <p14:tracePt t="30922" x="2019300" y="1631950"/>
          <p14:tracePt t="30939" x="2032000" y="1631950"/>
          <p14:tracePt t="30956" x="2044700" y="1631950"/>
          <p14:tracePt t="30973" x="2051050" y="1631950"/>
          <p14:tracePt t="30989" x="2063750" y="1631950"/>
          <p14:tracePt t="31010" x="2070100" y="1631950"/>
          <p14:tracePt t="31026" x="2076450" y="1631950"/>
          <p14:tracePt t="31039" x="2082800" y="1638300"/>
          <p14:tracePt t="31056" x="2089150" y="1638300"/>
          <p14:tracePt t="31072" x="2095500" y="1638300"/>
          <p14:tracePt t="31097" x="2101850" y="1638300"/>
          <p14:tracePt t="31106" x="2108200" y="1638300"/>
          <p14:tracePt t="31130" x="2114550" y="1638300"/>
          <p14:tracePt t="31146" x="2120900" y="1638300"/>
          <p14:tracePt t="31170" x="2127250" y="1638300"/>
          <p14:tracePt t="31202" x="2133600" y="1638300"/>
          <p14:tracePt t="31218" x="2139950" y="1638300"/>
          <p14:tracePt t="31266" x="2146300" y="1638300"/>
          <p14:tracePt t="31306" x="2152650" y="1638300"/>
          <p14:tracePt t="31354" x="2159000" y="1638300"/>
          <p14:tracePt t="31402" x="2165350" y="1638300"/>
          <p14:tracePt t="31418" x="2171700" y="1638300"/>
          <p14:tracePt t="31466" x="2178050" y="1638300"/>
          <p14:tracePt t="31498" x="2184400" y="1638300"/>
          <p14:tracePt t="31722" x="0" y="0"/>
        </p14:tracePtLst>
        <p14:tracePtLst>
          <p14:tracePt t="33579" x="1168400" y="2114550"/>
          <p14:tracePt t="33684" x="1181100" y="2114550"/>
          <p14:tracePt t="33694" x="1193800" y="2114550"/>
          <p14:tracePt t="33708" x="1250950" y="2114550"/>
          <p14:tracePt t="33722" x="1365250" y="2114550"/>
          <p14:tracePt t="33739" x="1517650" y="2114550"/>
          <p14:tracePt t="33755" x="1676400" y="2114550"/>
          <p14:tracePt t="33772" x="1835150" y="2114550"/>
          <p14:tracePt t="33788" x="1993900" y="2114550"/>
          <p14:tracePt t="33805" x="2108200" y="2114550"/>
          <p14:tracePt t="33821" x="2216150" y="2114550"/>
          <p14:tracePt t="33838" x="2311400" y="2114550"/>
          <p14:tracePt t="33855" x="2368550" y="2127250"/>
          <p14:tracePt t="33871" x="2444750" y="2133600"/>
          <p14:tracePt t="33888" x="2489200" y="2133600"/>
          <p14:tracePt t="33890" x="2508250" y="2133600"/>
          <p14:tracePt t="33905" x="2559050" y="2133600"/>
          <p14:tracePt t="33921" x="2603500" y="2133600"/>
          <p14:tracePt t="33938" x="2647950" y="2139950"/>
          <p14:tracePt t="33955" x="2667000" y="2139950"/>
          <p14:tracePt t="33972" x="2686050" y="2139950"/>
          <p14:tracePt t="33988" x="2711450" y="2139950"/>
          <p14:tracePt t="34005" x="2730500" y="2146300"/>
          <p14:tracePt t="34022" x="2762250" y="2146300"/>
          <p14:tracePt t="34038" x="2794000" y="2146300"/>
          <p14:tracePt t="34055" x="2832100" y="2146300"/>
          <p14:tracePt t="34057" x="2838450" y="2146300"/>
          <p14:tracePt t="34071" x="2857500" y="2146300"/>
          <p14:tracePt t="34088" x="2876550" y="2146300"/>
          <p14:tracePt t="34091" x="2889250" y="2146300"/>
          <p14:tracePt t="34105" x="2908300" y="2146300"/>
          <p14:tracePt t="34121" x="2927350" y="2146300"/>
          <p14:tracePt t="34138" x="2946400" y="2146300"/>
          <p14:tracePt t="34155" x="2971800" y="2146300"/>
          <p14:tracePt t="34171" x="2990850" y="2146300"/>
          <p14:tracePt t="34188" x="3003550" y="2146300"/>
          <p14:tracePt t="34205" x="3009900" y="2146300"/>
          <p14:tracePt t="34221" x="3028950" y="2146300"/>
          <p14:tracePt t="34238" x="3035300" y="2146300"/>
          <p14:tracePt t="34254" x="3041650" y="2146300"/>
          <p14:tracePt t="34271" x="3060700" y="2146300"/>
          <p14:tracePt t="34305" x="3079750" y="2152650"/>
          <p14:tracePt t="34322" x="3086100" y="2152650"/>
          <p14:tracePt t="34338" x="3092450" y="2152650"/>
          <p14:tracePt t="34355" x="3098800" y="2152650"/>
          <p14:tracePt t="34371" x="3105150" y="2152650"/>
          <p14:tracePt t="34388" x="3111500" y="2152650"/>
          <p14:tracePt t="34405" x="3130550" y="2152650"/>
          <p14:tracePt t="34421" x="3136900" y="2152650"/>
          <p14:tracePt t="34438" x="3149600" y="2152650"/>
          <p14:tracePt t="34454" x="3155950" y="2152650"/>
          <p14:tracePt t="34471" x="3162300" y="2152650"/>
          <p14:tracePt t="34961" x="0" y="0"/>
        </p14:tracePtLst>
        <p14:tracePtLst>
          <p14:tracePt t="37249" x="1390650" y="2063750"/>
          <p14:tracePt t="37329" x="1390650" y="2070100"/>
          <p14:tracePt t="37345" x="1403350" y="2070100"/>
          <p14:tracePt t="37353" x="1422400" y="2070100"/>
          <p14:tracePt t="37362" x="1447800" y="2070100"/>
          <p14:tracePt t="37370" x="1479550" y="2070100"/>
          <p14:tracePt t="37387" x="1574800" y="2070100"/>
          <p14:tracePt t="37403" x="1714500" y="2070100"/>
          <p14:tracePt t="37420" x="1879600" y="2070100"/>
          <p14:tracePt t="37436" x="2070100" y="2070100"/>
          <p14:tracePt t="37453" x="2266950" y="2070100"/>
          <p14:tracePt t="37470" x="2425700" y="2070100"/>
          <p14:tracePt t="37487" x="2527300" y="2076450"/>
          <p14:tracePt t="37503" x="2597150" y="2089150"/>
          <p14:tracePt t="37520" x="2622550" y="2089150"/>
          <p14:tracePt t="37522" x="2628900" y="2089150"/>
          <p14:tracePt t="37537" x="2654300" y="2089150"/>
          <p14:tracePt t="37553" x="2679700" y="2089150"/>
          <p14:tracePt t="37570" x="2711450" y="2089150"/>
          <p14:tracePt t="37586" x="2762250" y="2089150"/>
          <p14:tracePt t="37603" x="2819400" y="2089150"/>
          <p14:tracePt t="37620" x="2863850" y="2089150"/>
          <p14:tracePt t="37636" x="2908300" y="2089150"/>
          <p14:tracePt t="37653" x="2959100" y="2089150"/>
          <p14:tracePt t="37670" x="3016250" y="2101850"/>
          <p14:tracePt t="37686" x="3067050" y="2114550"/>
          <p14:tracePt t="37703" x="3098800" y="2120900"/>
          <p14:tracePt t="37720" x="3117850" y="2120900"/>
          <p14:tracePt t="37737" x="3143250" y="2120900"/>
          <p14:tracePt t="38049" x="0" y="0"/>
        </p14:tracePtLst>
        <p14:tracePtLst>
          <p14:tracePt t="39273" x="3797300" y="2114550"/>
          <p14:tracePt t="39393" x="3803650" y="2114550"/>
          <p14:tracePt t="39401" x="3816350" y="2114550"/>
          <p14:tracePt t="39409" x="3835400" y="2114550"/>
          <p14:tracePt t="39419" x="3848100" y="2114550"/>
          <p14:tracePt t="39436" x="3905250" y="2114550"/>
          <p14:tracePt t="39452" x="3987800" y="2114550"/>
          <p14:tracePt t="39469" x="4102100" y="2120900"/>
          <p14:tracePt t="39486" x="4197350" y="2139950"/>
          <p14:tracePt t="39502" x="4273550" y="2146300"/>
          <p14:tracePt t="39519" x="4349750" y="2146300"/>
          <p14:tracePt t="39521" x="4387850" y="2146300"/>
          <p14:tracePt t="39536" x="4419600" y="2146300"/>
          <p14:tracePt t="39553" x="4489450" y="2146300"/>
          <p14:tracePt t="39569" x="4521200" y="2146300"/>
          <p14:tracePt t="39586" x="4552950" y="2146300"/>
          <p14:tracePt t="39602" x="4572000" y="2146300"/>
          <p14:tracePt t="39619" x="4591050" y="2146300"/>
          <p14:tracePt t="39636" x="4610100" y="2146300"/>
          <p14:tracePt t="39652" x="4622800" y="2146300"/>
          <p14:tracePt t="39669" x="4635500" y="2146300"/>
          <p14:tracePt t="39686" x="4648200" y="2146300"/>
          <p14:tracePt t="39702" x="4660900" y="2146300"/>
          <p14:tracePt t="39719" x="4673600" y="2146300"/>
          <p14:tracePt t="39736" x="4686300" y="2146300"/>
          <p14:tracePt t="39737" x="4699000" y="2146300"/>
          <p14:tracePt t="39753" x="4705350" y="2146300"/>
          <p14:tracePt t="39769" x="4718050" y="2146300"/>
          <p14:tracePt t="39786" x="4730750" y="2146300"/>
          <p14:tracePt t="39802" x="4749800" y="2146300"/>
          <p14:tracePt t="39819" x="4762500" y="2146300"/>
          <p14:tracePt t="39836" x="4781550" y="2152650"/>
          <p14:tracePt t="39852" x="4794250" y="2152650"/>
          <p14:tracePt t="39869" x="4800600" y="2152650"/>
          <p14:tracePt t="39886" x="4813300" y="2152650"/>
          <p14:tracePt t="39902" x="4826000" y="2152650"/>
          <p14:tracePt t="39919" x="4845050" y="2152650"/>
          <p14:tracePt t="39936" x="4857750" y="2152650"/>
          <p14:tracePt t="39952" x="4870450" y="2152650"/>
          <p14:tracePt t="39969" x="4883150" y="2152650"/>
          <p14:tracePt t="39986" x="4895850" y="2152650"/>
          <p14:tracePt t="40002" x="4902200" y="2152650"/>
          <p14:tracePt t="40019" x="4914900" y="2152650"/>
          <p14:tracePt t="40036" x="4933950" y="2152650"/>
          <p14:tracePt t="40052" x="4946650" y="2152650"/>
          <p14:tracePt t="40069" x="4953000" y="2152650"/>
          <p14:tracePt t="40086" x="4965700" y="2152650"/>
          <p14:tracePt t="40102" x="4978400" y="2152650"/>
          <p14:tracePt t="40119" x="4984750" y="2152650"/>
          <p14:tracePt t="40136" x="4997450" y="2152650"/>
          <p14:tracePt t="40152" x="5010150" y="2152650"/>
          <p14:tracePt t="40169" x="5016500" y="2152650"/>
          <p14:tracePt t="40185" x="5029200" y="2152650"/>
          <p14:tracePt t="40202" x="5035550" y="2152650"/>
          <p14:tracePt t="40225" x="5041900" y="2152650"/>
          <p14:tracePt t="40425" x="0" y="0"/>
        </p14:tracePtLst>
        <p14:tracePtLst>
          <p14:tracePt t="41329" x="5365750" y="2197100"/>
          <p14:tracePt t="41441" x="5372100" y="2197100"/>
          <p14:tracePt t="41449" x="5391150" y="2197100"/>
          <p14:tracePt t="41457" x="5416550" y="2197100"/>
          <p14:tracePt t="41468" x="5448300" y="2197100"/>
          <p14:tracePt t="41485" x="5543550" y="2197100"/>
          <p14:tracePt t="41502" x="5657850" y="2197100"/>
          <p14:tracePt t="41519" x="5784850" y="2197100"/>
          <p14:tracePt t="41535" x="5924550" y="2203450"/>
          <p14:tracePt t="41552" x="6045200" y="2222500"/>
          <p14:tracePt t="41553" x="6089650" y="2228850"/>
          <p14:tracePt t="41568" x="6153150" y="2241550"/>
          <p14:tracePt t="41585" x="6165850" y="2247900"/>
          <p14:tracePt t="41602" x="6172200" y="2247900"/>
          <p14:tracePt t="41802" x="0" y="0"/>
        </p14:tracePtLst>
        <p14:tracePtLst>
          <p14:tracePt t="45057" x="7696200" y="2190750"/>
          <p14:tracePt t="45235" x="7715250" y="2190750"/>
          <p14:tracePt t="45249" x="7753350" y="2190750"/>
          <p14:tracePt t="45262" x="7778750" y="2190750"/>
          <p14:tracePt t="45274" x="7842250" y="2190750"/>
          <p14:tracePt t="45284" x="7867650" y="2190750"/>
          <p14:tracePt t="45301" x="7924800" y="2190750"/>
          <p14:tracePt t="45318" x="7981950" y="2190750"/>
          <p14:tracePt t="45321" x="8001000" y="2197100"/>
          <p14:tracePt t="45334" x="8013700" y="2197100"/>
          <p14:tracePt t="45351" x="8064500" y="2209800"/>
          <p14:tracePt t="45353" x="8089900" y="2216150"/>
          <p14:tracePt t="45367" x="8102600" y="2216150"/>
          <p14:tracePt t="45384" x="8147050" y="2216150"/>
          <p14:tracePt t="45385" x="8159750" y="2216150"/>
          <p14:tracePt t="45401" x="8197850" y="2216150"/>
          <p14:tracePt t="45417" x="8223250" y="2216150"/>
          <p14:tracePt t="45434" x="8255000" y="2216150"/>
          <p14:tracePt t="45450" x="8280400" y="2216150"/>
          <p14:tracePt t="45467" x="8305800" y="2216150"/>
          <p14:tracePt t="45484" x="8324850" y="2216150"/>
          <p14:tracePt t="45501" x="8331200" y="2216150"/>
          <p14:tracePt t="45517" x="8343900" y="2216150"/>
          <p14:tracePt t="45534" x="8350250" y="2216150"/>
          <p14:tracePt t="45551" x="8362950" y="2222500"/>
          <p14:tracePt t="45567" x="8375650" y="2222500"/>
          <p14:tracePt t="45584" x="8382000" y="2222500"/>
          <p14:tracePt t="45585" x="8388350" y="2222500"/>
          <p14:tracePt t="45601" x="8394700" y="2222500"/>
          <p14:tracePt t="45617" x="8413750" y="2228850"/>
          <p14:tracePt t="45634" x="8432800" y="2228850"/>
          <p14:tracePt t="45650" x="8439150" y="2228850"/>
          <p14:tracePt t="45667" x="8464550" y="2235200"/>
          <p14:tracePt t="45684" x="8489950" y="2241550"/>
          <p14:tracePt t="45700" x="8496300" y="2241550"/>
          <p14:tracePt t="45717" x="8509000" y="2241550"/>
          <p14:tracePt t="45734" x="8534400" y="2241550"/>
          <p14:tracePt t="45750" x="8553450" y="2241550"/>
          <p14:tracePt t="45767" x="8578850" y="2241550"/>
          <p14:tracePt t="45784" x="8610600" y="2241550"/>
          <p14:tracePt t="45785" x="8636000" y="2241550"/>
          <p14:tracePt t="45801" x="8680450" y="2241550"/>
          <p14:tracePt t="45817" x="8718550" y="2241550"/>
          <p14:tracePt t="45834" x="8756650" y="2241550"/>
          <p14:tracePt t="45850" x="8801100" y="2241550"/>
          <p14:tracePt t="45867" x="8826500" y="2241550"/>
          <p14:tracePt t="45884" x="8839200" y="2241550"/>
          <p14:tracePt t="45900" x="8851900" y="2241550"/>
          <p14:tracePt t="45917" x="8864600" y="2241550"/>
          <p14:tracePt t="45934" x="8877300" y="2241550"/>
          <p14:tracePt t="45950" x="8896350" y="2241550"/>
          <p14:tracePt t="45967" x="8902700" y="2241550"/>
          <p14:tracePt t="45984" x="8909050" y="2241550"/>
          <p14:tracePt t="46000" x="8928100" y="2241550"/>
          <p14:tracePt t="46017" x="8940800" y="2241550"/>
          <p14:tracePt t="46034" x="8947150" y="2241550"/>
          <p14:tracePt t="46050" x="8959850" y="2241550"/>
          <p14:tracePt t="46067" x="8972550" y="2241550"/>
          <p14:tracePt t="46084" x="8978900" y="2241550"/>
          <p14:tracePt t="46100" x="8997950" y="2241550"/>
          <p14:tracePt t="46117" x="9004300" y="2241550"/>
          <p14:tracePt t="46134" x="9017000" y="2235200"/>
          <p14:tracePt t="46150" x="9023350" y="2222500"/>
          <p14:tracePt t="46167" x="9029700" y="2222500"/>
          <p14:tracePt t="46184" x="9036050" y="2203450"/>
          <p14:tracePt t="46201" x="9036050" y="2184400"/>
          <p14:tracePt t="46217" x="9042400" y="2165350"/>
          <p14:tracePt t="46234" x="9042400" y="2146300"/>
          <p14:tracePt t="46250" x="9042400" y="2120900"/>
          <p14:tracePt t="46267" x="9042400" y="2101850"/>
          <p14:tracePt t="46284" x="9042400" y="2076450"/>
          <p14:tracePt t="46300" x="9036050" y="2051050"/>
          <p14:tracePt t="46317" x="9023350" y="2032000"/>
          <p14:tracePt t="46334" x="9017000" y="2019300"/>
          <p14:tracePt t="46350" x="8991600" y="1993900"/>
          <p14:tracePt t="46367" x="8972550" y="1987550"/>
          <p14:tracePt t="46383" x="8934450" y="1962150"/>
          <p14:tracePt t="46386" x="8909050" y="1955800"/>
          <p14:tracePt t="46401" x="8839200" y="1930400"/>
          <p14:tracePt t="46417" x="8769350" y="1905000"/>
          <p14:tracePt t="46434" x="8680450" y="1885950"/>
          <p14:tracePt t="46450" x="8578850" y="1866900"/>
          <p14:tracePt t="46467" x="8489950" y="1854200"/>
          <p14:tracePt t="46484" x="8432800" y="1854200"/>
          <p14:tracePt t="46500" x="8382000" y="1854200"/>
          <p14:tracePt t="46517" x="8324850" y="1854200"/>
          <p14:tracePt t="46533" x="8274050" y="1866900"/>
          <p14:tracePt t="46550" x="8204200" y="1879600"/>
          <p14:tracePt t="46567" x="8153400" y="1905000"/>
          <p14:tracePt t="46584" x="8083550" y="1936750"/>
          <p14:tracePt t="46600" x="8007350" y="1974850"/>
          <p14:tracePt t="46617" x="7975600" y="1987550"/>
          <p14:tracePt t="46633" x="7950200" y="2006600"/>
          <p14:tracePt t="46650" x="7943850" y="2025650"/>
          <p14:tracePt t="46667" x="7931150" y="2044700"/>
          <p14:tracePt t="46684" x="7924800" y="2063750"/>
          <p14:tracePt t="46700" x="7924800" y="2070100"/>
          <p14:tracePt t="46717" x="7924800" y="2089150"/>
          <p14:tracePt t="46734" x="7924800" y="2108200"/>
          <p14:tracePt t="46750" x="7924800" y="2120900"/>
          <p14:tracePt t="46753" x="7924800" y="2133600"/>
          <p14:tracePt t="46769" x="7924800" y="2152650"/>
          <p14:tracePt t="46783" x="7931150" y="2159000"/>
          <p14:tracePt t="46801" x="7962900" y="2184400"/>
          <p14:tracePt t="46817" x="8007350" y="2216150"/>
          <p14:tracePt t="46834" x="8089900" y="2254250"/>
          <p14:tracePt t="46850" x="8191500" y="2292350"/>
          <p14:tracePt t="46867" x="8324850" y="2317750"/>
          <p14:tracePt t="46883" x="8420100" y="2324100"/>
          <p14:tracePt t="46900" x="8509000" y="2324100"/>
          <p14:tracePt t="46917" x="8578850" y="2311400"/>
          <p14:tracePt t="46934" x="8623300" y="2286000"/>
          <p14:tracePt t="46950" x="8648700" y="2266950"/>
          <p14:tracePt t="46967" x="8667750" y="2241550"/>
          <p14:tracePt t="46983" x="8680450" y="2222500"/>
          <p14:tracePt t="47000" x="8686800" y="2190750"/>
          <p14:tracePt t="47017" x="8686800" y="2165350"/>
          <p14:tracePt t="47033" x="8686800" y="2146300"/>
          <p14:tracePt t="47050" x="8686800" y="2127250"/>
          <p14:tracePt t="47067" x="8674100" y="2108200"/>
          <p14:tracePt t="47083" x="8667750" y="2101850"/>
          <p14:tracePt t="47100" x="8661400" y="2089150"/>
          <p14:tracePt t="47117" x="8655050" y="2076450"/>
          <p14:tracePt t="47134" x="8636000" y="2070100"/>
          <p14:tracePt t="47150" x="8623300" y="2057400"/>
          <p14:tracePt t="47167" x="8610600" y="2051050"/>
          <p14:tracePt t="47183" x="8604250" y="2051050"/>
          <p14:tracePt t="47200" x="8591550" y="2044700"/>
          <p14:tracePt t="47457" x="0" y="0"/>
        </p14:tracePtLst>
        <p14:tracePtLst>
          <p14:tracePt t="48585" x="6819900" y="2139950"/>
          <p14:tracePt t="48731" x="6826250" y="2139950"/>
          <p14:tracePt t="48748" x="6864350" y="2139950"/>
          <p14:tracePt t="48764" x="6921500" y="2139950"/>
          <p14:tracePt t="48781" x="7016750" y="2139950"/>
          <p14:tracePt t="48789" x="7080250" y="2139950"/>
          <p14:tracePt t="48800" x="7200900" y="2139950"/>
          <p14:tracePt t="48817" x="7296150" y="2139950"/>
          <p14:tracePt t="48833" x="7346950" y="2139950"/>
          <p14:tracePt t="48850" x="7359650" y="2139950"/>
          <p14:tracePt t="48874" x="7366000" y="2139950"/>
          <p14:tracePt t="48889" x="7372350" y="2139950"/>
          <p14:tracePt t="48906" x="7378700" y="2139950"/>
          <p14:tracePt t="48916" x="7385050" y="2139950"/>
          <p14:tracePt t="48938" x="7391400" y="2139950"/>
          <p14:tracePt t="48955" x="7397750" y="2139950"/>
          <p14:tracePt t="49195" x="0" y="0"/>
        </p14:tracePtLst>
        <p14:tracePtLst>
          <p14:tracePt t="50355" x="7734300" y="2203450"/>
          <p14:tracePt t="50444" x="7740650" y="2203450"/>
          <p14:tracePt t="50459" x="7778750" y="2203450"/>
          <p14:tracePt t="50473" x="7804150" y="2203450"/>
          <p14:tracePt t="50488" x="7880350" y="2203450"/>
          <p14:tracePt t="50491" x="7918450" y="2203450"/>
          <p14:tracePt t="50499" x="7962900" y="2203450"/>
          <p14:tracePt t="50516" x="8070850" y="2203450"/>
          <p14:tracePt t="50532" x="8191500" y="2222500"/>
          <p14:tracePt t="50549" x="8299450" y="2235200"/>
          <p14:tracePt t="50566" x="8401050" y="2254250"/>
          <p14:tracePt t="50583" x="8464550" y="2260600"/>
          <p14:tracePt t="50586" x="8496300" y="2266950"/>
          <p14:tracePt t="50599" x="8509000" y="2266950"/>
          <p14:tracePt t="50616" x="8559800" y="2273300"/>
          <p14:tracePt t="50618" x="8566150" y="2273300"/>
          <p14:tracePt t="50633" x="8604250" y="2279650"/>
          <p14:tracePt t="50649" x="8629650" y="2279650"/>
          <p14:tracePt t="50666" x="8655050" y="2279650"/>
          <p14:tracePt t="50682" x="8674100" y="2279650"/>
          <p14:tracePt t="50699" x="8693150" y="2279650"/>
          <p14:tracePt t="50716" x="8705850" y="2279650"/>
          <p14:tracePt t="50732" x="8724900" y="2279650"/>
          <p14:tracePt t="50749" x="8743950" y="2279650"/>
          <p14:tracePt t="50766" x="8763000" y="2279650"/>
          <p14:tracePt t="50782" x="8788400" y="2279650"/>
          <p14:tracePt t="50799" x="8801100" y="2279650"/>
          <p14:tracePt t="50801" x="8813800" y="2279650"/>
          <p14:tracePt t="50818" x="8820150" y="2279650"/>
          <p14:tracePt t="50833" x="8832850" y="2279650"/>
          <p14:tracePt t="50849" x="8851900" y="2279650"/>
          <p14:tracePt t="50865" x="8877300" y="2279650"/>
          <p14:tracePt t="50882" x="8902700" y="2279650"/>
          <p14:tracePt t="50899" x="8921750" y="2279650"/>
          <p14:tracePt t="50915" x="8928100" y="2279650"/>
          <p14:tracePt t="50932" x="8934450" y="2279650"/>
          <p14:tracePt t="50949" x="8947150" y="2279650"/>
          <p14:tracePt t="50965" x="8959850" y="2266950"/>
          <p14:tracePt t="50982" x="8972550" y="2260600"/>
          <p14:tracePt t="50999" x="8978900" y="2254250"/>
          <p14:tracePt t="51015" x="8991600" y="2228850"/>
          <p14:tracePt t="51032" x="8991600" y="2216150"/>
          <p14:tracePt t="51049" x="8991600" y="2184400"/>
          <p14:tracePt t="51065" x="8991600" y="2165350"/>
          <p14:tracePt t="51082" x="8991600" y="2133600"/>
          <p14:tracePt t="51099" x="8978900" y="2108200"/>
          <p14:tracePt t="51116" x="8959850" y="2082800"/>
          <p14:tracePt t="51132" x="8934450" y="2057400"/>
          <p14:tracePt t="51149" x="8902700" y="2038350"/>
          <p14:tracePt t="51165" x="8864600" y="2012950"/>
          <p14:tracePt t="51182" x="8832850" y="1993900"/>
          <p14:tracePt t="51199" x="8788400" y="1981200"/>
          <p14:tracePt t="51202" x="8775700" y="1974850"/>
          <p14:tracePt t="51215" x="8763000" y="1968500"/>
          <p14:tracePt t="51233" x="8737600" y="1968500"/>
          <p14:tracePt t="51249" x="8724900" y="1968500"/>
          <p14:tracePt t="51265" x="8712200" y="1968500"/>
          <p14:tracePt t="51299" x="8705850" y="1968500"/>
          <p14:tracePt t="51316" x="8699500" y="1968500"/>
          <p14:tracePt t="51332" x="8693150" y="1968500"/>
          <p14:tracePt t="51425" x="0" y="0"/>
        </p14:tracePtLst>
        <p14:tracePtLst>
          <p14:tracePt t="52445" x="9366250" y="2178050"/>
          <p14:tracePt t="52533" x="9372600" y="2178050"/>
          <p14:tracePt t="52555" x="9423400" y="2178050"/>
          <p14:tracePt t="52566" x="9436100" y="2178050"/>
          <p14:tracePt t="52582" x="9480550" y="2178050"/>
          <p14:tracePt t="52598" x="9512300" y="2178050"/>
          <p14:tracePt t="52615" x="9544050" y="2178050"/>
          <p14:tracePt t="52617" x="9563100" y="2178050"/>
          <p14:tracePt t="52632" x="9575800" y="2178050"/>
          <p14:tracePt t="52648" x="9607550" y="2178050"/>
          <p14:tracePt t="52665" x="9632950" y="2178050"/>
          <p14:tracePt t="52682" x="9645650" y="2178050"/>
          <p14:tracePt t="52698" x="9671050" y="2184400"/>
          <p14:tracePt t="52715" x="9690100" y="2190750"/>
          <p14:tracePt t="52732" x="9702800" y="2190750"/>
          <p14:tracePt t="52748" x="9721850" y="2197100"/>
          <p14:tracePt t="52765" x="9728200" y="2197100"/>
          <p14:tracePt t="52782" x="9740900" y="2197100"/>
          <p14:tracePt t="52841" x="9747250" y="2197100"/>
          <p14:tracePt t="52850" x="9753600" y="2197100"/>
          <p14:tracePt t="52865" x="9766300" y="2203450"/>
          <p14:tracePt t="52899" x="9772650" y="2203450"/>
          <p14:tracePt t="52970" x="9779000" y="2203450"/>
          <p14:tracePt t="53027" x="9785350" y="2203450"/>
          <p14:tracePt t="53067" x="9791700" y="2203450"/>
          <p14:tracePt t="53116" x="9798050" y="2203450"/>
          <p14:tracePt t="53130" x="9804400" y="2203450"/>
          <p14:tracePt t="53145" x="9810750" y="2203450"/>
          <p14:tracePt t="53170" x="9817100" y="2203450"/>
          <p14:tracePt t="53179" x="9823450" y="2203450"/>
          <p14:tracePt t="53195" x="9829800" y="2203450"/>
          <p14:tracePt t="53203" x="9836150" y="2203450"/>
          <p14:tracePt t="53215" x="9842500" y="2203450"/>
          <p14:tracePt t="53231" x="9848850" y="2203450"/>
          <p14:tracePt t="53249" x="9867900" y="2203450"/>
          <p14:tracePt t="53265" x="9874250" y="2203450"/>
          <p14:tracePt t="53282" x="9880600" y="2203450"/>
          <p14:tracePt t="53298" x="9886950" y="2203450"/>
          <p14:tracePt t="53315" x="9893300" y="2203450"/>
          <p14:tracePt t="53332" x="9899650" y="2203450"/>
          <p14:tracePt t="53363" x="9906000" y="2203450"/>
          <p14:tracePt t="53427" x="9912350" y="2203450"/>
          <p14:tracePt t="53443" x="9925050" y="2209800"/>
          <p14:tracePt t="53475" x="9931400" y="2209800"/>
          <p14:tracePt t="53489" x="9944100" y="2216150"/>
          <p14:tracePt t="53506" x="9950450" y="2216150"/>
          <p14:tracePt t="53522" x="9963150" y="2222500"/>
          <p14:tracePt t="53532" x="9975850" y="2222500"/>
          <p14:tracePt t="53548" x="9994900" y="2228850"/>
          <p14:tracePt t="53565" x="10020300" y="2228850"/>
          <p14:tracePt t="53582" x="10026650" y="2228850"/>
          <p14:tracePt t="53598" x="10045700" y="2235200"/>
          <p14:tracePt t="53601" x="10052050" y="2235200"/>
          <p14:tracePt t="53615" x="10064750" y="2241550"/>
          <p14:tracePt t="53632" x="10071100" y="2241550"/>
          <p14:tracePt t="53649" x="10077450" y="2241550"/>
          <p14:tracePt t="53665" x="10090150" y="2247900"/>
          <p14:tracePt t="53865" x="0" y="0"/>
        </p14:tracePtLst>
        <p14:tracePtLst>
          <p14:tracePt t="54413" x="10045700" y="2254250"/>
          <p14:tracePt t="54492" x="10052050" y="2254250"/>
          <p14:tracePt t="54508" x="10102850" y="2254250"/>
          <p14:tracePt t="54524" x="10185400" y="2254250"/>
          <p14:tracePt t="54532" x="10261600" y="2260600"/>
          <p14:tracePt t="54544" x="10325100" y="2266950"/>
          <p14:tracePt t="54554" x="10496550" y="2286000"/>
          <p14:tracePt t="54565" x="10579100" y="2292350"/>
          <p14:tracePt t="54581" x="10718800" y="2311400"/>
          <p14:tracePt t="54598" x="10807700" y="2311400"/>
          <p14:tracePt t="54615" x="10858500" y="2311400"/>
          <p14:tracePt t="54617" x="10877550" y="2311400"/>
          <p14:tracePt t="54631" x="10896600" y="2311400"/>
          <p14:tracePt t="54648" x="10915650" y="2311400"/>
          <p14:tracePt t="54650" x="10928350" y="2311400"/>
          <p14:tracePt t="54665" x="10947400" y="2311400"/>
          <p14:tracePt t="54681" x="10966450" y="2311400"/>
          <p14:tracePt t="54698" x="10985500" y="2311400"/>
          <p14:tracePt t="54714" x="11004550" y="2311400"/>
          <p14:tracePt t="54825" x="0" y="0"/>
        </p14:tracePtLst>
        <p14:tracePtLst>
          <p14:tracePt t="56187" x="876300" y="2457450"/>
          <p14:tracePt t="56259" x="895350" y="2457450"/>
          <p14:tracePt t="56274" x="939800" y="2457450"/>
          <p14:tracePt t="56286" x="971550" y="2457450"/>
          <p14:tracePt t="56300" x="1047750" y="2457450"/>
          <p14:tracePt t="56314" x="1143000" y="2457450"/>
          <p14:tracePt t="56331" x="1250950" y="2457450"/>
          <p14:tracePt t="56347" x="1327150" y="2457450"/>
          <p14:tracePt t="56364" x="1352550" y="2457450"/>
          <p14:tracePt t="56380" x="1358900" y="2457450"/>
          <p14:tracePt t="56489" x="0" y="0"/>
        </p14:tracePtLst>
        <p14:tracePtLst>
          <p14:tracePt t="59526" x="2222500" y="2451100"/>
          <p14:tracePt t="59544" x="2247900" y="2451100"/>
          <p14:tracePt t="59555" x="2286000" y="2451100"/>
          <p14:tracePt t="59567" x="2317750" y="2451100"/>
          <p14:tracePt t="59580" x="2393950" y="2451100"/>
          <p14:tracePt t="59596" x="2533650" y="2451100"/>
          <p14:tracePt t="59613" x="2730500" y="2451100"/>
          <p14:tracePt t="59630" x="2940050" y="2451100"/>
          <p14:tracePt t="59646" x="3117850" y="2451100"/>
          <p14:tracePt t="59650" x="3206750" y="2451100"/>
          <p14:tracePt t="59663" x="3276600" y="2451100"/>
          <p14:tracePt t="59680" x="3378200" y="2451100"/>
          <p14:tracePt t="59682" x="3409950" y="2451100"/>
          <p14:tracePt t="59696" x="3429000" y="2451100"/>
          <p14:tracePt t="59698" x="3448050" y="2451100"/>
          <p14:tracePt t="59713" x="3467100" y="2451100"/>
          <p14:tracePt t="59729" x="3492500" y="2451100"/>
          <p14:tracePt t="59746" x="3517900" y="2451100"/>
          <p14:tracePt t="59763" x="3543300" y="2451100"/>
          <p14:tracePt t="59779" x="3562350" y="2451100"/>
          <p14:tracePt t="59796" x="3581400" y="2451100"/>
          <p14:tracePt t="59813" x="3594100" y="2451100"/>
          <p14:tracePt t="59829" x="3600450" y="2451100"/>
          <p14:tracePt t="59846" x="3606800" y="2451100"/>
          <p14:tracePt t="59863" x="3613150" y="2451100"/>
          <p14:tracePt t="59977" x="0" y="0"/>
        </p14:tracePtLst>
        <p14:tracePtLst>
          <p14:tracePt t="60869" x="3930650" y="2476500"/>
          <p14:tracePt t="60932" x="3943350" y="2476500"/>
          <p14:tracePt t="60946" x="3968750" y="2476500"/>
          <p14:tracePt t="60962" x="4013200" y="2476500"/>
          <p14:tracePt t="60979" x="4089400" y="2476500"/>
          <p14:tracePt t="60996" x="4178300" y="2476500"/>
          <p14:tracePt t="61012" x="4286250" y="2476500"/>
          <p14:tracePt t="61029" x="4368800" y="2476500"/>
          <p14:tracePt t="61046" x="4445000" y="2476500"/>
          <p14:tracePt t="61062" x="4502150" y="2476500"/>
          <p14:tracePt t="61079" x="4540250" y="2482850"/>
          <p14:tracePt t="61081" x="4546600" y="2482850"/>
          <p14:tracePt t="61096" x="4552950" y="2482850"/>
          <p14:tracePt t="61130" x="4559300" y="2482850"/>
          <p14:tracePt t="61386" x="4565650" y="2482850"/>
          <p14:tracePt t="61396" x="4572000" y="2482850"/>
          <p14:tracePt t="61412" x="4584700" y="2482850"/>
          <p14:tracePt t="61429" x="4610100" y="2482850"/>
          <p14:tracePt t="61446" x="4635500" y="2482850"/>
          <p14:tracePt t="61450" x="4660900" y="2482850"/>
          <p14:tracePt t="61463" x="4686300" y="2482850"/>
          <p14:tracePt t="61479" x="4743450" y="2482850"/>
          <p14:tracePt t="61483" x="4775200" y="2482850"/>
          <p14:tracePt t="61500" x="4819650" y="2482850"/>
          <p14:tracePt t="61515" x="4864100" y="2482850"/>
          <p14:tracePt t="61531" x="4889500" y="2482850"/>
          <p14:tracePt t="61545" x="4914900" y="2482850"/>
          <p14:tracePt t="61562" x="4953000" y="2482850"/>
          <p14:tracePt t="61579" x="4991100" y="2482850"/>
          <p14:tracePt t="61596" x="5035550" y="2482850"/>
          <p14:tracePt t="61612" x="5086350" y="2482850"/>
          <p14:tracePt t="61629" x="5130800" y="2482850"/>
          <p14:tracePt t="61645" x="5181600" y="2482850"/>
          <p14:tracePt t="61662" x="5238750" y="2482850"/>
          <p14:tracePt t="61679" x="5302250" y="2482850"/>
          <p14:tracePt t="61682" x="5334000" y="2482850"/>
          <p14:tracePt t="61695" x="5365750" y="2482850"/>
          <p14:tracePt t="61712" x="5422900" y="2482850"/>
          <p14:tracePt t="61714" x="5448300" y="2482850"/>
          <p14:tracePt t="61729" x="5473700" y="2482850"/>
          <p14:tracePt t="61745" x="5480050" y="2482850"/>
          <p14:tracePt t="62249" x="0" y="0"/>
        </p14:tracePtLst>
        <p14:tracePtLst>
          <p14:tracePt t="68662" x="2133600" y="2520950"/>
          <p14:tracePt t="68689" x="2133600" y="2527300"/>
          <p14:tracePt t="68706" x="2127250" y="2540000"/>
          <p14:tracePt t="68714" x="2120900" y="2552700"/>
          <p14:tracePt t="68726" x="2120900" y="2559050"/>
          <p14:tracePt t="68743" x="2120900" y="2590800"/>
          <p14:tracePt t="68759" x="2114550" y="2616200"/>
          <p14:tracePt t="68762" x="2114550" y="2635250"/>
          <p14:tracePt t="68776" x="2114550" y="2667000"/>
          <p14:tracePt t="68793" x="2114550" y="2705100"/>
          <p14:tracePt t="68809" x="2127250" y="2743200"/>
          <p14:tracePt t="68826" x="2146300" y="2768600"/>
          <p14:tracePt t="68843" x="2171700" y="2806700"/>
          <p14:tracePt t="68859" x="2209800" y="2838450"/>
          <p14:tracePt t="68876" x="2273300" y="2863850"/>
          <p14:tracePt t="68893" x="2349500" y="2895600"/>
          <p14:tracePt t="68909" x="2451100" y="2914650"/>
          <p14:tracePt t="68926" x="2559050" y="2933700"/>
          <p14:tracePt t="68929" x="2616200" y="2940050"/>
          <p14:tracePt t="68943" x="2667000" y="2940050"/>
          <p14:tracePt t="68959" x="2768600" y="2940050"/>
          <p14:tracePt t="68961" x="2813050" y="2940050"/>
          <p14:tracePt t="68976" x="2838450" y="2933700"/>
          <p14:tracePt t="68993" x="2876550" y="2908300"/>
          <p14:tracePt t="69009" x="2889250" y="2882900"/>
          <p14:tracePt t="69026" x="2889250" y="2857500"/>
          <p14:tracePt t="69043" x="2889250" y="2819400"/>
          <p14:tracePt t="69059" x="2889250" y="2781300"/>
          <p14:tracePt t="69076" x="2882900" y="2730500"/>
          <p14:tracePt t="69093" x="2857500" y="2698750"/>
          <p14:tracePt t="69109" x="2832100" y="2660650"/>
          <p14:tracePt t="69126" x="2800350" y="2635250"/>
          <p14:tracePt t="69143" x="2768600" y="2622550"/>
          <p14:tracePt t="69146" x="2749550" y="2616200"/>
          <p14:tracePt t="69160" x="2730500" y="2609850"/>
          <p14:tracePt t="69177" x="2667000" y="2590800"/>
          <p14:tracePt t="69193" x="2622550" y="2578100"/>
          <p14:tracePt t="69209" x="2565400" y="2571750"/>
          <p14:tracePt t="69226" x="2527300" y="2571750"/>
          <p14:tracePt t="69242" x="2489200" y="2571750"/>
          <p14:tracePt t="69259" x="2444750" y="2571750"/>
          <p14:tracePt t="69276" x="2413000" y="2584450"/>
          <p14:tracePt t="69293" x="2381250" y="2597150"/>
          <p14:tracePt t="69309" x="2355850" y="2622550"/>
          <p14:tracePt t="69326" x="2343150" y="2641600"/>
          <p14:tracePt t="69342" x="2330450" y="2673350"/>
          <p14:tracePt t="69359" x="2317750" y="2705100"/>
          <p14:tracePt t="69376" x="2317750" y="2736850"/>
          <p14:tracePt t="69378" x="2317750" y="2749550"/>
          <p14:tracePt t="69393" x="2317750" y="2781300"/>
          <p14:tracePt t="69409" x="2324100" y="2806700"/>
          <p14:tracePt t="69426" x="2349500" y="2838450"/>
          <p14:tracePt t="69443" x="2381250" y="2857500"/>
          <p14:tracePt t="69459" x="2432050" y="2870200"/>
          <p14:tracePt t="69476" x="2470150" y="2876550"/>
          <p14:tracePt t="69493" x="2514600" y="2876550"/>
          <p14:tracePt t="69509" x="2565400" y="2876550"/>
          <p14:tracePt t="69526" x="2597150" y="2863850"/>
          <p14:tracePt t="69542" x="2628900" y="2851150"/>
          <p14:tracePt t="69559" x="2647950" y="2825750"/>
          <p14:tracePt t="69576" x="2679700" y="2794000"/>
          <p14:tracePt t="69578" x="2686050" y="2781300"/>
          <p14:tracePt t="69593" x="2698750" y="2749550"/>
          <p14:tracePt t="69609" x="2698750" y="2736850"/>
          <p14:tracePt t="69626" x="2698750" y="2717800"/>
          <p14:tracePt t="69643" x="2698750" y="2692400"/>
          <p14:tracePt t="69659" x="2698750" y="2654300"/>
          <p14:tracePt t="69676" x="2679700" y="2628900"/>
          <p14:tracePt t="69693" x="2660650" y="2603500"/>
          <p14:tracePt t="69709" x="2635250" y="2590800"/>
          <p14:tracePt t="69726" x="2597150" y="2584450"/>
          <p14:tracePt t="69743" x="2565400" y="2571750"/>
          <p14:tracePt t="69745" x="2552700" y="2571750"/>
          <p14:tracePt t="69759" x="2533650" y="2571750"/>
          <p14:tracePt t="69776" x="2482850" y="2571750"/>
          <p14:tracePt t="69793" x="2425700" y="2571750"/>
          <p14:tracePt t="69809" x="2393950" y="2571750"/>
          <p14:tracePt t="69826" x="2349500" y="2584450"/>
          <p14:tracePt t="69842" x="2324100" y="2590800"/>
          <p14:tracePt t="69859" x="2298700" y="2603500"/>
          <p14:tracePt t="69876" x="2286000" y="2616200"/>
          <p14:tracePt t="69893" x="2266950" y="2622550"/>
          <p14:tracePt t="69909" x="2260600" y="2635250"/>
          <p14:tracePt t="69926" x="2254250" y="2660650"/>
          <p14:tracePt t="69943" x="2247900" y="2692400"/>
          <p14:tracePt t="69945" x="2247900" y="2711450"/>
          <p14:tracePt t="69959" x="2247900" y="2724150"/>
          <p14:tracePt t="69976" x="2247900" y="2755900"/>
          <p14:tracePt t="69993" x="2260600" y="2794000"/>
          <p14:tracePt t="70009" x="2266950" y="2813050"/>
          <p14:tracePt t="70026" x="2286000" y="2825750"/>
          <p14:tracePt t="70043" x="2311400" y="2838450"/>
          <p14:tracePt t="70059" x="2355850" y="2844800"/>
          <p14:tracePt t="70076" x="2413000" y="2844800"/>
          <p14:tracePt t="70092" x="2495550" y="2844800"/>
          <p14:tracePt t="70109" x="2597150" y="2838450"/>
          <p14:tracePt t="70126" x="2667000" y="2813050"/>
          <p14:tracePt t="70143" x="2730500" y="2774950"/>
          <p14:tracePt t="70159" x="2768600" y="2743200"/>
          <p14:tracePt t="70176" x="2781300" y="2724150"/>
          <p14:tracePt t="70178" x="2787650" y="2711450"/>
          <p14:tracePt t="70193" x="2794000" y="2698750"/>
          <p14:tracePt t="70209" x="2794000" y="2673350"/>
          <p14:tracePt t="70226" x="2794000" y="2654300"/>
          <p14:tracePt t="70243" x="2794000" y="2622550"/>
          <p14:tracePt t="70259" x="2774950" y="2597150"/>
          <p14:tracePt t="70276" x="2755900" y="2578100"/>
          <p14:tracePt t="70292" x="2717800" y="2559050"/>
          <p14:tracePt t="70309" x="2679700" y="2546350"/>
          <p14:tracePt t="70326" x="2635250" y="2540000"/>
          <p14:tracePt t="70342" x="2578100" y="2533650"/>
          <p14:tracePt t="70345" x="2552700" y="2533650"/>
          <p14:tracePt t="70359" x="2520950" y="2533650"/>
          <p14:tracePt t="70376" x="2476500" y="2533650"/>
          <p14:tracePt t="70379" x="2451100" y="2533650"/>
          <p14:tracePt t="70393" x="2419350" y="2546350"/>
          <p14:tracePt t="70409" x="2387600" y="2565400"/>
          <p14:tracePt t="70426" x="2362200" y="2584450"/>
          <p14:tracePt t="70442" x="2349500" y="2609850"/>
          <p14:tracePt t="70459" x="2336800" y="2628900"/>
          <p14:tracePt t="70476" x="2324100" y="2660650"/>
          <p14:tracePt t="70492" x="2324100" y="2673350"/>
          <p14:tracePt t="70509" x="2324100" y="2692400"/>
          <p14:tracePt t="70526" x="2324100" y="2711450"/>
          <p14:tracePt t="70542" x="2324100" y="2730500"/>
          <p14:tracePt t="70559" x="2330450" y="2762250"/>
          <p14:tracePt t="70561" x="2336800" y="2762250"/>
          <p14:tracePt t="70575" x="2343150" y="2774950"/>
          <p14:tracePt t="70578" x="2355850" y="2781300"/>
          <p14:tracePt t="70593" x="2381250" y="2794000"/>
          <p14:tracePt t="70609" x="2406650" y="2794000"/>
          <p14:tracePt t="70626" x="2451100" y="2794000"/>
          <p14:tracePt t="70642" x="2527300" y="2794000"/>
          <p14:tracePt t="70659" x="2603500" y="2787650"/>
          <p14:tracePt t="70676" x="2660650" y="2774950"/>
          <p14:tracePt t="70692" x="2692400" y="2768600"/>
          <p14:tracePt t="70709" x="2705100" y="2755900"/>
          <p14:tracePt t="70725" x="2717800" y="2749550"/>
          <p14:tracePt t="70742" x="2724150" y="2736850"/>
          <p14:tracePt t="70759" x="2730500" y="2717800"/>
          <p14:tracePt t="70775" x="2730500" y="2705100"/>
          <p14:tracePt t="70778" x="2730500" y="2698750"/>
          <p14:tracePt t="70792" x="2730500" y="2692400"/>
          <p14:tracePt t="70809" x="2730500" y="2673350"/>
          <p14:tracePt t="70825" x="2724150" y="2667000"/>
          <p14:tracePt t="70842" x="2717800" y="2654300"/>
          <p14:tracePt t="70859" x="2705100" y="2647950"/>
          <p14:tracePt t="70876" x="2673350" y="2635250"/>
          <p14:tracePt t="70892" x="2647950" y="2622550"/>
          <p14:tracePt t="70909" x="2609850" y="2609850"/>
          <p14:tracePt t="70925" x="2571750" y="2603500"/>
          <p14:tracePt t="70942" x="2520950" y="2590800"/>
          <p14:tracePt t="70959" x="2476500" y="2578100"/>
          <p14:tracePt t="70962" x="2470150" y="2578100"/>
          <p14:tracePt t="70975" x="2444750" y="2578100"/>
          <p14:tracePt t="70992" x="2419350" y="2578100"/>
          <p14:tracePt t="71009" x="2387600" y="2578100"/>
          <p14:tracePt t="71025" x="2368550" y="2578100"/>
          <p14:tracePt t="71042" x="2336800" y="2578100"/>
          <p14:tracePt t="71058" x="2317750" y="2590800"/>
          <p14:tracePt t="71075" x="2305050" y="2603500"/>
          <p14:tracePt t="71092" x="2292350" y="2609850"/>
          <p14:tracePt t="71108" x="2286000" y="2622550"/>
          <p14:tracePt t="71125" x="2273300" y="2647950"/>
          <p14:tracePt t="71142" x="2266950" y="2660650"/>
          <p14:tracePt t="71159" x="2266950" y="2673350"/>
          <p14:tracePt t="71175" x="2260600" y="2692400"/>
          <p14:tracePt t="71192" x="2260600" y="2705100"/>
          <p14:tracePt t="71209" x="2260600" y="2730500"/>
          <p14:tracePt t="71225" x="2273300" y="2755900"/>
          <p14:tracePt t="71242" x="2286000" y="2774950"/>
          <p14:tracePt t="71258" x="2298700" y="2787650"/>
          <p14:tracePt t="71275" x="2324100" y="2806700"/>
          <p14:tracePt t="71292" x="2368550" y="2825750"/>
          <p14:tracePt t="71309" x="2425700" y="2838450"/>
          <p14:tracePt t="71325" x="2495550" y="2844800"/>
          <p14:tracePt t="71342" x="2571750" y="2844800"/>
          <p14:tracePt t="71345" x="2597150" y="2844800"/>
          <p14:tracePt t="71359" x="2628900" y="2844800"/>
          <p14:tracePt t="71375" x="2647950" y="2838450"/>
          <p14:tracePt t="71392" x="2660650" y="2825750"/>
          <p14:tracePt t="71409" x="2673350" y="2813050"/>
          <p14:tracePt t="71425" x="2686050" y="2794000"/>
          <p14:tracePt t="71442" x="2686050" y="2774950"/>
          <p14:tracePt t="71459" x="2686050" y="2743200"/>
          <p14:tracePt t="71475" x="2686050" y="2724150"/>
          <p14:tracePt t="71492" x="2686050" y="2717800"/>
          <p14:tracePt t="71508" x="2686050" y="2705100"/>
          <p14:tracePt t="71525" x="2686050" y="2692400"/>
          <p14:tracePt t="71542" x="2686050" y="2673350"/>
          <p14:tracePt t="71558" x="2667000" y="2647950"/>
          <p14:tracePt t="71575" x="2641600" y="2635250"/>
          <p14:tracePt t="71577" x="2622550" y="2622550"/>
          <p14:tracePt t="71592" x="2603500" y="2616200"/>
          <p14:tracePt t="71609" x="2565400" y="2597150"/>
          <p14:tracePt t="71625" x="2546350" y="2590800"/>
          <p14:tracePt t="71642" x="2527300" y="2590800"/>
          <p14:tracePt t="71659" x="2508250" y="2590800"/>
          <p14:tracePt t="71675" x="2489200" y="2590800"/>
          <p14:tracePt t="71692" x="2476500" y="2590800"/>
          <p14:tracePt t="71709" x="2451100" y="2597150"/>
          <p14:tracePt t="71725" x="2438400" y="2603500"/>
          <p14:tracePt t="71742" x="2419350" y="2609850"/>
          <p14:tracePt t="71745" x="2413000" y="2616200"/>
          <p14:tracePt t="71758" x="2406650" y="2622550"/>
          <p14:tracePt t="71775" x="2387600" y="2635250"/>
          <p14:tracePt t="71792" x="2374900" y="2641600"/>
          <p14:tracePt t="71809" x="2362200" y="2673350"/>
          <p14:tracePt t="71825" x="2349500" y="2692400"/>
          <p14:tracePt t="71842" x="2336800" y="2717800"/>
          <p14:tracePt t="71858" x="2336800" y="2730500"/>
          <p14:tracePt t="71875" x="2336800" y="2743200"/>
          <p14:tracePt t="71892" x="2336800" y="2762250"/>
          <p14:tracePt t="71929" x="2343150" y="2774950"/>
          <p14:tracePt t="71945" x="2349500" y="2781300"/>
          <p14:tracePt t="71959" x="2362200" y="2787650"/>
          <p14:tracePt t="71975" x="2374900" y="2787650"/>
          <p14:tracePt t="71992" x="2406650" y="2794000"/>
          <p14:tracePt t="72009" x="2463800" y="2794000"/>
          <p14:tracePt t="72025" x="2514600" y="2774950"/>
          <p14:tracePt t="72042" x="2552700" y="2755900"/>
          <p14:tracePt t="72058" x="2578100" y="2717800"/>
          <p14:tracePt t="72075" x="2597150" y="2686050"/>
          <p14:tracePt t="72092" x="2603500" y="2654300"/>
          <p14:tracePt t="72108" x="2609850" y="2635250"/>
          <p14:tracePt t="72125" x="2609850" y="2616200"/>
          <p14:tracePt t="72142" x="2603500" y="2603500"/>
          <p14:tracePt t="72159" x="2584450" y="2590800"/>
          <p14:tracePt t="72162" x="2578100" y="2584450"/>
          <p14:tracePt t="72175" x="2565400" y="2578100"/>
          <p14:tracePt t="72192" x="2552700" y="2571750"/>
          <p14:tracePt t="72208" x="2546350" y="2571750"/>
          <p14:tracePt t="72225" x="2540000" y="2571750"/>
          <p14:tracePt t="72425" x="0" y="0"/>
        </p14:tracePtLst>
        <p14:tracePtLst>
          <p14:tracePt t="73117" x="2381250" y="2546350"/>
          <p14:tracePt t="73136" x="2374900" y="2546350"/>
          <p14:tracePt t="73156" x="2368550" y="2546350"/>
          <p14:tracePt t="73171" x="2362200" y="2546350"/>
          <p14:tracePt t="73181" x="2355850" y="2546350"/>
          <p14:tracePt t="73192" x="2349500" y="2546350"/>
          <p14:tracePt t="73209" x="2330450" y="2565400"/>
          <p14:tracePt t="73225" x="2305050" y="2578100"/>
          <p14:tracePt t="73241" x="2286000" y="2603500"/>
          <p14:tracePt t="73258" x="2279650" y="2622550"/>
          <p14:tracePt t="73275" x="2266950" y="2647950"/>
          <p14:tracePt t="73291" x="2254250" y="2660650"/>
          <p14:tracePt t="73308" x="2247900" y="2673350"/>
          <p14:tracePt t="73325" x="2247900" y="2679700"/>
          <p14:tracePt t="73341" x="2247900" y="2686050"/>
          <p14:tracePt t="73358" x="2247900" y="2698750"/>
          <p14:tracePt t="73374" x="2247900" y="2711450"/>
          <p14:tracePt t="73391" x="2247900" y="2724150"/>
          <p14:tracePt t="73393" x="2247900" y="2736850"/>
          <p14:tracePt t="73408" x="2247900" y="2743200"/>
          <p14:tracePt t="73425" x="2254250" y="2774950"/>
          <p14:tracePt t="73441" x="2266950" y="2787650"/>
          <p14:tracePt t="73458" x="2273300" y="2794000"/>
          <p14:tracePt t="73475" x="2279650" y="2800350"/>
          <p14:tracePt t="73491" x="2298700" y="2806700"/>
          <p14:tracePt t="73508" x="2324100" y="2813050"/>
          <p14:tracePt t="73524" x="2374900" y="2819400"/>
          <p14:tracePt t="73541" x="2413000" y="2825750"/>
          <p14:tracePt t="73558" x="2476500" y="2838450"/>
          <p14:tracePt t="73574" x="2514600" y="2838450"/>
          <p14:tracePt t="73591" x="2546350" y="2838450"/>
          <p14:tracePt t="73594" x="2565400" y="2838450"/>
          <p14:tracePt t="73608" x="2584450" y="2838450"/>
          <p14:tracePt t="73625" x="2616200" y="2819400"/>
          <p14:tracePt t="73641" x="2628900" y="2813050"/>
          <p14:tracePt t="73658" x="2641600" y="2787650"/>
          <p14:tracePt t="73675" x="2654300" y="2762250"/>
          <p14:tracePt t="73691" x="2660650" y="2730500"/>
          <p14:tracePt t="73708" x="2667000" y="2698750"/>
          <p14:tracePt t="73724" x="2667000" y="2686050"/>
          <p14:tracePt t="73742" x="2667000" y="2647950"/>
          <p14:tracePt t="73758" x="2660650" y="2628900"/>
          <p14:tracePt t="73774" x="2635250" y="2603500"/>
          <p14:tracePt t="73791" x="2609850" y="2584450"/>
          <p14:tracePt t="73808" x="2571750" y="2559050"/>
          <p14:tracePt t="73825" x="2520950" y="2540000"/>
          <p14:tracePt t="73841" x="2489200" y="2527300"/>
          <p14:tracePt t="73858" x="2470150" y="2520950"/>
          <p14:tracePt t="73874" x="2444750" y="2514600"/>
          <p14:tracePt t="73891" x="2425700" y="2514600"/>
          <p14:tracePt t="73908" x="2406650" y="2514600"/>
          <p14:tracePt t="73924" x="2387600" y="2514600"/>
          <p14:tracePt t="73941" x="2355850" y="2514600"/>
          <p14:tracePt t="73958" x="2336800" y="2533650"/>
          <p14:tracePt t="73974" x="2305050" y="2559050"/>
          <p14:tracePt t="73991" x="2286000" y="2571750"/>
          <p14:tracePt t="74008" x="2254250" y="2597150"/>
          <p14:tracePt t="74010" x="2247900" y="2609850"/>
          <p14:tracePt t="74025" x="2241550" y="2628900"/>
          <p14:tracePt t="74041" x="2228850" y="2660650"/>
          <p14:tracePt t="74058" x="2228850" y="2673350"/>
          <p14:tracePt t="74074" x="2228850" y="2692400"/>
          <p14:tracePt t="74091" x="2228850" y="2711450"/>
          <p14:tracePt t="74108" x="2228850" y="2730500"/>
          <p14:tracePt t="74124" x="2228850" y="2743200"/>
          <p14:tracePt t="74141" x="2228850" y="2749550"/>
          <p14:tracePt t="74158" x="2235200" y="2768600"/>
          <p14:tracePt t="74174" x="2247900" y="2774950"/>
          <p14:tracePt t="74191" x="2247900" y="2781300"/>
          <p14:tracePt t="74208" x="2266950" y="2787650"/>
          <p14:tracePt t="74225" x="2311400" y="2800350"/>
          <p14:tracePt t="74241" x="2387600" y="2806700"/>
          <p14:tracePt t="74258" x="2444750" y="2806700"/>
          <p14:tracePt t="74274" x="2514600" y="2806700"/>
          <p14:tracePt t="74291" x="2584450" y="2806700"/>
          <p14:tracePt t="74307" x="2641600" y="2806700"/>
          <p14:tracePt t="74324" x="2673350" y="2806700"/>
          <p14:tracePt t="74341" x="2692400" y="2794000"/>
          <p14:tracePt t="74358" x="2698750" y="2787650"/>
          <p14:tracePt t="74374" x="2711450" y="2762250"/>
          <p14:tracePt t="74391" x="2717800" y="2749550"/>
          <p14:tracePt t="74393" x="2717800" y="2736850"/>
          <p14:tracePt t="74407" x="2717800" y="2730500"/>
          <p14:tracePt t="74425" x="2717800" y="2698750"/>
          <p14:tracePt t="74441" x="2717800" y="2692400"/>
          <p14:tracePt t="74458" x="2717800" y="2679700"/>
          <p14:tracePt t="74474" x="2717800" y="2673350"/>
          <p14:tracePt t="74491" x="2717800" y="2660650"/>
          <p14:tracePt t="74738" x="0" y="0"/>
        </p14:tracePtLst>
        <p14:tracePtLst>
          <p14:tracePt t="78866" x="7340600" y="2565400"/>
          <p14:tracePt t="78877" x="7334250" y="2584450"/>
          <p14:tracePt t="78889" x="7327900" y="2603500"/>
          <p14:tracePt t="78906" x="7321550" y="2635250"/>
          <p14:tracePt t="78923" x="7321550" y="2673350"/>
          <p14:tracePt t="78940" x="7321550" y="2705100"/>
          <p14:tracePt t="78956" x="7321550" y="2749550"/>
          <p14:tracePt t="78973" x="7327900" y="2781300"/>
          <p14:tracePt t="78990" x="7346950" y="2800350"/>
          <p14:tracePt t="79006" x="7359650" y="2832100"/>
          <p14:tracePt t="79023" x="7378700" y="2851150"/>
          <p14:tracePt t="79026" x="7391400" y="2857500"/>
          <p14:tracePt t="79039" x="7397750" y="2863850"/>
          <p14:tracePt t="79056" x="7435850" y="2876550"/>
          <p14:tracePt t="79073" x="7461250" y="2876550"/>
          <p14:tracePt t="79089" x="7493000" y="2876550"/>
          <p14:tracePt t="79106" x="7550150" y="2863850"/>
          <p14:tracePt t="79123" x="7588250" y="2838450"/>
          <p14:tracePt t="79139" x="7632700" y="2806700"/>
          <p14:tracePt t="79156" x="7658100" y="2781300"/>
          <p14:tracePt t="79173" x="7670800" y="2749550"/>
          <p14:tracePt t="79189" x="7683500" y="2724150"/>
          <p14:tracePt t="79206" x="7702550" y="2698750"/>
          <p14:tracePt t="79209" x="7708900" y="2679700"/>
          <p14:tracePt t="79240" x="7708900" y="2654300"/>
          <p14:tracePt t="79243" x="7708900" y="2641600"/>
          <p14:tracePt t="79256" x="7708900" y="2622550"/>
          <p14:tracePt t="79273" x="7689850" y="2603500"/>
          <p14:tracePt t="79289" x="7683500" y="2597150"/>
          <p14:tracePt t="79306" x="7677150" y="2584450"/>
          <p14:tracePt t="79322" x="7658100" y="2578100"/>
          <p14:tracePt t="79356" x="7639050" y="2578100"/>
          <p14:tracePt t="79372" x="7626350" y="2578100"/>
          <p14:tracePt t="79389" x="7600950" y="2578100"/>
          <p14:tracePt t="79406" x="7556500" y="2578100"/>
          <p14:tracePt t="79422" x="7518400" y="2584450"/>
          <p14:tracePt t="79439" x="7473950" y="2597150"/>
          <p14:tracePt t="79456" x="7442200" y="2603500"/>
          <p14:tracePt t="79458" x="7423150" y="2609850"/>
          <p14:tracePt t="79472" x="7397750" y="2628900"/>
          <p14:tracePt t="79489" x="7385050" y="2647950"/>
          <p14:tracePt t="79506" x="7372350" y="2660650"/>
          <p14:tracePt t="79522" x="7366000" y="2679700"/>
          <p14:tracePt t="79539" x="7366000" y="2698750"/>
          <p14:tracePt t="79556" x="7366000" y="2717800"/>
          <p14:tracePt t="79573" x="7366000" y="2743200"/>
          <p14:tracePt t="79589" x="7372350" y="2781300"/>
          <p14:tracePt t="79606" x="7378700" y="2806700"/>
          <p14:tracePt t="79622" x="7391400" y="2838450"/>
          <p14:tracePt t="79639" x="7423150" y="2870200"/>
          <p14:tracePt t="79656" x="7454900" y="2901950"/>
          <p14:tracePt t="79672" x="7512050" y="2933700"/>
          <p14:tracePt t="79689" x="7543800" y="2940050"/>
          <p14:tracePt t="79706" x="7575550" y="2940050"/>
          <p14:tracePt t="79722" x="7600950" y="2940050"/>
          <p14:tracePt t="79739" x="7620000" y="2927350"/>
          <p14:tracePt t="79756" x="7645400" y="2889250"/>
          <p14:tracePt t="79772" x="7664450" y="2851150"/>
          <p14:tracePt t="79789" x="7670800" y="2813050"/>
          <p14:tracePt t="79805" x="7670800" y="2774950"/>
          <p14:tracePt t="79822" x="7670800" y="2717800"/>
          <p14:tracePt t="79839" x="7651750" y="2679700"/>
          <p14:tracePt t="79856" x="7626350" y="2647950"/>
          <p14:tracePt t="79859" x="7620000" y="2635250"/>
          <p14:tracePt t="79873" x="7588250" y="2616200"/>
          <p14:tracePt t="79889" x="7569200" y="2603500"/>
          <p14:tracePt t="79906" x="7543800" y="2597150"/>
          <p14:tracePt t="79922" x="7531100" y="2590800"/>
          <p14:tracePt t="79939" x="7505700" y="2590800"/>
          <p14:tracePt t="79956" x="7473950" y="2590800"/>
          <p14:tracePt t="79972" x="7442200" y="2590800"/>
          <p14:tracePt t="79989" x="7423150" y="2603500"/>
          <p14:tracePt t="80006" x="7397750" y="2622550"/>
          <p14:tracePt t="80022" x="7378700" y="2647950"/>
          <p14:tracePt t="80039" x="7366000" y="2660650"/>
          <p14:tracePt t="80056" x="7359650" y="2679700"/>
          <p14:tracePt t="80058" x="7359650" y="2686050"/>
          <p14:tracePt t="80073" x="7359650" y="2705100"/>
          <p14:tracePt t="80089" x="7366000" y="2724150"/>
          <p14:tracePt t="80106" x="7391400" y="2736850"/>
          <p14:tracePt t="80122" x="7423150" y="2749550"/>
          <p14:tracePt t="80139" x="7467600" y="2762250"/>
          <p14:tracePt t="80155" x="7499350" y="2762250"/>
          <p14:tracePt t="80172" x="7543800" y="2762250"/>
          <p14:tracePt t="80189" x="7562850" y="2743200"/>
          <p14:tracePt t="80206" x="7575550" y="2717800"/>
          <p14:tracePt t="80222" x="7581900" y="2673350"/>
          <p14:tracePt t="80225" x="7581900" y="2654300"/>
          <p14:tracePt t="80239" x="7581900" y="2641600"/>
          <p14:tracePt t="80256" x="7581900" y="2603500"/>
          <p14:tracePt t="80273" x="7575550" y="2571750"/>
          <p14:tracePt t="80346" x="7569200" y="2571750"/>
          <p14:tracePt t="80363" x="7562850" y="2571750"/>
          <p14:tracePt t="80375" x="7556500" y="2571750"/>
          <p14:tracePt t="80389" x="7550150" y="2584450"/>
          <p14:tracePt t="80406" x="7550150" y="2603500"/>
          <p14:tracePt t="80422" x="7550150" y="2628900"/>
          <p14:tracePt t="80439" x="7556500" y="2660650"/>
          <p14:tracePt t="80456" x="7562850" y="2667000"/>
          <p14:tracePt t="80473" x="7575550" y="2673350"/>
          <p14:tracePt t="80570" x="7581900" y="2673350"/>
          <p14:tracePt t="80586" x="7581900" y="2667000"/>
          <p14:tracePt t="80600" x="7575550" y="2667000"/>
          <p14:tracePt t="80612" x="7556500" y="2654300"/>
          <p14:tracePt t="80622" x="7550150" y="2647950"/>
          <p14:tracePt t="80639" x="7543800" y="2647950"/>
          <p14:tracePt t="80655" x="7537450" y="2647950"/>
          <p14:tracePt t="80672" x="7518400" y="2654300"/>
          <p14:tracePt t="80689" x="7505700" y="2686050"/>
          <p14:tracePt t="80706" x="7505700" y="2698750"/>
          <p14:tracePt t="80722" x="7505700" y="2717800"/>
          <p14:tracePt t="80739" x="7512050" y="2743200"/>
          <p14:tracePt t="80755" x="7524750" y="2755900"/>
          <p14:tracePt t="80772" x="7556500" y="2768600"/>
          <p14:tracePt t="80789" x="7581900" y="2774950"/>
          <p14:tracePt t="80805" x="7607300" y="2774950"/>
          <p14:tracePt t="80823" x="7626350" y="2774950"/>
          <p14:tracePt t="80839" x="7645400" y="2768600"/>
          <p14:tracePt t="80842" x="7645400" y="2762250"/>
          <p14:tracePt t="80858" x="7645400" y="2755900"/>
          <p14:tracePt t="80872" x="7645400" y="2743200"/>
          <p14:tracePt t="80889" x="7645400" y="2724150"/>
          <p14:tracePt t="80905" x="7645400" y="2717800"/>
          <p14:tracePt t="80922" x="7645400" y="2705100"/>
          <p14:tracePt t="81315" x="7639050" y="2705100"/>
          <p14:tracePt t="81315" x="0" y="0"/>
        </p14:tracePtLst>
        <p14:tracePtLst>
          <p14:tracePt t="81941" x="7334250" y="2571750"/>
          <p14:tracePt t="81957" x="7327900" y="2578100"/>
          <p14:tracePt t="81972" x="7327900" y="2584450"/>
          <p14:tracePt t="81989" x="7321550" y="2603500"/>
          <p14:tracePt t="82005" x="7321550" y="2628900"/>
          <p14:tracePt t="82022" x="7315200" y="2667000"/>
          <p14:tracePt t="82038" x="7315200" y="2692400"/>
          <p14:tracePt t="82055" x="7315200" y="2711450"/>
          <p14:tracePt t="82057" x="7315200" y="2724150"/>
          <p14:tracePt t="82072" x="7315200" y="2730500"/>
          <p14:tracePt t="82089" x="7315200" y="2762250"/>
          <p14:tracePt t="82105" x="7327900" y="2787650"/>
          <p14:tracePt t="82122" x="7346950" y="2794000"/>
          <p14:tracePt t="82138" x="7378700" y="2813050"/>
          <p14:tracePt t="82155" x="7410450" y="2825750"/>
          <p14:tracePt t="82171" x="7454900" y="2838450"/>
          <p14:tracePt t="82188" x="7512050" y="2838450"/>
          <p14:tracePt t="82205" x="7588250" y="2838450"/>
          <p14:tracePt t="82222" x="7664450" y="2838450"/>
          <p14:tracePt t="82239" x="7740650" y="2825750"/>
          <p14:tracePt t="82241" x="7766050" y="2819400"/>
          <p14:tracePt t="82255" x="7785100" y="2813050"/>
          <p14:tracePt t="82272" x="7810500" y="2794000"/>
          <p14:tracePt t="82289" x="7848600" y="2768600"/>
          <p14:tracePt t="82305" x="7874000" y="2755900"/>
          <p14:tracePt t="82321" x="7893050" y="2736850"/>
          <p14:tracePt t="82338" x="7899400" y="2724150"/>
          <p14:tracePt t="82355" x="7905750" y="2705100"/>
          <p14:tracePt t="82371" x="7905750" y="2698750"/>
          <p14:tracePt t="82388" x="7905750" y="2686050"/>
          <p14:tracePt t="82405" x="7905750" y="2667000"/>
          <p14:tracePt t="82421" x="7905750" y="2641600"/>
          <p14:tracePt t="82438" x="7899400" y="2635250"/>
          <p14:tracePt t="82455" x="7893050" y="2628900"/>
          <p14:tracePt t="82471" x="7893050" y="2616200"/>
          <p14:tracePt t="82488" x="7886700" y="2609850"/>
          <p14:tracePt t="82505" x="7880350" y="2609850"/>
          <p14:tracePt t="82523" x="7874000" y="2603500"/>
          <p14:tracePt t="82545" x="7867650" y="2603500"/>
          <p14:tracePt t="82555" x="7861300" y="2597150"/>
          <p14:tracePt t="82602" x="7854950" y="2597150"/>
          <p14:tracePt t="82635" x="7848600" y="2597150"/>
          <p14:tracePt t="82882" x="0" y="0"/>
        </p14:tracePtLst>
        <p14:tracePtLst>
          <p14:tracePt t="83923" x="2216150" y="2533650"/>
          <p14:tracePt t="83945" x="2203450" y="2533650"/>
          <p14:tracePt t="83961" x="2197100" y="2540000"/>
          <p14:tracePt t="83969" x="2197100" y="2546350"/>
          <p14:tracePt t="83978" x="2190750" y="2552700"/>
          <p14:tracePt t="83993" x="2184400" y="2571750"/>
          <p14:tracePt t="84004" x="2184400" y="2578100"/>
          <p14:tracePt t="84021" x="2178050" y="2622550"/>
          <p14:tracePt t="84038" x="2178050" y="2647950"/>
          <p14:tracePt t="84054" x="2178050" y="2673350"/>
          <p14:tracePt t="84071" x="2184400" y="2705100"/>
          <p14:tracePt t="84087" x="2203450" y="2724150"/>
          <p14:tracePt t="84090" x="2209800" y="2736850"/>
          <p14:tracePt t="84105" x="2241550" y="2755900"/>
          <p14:tracePt t="84121" x="2266950" y="2768600"/>
          <p14:tracePt t="84138" x="2292350" y="2768600"/>
          <p14:tracePt t="84154" x="2324100" y="2768600"/>
          <p14:tracePt t="84171" x="2355850" y="2768600"/>
          <p14:tracePt t="84188" x="2406650" y="2762250"/>
          <p14:tracePt t="84204" x="2444750" y="2736850"/>
          <p14:tracePt t="84221" x="2470150" y="2711450"/>
          <p14:tracePt t="84239" x="2495550" y="2686050"/>
          <p14:tracePt t="84254" x="2514600" y="2647950"/>
          <p14:tracePt t="84257" x="2520950" y="2628900"/>
          <p14:tracePt t="84288" x="2520950" y="2609850"/>
          <p14:tracePt t="84304" x="2527300" y="2578100"/>
          <p14:tracePt t="84322" x="2527300" y="2571750"/>
          <p14:tracePt t="84354" x="2527300" y="2565400"/>
          <p14:tracePt t="85329" x="0" y="0"/>
        </p14:tracePtLst>
        <p14:tracePtLst>
          <p14:tracePt t="88547" x="3790950" y="2444750"/>
          <p14:tracePt t="88667" x="3797300" y="2444750"/>
          <p14:tracePt t="88679" x="3810000" y="2444750"/>
          <p14:tracePt t="88691" x="3898900" y="2444750"/>
          <p14:tracePt t="88703" x="3968750" y="2444750"/>
          <p14:tracePt t="88719" x="4178300" y="2444750"/>
          <p14:tracePt t="88721" x="4324350" y="2444750"/>
          <p14:tracePt t="88737" x="4692650" y="2444750"/>
          <p14:tracePt t="88753" x="5168900" y="2444750"/>
          <p14:tracePt t="88770" x="5683250" y="2501900"/>
          <p14:tracePt t="88786" x="6102350" y="2571750"/>
          <p14:tracePt t="88803" x="6350000" y="2603500"/>
          <p14:tracePt t="88820" x="6496050" y="2609850"/>
          <p14:tracePt t="88836" x="6584950" y="2609850"/>
          <p14:tracePt t="88853" x="6610350" y="2609850"/>
          <p14:tracePt t="88869" x="6616700" y="2609850"/>
          <p14:tracePt t="89137" x="0" y="0"/>
        </p14:tracePtLst>
        <p14:tracePtLst>
          <p14:tracePt t="92644" x="1981200" y="2647950"/>
          <p14:tracePt t="92657" x="1981200" y="2667000"/>
          <p14:tracePt t="92685" x="1981200" y="2686050"/>
          <p14:tracePt t="92702" x="1981200" y="2698750"/>
          <p14:tracePt t="92718" x="1987550" y="2711450"/>
          <p14:tracePt t="92722" x="1993900" y="2717800"/>
          <p14:tracePt t="92735" x="2000250" y="2730500"/>
          <p14:tracePt t="92752" x="2038350" y="2736850"/>
          <p14:tracePt t="92755" x="2070100" y="2743200"/>
          <p14:tracePt t="92768" x="2159000" y="2762250"/>
          <p14:tracePt t="92785" x="2266950" y="2774950"/>
          <p14:tracePt t="92801" x="2374900" y="2774950"/>
          <p14:tracePt t="92818" x="2482850" y="2774950"/>
          <p14:tracePt t="92835" x="2559050" y="2774950"/>
          <p14:tracePt t="92851" x="2603500" y="2774950"/>
          <p14:tracePt t="92868" x="2622550" y="2768600"/>
          <p14:tracePt t="92885" x="2628900" y="2749550"/>
          <p14:tracePt t="92901" x="2635250" y="2743200"/>
          <p14:tracePt t="92918" x="2635250" y="2711450"/>
          <p14:tracePt t="92921" x="2635250" y="2692400"/>
          <p14:tracePt t="92935" x="2635250" y="2679700"/>
          <p14:tracePt t="92951" x="2635250" y="2641600"/>
          <p14:tracePt t="92968" x="2622550" y="2590800"/>
          <p14:tracePt t="92970" x="2603500" y="2571750"/>
          <p14:tracePt t="92985" x="2565400" y="2540000"/>
          <p14:tracePt t="93001" x="2508250" y="2501900"/>
          <p14:tracePt t="93018" x="2438400" y="2482850"/>
          <p14:tracePt t="93035" x="2381250" y="2470150"/>
          <p14:tracePt t="93052" x="2355850" y="2470150"/>
          <p14:tracePt t="93068" x="2330450" y="2470150"/>
          <p14:tracePt t="93085" x="2298700" y="2470150"/>
          <p14:tracePt t="93101" x="2279650" y="2482850"/>
          <p14:tracePt t="93118" x="2266950" y="2508250"/>
          <p14:tracePt t="93121" x="2254250" y="2520950"/>
          <p14:tracePt t="93134" x="2247900" y="2533650"/>
          <p14:tracePt t="93151" x="2235200" y="2578100"/>
          <p14:tracePt t="93154" x="2235200" y="2597150"/>
          <p14:tracePt t="93168" x="2235200" y="2616200"/>
          <p14:tracePt t="93170" x="2235200" y="2635250"/>
          <p14:tracePt t="93185" x="2235200" y="2673350"/>
          <p14:tracePt t="93201" x="2247900" y="2711450"/>
          <p14:tracePt t="93218" x="2279650" y="2749550"/>
          <p14:tracePt t="93234" x="2317750" y="2774950"/>
          <p14:tracePt t="93251" x="2374900" y="2806700"/>
          <p14:tracePt t="93268" x="2457450" y="2819400"/>
          <p14:tracePt t="93285" x="2533650" y="2825750"/>
          <p14:tracePt t="93301" x="2597150" y="2825750"/>
          <p14:tracePt t="93318" x="2660650" y="2819400"/>
          <p14:tracePt t="93335" x="2692400" y="2806700"/>
          <p14:tracePt t="93337" x="2705100" y="2794000"/>
          <p14:tracePt t="93351" x="2717800" y="2787650"/>
          <p14:tracePt t="93368" x="2724150" y="2749550"/>
          <p14:tracePt t="93370" x="2730500" y="2730500"/>
          <p14:tracePt t="93385" x="2730500" y="2705100"/>
          <p14:tracePt t="93401" x="2730500" y="2673350"/>
          <p14:tracePt t="93418" x="2730500" y="2635250"/>
          <p14:tracePt t="93434" x="2705100" y="2616200"/>
          <p14:tracePt t="93451" x="2679700" y="2597150"/>
          <p14:tracePt t="93468" x="2667000" y="2597150"/>
          <p14:tracePt t="93484" x="2647950" y="2597150"/>
          <p14:tracePt t="93501" x="2622550" y="2603500"/>
          <p14:tracePt t="93518" x="2597150" y="2628900"/>
          <p14:tracePt t="93521" x="2584450" y="2647950"/>
          <p14:tracePt t="93535" x="2571750" y="2667000"/>
          <p14:tracePt t="93551" x="2571750" y="2686050"/>
          <p14:tracePt t="93568" x="2571750" y="2698750"/>
          <p14:tracePt t="93585" x="2571750" y="2711450"/>
          <p14:tracePt t="93601" x="2578100" y="2711450"/>
          <p14:tracePt t="93618" x="2603500" y="2711450"/>
          <p14:tracePt t="93634" x="2647950" y="2711450"/>
          <p14:tracePt t="93651" x="2692400" y="2711450"/>
          <p14:tracePt t="93668" x="2724150" y="2692400"/>
          <p14:tracePt t="93684" x="2736850" y="2679700"/>
          <p14:tracePt t="93701" x="2743200" y="2667000"/>
          <p14:tracePt t="93718" x="2755900" y="2660650"/>
          <p14:tracePt t="93873" x="0" y="0"/>
        </p14:tracePtLst>
        <p14:tracePtLst>
          <p14:tracePt t="94716" x="4889500" y="2736850"/>
          <p14:tracePt t="94747" x="4889500" y="2743200"/>
          <p14:tracePt t="94755" x="4895850" y="2749550"/>
          <p14:tracePt t="94767" x="4908550" y="2749550"/>
          <p14:tracePt t="94785" x="5003800" y="2755900"/>
          <p14:tracePt t="94802" x="5162550" y="2755900"/>
          <p14:tracePt t="94818" x="5403850" y="2755900"/>
          <p14:tracePt t="94835" x="5772150" y="2755900"/>
          <p14:tracePt t="94851" x="6121400" y="2755900"/>
          <p14:tracePt t="94867" x="6356350" y="2755900"/>
          <p14:tracePt t="94884" x="6496050" y="2755900"/>
          <p14:tracePt t="94901" x="6540500" y="2755900"/>
          <p14:tracePt t="94917" x="6546850" y="2755900"/>
          <p14:tracePt t="95241" x="0" y="0"/>
        </p14:tracePtLst>
        <p14:tracePtLst>
          <p14:tracePt t="95835" x="5187950" y="2787650"/>
          <p14:tracePt t="95931" x="5200650" y="2787650"/>
          <p14:tracePt t="95942" x="5232400" y="2787650"/>
          <p14:tracePt t="95953" x="5346700" y="2787650"/>
          <p14:tracePt t="95967" x="5441950" y="2787650"/>
          <p14:tracePt t="95970" x="5556250" y="2787650"/>
          <p14:tracePt t="95984" x="5689600" y="2787650"/>
          <p14:tracePt t="96001" x="6038850" y="2787650"/>
          <p14:tracePt t="96017" x="6203950" y="2787650"/>
          <p14:tracePt t="96034" x="6292850" y="2787650"/>
          <p14:tracePt t="96050" x="6324600" y="2787650"/>
          <p14:tracePt t="96067" x="6343650" y="2787650"/>
          <p14:tracePt t="96100" x="6356350" y="2787650"/>
          <p14:tracePt t="96117" x="6369050" y="2781300"/>
          <p14:tracePt t="96134" x="6375400" y="2781300"/>
          <p14:tracePt t="96150" x="6381750" y="2781300"/>
          <p14:tracePt t="96265" x="0" y="0"/>
        </p14:tracePtLst>
        <p14:tracePtLst>
          <p14:tracePt t="96969" x="2298700" y="2527300"/>
          <p14:tracePt t="96983" x="2298700" y="2533650"/>
          <p14:tracePt t="97000" x="2298700" y="2540000"/>
          <p14:tracePt t="97017" x="2298700" y="2552700"/>
          <p14:tracePt t="97033" x="2298700" y="2565400"/>
          <p14:tracePt t="97050" x="2298700" y="2590800"/>
          <p14:tracePt t="97066" x="2330450" y="2622550"/>
          <p14:tracePt t="97083" x="2387600" y="2660650"/>
          <p14:tracePt t="97100" x="2476500" y="2698750"/>
          <p14:tracePt t="97116" x="2578100" y="2724150"/>
          <p14:tracePt t="97133" x="2660650" y="2736850"/>
          <p14:tracePt t="97150" x="2692400" y="2743200"/>
          <p14:tracePt t="97166" x="2711450" y="2743200"/>
          <p14:tracePt t="97183" x="2730500" y="2736850"/>
          <p14:tracePt t="97200" x="2730500" y="2730500"/>
          <p14:tracePt t="97216" x="2743200" y="2705100"/>
          <p14:tracePt t="97233" x="2743200" y="2686050"/>
          <p14:tracePt t="97250" x="2743200" y="2673350"/>
          <p14:tracePt t="97266" x="2736850" y="2647950"/>
          <p14:tracePt t="97283" x="2730500" y="2622550"/>
          <p14:tracePt t="97300" x="2705100" y="2609850"/>
          <p14:tracePt t="97317" x="2692400" y="2597150"/>
          <p14:tracePt t="97333" x="2686050" y="2590800"/>
          <p14:tracePt t="97350" x="2679700" y="2590800"/>
          <p14:tracePt t="97402" x="2673350" y="2590800"/>
          <p14:tracePt t="97689" x="0" y="0"/>
        </p14:tracePtLst>
        <p14:tracePtLst>
          <p14:tracePt t="99243" x="2336800" y="2571750"/>
          <p14:tracePt t="99258" x="2336800" y="2578100"/>
          <p14:tracePt t="99267" x="2336800" y="2584450"/>
          <p14:tracePt t="99283" x="2336800" y="2590800"/>
          <p14:tracePt t="99299" x="2330450" y="2603500"/>
          <p14:tracePt t="99316" x="2330450" y="2609850"/>
          <p14:tracePt t="99333" x="2330450" y="2616200"/>
          <p14:tracePt t="99349" x="2330450" y="2635250"/>
          <p14:tracePt t="99366" x="2330450" y="2647950"/>
          <p14:tracePt t="99382" x="2330450" y="2673350"/>
          <p14:tracePt t="99399" x="2349500" y="2692400"/>
          <p14:tracePt t="99416" x="2362200" y="2705100"/>
          <p14:tracePt t="99433" x="2406650" y="2736850"/>
          <p14:tracePt t="99449" x="2457450" y="2749550"/>
          <p14:tracePt t="99466" x="2527300" y="2762250"/>
          <p14:tracePt t="99482" x="2559050" y="2762250"/>
          <p14:tracePt t="99499" x="2590800" y="2762250"/>
          <p14:tracePt t="99516" x="2603500" y="2762250"/>
          <p14:tracePt t="99532" x="2609850" y="2743200"/>
          <p14:tracePt t="99549" x="2616200" y="2724150"/>
          <p14:tracePt t="99566" x="2616200" y="2692400"/>
          <p14:tracePt t="99582" x="2616200" y="2660650"/>
          <p14:tracePt t="99599" x="2616200" y="2628900"/>
          <p14:tracePt t="99616" x="2609850" y="2609850"/>
          <p14:tracePt t="99618" x="2603500" y="2597150"/>
          <p14:tracePt t="99633" x="2590800" y="2584450"/>
          <p14:tracePt t="99649" x="2590800" y="2571750"/>
          <p14:tracePt t="99666" x="2584450" y="2565400"/>
          <p14:tracePt t="99682" x="2578100" y="2559050"/>
          <p14:tracePt t="100067" x="2571750" y="2559050"/>
          <p14:tracePt t="100083" x="2565400" y="2559050"/>
          <p14:tracePt t="100095" x="2552700" y="2559050"/>
          <p14:tracePt t="100108" x="2533650" y="2559050"/>
          <p14:tracePt t="100121" x="2501900" y="2565400"/>
          <p14:tracePt t="100139" x="2489200" y="2565400"/>
          <p14:tracePt t="100149" x="2470150" y="2571750"/>
          <p14:tracePt t="100165" x="2457450" y="2578100"/>
          <p14:tracePt t="100182" x="2444750" y="2590800"/>
          <p14:tracePt t="100199" x="2432050" y="2590800"/>
          <p14:tracePt t="100215" x="2419350" y="2597150"/>
          <p14:tracePt t="100232" x="2406650" y="2609850"/>
          <p14:tracePt t="100291" x="2406650" y="2616200"/>
          <p14:tracePt t="100301" x="2400300" y="2622550"/>
          <p14:tracePt t="100330" x="2400300" y="2628900"/>
          <p14:tracePt t="100342" x="2400300" y="2635250"/>
          <p14:tracePt t="100354" x="2400300" y="2641600"/>
          <p14:tracePt t="100366" x="2400300" y="2647950"/>
          <p14:tracePt t="100382" x="2400300" y="2654300"/>
          <p14:tracePt t="100399" x="2400300" y="2667000"/>
          <p14:tracePt t="100402" x="2400300" y="2673350"/>
          <p14:tracePt t="100416" x="2400300" y="2679700"/>
          <p14:tracePt t="100419" x="2400300" y="2686050"/>
          <p14:tracePt t="100433" x="2413000" y="2698750"/>
          <p14:tracePt t="100449" x="2419350" y="2711450"/>
          <p14:tracePt t="100465" x="2438400" y="2724150"/>
          <p14:tracePt t="100482" x="2451100" y="2730500"/>
          <p14:tracePt t="100499" x="2470150" y="2743200"/>
          <p14:tracePt t="100515" x="2495550" y="2755900"/>
          <p14:tracePt t="100532" x="2508250" y="2762250"/>
          <p14:tracePt t="100549" x="2533650" y="2762250"/>
          <p14:tracePt t="100565" x="2559050" y="2762250"/>
          <p14:tracePt t="100582" x="2584450" y="2762250"/>
          <p14:tracePt t="100599" x="2603500" y="2762250"/>
          <p14:tracePt t="100615" x="2616200" y="2762250"/>
          <p14:tracePt t="100632" x="2628900" y="2762250"/>
          <p14:tracePt t="100649" x="2647950" y="2762250"/>
          <p14:tracePt t="100665" x="2660650" y="2762250"/>
          <p14:tracePt t="100682" x="2667000" y="2755900"/>
          <p14:tracePt t="100698" x="2673350" y="2749550"/>
          <p14:tracePt t="100715" x="2686050" y="2749550"/>
          <p14:tracePt t="100732" x="2692400" y="2736850"/>
          <p14:tracePt t="100748" x="2705100" y="2730500"/>
          <p14:tracePt t="100769" x="2705100" y="2724150"/>
          <p14:tracePt t="100782" x="2705100" y="2717800"/>
          <p14:tracePt t="100799" x="2705100" y="2711450"/>
          <p14:tracePt t="100816" x="2705100" y="2698750"/>
          <p14:tracePt t="100818" x="2705100" y="2692400"/>
          <p14:tracePt t="100832" x="2705100" y="2667000"/>
          <p14:tracePt t="100849" x="2705100" y="2641600"/>
          <p14:tracePt t="100866" x="2692400" y="2628900"/>
          <p14:tracePt t="100882" x="2686050" y="2616200"/>
          <p14:tracePt t="100899" x="2667000" y="2603500"/>
          <p14:tracePt t="100915" x="2647950" y="2597150"/>
          <p14:tracePt t="100932" x="2628900" y="2584450"/>
          <p14:tracePt t="100949" x="2590800" y="2578100"/>
          <p14:tracePt t="100965" x="2565400" y="2578100"/>
          <p14:tracePt t="100982" x="2533650" y="2578100"/>
          <p14:tracePt t="100999" x="2501900" y="2578100"/>
          <p14:tracePt t="101001" x="2495550" y="2578100"/>
          <p14:tracePt t="101015" x="2482850" y="2578100"/>
          <p14:tracePt t="101032" x="2463800" y="2578100"/>
          <p14:tracePt t="101035" x="2444750" y="2578100"/>
          <p14:tracePt t="101049" x="2432050" y="2584450"/>
          <p14:tracePt t="101065" x="2413000" y="2590800"/>
          <p14:tracePt t="101082" x="2406650" y="2603500"/>
          <p14:tracePt t="101098" x="2393950" y="2622550"/>
          <p14:tracePt t="101115" x="2381250" y="2647950"/>
          <p14:tracePt t="101132" x="2368550" y="2679700"/>
          <p14:tracePt t="101148" x="2362200" y="2692400"/>
          <p14:tracePt t="101165" x="2362200" y="2711450"/>
          <p14:tracePt t="101182" x="2362200" y="2724150"/>
          <p14:tracePt t="101198" x="2362200" y="2730500"/>
          <p14:tracePt t="101215" x="2362200" y="2743200"/>
          <p14:tracePt t="101232" x="2362200" y="2755900"/>
          <p14:tracePt t="101249" x="2374900" y="2774950"/>
          <p14:tracePt t="101265" x="2400300" y="2794000"/>
          <p14:tracePt t="101282" x="2438400" y="2800350"/>
          <p14:tracePt t="101299" x="2495550" y="2813050"/>
          <p14:tracePt t="101316" x="2552700" y="2819400"/>
          <p14:tracePt t="101332" x="2609850" y="2819400"/>
          <p14:tracePt t="101348" x="2647950" y="2819400"/>
          <p14:tracePt t="101365" x="2686050" y="2819400"/>
          <p14:tracePt t="101382" x="2698750" y="2813050"/>
          <p14:tracePt t="101398" x="2711450" y="2806700"/>
          <p14:tracePt t="101415" x="2717800" y="2794000"/>
          <p14:tracePt t="101434" x="2717800" y="2787650"/>
          <p14:tracePt t="101449" x="2717800" y="2768600"/>
          <p14:tracePt t="101465" x="2717800" y="2736850"/>
          <p14:tracePt t="101482" x="2717800" y="2686050"/>
          <p14:tracePt t="101498" x="2698750" y="2635250"/>
          <p14:tracePt t="101515" x="2667000" y="2590800"/>
          <p14:tracePt t="101532" x="2635250" y="2552700"/>
          <p14:tracePt t="101548" x="2609850" y="2527300"/>
          <p14:tracePt t="101565" x="2590800" y="2501900"/>
          <p14:tracePt t="101582" x="2578100" y="2495550"/>
          <p14:tracePt t="101598" x="2571750" y="2495550"/>
          <p14:tracePt t="101615" x="2559050" y="2495550"/>
          <p14:tracePt t="101632" x="2552700" y="2495550"/>
          <p14:tracePt t="101649" x="2527300" y="2501900"/>
          <p14:tracePt t="101665" x="2501900" y="2514600"/>
          <p14:tracePt t="101681" x="2489200" y="2540000"/>
          <p14:tracePt t="101698" x="2470150" y="2559050"/>
          <p14:tracePt t="101715" x="2457450" y="2584450"/>
          <p14:tracePt t="101732" x="2451100" y="2603500"/>
          <p14:tracePt t="101748" x="2451100" y="2616200"/>
          <p14:tracePt t="101765" x="2451100" y="2641600"/>
          <p14:tracePt t="101782" x="2451100" y="2654300"/>
          <p14:tracePt t="101799" x="2451100" y="2667000"/>
          <p14:tracePt t="101802" x="2451100" y="2679700"/>
          <p14:tracePt t="101816" x="2451100" y="2686050"/>
          <p14:tracePt t="101832" x="2451100" y="2698750"/>
          <p14:tracePt t="101849" x="2463800" y="2711450"/>
          <p14:tracePt t="101865" x="2482850" y="2724150"/>
          <p14:tracePt t="101883" x="2495550" y="2724150"/>
          <p14:tracePt t="101898" x="2514600" y="2724150"/>
          <p14:tracePt t="101915" x="2540000" y="2724150"/>
          <p14:tracePt t="101932" x="2571750" y="2717800"/>
          <p14:tracePt t="101948" x="2584450" y="2705100"/>
          <p14:tracePt t="101965" x="2597150" y="2698750"/>
          <p14:tracePt t="101982" x="2603500" y="2692400"/>
          <p14:tracePt t="101998" x="2616200" y="2679700"/>
          <p14:tracePt t="102015" x="2616200" y="2673350"/>
          <p14:tracePt t="102650" x="0" y="0"/>
        </p14:tracePtLst>
        <p14:tracePtLst>
          <p14:tracePt t="106996" x="1060450" y="2971800"/>
          <p14:tracePt t="107011" x="1060450" y="2978150"/>
          <p14:tracePt t="107026" x="1060450" y="2984500"/>
          <p14:tracePt t="107036" x="1060450" y="2990850"/>
          <p14:tracePt t="107052" x="1060450" y="3009900"/>
          <p14:tracePt t="107066" x="1073150" y="3028950"/>
          <p14:tracePt t="107081" x="1085850" y="3048000"/>
          <p14:tracePt t="107097" x="1111250" y="3073400"/>
          <p14:tracePt t="107113" x="1155700" y="3098800"/>
          <p14:tracePt t="107130" x="1225550" y="3124200"/>
          <p14:tracePt t="107147" x="1308100" y="3136900"/>
          <p14:tracePt t="107163" x="1358900" y="3143250"/>
          <p14:tracePt t="107180" x="1403350" y="3143250"/>
          <p14:tracePt t="107196" x="1441450" y="3143250"/>
          <p14:tracePt t="107213" x="1460500" y="3136900"/>
          <p14:tracePt t="107230" x="1473200" y="3111500"/>
          <p14:tracePt t="107246" x="1485900" y="3092450"/>
          <p14:tracePt t="107263" x="1492250" y="3073400"/>
          <p14:tracePt t="107280" x="1498600" y="3048000"/>
          <p14:tracePt t="107297" x="1498600" y="3003550"/>
          <p14:tracePt t="107313" x="1492250" y="2984500"/>
          <p14:tracePt t="107330" x="1473200" y="2959100"/>
          <p14:tracePt t="107347" x="1441450" y="2940050"/>
          <p14:tracePt t="107363" x="1390650" y="2914650"/>
          <p14:tracePt t="107380" x="1333500" y="2901950"/>
          <p14:tracePt t="107396" x="1276350" y="2889250"/>
          <p14:tracePt t="107413" x="1238250" y="2889250"/>
          <p14:tracePt t="107430" x="1212850" y="2889250"/>
          <p14:tracePt t="107446" x="1200150" y="2889250"/>
          <p14:tracePt t="107463" x="1181100" y="2889250"/>
          <p14:tracePt t="107480" x="1181100" y="2901950"/>
          <p14:tracePt t="107496" x="1168400" y="2933700"/>
          <p14:tracePt t="107513" x="1168400" y="2946400"/>
          <p14:tracePt t="107530" x="1168400" y="2959100"/>
          <p14:tracePt t="107546" x="1168400" y="2984500"/>
          <p14:tracePt t="107563" x="1174750" y="2997200"/>
          <p14:tracePt t="107580" x="1193800" y="3009900"/>
          <p14:tracePt t="107596" x="1212850" y="3022600"/>
          <p14:tracePt t="107613" x="1244600" y="3035300"/>
          <p14:tracePt t="107630" x="1270000" y="3035300"/>
          <p14:tracePt t="107646" x="1301750" y="3035300"/>
          <p14:tracePt t="107650" x="1314450" y="3035300"/>
          <p14:tracePt t="107663" x="1320800" y="3035300"/>
          <p14:tracePt t="107679" x="1327150" y="3035300"/>
          <p14:tracePt t="107696" x="1333500" y="3035300"/>
          <p14:tracePt t="107713" x="1333500" y="3016250"/>
          <p14:tracePt t="107729" x="1333500" y="2984500"/>
          <p14:tracePt t="107746" x="1327150" y="2965450"/>
          <p14:tracePt t="107763" x="1301750" y="2940050"/>
          <p14:tracePt t="107779" x="1282700" y="2927350"/>
          <p14:tracePt t="107796" x="1263650" y="2921000"/>
          <p14:tracePt t="107813" x="1250950" y="2921000"/>
          <p14:tracePt t="107829" x="1244600" y="2921000"/>
          <p14:tracePt t="107846" x="1225550" y="2921000"/>
          <p14:tracePt t="107863" x="1206500" y="2940050"/>
          <p14:tracePt t="107880" x="1187450" y="2971800"/>
          <p14:tracePt t="107882" x="1181100" y="2990850"/>
          <p14:tracePt t="107896" x="1181100" y="3009900"/>
          <p14:tracePt t="107913" x="1181100" y="3041650"/>
          <p14:tracePt t="107929" x="1193800" y="3060700"/>
          <p14:tracePt t="107946" x="1219200" y="3079750"/>
          <p14:tracePt t="107963" x="1263650" y="3092450"/>
          <p14:tracePt t="107979" x="1308100" y="3098800"/>
          <p14:tracePt t="107996" x="1352550" y="3098800"/>
          <p14:tracePt t="108013" x="1403350" y="3092450"/>
          <p14:tracePt t="108029" x="1422400" y="3073400"/>
          <p14:tracePt t="108046" x="1435100" y="3054350"/>
          <p14:tracePt t="108063" x="1435100" y="3035300"/>
          <p14:tracePt t="108079" x="1435100" y="3009900"/>
          <p14:tracePt t="108096" x="1403350" y="2978150"/>
          <p14:tracePt t="108113" x="1377950" y="2971800"/>
          <p14:tracePt t="108129" x="1346200" y="2971800"/>
          <p14:tracePt t="108146" x="1320800" y="2971800"/>
          <p14:tracePt t="108163" x="1308100" y="2984500"/>
          <p14:tracePt t="108180" x="1295400" y="3009900"/>
          <p14:tracePt t="108196" x="1295400" y="3022600"/>
          <p14:tracePt t="108213" x="1295400" y="3028950"/>
          <p14:tracePt t="108229" x="1301750" y="3048000"/>
          <p14:tracePt t="108246" x="1320800" y="3048000"/>
          <p14:tracePt t="108249" x="1339850" y="3048000"/>
          <p14:tracePt t="108263" x="1352550" y="3048000"/>
          <p14:tracePt t="108265" x="1365250" y="3048000"/>
          <p14:tracePt t="108279" x="1377950" y="3048000"/>
          <p14:tracePt t="108296" x="1390650" y="3035300"/>
          <p14:tracePt t="108316" x="1397000" y="3035300"/>
          <p14:tracePt t="109050" x="0" y="0"/>
        </p14:tracePtLst>
        <p14:tracePtLst>
          <p14:tracePt t="110332" x="1003300" y="2851150"/>
          <p14:tracePt t="110346" x="1003300" y="2857500"/>
          <p14:tracePt t="110359" x="996950" y="2876550"/>
          <p14:tracePt t="110372" x="990600" y="2908300"/>
          <p14:tracePt t="110387" x="990600" y="2946400"/>
          <p14:tracePt t="110402" x="990600" y="2990850"/>
          <p14:tracePt t="110412" x="990600" y="3016250"/>
          <p14:tracePt t="110429" x="1009650" y="3054350"/>
          <p14:tracePt t="110445" x="1041400" y="3067050"/>
          <p14:tracePt t="110462" x="1073150" y="3086100"/>
          <p14:tracePt t="110479" x="1117600" y="3098800"/>
          <p14:tracePt t="110482" x="1143000" y="3105150"/>
          <p14:tracePt t="110495" x="1162050" y="3105150"/>
          <p14:tracePt t="110512" x="1225550" y="3105150"/>
          <p14:tracePt t="110528" x="1314450" y="3105150"/>
          <p14:tracePt t="110545" x="1339850" y="3092450"/>
          <p14:tracePt t="110562" x="1352550" y="3079750"/>
          <p14:tracePt t="110579" x="1352550" y="3067050"/>
          <p14:tracePt t="110595" x="1358900" y="3048000"/>
          <p14:tracePt t="110612" x="1358900" y="3041650"/>
          <p14:tracePt t="110629" x="1358900" y="3035300"/>
          <p14:tracePt t="110646" x="1358900" y="3022600"/>
          <p14:tracePt t="110721" x="0" y="0"/>
        </p14:tracePtLst>
        <p14:tracePtLst>
          <p14:tracePt t="111844" x="2622550" y="3124200"/>
          <p14:tracePt t="111939" x="2641600" y="3124200"/>
          <p14:tracePt t="111956" x="2667000" y="3117850"/>
          <p14:tracePt t="111967" x="2692400" y="3117850"/>
          <p14:tracePt t="111978" x="2768600" y="3117850"/>
          <p14:tracePt t="111995" x="2863850" y="3117850"/>
          <p14:tracePt t="112012" x="2990850" y="3117850"/>
          <p14:tracePt t="112028" x="3130550" y="3117850"/>
          <p14:tracePt t="112045" x="3213100" y="3117850"/>
          <p14:tracePt t="112061" x="3289300" y="3117850"/>
          <p14:tracePt t="112078" x="3359150" y="3117850"/>
          <p14:tracePt t="112081" x="3378200" y="3117850"/>
          <p14:tracePt t="112095" x="3409950" y="3117850"/>
          <p14:tracePt t="112113" x="3486150" y="3117850"/>
          <p14:tracePt t="112129" x="3536950" y="3117850"/>
          <p14:tracePt t="112145" x="3587750" y="3117850"/>
          <p14:tracePt t="112161" x="3613150" y="3117850"/>
          <p14:tracePt t="112178" x="3625850" y="3117850"/>
          <p14:tracePt t="112195" x="3638550" y="3117850"/>
          <p14:tracePt t="112217" x="3644900" y="3117850"/>
          <p14:tracePt t="112228" x="3651250" y="3117850"/>
          <p14:tracePt t="112245" x="3657600" y="3117850"/>
          <p14:tracePt t="112261" x="3676650" y="3117850"/>
          <p14:tracePt t="112278" x="3695700" y="3117850"/>
          <p14:tracePt t="112295" x="3702050" y="3117850"/>
          <p14:tracePt t="112311" x="3708400" y="3117850"/>
          <p14:tracePt t="112328" x="3714750" y="3117850"/>
          <p14:tracePt t="112345" x="3727450" y="3117850"/>
          <p14:tracePt t="112361" x="3740150" y="3117850"/>
          <p14:tracePt t="112378" x="3746500" y="3117850"/>
          <p14:tracePt t="112395" x="3759200" y="3117850"/>
          <p14:tracePt t="112411" x="3765550" y="3117850"/>
          <p14:tracePt t="112428" x="3771900" y="3117850"/>
          <p14:tracePt t="112445" x="3784600" y="3117850"/>
          <p14:tracePt t="112461" x="3803650" y="3117850"/>
          <p14:tracePt t="112478" x="3829050" y="3117850"/>
          <p14:tracePt t="112494" x="3854450" y="3117850"/>
          <p14:tracePt t="112511" x="3886200" y="3117850"/>
          <p14:tracePt t="112528" x="3898900" y="3117850"/>
          <p14:tracePt t="112531" x="3905250" y="3117850"/>
          <p14:tracePt t="113156" x="3911600" y="3117850"/>
          <p14:tracePt t="113173" x="3924300" y="3117850"/>
          <p14:tracePt t="113191" x="3975100" y="3117850"/>
          <p14:tracePt t="113193" x="4025900" y="3117850"/>
          <p14:tracePt t="113203" x="4114800" y="3117850"/>
          <p14:tracePt t="113212" x="4210050" y="3117850"/>
          <p14:tracePt t="113228" x="4425950" y="3117850"/>
          <p14:tracePt t="113245" x="4673600" y="3117850"/>
          <p14:tracePt t="113261" x="4889500" y="3117850"/>
          <p14:tracePt t="113278" x="5041900" y="3117850"/>
          <p14:tracePt t="113281" x="5080000" y="3117850"/>
          <p14:tracePt t="113295" x="5105400" y="3117850"/>
          <p14:tracePt t="113311" x="5124450" y="3117850"/>
          <p14:tracePt t="114169" x="0" y="0"/>
        </p14:tracePtLst>
        <p14:tracePtLst>
          <p14:tracePt t="115268" x="6038850" y="3092450"/>
          <p14:tracePt t="115364" x="6045200" y="3092450"/>
          <p14:tracePt t="115379" x="6083300" y="3092450"/>
          <p14:tracePt t="115395" x="6146800" y="3092450"/>
          <p14:tracePt t="115410" x="6242050" y="3092450"/>
          <p14:tracePt t="115427" x="6356350" y="3092450"/>
          <p14:tracePt t="115444" x="6483350" y="3092450"/>
          <p14:tracePt t="115461" x="6610350" y="3092450"/>
          <p14:tracePt t="115477" x="6750050" y="3105150"/>
          <p14:tracePt t="115494" x="6883400" y="3111500"/>
          <p14:tracePt t="115510" x="7010400" y="3111500"/>
          <p14:tracePt t="115527" x="7118350" y="3111500"/>
          <p14:tracePt t="115530" x="7169150" y="3111500"/>
          <p14:tracePt t="115544" x="7213600" y="3111500"/>
          <p14:tracePt t="115561" x="7321550" y="3111500"/>
          <p14:tracePt t="115577" x="7385050" y="3111500"/>
          <p14:tracePt t="115594" x="7448550" y="3111500"/>
          <p14:tracePt t="115610" x="7505700" y="3111500"/>
          <p14:tracePt t="115627" x="7575550" y="3111500"/>
          <p14:tracePt t="115644" x="7626350" y="3111500"/>
          <p14:tracePt t="115661" x="7677150" y="3111500"/>
          <p14:tracePt t="115677" x="7721600" y="3111500"/>
          <p14:tracePt t="115694" x="7772400" y="3111500"/>
          <p14:tracePt t="115710" x="7810500" y="3111500"/>
          <p14:tracePt t="115713" x="7829550" y="3111500"/>
          <p14:tracePt t="115727" x="7842250" y="3111500"/>
          <p14:tracePt t="115743" x="7880350" y="3111500"/>
          <p14:tracePt t="115745" x="7893050" y="3111500"/>
          <p14:tracePt t="115761" x="7918450" y="3111500"/>
          <p14:tracePt t="115777" x="7937500" y="3111500"/>
          <p14:tracePt t="115793" x="7956550" y="3111500"/>
          <p14:tracePt t="115810" x="7975600" y="3111500"/>
          <p14:tracePt t="115827" x="7988300" y="3111500"/>
          <p14:tracePt t="115843" x="7994650" y="3111500"/>
          <p14:tracePt t="115877" x="8001000" y="3111500"/>
          <p14:tracePt t="115897" x="8001000" y="3105150"/>
          <p14:tracePt t="115910" x="8001000" y="3098800"/>
          <p14:tracePt t="115927" x="8001000" y="3079750"/>
          <p14:tracePt t="115944" x="8001000" y="3067050"/>
          <p14:tracePt t="115960" x="7994650" y="3028950"/>
          <p14:tracePt t="115977" x="7969250" y="3003550"/>
          <p14:tracePt t="115994" x="7937500" y="2984500"/>
          <p14:tracePt t="116010" x="7899400" y="2959100"/>
          <p14:tracePt t="116027" x="7835900" y="2933700"/>
          <p14:tracePt t="116044" x="7766050" y="2908300"/>
          <p14:tracePt t="116060" x="7702550" y="2895600"/>
          <p14:tracePt t="116077" x="7639050" y="2882900"/>
          <p14:tracePt t="116093" x="7594600" y="2882900"/>
          <p14:tracePt t="116110" x="7543800" y="2882900"/>
          <p14:tracePt t="116127" x="7493000" y="2882900"/>
          <p14:tracePt t="116130" x="7454900" y="2882900"/>
          <p14:tracePt t="116144" x="7397750" y="2895600"/>
          <p14:tracePt t="116161" x="7340600" y="2908300"/>
          <p14:tracePt t="116178" x="7289800" y="2927350"/>
          <p14:tracePt t="116194" x="7251700" y="2946400"/>
          <p14:tracePt t="116211" x="7219950" y="2959100"/>
          <p14:tracePt t="116227" x="7194550" y="2971800"/>
          <p14:tracePt t="116243" x="7181850" y="2990850"/>
          <p14:tracePt t="116260" x="7169150" y="3003550"/>
          <p14:tracePt t="116277" x="7162800" y="3022600"/>
          <p14:tracePt t="116293" x="7150100" y="3041650"/>
          <p14:tracePt t="116310" x="7143750" y="3054350"/>
          <p14:tracePt t="116327" x="7143750" y="3060700"/>
          <p14:tracePt t="116344" x="7143750" y="3073400"/>
          <p14:tracePt t="116347" x="7143750" y="3079750"/>
          <p14:tracePt t="116361" x="7150100" y="3098800"/>
          <p14:tracePt t="116377" x="7162800" y="3105150"/>
          <p14:tracePt t="116394" x="7194550" y="3124200"/>
          <p14:tracePt t="116410" x="7232650" y="3136900"/>
          <p14:tracePt t="116427" x="7277100" y="3136900"/>
          <p14:tracePt t="116444" x="7321550" y="3136900"/>
          <p14:tracePt t="116460" x="7372350" y="3136900"/>
          <p14:tracePt t="116477" x="7416800" y="3124200"/>
          <p14:tracePt t="116493" x="7454900" y="3105150"/>
          <p14:tracePt t="116510" x="7499350" y="3086100"/>
          <p14:tracePt t="116527" x="7524750" y="3073400"/>
          <p14:tracePt t="116531" x="7537450" y="3067050"/>
          <p14:tracePt t="116543" x="7543800" y="3054350"/>
          <p14:tracePt t="116560" x="7550150" y="3035300"/>
          <p14:tracePt t="116577" x="7562850" y="3003550"/>
          <p14:tracePt t="116593" x="7569200" y="2990850"/>
          <p14:tracePt t="116610" x="7569200" y="2984500"/>
          <p14:tracePt t="116627" x="7569200" y="2959100"/>
          <p14:tracePt t="116643" x="7550150" y="2933700"/>
          <p14:tracePt t="116660" x="7518400" y="2914650"/>
          <p14:tracePt t="116677" x="7480300" y="2889250"/>
          <p14:tracePt t="116693" x="7442200" y="2876550"/>
          <p14:tracePt t="116710" x="7397750" y="2863850"/>
          <p14:tracePt t="116726" x="7353300" y="2851150"/>
          <p14:tracePt t="116743" x="7327900" y="2851150"/>
          <p14:tracePt t="116760" x="7289800" y="2851150"/>
          <p14:tracePt t="116777" x="7239000" y="2851150"/>
          <p14:tracePt t="116793" x="7213600" y="2863850"/>
          <p14:tracePt t="116810" x="7194550" y="2876550"/>
          <p14:tracePt t="116826" x="7181850" y="2889250"/>
          <p14:tracePt t="116843" x="7169150" y="2908300"/>
          <p14:tracePt t="116860" x="7156450" y="2940050"/>
          <p14:tracePt t="116877" x="7150100" y="2959100"/>
          <p14:tracePt t="116893" x="7150100" y="2978150"/>
          <p14:tracePt t="116910" x="7150100" y="2997200"/>
          <p14:tracePt t="116927" x="7150100" y="3009900"/>
          <p14:tracePt t="116929" x="7150100" y="3016250"/>
          <p14:tracePt t="116946" x="7150100" y="3028950"/>
          <p14:tracePt t="116960" x="7156450" y="3035300"/>
          <p14:tracePt t="116977" x="7188200" y="3054350"/>
          <p14:tracePt t="116993" x="7239000" y="3079750"/>
          <p14:tracePt t="117010" x="7315200" y="3098800"/>
          <p14:tracePt t="117026" x="7416800" y="3117850"/>
          <p14:tracePt t="117043" x="7518400" y="3130550"/>
          <p14:tracePt t="117060" x="7581900" y="3130550"/>
          <p14:tracePt t="117076" x="7651750" y="3130550"/>
          <p14:tracePt t="117093" x="7670800" y="3117850"/>
          <p14:tracePt t="117110" x="7689850" y="3105150"/>
          <p14:tracePt t="117126" x="7696200" y="3079750"/>
          <p14:tracePt t="117143" x="7696200" y="3073400"/>
          <p14:tracePt t="117160" x="7696200" y="3054350"/>
          <p14:tracePt t="117162" x="7696200" y="3041650"/>
          <p14:tracePt t="117177" x="7696200" y="3009900"/>
          <p14:tracePt t="117193" x="7689850" y="2978150"/>
          <p14:tracePt t="117210" x="7677150" y="2971800"/>
          <p14:tracePt t="117226" x="7670800" y="2959100"/>
          <p14:tracePt t="117244" x="7651750" y="2952750"/>
          <p14:tracePt t="117260" x="7639050" y="2940050"/>
          <p14:tracePt t="117276" x="7626350" y="2933700"/>
          <p14:tracePt t="117293" x="7600950" y="2921000"/>
          <p14:tracePt t="117310" x="7594600" y="2914650"/>
          <p14:tracePt t="117326" x="7588250" y="2914650"/>
          <p14:tracePt t="117343" x="7575550" y="2914650"/>
          <p14:tracePt t="117360" x="7562850" y="2908300"/>
          <p14:tracePt t="117376" x="7543800" y="2908300"/>
          <p14:tracePt t="117393" x="7518400" y="2908300"/>
          <p14:tracePt t="117410" x="7499350" y="2908300"/>
          <p14:tracePt t="117426" x="7473950" y="2908300"/>
          <p14:tracePt t="117443" x="7454900" y="2908300"/>
          <p14:tracePt t="117460" x="7435850" y="2908300"/>
          <p14:tracePt t="117476" x="7404100" y="2914650"/>
          <p14:tracePt t="117493" x="7385050" y="2921000"/>
          <p14:tracePt t="117510" x="7372350" y="2933700"/>
          <p14:tracePt t="117526" x="7346950" y="2946400"/>
          <p14:tracePt t="117529" x="7346950" y="2952750"/>
          <p14:tracePt t="117543" x="7340600" y="2965450"/>
          <p14:tracePt t="117560" x="7327900" y="2971800"/>
          <p14:tracePt t="117577" x="7327900" y="2984500"/>
          <p14:tracePt t="117593" x="7327900" y="2997200"/>
          <p14:tracePt t="117610" x="7327900" y="3003550"/>
          <p14:tracePt t="117626" x="7327900" y="3016250"/>
          <p14:tracePt t="117659" x="7327900" y="3022600"/>
          <p14:tracePt t="117676" x="7327900" y="3035300"/>
          <p14:tracePt t="117693" x="7340600" y="3048000"/>
          <p14:tracePt t="117710" x="7359650" y="3054350"/>
          <p14:tracePt t="117726" x="7391400" y="3067050"/>
          <p14:tracePt t="117730" x="7416800" y="3073400"/>
          <p14:tracePt t="117743" x="7442200" y="3079750"/>
          <p14:tracePt t="117759" x="7493000" y="3092450"/>
          <p14:tracePt t="117762" x="7524750" y="3098800"/>
          <p14:tracePt t="117777" x="7569200" y="3098800"/>
          <p14:tracePt t="117793" x="7600950" y="3098800"/>
          <p14:tracePt t="117809" x="7632700" y="3092450"/>
          <p14:tracePt t="117826" x="7651750" y="3079750"/>
          <p14:tracePt t="117843" x="7664450" y="3054350"/>
          <p14:tracePt t="117859" x="7670800" y="3035300"/>
          <p14:tracePt t="117876" x="7677150" y="3016250"/>
          <p14:tracePt t="117893" x="7677150" y="2990850"/>
          <p14:tracePt t="117910" x="7677150" y="2959100"/>
          <p14:tracePt t="117926" x="7670800" y="2933700"/>
          <p14:tracePt t="117943" x="7651750" y="2908300"/>
          <p14:tracePt t="117946" x="7639050" y="2895600"/>
          <p14:tracePt t="117960" x="7626350" y="2889250"/>
          <p14:tracePt t="117977" x="7600950" y="2876550"/>
          <p14:tracePt t="117993" x="7588250" y="2876550"/>
          <p14:tracePt t="118009" x="7575550" y="2876550"/>
          <p14:tracePt t="118026" x="7550150" y="2876550"/>
          <p14:tracePt t="118042" x="7518400" y="2876550"/>
          <p14:tracePt t="118059" x="7486650" y="2882900"/>
          <p14:tracePt t="118076" x="7454900" y="2895600"/>
          <p14:tracePt t="118093" x="7442200" y="2914650"/>
          <p14:tracePt t="118109" x="7429500" y="2933700"/>
          <p14:tracePt t="118126" x="7423150" y="2952750"/>
          <p14:tracePt t="118143" x="7416800" y="2965450"/>
          <p14:tracePt t="118145" x="7416800" y="2971800"/>
          <p14:tracePt t="118162" x="7416800" y="2978150"/>
          <p14:tracePt t="118177" x="7423150" y="2990850"/>
          <p14:tracePt t="118193" x="7435850" y="3003550"/>
          <p14:tracePt t="118209" x="7461250" y="3016250"/>
          <p14:tracePt t="118226" x="7493000" y="3022600"/>
          <p14:tracePt t="118243" x="7531100" y="3022600"/>
          <p14:tracePt t="118259" x="7562850" y="3022600"/>
          <p14:tracePt t="118276" x="7575550" y="3022600"/>
          <p14:tracePt t="118292" x="7581900" y="3022600"/>
          <p14:tracePt t="118309" x="7594600" y="3022600"/>
          <p14:tracePt t="118633" x="0" y="0"/>
        </p14:tracePtLst>
        <p14:tracePtLst>
          <p14:tracePt t="119741" x="8496300" y="3067050"/>
          <p14:tracePt t="119811" x="8489950" y="3067050"/>
          <p14:tracePt t="119836" x="8509000" y="3073400"/>
          <p14:tracePt t="119850" x="8540750" y="3073400"/>
          <p14:tracePt t="119862" x="8566150" y="3073400"/>
          <p14:tracePt t="119876" x="8642350" y="3073400"/>
          <p14:tracePt t="119892" x="8737600" y="3073400"/>
          <p14:tracePt t="119909" x="8858250" y="3073400"/>
          <p14:tracePt t="119926" x="8985250" y="3073400"/>
          <p14:tracePt t="119943" x="9112250" y="3073400"/>
          <p14:tracePt t="119947" x="9175750" y="3073400"/>
          <p14:tracePt t="119959" x="9239250" y="3073400"/>
          <p14:tracePt t="119976" x="9366250" y="3073400"/>
          <p14:tracePt t="119978" x="9429750" y="3073400"/>
          <p14:tracePt t="119993" x="9544050" y="3073400"/>
          <p14:tracePt t="120009" x="9652000" y="3073400"/>
          <p14:tracePt t="120026" x="9747250" y="3073400"/>
          <p14:tracePt t="120042" x="9823450" y="3073400"/>
          <p14:tracePt t="120059" x="9893300" y="3073400"/>
          <p14:tracePt t="120076" x="9944100" y="3073400"/>
          <p14:tracePt t="120092" x="10001250" y="3073400"/>
          <p14:tracePt t="120109" x="10058400" y="3073400"/>
          <p14:tracePt t="120126" x="10115550" y="3073400"/>
          <p14:tracePt t="120142" x="10166350" y="3073400"/>
          <p14:tracePt t="120159" x="10210800" y="3073400"/>
          <p14:tracePt t="120162" x="10229850" y="3073400"/>
          <p14:tracePt t="120176" x="10248900" y="3073400"/>
          <p14:tracePt t="120193" x="10287000" y="3073400"/>
          <p14:tracePt t="120209" x="10293350" y="3073400"/>
          <p14:tracePt t="120242" x="10306050" y="3073400"/>
          <p14:tracePt t="120259" x="10312400" y="3073400"/>
          <p14:tracePt t="120283" x="10312400" y="3067050"/>
          <p14:tracePt t="120292" x="10312400" y="3060700"/>
          <p14:tracePt t="120309" x="10318750" y="3054350"/>
          <p14:tracePt t="120325" x="10318750" y="3048000"/>
          <p14:tracePt t="120342" x="10318750" y="3041650"/>
          <p14:tracePt t="120358" x="10312400" y="3016250"/>
          <p14:tracePt t="120375" x="10293350" y="3003550"/>
          <p14:tracePt t="120377" x="10280650" y="2997200"/>
          <p14:tracePt t="120392" x="10267950" y="2990850"/>
          <p14:tracePt t="120409" x="10204450" y="2965450"/>
          <p14:tracePt t="120425" x="10147300" y="2946400"/>
          <p14:tracePt t="120442" x="10064750" y="2927350"/>
          <p14:tracePt t="120459" x="9956800" y="2908300"/>
          <p14:tracePt t="120475" x="9861550" y="2908300"/>
          <p14:tracePt t="120492" x="9753600" y="2908300"/>
          <p14:tracePt t="120508" x="9664700" y="2908300"/>
          <p14:tracePt t="120525" x="9607550" y="2908300"/>
          <p14:tracePt t="120542" x="9550400" y="2914650"/>
          <p14:tracePt t="120558" x="9518650" y="2927350"/>
          <p14:tracePt t="120575" x="9480550" y="2940050"/>
          <p14:tracePt t="120592" x="9461500" y="2959100"/>
          <p14:tracePt t="120594" x="9448800" y="2971800"/>
          <p14:tracePt t="120609" x="9417050" y="2990850"/>
          <p14:tracePt t="120625" x="9410700" y="2997200"/>
          <p14:tracePt t="120642" x="9404350" y="3003550"/>
          <p14:tracePt t="120659" x="9404350" y="3009900"/>
          <p14:tracePt t="120675" x="9404350" y="3016250"/>
          <p14:tracePt t="120692" x="9404350" y="3028950"/>
          <p14:tracePt t="120709" x="9404350" y="3035300"/>
          <p14:tracePt t="120725" x="9410700" y="3048000"/>
          <p14:tracePt t="120742" x="9436100" y="3067050"/>
          <p14:tracePt t="120745" x="9461500" y="3079750"/>
          <p14:tracePt t="120758" x="9486900" y="3092450"/>
          <p14:tracePt t="120775" x="9556750" y="3105150"/>
          <p14:tracePt t="120777" x="9601200" y="3111500"/>
          <p14:tracePt t="120792" x="9645650" y="3117850"/>
          <p14:tracePt t="120794" x="9671050" y="3117850"/>
          <p14:tracePt t="120808" x="9728200" y="3117850"/>
          <p14:tracePt t="120825" x="9785350" y="3111500"/>
          <p14:tracePt t="120842" x="9817100" y="3098800"/>
          <p14:tracePt t="120858" x="9842500" y="3086100"/>
          <p14:tracePt t="120875" x="9855200" y="3073400"/>
          <p14:tracePt t="120892" x="9861550" y="3073400"/>
          <p14:tracePt t="120921" x="9861550" y="3067050"/>
          <p14:tracePt t="120938" x="9861550" y="3060700"/>
          <p14:tracePt t="120954" x="9861550" y="3054350"/>
          <p14:tracePt t="121274" x="0" y="0"/>
        </p14:tracePtLst>
        <p14:tracePtLst>
          <p14:tracePt t="122547" x="920750" y="3213100"/>
          <p14:tracePt t="122562" x="914400" y="3213100"/>
          <p14:tracePt t="122575" x="901700" y="3213100"/>
          <p14:tracePt t="122591" x="901700" y="3225800"/>
          <p14:tracePt t="122608" x="895350" y="3238500"/>
          <p14:tracePt t="122625" x="889000" y="3251200"/>
          <p14:tracePt t="122650" x="889000" y="3257550"/>
          <p14:tracePt t="122659" x="889000" y="3263900"/>
          <p14:tracePt t="122675" x="889000" y="3270250"/>
          <p14:tracePt t="122691" x="901700" y="3276600"/>
          <p14:tracePt t="122708" x="920750" y="3282950"/>
          <p14:tracePt t="122725" x="958850" y="3289300"/>
          <p14:tracePt t="122741" x="1003300" y="3289300"/>
          <p14:tracePt t="122758" x="1054100" y="3289300"/>
          <p14:tracePt t="122774" x="1098550" y="3289300"/>
          <p14:tracePt t="122791" x="1130300" y="3289300"/>
          <p14:tracePt t="122808" x="1143000" y="3282950"/>
          <p14:tracePt t="122824" x="1149350" y="3282950"/>
          <p14:tracePt t="122953" x="0" y="0"/>
        </p14:tracePtLst>
        <p14:tracePtLst>
          <p14:tracePt t="123939" x="1638300" y="3365500"/>
          <p14:tracePt t="124043" x="1644650" y="3365500"/>
          <p14:tracePt t="124055" x="1657350" y="3365500"/>
          <p14:tracePt t="124069" x="1727200" y="3365500"/>
          <p14:tracePt t="124082" x="1828800" y="3365500"/>
          <p14:tracePt t="124091" x="1892300" y="3365500"/>
          <p14:tracePt t="124108" x="2051050" y="3365500"/>
          <p14:tracePt t="124124" x="2222500" y="3365500"/>
          <p14:tracePt t="124141" x="2387600" y="3365500"/>
          <p14:tracePt t="124157" x="2546350" y="3365500"/>
          <p14:tracePt t="124175" x="2667000" y="3365500"/>
          <p14:tracePt t="124178" x="2717800" y="3365500"/>
          <p14:tracePt t="124191" x="2749550" y="3365500"/>
          <p14:tracePt t="124208" x="2794000" y="3365500"/>
          <p14:tracePt t="124224" x="2813050" y="3365500"/>
          <p14:tracePt t="124226" x="2819400" y="3365500"/>
          <p14:tracePt t="124930" x="0" y="0"/>
        </p14:tracePtLst>
        <p14:tracePtLst>
          <p14:tracePt t="125595" x="3175000" y="3352800"/>
          <p14:tracePt t="125683" x="3187700" y="3352800"/>
          <p14:tracePt t="125697" x="3244850" y="3352800"/>
          <p14:tracePt t="125711" x="3302000" y="3359150"/>
          <p14:tracePt t="125727" x="3454400" y="3384550"/>
          <p14:tracePt t="125730" x="3536950" y="3397250"/>
          <p14:tracePt t="125740" x="3632200" y="3403600"/>
          <p14:tracePt t="125757" x="3822700" y="3403600"/>
          <p14:tracePt t="125773" x="4025900" y="3403600"/>
          <p14:tracePt t="125790" x="4203700" y="3403600"/>
          <p14:tracePt t="125807" x="4337050" y="3403600"/>
          <p14:tracePt t="125823" x="4457700" y="3403600"/>
          <p14:tracePt t="125840" x="4565650" y="3403600"/>
          <p14:tracePt t="125857" x="4622800" y="3403600"/>
          <p14:tracePt t="125873" x="4686300" y="3409950"/>
          <p14:tracePt t="125890" x="4730750" y="3409950"/>
          <p14:tracePt t="125907" x="4787900" y="3416300"/>
          <p14:tracePt t="125924" x="4813300" y="3416300"/>
          <p14:tracePt t="125940" x="4826000" y="3416300"/>
          <p14:tracePt t="126265" x="0" y="0"/>
        </p14:tracePtLst>
        <p14:tracePtLst>
          <p14:tracePt t="127045" x="5302250" y="3371850"/>
          <p14:tracePt t="127132" x="5308600" y="3371850"/>
          <p14:tracePt t="127148" x="5353050" y="3371850"/>
          <p14:tracePt t="127164" x="5454650" y="3371850"/>
          <p14:tracePt t="127178" x="5600700" y="3390900"/>
          <p14:tracePt t="127190" x="5689600" y="3409950"/>
          <p14:tracePt t="127207" x="5848350" y="3441700"/>
          <p14:tracePt t="127209" x="5924550" y="3460750"/>
          <p14:tracePt t="127223" x="6000750" y="3479800"/>
          <p14:tracePt t="127241" x="6191250" y="3511550"/>
          <p14:tracePt t="127257" x="6235700" y="3511550"/>
          <p14:tracePt t="127273" x="6261100" y="3511550"/>
          <p14:tracePt t="127290" x="6273800" y="3511550"/>
          <p14:tracePt t="127338" x="6280150" y="3511550"/>
          <p14:tracePt t="127625" x="0" y="0"/>
        </p14:tracePtLst>
        <p14:tracePtLst>
          <p14:tracePt t="131260" x="7270750" y="3378200"/>
          <p14:tracePt t="131316" x="7277100" y="3378200"/>
          <p14:tracePt t="131328" x="7289800" y="3384550"/>
          <p14:tracePt t="131339" x="7327900" y="3390900"/>
          <p14:tracePt t="131356" x="7372350" y="3403600"/>
          <p14:tracePt t="131372" x="7442200" y="3416300"/>
          <p14:tracePt t="131388" x="7543800" y="3435350"/>
          <p14:tracePt t="131405" x="7651750" y="3448050"/>
          <p14:tracePt t="131421" x="7747000" y="3460750"/>
          <p14:tracePt t="131438" x="7842250" y="3460750"/>
          <p14:tracePt t="131455" x="7899400" y="3460750"/>
          <p14:tracePt t="131457" x="7924800" y="3460750"/>
          <p14:tracePt t="131472" x="7937500" y="3454400"/>
          <p14:tracePt t="131488" x="7975600" y="3435350"/>
          <p14:tracePt t="131505" x="7994650" y="3422650"/>
          <p14:tracePt t="131522" x="8007350" y="3403600"/>
          <p14:tracePt t="131538" x="8026400" y="3365500"/>
          <p14:tracePt t="131555" x="8039100" y="3340100"/>
          <p14:tracePt t="131571" x="8039100" y="3321050"/>
          <p14:tracePt t="131588" x="8039100" y="3302000"/>
          <p14:tracePt t="131605" x="8039100" y="3282950"/>
          <p14:tracePt t="131621" x="8032750" y="3257550"/>
          <p14:tracePt t="131638" x="8013700" y="3238500"/>
          <p14:tracePt t="131655" x="7981950" y="3225800"/>
          <p14:tracePt t="131671" x="7950200" y="3213100"/>
          <p14:tracePt t="131688" x="7912100" y="3206750"/>
          <p14:tracePt t="131690" x="7905750" y="3206750"/>
          <p14:tracePt t="131705" x="7861300" y="3206750"/>
          <p14:tracePt t="131721" x="7829550" y="3206750"/>
          <p14:tracePt t="131738" x="7785100" y="3213100"/>
          <p14:tracePt t="131755" x="7759700" y="3225800"/>
          <p14:tracePt t="131771" x="7727950" y="3244850"/>
          <p14:tracePt t="131788" x="7708900" y="3276600"/>
          <p14:tracePt t="131805" x="7702550" y="3308350"/>
          <p14:tracePt t="131821" x="7696200" y="3340100"/>
          <p14:tracePt t="131838" x="7696200" y="3365500"/>
          <p14:tracePt t="131855" x="7696200" y="3390900"/>
          <p14:tracePt t="131871" x="7702550" y="3422650"/>
          <p14:tracePt t="131873" x="7715250" y="3429000"/>
          <p14:tracePt t="131888" x="7734300" y="3441700"/>
          <p14:tracePt t="131890" x="7759700" y="3454400"/>
          <p14:tracePt t="131905" x="7823200" y="3473450"/>
          <p14:tracePt t="131921" x="7899400" y="3492500"/>
          <p14:tracePt t="131938" x="7975600" y="3498850"/>
          <p14:tracePt t="131955" x="8064500" y="3498850"/>
          <p14:tracePt t="131971" x="8147050" y="3498850"/>
          <p14:tracePt t="131988" x="8191500" y="3492500"/>
          <p14:tracePt t="132005" x="8204200" y="3486150"/>
          <p14:tracePt t="132022" x="8216900" y="3473450"/>
          <p14:tracePt t="132038" x="8223250" y="3473450"/>
          <p14:tracePt t="132055" x="8223250" y="3460750"/>
          <p14:tracePt t="132071" x="8229600" y="3454400"/>
          <p14:tracePt t="132281" x="0" y="0"/>
        </p14:tracePtLst>
        <p14:tracePtLst>
          <p14:tracePt t="132885" x="8572500" y="3409950"/>
          <p14:tracePt t="132972" x="8585200" y="3409950"/>
          <p14:tracePt t="132986" x="8616950" y="3416300"/>
          <p14:tracePt t="133004" x="8667750" y="3422650"/>
          <p14:tracePt t="133021" x="8756650" y="3422650"/>
          <p14:tracePt t="133030" x="8826500" y="3422650"/>
          <p14:tracePt t="133038" x="8890000" y="3422650"/>
          <p14:tracePt t="133054" x="9042400" y="3422650"/>
          <p14:tracePt t="133071" x="9213850" y="3422650"/>
          <p14:tracePt t="133073" x="9296400" y="3422650"/>
          <p14:tracePt t="133087" x="9372600" y="3422650"/>
          <p14:tracePt t="133104" x="9550400" y="3422650"/>
          <p14:tracePt t="133121" x="9626600" y="3422650"/>
          <p14:tracePt t="133137" x="9677400" y="3422650"/>
          <p14:tracePt t="133154" x="9702800" y="3422650"/>
          <p14:tracePt t="133171" x="9721850" y="3422650"/>
          <p14:tracePt t="133187" x="9740900" y="3422650"/>
          <p14:tracePt t="133225" x="9747250" y="3422650"/>
          <p14:tracePt t="133369" x="0" y="0"/>
        </p14:tracePtLst>
        <p14:tracePtLst>
          <p14:tracePt t="133885" x="10179050" y="3422650"/>
          <p14:tracePt t="133915" x="10191750" y="3422650"/>
          <p14:tracePt t="133933" x="10236200" y="3422650"/>
          <p14:tracePt t="133949" x="10344150" y="3422650"/>
          <p14:tracePt t="133959" x="10420350" y="3422650"/>
          <p14:tracePt t="133971" x="10585450" y="3422650"/>
          <p14:tracePt t="133988" x="10744200" y="3422650"/>
          <p14:tracePt t="134004" x="10871200" y="3422650"/>
          <p14:tracePt t="134021" x="10941050" y="3422650"/>
          <p14:tracePt t="134038" x="10953750" y="3422650"/>
          <p14:tracePt t="134193" x="0" y="0"/>
        </p14:tracePtLst>
        <p14:tracePtLst>
          <p14:tracePt t="135302" x="1587500" y="3670300"/>
          <p14:tracePt t="135320" x="1600200" y="3670300"/>
          <p14:tracePt t="135337" x="1682750" y="3670300"/>
          <p14:tracePt t="135353" x="1790700" y="3670300"/>
          <p14:tracePt t="135365" x="1854200" y="3670300"/>
          <p14:tracePt t="135374" x="1924050" y="3670300"/>
          <p14:tracePt t="135387" x="2082800" y="3670300"/>
          <p14:tracePt t="135404" x="2273300" y="3670300"/>
          <p14:tracePt t="135420" x="2482850" y="3670300"/>
          <p14:tracePt t="135437" x="2673350" y="3670300"/>
          <p14:tracePt t="135454" x="2844800" y="3670300"/>
          <p14:tracePt t="135470" x="2959100" y="3670300"/>
          <p14:tracePt t="135488" x="3009900" y="3670300"/>
          <p14:tracePt t="135490" x="3016250" y="3670300"/>
          <p14:tracePt t="135504" x="3022600" y="3670300"/>
          <p14:tracePt t="135521" x="3028950" y="3670300"/>
          <p14:tracePt t="135802" x="0" y="0"/>
        </p14:tracePtLst>
        <p14:tracePtLst>
          <p14:tracePt t="142115" x="1504950" y="3835400"/>
          <p14:tracePt t="142123" x="1504950" y="3841750"/>
          <p14:tracePt t="142135" x="1504950" y="3848100"/>
          <p14:tracePt t="142151" x="1504950" y="3867150"/>
          <p14:tracePt t="142153" x="1504950" y="3873500"/>
          <p14:tracePt t="142168" x="1504950" y="3898900"/>
          <p14:tracePt t="142185" x="1504950" y="3930650"/>
          <p14:tracePt t="142201" x="1504950" y="3975100"/>
          <p14:tracePt t="142218" x="1504950" y="4019550"/>
          <p14:tracePt t="142235" x="1504950" y="4076700"/>
          <p14:tracePt t="142251" x="1517650" y="4133850"/>
          <p14:tracePt t="142268" x="1530350" y="4184650"/>
          <p14:tracePt t="142284" x="1543050" y="4235450"/>
          <p14:tracePt t="142301" x="1568450" y="4279900"/>
          <p14:tracePt t="142318" x="1587500" y="4311650"/>
          <p14:tracePt t="142334" x="1619250" y="4349750"/>
          <p14:tracePt t="142351" x="1657350" y="4381500"/>
          <p14:tracePt t="142368" x="1714500" y="4413250"/>
          <p14:tracePt t="142369" x="1752600" y="4425950"/>
          <p14:tracePt t="142384" x="1854200" y="4451350"/>
          <p14:tracePt t="142401" x="1974850" y="4476750"/>
          <p14:tracePt t="142418" x="2114550" y="4502150"/>
          <p14:tracePt t="142434" x="2273300" y="4514850"/>
          <p14:tracePt t="142451" x="2400300" y="4514850"/>
          <p14:tracePt t="142468" x="2489200" y="4514850"/>
          <p14:tracePt t="142485" x="2533650" y="4514850"/>
          <p14:tracePt t="142501" x="2552700" y="4508500"/>
          <p14:tracePt t="142518" x="2571750" y="4489450"/>
          <p14:tracePt t="142523" x="2584450" y="4476750"/>
          <p14:tracePt t="142535" x="2590800" y="4464050"/>
          <p14:tracePt t="142552" x="2609850" y="4419600"/>
          <p14:tracePt t="142569" x="2622550" y="4375150"/>
          <p14:tracePt t="142570" x="2628900" y="4356100"/>
          <p14:tracePt t="142585" x="2628900" y="4311650"/>
          <p14:tracePt t="142601" x="2628900" y="4267200"/>
          <p14:tracePt t="142618" x="2622550" y="4191000"/>
          <p14:tracePt t="142634" x="2609850" y="4127500"/>
          <p14:tracePt t="142651" x="2590800" y="4057650"/>
          <p14:tracePt t="142668" x="2565400" y="4000500"/>
          <p14:tracePt t="142684" x="2540000" y="3943350"/>
          <p14:tracePt t="142701" x="2508250" y="3892550"/>
          <p14:tracePt t="142718" x="2482850" y="3854450"/>
          <p14:tracePt t="142721" x="2463800" y="3848100"/>
          <p14:tracePt t="142734" x="2444750" y="3835400"/>
          <p14:tracePt t="142751" x="2406650" y="3810000"/>
          <p14:tracePt t="142769" x="2311400" y="3765550"/>
          <p14:tracePt t="142785" x="2216150" y="3752850"/>
          <p14:tracePt t="142802" x="2101850" y="3727450"/>
          <p14:tracePt t="142818" x="2006600" y="3721100"/>
          <p14:tracePt t="142835" x="1917700" y="3721100"/>
          <p14:tracePt t="142851" x="1841500" y="3721100"/>
          <p14:tracePt t="142868" x="1797050" y="3721100"/>
          <p14:tracePt t="142884" x="1739900" y="3721100"/>
          <p14:tracePt t="142901" x="1695450" y="3721100"/>
          <p14:tracePt t="142918" x="1638300" y="3727450"/>
          <p14:tracePt t="142934" x="1587500" y="3740150"/>
          <p14:tracePt t="142938" x="1562100" y="3746500"/>
          <p14:tracePt t="142951" x="1543050" y="3752850"/>
          <p14:tracePt t="142968" x="1511300" y="3778250"/>
          <p14:tracePt t="142970" x="1492250" y="3784600"/>
          <p14:tracePt t="142985" x="1460500" y="3816350"/>
          <p14:tracePt t="143001" x="1441450" y="3854450"/>
          <p14:tracePt t="143018" x="1422400" y="3886200"/>
          <p14:tracePt t="143034" x="1409700" y="3924300"/>
          <p14:tracePt t="143051" x="1403350" y="3949700"/>
          <p14:tracePt t="143068" x="1403350" y="3968750"/>
          <p14:tracePt t="143084" x="1403350" y="4000500"/>
          <p14:tracePt t="143101" x="1403350" y="4032250"/>
          <p14:tracePt t="143117" x="1409700" y="4051300"/>
          <p14:tracePt t="143134" x="1422400" y="4089400"/>
          <p14:tracePt t="143151" x="1447800" y="4114800"/>
          <p14:tracePt t="143153" x="1466850" y="4133850"/>
          <p14:tracePt t="143167" x="1479550" y="4152900"/>
          <p14:tracePt t="143184" x="1549400" y="4210050"/>
          <p14:tracePt t="143201" x="1638300" y="4260850"/>
          <p14:tracePt t="143217" x="1739900" y="4292600"/>
          <p14:tracePt t="143234" x="1866900" y="4311650"/>
          <p14:tracePt t="143251" x="1962150" y="4311650"/>
          <p14:tracePt t="143268" x="2063750" y="4311650"/>
          <p14:tracePt t="143284" x="2159000" y="4311650"/>
          <p14:tracePt t="143301" x="2254250" y="4311650"/>
          <p14:tracePt t="143318" x="2330450" y="4311650"/>
          <p14:tracePt t="143334" x="2381250" y="4298950"/>
          <p14:tracePt t="143351" x="2413000" y="4286250"/>
          <p14:tracePt t="143367" x="2438400" y="4279900"/>
          <p14:tracePt t="143370" x="2444750" y="4273550"/>
          <p14:tracePt t="143384" x="2470150" y="4260850"/>
          <p14:tracePt t="143401" x="2482850" y="4254500"/>
          <p14:tracePt t="143417" x="2489200" y="4248150"/>
          <p14:tracePt t="143434" x="2495550" y="4235450"/>
          <p14:tracePt t="143451" x="2508250" y="4222750"/>
          <p14:tracePt t="143467" x="2520950" y="4203700"/>
          <p14:tracePt t="143484" x="2527300" y="4178300"/>
          <p14:tracePt t="143501" x="2533650" y="4159250"/>
          <p14:tracePt t="143518" x="2533650" y="4140200"/>
          <p14:tracePt t="143534" x="2540000" y="4114800"/>
          <p14:tracePt t="143551" x="2540000" y="4102100"/>
          <p14:tracePt t="143554" x="2540000" y="4089400"/>
          <p14:tracePt t="143567" x="2540000" y="4070350"/>
          <p14:tracePt t="143584" x="2540000" y="4032250"/>
          <p14:tracePt t="143601" x="2533650" y="4006850"/>
          <p14:tracePt t="143617" x="2527300" y="3975100"/>
          <p14:tracePt t="143634" x="2514600" y="3937000"/>
          <p14:tracePt t="143651" x="2489200" y="3911600"/>
          <p14:tracePt t="143667" x="2463800" y="3873500"/>
          <p14:tracePt t="143684" x="2419350" y="3829050"/>
          <p14:tracePt t="143701" x="2343150" y="3784600"/>
          <p14:tracePt t="143717" x="2241550" y="3733800"/>
          <p14:tracePt t="143734" x="2133600" y="3714750"/>
          <p14:tracePt t="143751" x="2019300" y="3689350"/>
          <p14:tracePt t="143754" x="1968500" y="3683000"/>
          <p14:tracePt t="143767" x="1911350" y="3670300"/>
          <p14:tracePt t="143784" x="1739900" y="3670300"/>
          <p14:tracePt t="143801" x="1600200" y="3670300"/>
          <p14:tracePt t="143818" x="1473200" y="3683000"/>
          <p14:tracePt t="143834" x="1365250" y="3708400"/>
          <p14:tracePt t="143850" x="1282700" y="3733800"/>
          <p14:tracePt t="143868" x="1206500" y="3765550"/>
          <p14:tracePt t="143884" x="1174750" y="3797300"/>
          <p14:tracePt t="143901" x="1143000" y="3829050"/>
          <p14:tracePt t="143917" x="1117600" y="3867150"/>
          <p14:tracePt t="143934" x="1104900" y="3924300"/>
          <p14:tracePt t="143951" x="1098550" y="3981450"/>
          <p14:tracePt t="143967" x="1098550" y="4044950"/>
          <p14:tracePt t="143969" x="1098550" y="4083050"/>
          <p14:tracePt t="143984" x="1098550" y="4114800"/>
          <p14:tracePt t="144001" x="1130300" y="4191000"/>
          <p14:tracePt t="144017" x="1155700" y="4241800"/>
          <p14:tracePt t="144034" x="1187450" y="4279900"/>
          <p14:tracePt t="144051" x="1257300" y="4330700"/>
          <p14:tracePt t="144067" x="1339850" y="4387850"/>
          <p14:tracePt t="144084" x="1473200" y="4432300"/>
          <p14:tracePt t="144100" x="1657350" y="4476750"/>
          <p14:tracePt t="144117" x="1860550" y="4502150"/>
          <p14:tracePt t="144134" x="2019300" y="4514850"/>
          <p14:tracePt t="144151" x="2120900" y="4514850"/>
          <p14:tracePt t="144153" x="2159000" y="4514850"/>
          <p14:tracePt t="144167" x="2178050" y="4514850"/>
          <p14:tracePt t="144184" x="2209800" y="4508500"/>
          <p14:tracePt t="144186" x="2216150" y="4502150"/>
          <p14:tracePt t="144201" x="2241550" y="4489450"/>
          <p14:tracePt t="144217" x="2266950" y="4470400"/>
          <p14:tracePt t="144234" x="2305050" y="4438650"/>
          <p14:tracePt t="144250" x="2336800" y="4381500"/>
          <p14:tracePt t="144268" x="2362200" y="4343400"/>
          <p14:tracePt t="144284" x="2387600" y="4305300"/>
          <p14:tracePt t="144301" x="2406650" y="4267200"/>
          <p14:tracePt t="144317" x="2425700" y="4241800"/>
          <p14:tracePt t="144334" x="2438400" y="4216400"/>
          <p14:tracePt t="144350" x="2444750" y="4184650"/>
          <p14:tracePt t="144367" x="2451100" y="4159250"/>
          <p14:tracePt t="144370" x="2451100" y="4152900"/>
          <p14:tracePt t="144384" x="2451100" y="4146550"/>
          <p14:tracePt t="144401" x="2451100" y="4114800"/>
          <p14:tracePt t="144417" x="2451100" y="4108450"/>
          <p14:tracePt t="144434" x="2451100" y="4095750"/>
          <p14:tracePt t="144467" x="2451100" y="4089400"/>
          <p14:tracePt t="144609" x="0" y="0"/>
        </p14:tracePtLst>
        <p14:tracePtLst>
          <p14:tracePt t="145698" x="1270000" y="3854450"/>
          <p14:tracePt t="145738" x="1270000" y="3860800"/>
          <p14:tracePt t="145750" x="1270000" y="3867150"/>
          <p14:tracePt t="145767" x="1270000" y="3898900"/>
          <p14:tracePt t="145784" x="1276350" y="3956050"/>
          <p14:tracePt t="145786" x="1276350" y="3975100"/>
          <p14:tracePt t="145801" x="1301750" y="4044950"/>
          <p14:tracePt t="145817" x="1327150" y="4114800"/>
          <p14:tracePt t="145834" x="1371600" y="4191000"/>
          <p14:tracePt t="145850" x="1416050" y="4267200"/>
          <p14:tracePt t="145867" x="1473200" y="4330700"/>
          <p14:tracePt t="145883" x="1574800" y="4413250"/>
          <p14:tracePt t="145900" x="1720850" y="4502150"/>
          <p14:tracePt t="145917" x="1885950" y="4559300"/>
          <p14:tracePt t="145933" x="2019300" y="4603750"/>
          <p14:tracePt t="145950" x="2089150" y="4610100"/>
          <p14:tracePt t="145954" x="2120900" y="4610100"/>
          <p14:tracePt t="145967" x="2152650" y="4610100"/>
          <p14:tracePt t="145983" x="2216150" y="4597400"/>
          <p14:tracePt t="145986" x="2247900" y="4578350"/>
          <p14:tracePt t="146000" x="2292350" y="4565650"/>
          <p14:tracePt t="146016" x="2432050" y="4508500"/>
          <p14:tracePt t="146033" x="2508250" y="4464050"/>
          <p14:tracePt t="146050" x="2540000" y="4445000"/>
          <p14:tracePt t="146066" x="2565400" y="4419600"/>
          <p14:tracePt t="146083" x="2578100" y="4394200"/>
          <p14:tracePt t="146100" x="2584450" y="4375150"/>
          <p14:tracePt t="146116" x="2590800" y="4343400"/>
          <p14:tracePt t="146133" x="2590800" y="4318000"/>
          <p14:tracePt t="146150" x="2590800" y="4292600"/>
          <p14:tracePt t="146166" x="2590800" y="4254500"/>
          <p14:tracePt t="146183" x="2584450" y="4203700"/>
          <p14:tracePt t="146185" x="2578100" y="4191000"/>
          <p14:tracePt t="146200" x="2571750" y="4171950"/>
          <p14:tracePt t="146217" x="2546350" y="4121150"/>
          <p14:tracePt t="146233" x="2520950" y="4083050"/>
          <p14:tracePt t="146250" x="2476500" y="4038600"/>
          <p14:tracePt t="146266" x="2419350" y="3994150"/>
          <p14:tracePt t="146283" x="2349500" y="3956050"/>
          <p14:tracePt t="146300" x="2273300" y="3930650"/>
          <p14:tracePt t="146317" x="2203450" y="3898900"/>
          <p14:tracePt t="146333" x="2127250" y="3879850"/>
          <p14:tracePt t="146350" x="2038350" y="3860800"/>
          <p14:tracePt t="146367" x="1943100" y="3848100"/>
          <p14:tracePt t="146370" x="1911350" y="3848100"/>
          <p14:tracePt t="146383" x="1860550" y="3848100"/>
          <p14:tracePt t="146400" x="1752600" y="3848100"/>
          <p14:tracePt t="146417" x="1581150" y="3848100"/>
          <p14:tracePt t="146433" x="1485900" y="3848100"/>
          <p14:tracePt t="146450" x="1409700" y="3848100"/>
          <p14:tracePt t="146466" x="1358900" y="3854450"/>
          <p14:tracePt t="146483" x="1327150" y="3860800"/>
          <p14:tracePt t="146500" x="1301750" y="3873500"/>
          <p14:tracePt t="146516" x="1282700" y="3886200"/>
          <p14:tracePt t="146533" x="1257300" y="3911600"/>
          <p14:tracePt t="146550" x="1238250" y="3930650"/>
          <p14:tracePt t="146566" x="1231900" y="3956050"/>
          <p14:tracePt t="146583" x="1219200" y="3987800"/>
          <p14:tracePt t="146600" x="1206500" y="4025900"/>
          <p14:tracePt t="146600" x="1200150" y="4044950"/>
          <p14:tracePt t="146616" x="1193800" y="4070350"/>
          <p14:tracePt t="146633" x="1193800" y="4089400"/>
          <p14:tracePt t="146650" x="1193800" y="4114800"/>
          <p14:tracePt t="146666" x="1193800" y="4152900"/>
          <p14:tracePt t="146683" x="1200150" y="4191000"/>
          <p14:tracePt t="146700" x="1219200" y="4235450"/>
          <p14:tracePt t="146716" x="1250950" y="4292600"/>
          <p14:tracePt t="146733" x="1295400" y="4337050"/>
          <p14:tracePt t="146750" x="1358900" y="4381500"/>
          <p14:tracePt t="146766" x="1441450" y="4413250"/>
          <p14:tracePt t="146783" x="1593850" y="4451350"/>
          <p14:tracePt t="146800" x="1790700" y="4457700"/>
          <p14:tracePt t="146817" x="2241550" y="4457700"/>
          <p14:tracePt t="146833" x="2489200" y="4457700"/>
          <p14:tracePt t="146849" x="2635250" y="4451350"/>
          <p14:tracePt t="146866" x="2698750" y="4425950"/>
          <p14:tracePt t="146883" x="2717800" y="4419600"/>
          <p14:tracePt t="146899" x="2730500" y="4394200"/>
          <p14:tracePt t="146916" x="2743200" y="4362450"/>
          <p14:tracePt t="146933" x="2749550" y="4337050"/>
          <p14:tracePt t="146949" x="2749550" y="4298950"/>
          <p14:tracePt t="146966" x="2749550" y="4235450"/>
          <p14:tracePt t="146983" x="2717800" y="4171950"/>
          <p14:tracePt t="146999" x="2673350" y="4095750"/>
          <p14:tracePt t="147016" x="2552700" y="3968750"/>
          <p14:tracePt t="147033" x="2451100" y="3886200"/>
          <p14:tracePt t="147050" x="2343150" y="3835400"/>
          <p14:tracePt t="147066" x="2254250" y="3797300"/>
          <p14:tracePt t="147083" x="2178050" y="3765550"/>
          <p14:tracePt t="147099" x="2139950" y="3759200"/>
          <p14:tracePt t="147116" x="2089150" y="3759200"/>
          <p14:tracePt t="147133" x="2012950" y="3759200"/>
          <p14:tracePt t="147149" x="1924050" y="3778250"/>
          <p14:tracePt t="147166" x="1835150" y="3790950"/>
          <p14:tracePt t="147183" x="1752600" y="3822700"/>
          <p14:tracePt t="147199" x="1701800" y="3841750"/>
          <p14:tracePt t="147216" x="1682750" y="3854450"/>
          <p14:tracePt t="147218" x="1670050" y="3867150"/>
          <p14:tracePt t="147233" x="1657350" y="3886200"/>
          <p14:tracePt t="147249" x="1644650" y="3905250"/>
          <p14:tracePt t="147266" x="1631950" y="3924300"/>
          <p14:tracePt t="147283" x="1631950" y="3943350"/>
          <p14:tracePt t="147300" x="1631950" y="3949700"/>
          <p14:tracePt t="147316" x="1625600" y="3962400"/>
          <p14:tracePt t="147350" x="1625600" y="3968750"/>
          <p14:tracePt t="147377" x="0" y="0"/>
        </p14:tracePtLst>
        <p14:tracePtLst>
          <p14:tracePt t="147798" x="1511300" y="3803650"/>
          <p14:tracePt t="147820" x="1504950" y="3803650"/>
          <p14:tracePt t="147837" x="1492250" y="3816350"/>
          <p14:tracePt t="147849" x="1479550" y="3854450"/>
          <p14:tracePt t="147866" x="1479550" y="3898900"/>
          <p14:tracePt t="147882" x="1473200" y="3949700"/>
          <p14:tracePt t="147899" x="1473200" y="3994150"/>
          <p14:tracePt t="147916" x="1473200" y="4044950"/>
          <p14:tracePt t="147932" x="1479550" y="4089400"/>
          <p14:tracePt t="147949" x="1498600" y="4133850"/>
          <p14:tracePt t="147966" x="1530350" y="4184650"/>
          <p14:tracePt t="147982" x="1593850" y="4235450"/>
          <p14:tracePt t="147985" x="1644650" y="4267200"/>
          <p14:tracePt t="147999" x="1708150" y="4292600"/>
          <p14:tracePt t="148016" x="1873250" y="4343400"/>
          <p14:tracePt t="148017" x="1981200" y="4362450"/>
          <p14:tracePt t="148033" x="2222500" y="4413250"/>
          <p14:tracePt t="148049" x="2438400" y="4438650"/>
          <p14:tracePt t="148066" x="2565400" y="4438650"/>
          <p14:tracePt t="148083" x="2635250" y="4438650"/>
          <p14:tracePt t="148099" x="2660650" y="4425950"/>
          <p14:tracePt t="148116" x="2673350" y="4406900"/>
          <p14:tracePt t="148133" x="2686050" y="4368800"/>
          <p14:tracePt t="148149" x="2692400" y="4330700"/>
          <p14:tracePt t="148166" x="2692400" y="4279900"/>
          <p14:tracePt t="148182" x="2692400" y="4216400"/>
          <p14:tracePt t="148199" x="2673350" y="4152900"/>
          <p14:tracePt t="148216" x="2628900" y="4089400"/>
          <p14:tracePt t="148218" x="2603500" y="4051300"/>
          <p14:tracePt t="148233" x="2565400" y="4006850"/>
          <p14:tracePt t="148249" x="2533650" y="3968750"/>
          <p14:tracePt t="148266" x="2501900" y="3943350"/>
          <p14:tracePt t="148282" x="2463800" y="3930650"/>
          <p14:tracePt t="148299" x="2406650" y="3911600"/>
          <p14:tracePt t="148316" x="2336800" y="3892550"/>
          <p14:tracePt t="148333" x="2235200" y="3879850"/>
          <p14:tracePt t="148349" x="2127250" y="3854450"/>
          <p14:tracePt t="148366" x="2032000" y="3854450"/>
          <p14:tracePt t="148382" x="1924050" y="3854450"/>
          <p14:tracePt t="148385" x="1879600" y="3854450"/>
          <p14:tracePt t="148399" x="1828800" y="3854450"/>
          <p14:tracePt t="148416" x="1733550" y="3854450"/>
          <p14:tracePt t="148418" x="1695450" y="3854450"/>
          <p14:tracePt t="148433" x="1644650" y="3854450"/>
          <p14:tracePt t="148449" x="1612900" y="3867150"/>
          <p14:tracePt t="148466" x="1587500" y="3879850"/>
          <p14:tracePt t="148482" x="1555750" y="3905250"/>
          <p14:tracePt t="148499" x="1530350" y="3937000"/>
          <p14:tracePt t="148516" x="1504950" y="3975100"/>
          <p14:tracePt t="148532" x="1485900" y="4019550"/>
          <p14:tracePt t="148549" x="1473200" y="4057650"/>
          <p14:tracePt t="148566" x="1466850" y="4095750"/>
          <p14:tracePt t="148582" x="1466850" y="4133850"/>
          <p14:tracePt t="148599" x="1466850" y="4171950"/>
          <p14:tracePt t="148616" x="1473200" y="4210050"/>
          <p14:tracePt t="148618" x="1479550" y="4222750"/>
          <p14:tracePt t="148633" x="1498600" y="4248150"/>
          <p14:tracePt t="148649" x="1530350" y="4279900"/>
          <p14:tracePt t="148666" x="1574800" y="4318000"/>
          <p14:tracePt t="148682" x="1638300" y="4356100"/>
          <p14:tracePt t="148699" x="1752600" y="4394200"/>
          <p14:tracePt t="148716" x="1911350" y="4406900"/>
          <p14:tracePt t="148732" x="2070100" y="4406900"/>
          <p14:tracePt t="148749" x="2197100" y="4400550"/>
          <p14:tracePt t="148766" x="2279650" y="4387850"/>
          <p14:tracePt t="148782" x="2311400" y="4375150"/>
          <p14:tracePt t="148799" x="2336800" y="4356100"/>
          <p14:tracePt t="148801" x="2349500" y="4343400"/>
          <p14:tracePt t="148816" x="2362200" y="4330700"/>
          <p14:tracePt t="148818" x="2374900" y="4311650"/>
          <p14:tracePt t="148833" x="2400300" y="4267200"/>
          <p14:tracePt t="148849" x="2425700" y="4216400"/>
          <p14:tracePt t="148866" x="2438400" y="4178300"/>
          <p14:tracePt t="148882" x="2438400" y="4152900"/>
          <p14:tracePt t="148899" x="2438400" y="4133850"/>
          <p14:tracePt t="148916" x="2438400" y="4121150"/>
          <p14:tracePt t="148932" x="2444750" y="4108450"/>
          <p14:tracePt t="148949" x="2444750" y="4102100"/>
          <p14:tracePt t="148982" x="2444750" y="4095750"/>
          <p14:tracePt t="149009" x="2444750" y="4089400"/>
          <p14:tracePt t="149033" x="2444750" y="4083050"/>
          <p14:tracePt t="149041" x="0" y="0"/>
        </p14:tracePtLst>
        <p14:tracePtLst>
          <p14:tracePt t="150237" x="1473200" y="4845050"/>
          <p14:tracePt t="150251" x="1460500" y="4857750"/>
          <p14:tracePt t="150265" x="1435100" y="4883150"/>
          <p14:tracePt t="150282" x="1409700" y="4914900"/>
          <p14:tracePt t="150299" x="1397000" y="4953000"/>
          <p14:tracePt t="150316" x="1390650" y="4984750"/>
          <p14:tracePt t="150332" x="1390650" y="5016500"/>
          <p14:tracePt t="150349" x="1390650" y="5060950"/>
          <p14:tracePt t="150365" x="1390650" y="5099050"/>
          <p14:tracePt t="150382" x="1403350" y="5156200"/>
          <p14:tracePt t="150398" x="1428750" y="5200650"/>
          <p14:tracePt t="150415" x="1479550" y="5257800"/>
          <p14:tracePt t="150417" x="1517650" y="5283200"/>
          <p14:tracePt t="150432" x="1562100" y="5302250"/>
          <p14:tracePt t="150449" x="1689100" y="5365750"/>
          <p14:tracePt t="150465" x="1746250" y="5391150"/>
          <p14:tracePt t="150482" x="1784350" y="5403850"/>
          <p14:tracePt t="150499" x="1828800" y="5416550"/>
          <p14:tracePt t="150515" x="1885950" y="5416550"/>
          <p14:tracePt t="150532" x="1993900" y="5410200"/>
          <p14:tracePt t="150548" x="2089150" y="5397500"/>
          <p14:tracePt t="150565" x="2152650" y="5372100"/>
          <p14:tracePt t="150582" x="2184400" y="5346700"/>
          <p14:tracePt t="150598" x="2197100" y="5321300"/>
          <p14:tracePt t="150601" x="2197100" y="5302250"/>
          <p14:tracePt t="150615" x="2197100" y="5276850"/>
          <p14:tracePt t="150632" x="2197100" y="5213350"/>
          <p14:tracePt t="150648" x="2178050" y="5099050"/>
          <p14:tracePt t="150665" x="2146300" y="5029200"/>
          <p14:tracePt t="150682" x="2101850" y="4940300"/>
          <p14:tracePt t="150698" x="2044700" y="4876800"/>
          <p14:tracePt t="150715" x="1993900" y="4826000"/>
          <p14:tracePt t="150732" x="1936750" y="4781550"/>
          <p14:tracePt t="150748" x="1885950" y="4749800"/>
          <p14:tracePt t="150765" x="1835150" y="4737100"/>
          <p14:tracePt t="150782" x="1797050" y="4737100"/>
          <p14:tracePt t="150799" x="1746250" y="4743450"/>
          <p14:tracePt t="150801" x="1727200" y="4743450"/>
          <p14:tracePt t="150815" x="1708150" y="4756150"/>
          <p14:tracePt t="150832" x="1663700" y="4794250"/>
          <p14:tracePt t="150835" x="1651000" y="4813300"/>
          <p14:tracePt t="150849" x="1606550" y="4870450"/>
          <p14:tracePt t="150865" x="1574800" y="4933950"/>
          <p14:tracePt t="150882" x="1555750" y="4984750"/>
          <p14:tracePt t="150898" x="1536700" y="5041900"/>
          <p14:tracePt t="150915" x="1536700" y="5086350"/>
          <p14:tracePt t="150931" x="1536700" y="5130800"/>
          <p14:tracePt t="150948" x="1549400" y="5162550"/>
          <p14:tracePt t="150965" x="1562100" y="5175250"/>
          <p14:tracePt t="150981" x="1568450" y="5181600"/>
          <p14:tracePt t="150998" x="1581150" y="5194300"/>
          <p14:tracePt t="151015" x="1593850" y="5200650"/>
          <p14:tracePt t="151031" x="1612900" y="5219700"/>
          <p14:tracePt t="151048" x="1657350" y="5238750"/>
          <p14:tracePt t="151049" x="1695450" y="5251450"/>
          <p14:tracePt t="151065" x="1790700" y="5270500"/>
          <p14:tracePt t="151081" x="1924050" y="5276850"/>
          <p14:tracePt t="151098" x="2120900" y="5276850"/>
          <p14:tracePt t="151115" x="2298700" y="5276850"/>
          <p14:tracePt t="151131" x="2406650" y="5276850"/>
          <p14:tracePt t="151148" x="2476500" y="5270500"/>
          <p14:tracePt t="151165" x="2501900" y="5251450"/>
          <p14:tracePt t="151181" x="2520950" y="5219700"/>
          <p14:tracePt t="151198" x="2527300" y="5181600"/>
          <p14:tracePt t="151215" x="2527300" y="5137150"/>
          <p14:tracePt t="151217" x="2527300" y="5124450"/>
          <p14:tracePt t="151232" x="2527300" y="5105400"/>
          <p14:tracePt t="151249" x="2527300" y="5060950"/>
          <p14:tracePt t="151265" x="2527300" y="5054600"/>
          <p14:tracePt t="151282" x="2527300" y="5048250"/>
          <p14:tracePt t="151377" x="0" y="0"/>
        </p14:tracePtLst>
        <p14:tracePtLst>
          <p14:tracePt t="152137" x="1511300" y="3873500"/>
          <p14:tracePt t="152145" x="1498600" y="3879850"/>
          <p14:tracePt t="152153" x="1492250" y="3892550"/>
          <p14:tracePt t="152164" x="1485900" y="3905250"/>
          <p14:tracePt t="152181" x="1473200" y="3930650"/>
          <p14:tracePt t="152198" x="1466850" y="3968750"/>
          <p14:tracePt t="152214" x="1454150" y="4000500"/>
          <p14:tracePt t="152231" x="1447800" y="4038600"/>
          <p14:tracePt t="152248" x="1447800" y="4076700"/>
          <p14:tracePt t="152248" x="1447800" y="4102100"/>
          <p14:tracePt t="152264" x="1447800" y="4146550"/>
          <p14:tracePt t="152281" x="1447800" y="4191000"/>
          <p14:tracePt t="152298" x="1460500" y="4241800"/>
          <p14:tracePt t="152314" x="1479550" y="4292600"/>
          <p14:tracePt t="152331" x="1504950" y="4324350"/>
          <p14:tracePt t="152348" x="1524000" y="4356100"/>
          <p14:tracePt t="152364" x="1549400" y="4381500"/>
          <p14:tracePt t="152381" x="1581150" y="4400550"/>
          <p14:tracePt t="152398" x="1631950" y="4425950"/>
          <p14:tracePt t="152414" x="1714500" y="4457700"/>
          <p14:tracePt t="152431" x="1847850" y="4489450"/>
          <p14:tracePt t="152433" x="1936750" y="4508500"/>
          <p14:tracePt t="152448" x="2019300" y="4514850"/>
          <p14:tracePt t="152465" x="2292350" y="4514850"/>
          <p14:tracePt t="152481" x="2451100" y="4514850"/>
          <p14:tracePt t="152498" x="2565400" y="4514850"/>
          <p14:tracePt t="152514" x="2635250" y="4508500"/>
          <p14:tracePt t="152531" x="2673350" y="4495800"/>
          <p14:tracePt t="152548" x="2698750" y="4476750"/>
          <p14:tracePt t="152565" x="2724150" y="4445000"/>
          <p14:tracePt t="152581" x="2743200" y="4413250"/>
          <p14:tracePt t="152598" x="2755900" y="4362450"/>
          <p14:tracePt t="152601" x="2755900" y="4337050"/>
          <p14:tracePt t="152615" x="2755900" y="4305300"/>
          <p14:tracePt t="152617" x="2755900" y="4273550"/>
          <p14:tracePt t="152631" x="2755900" y="4216400"/>
          <p14:tracePt t="152649" x="2736850" y="4133850"/>
          <p14:tracePt t="152665" x="2717800" y="4095750"/>
          <p14:tracePt t="152681" x="2705100" y="4064000"/>
          <p14:tracePt t="152698" x="2692400" y="4044950"/>
          <p14:tracePt t="152714" x="2686050" y="4019550"/>
          <p14:tracePt t="152731" x="2667000" y="3994150"/>
          <p14:tracePt t="152748" x="2641600" y="3968750"/>
          <p14:tracePt t="152764" x="2609850" y="3943350"/>
          <p14:tracePt t="152781" x="2565400" y="3924300"/>
          <p14:tracePt t="152798" x="2501900" y="3892550"/>
          <p14:tracePt t="152815" x="2432050" y="3867150"/>
          <p14:tracePt t="152831" x="2343150" y="3835400"/>
          <p14:tracePt t="152833" x="2292350" y="3810000"/>
          <p14:tracePt t="152848" x="2184400" y="3778250"/>
          <p14:tracePt t="152865" x="2070100" y="3759200"/>
          <p14:tracePt t="152881" x="1949450" y="3733800"/>
          <p14:tracePt t="152898" x="1854200" y="3714750"/>
          <p14:tracePt t="152914" x="1778000" y="3714750"/>
          <p14:tracePt t="152931" x="1701800" y="3714750"/>
          <p14:tracePt t="152948" x="1625600" y="3714750"/>
          <p14:tracePt t="152964" x="1562100" y="3733800"/>
          <p14:tracePt t="152981" x="1524000" y="3746500"/>
          <p14:tracePt t="152998" x="1485900" y="3771900"/>
          <p14:tracePt t="153014" x="1454150" y="3803650"/>
          <p14:tracePt t="153017" x="1441450" y="3822700"/>
          <p14:tracePt t="153031" x="1435100" y="3835400"/>
          <p14:tracePt t="153034" x="1422400" y="3854450"/>
          <p14:tracePt t="153048" x="1416050" y="3873500"/>
          <p14:tracePt t="153065" x="1397000" y="3924300"/>
          <p14:tracePt t="153081" x="1397000" y="3968750"/>
          <p14:tracePt t="153098" x="1397000" y="4013200"/>
          <p14:tracePt t="153115" x="1397000" y="4057650"/>
          <p14:tracePt t="153131" x="1409700" y="4089400"/>
          <p14:tracePt t="153148" x="1416050" y="4095750"/>
          <p14:tracePt t="153209" x="0" y="0"/>
        </p14:tracePtLst>
        <p14:tracePtLst>
          <p14:tracePt t="153666" x="1600200" y="4883150"/>
          <p14:tracePt t="153674" x="1593850" y="4889500"/>
          <p14:tracePt t="153682" x="1587500" y="4895850"/>
          <p14:tracePt t="153697" x="1562100" y="4908550"/>
          <p14:tracePt t="153714" x="1543050" y="4927600"/>
          <p14:tracePt t="153730" x="1530350" y="4946650"/>
          <p14:tracePt t="153747" x="1524000" y="4965700"/>
          <p14:tracePt t="153764" x="1511300" y="4991100"/>
          <p14:tracePt t="153781" x="1498600" y="5029200"/>
          <p14:tracePt t="153797" x="1498600" y="5067300"/>
          <p14:tracePt t="153814" x="1498600" y="5130800"/>
          <p14:tracePt t="153831" x="1517650" y="5232400"/>
          <p14:tracePt t="153834" x="1530350" y="5276850"/>
          <p14:tracePt t="153847" x="1555750" y="5321300"/>
          <p14:tracePt t="153864" x="1631950" y="5403850"/>
          <p14:tracePt t="153881" x="1803400" y="5486400"/>
          <p14:tracePt t="153898" x="1962150" y="5511800"/>
          <p14:tracePt t="153914" x="2114550" y="5505450"/>
          <p14:tracePt t="153931" x="2254250" y="5480050"/>
          <p14:tracePt t="153947" x="2336800" y="5429250"/>
          <p14:tracePt t="153964" x="2374900" y="5365750"/>
          <p14:tracePt t="153981" x="2393950" y="5295900"/>
          <p14:tracePt t="153997" x="2393950" y="5226050"/>
          <p14:tracePt t="154014" x="2393950" y="5149850"/>
          <p14:tracePt t="154031" x="2374900" y="5080000"/>
          <p14:tracePt t="154047" x="2330450" y="5016500"/>
          <p14:tracePt t="154049" x="2311400" y="4991100"/>
          <p14:tracePt t="154064" x="2279650" y="4959350"/>
          <p14:tracePt t="154081" x="2197100" y="4908550"/>
          <p14:tracePt t="154098" x="2146300" y="4883150"/>
          <p14:tracePt t="154114" x="2070100" y="4864100"/>
          <p14:tracePt t="154131" x="1987550" y="4851400"/>
          <p14:tracePt t="154147" x="1924050" y="4851400"/>
          <p14:tracePt t="154164" x="1860550" y="4851400"/>
          <p14:tracePt t="154181" x="1797050" y="4857750"/>
          <p14:tracePt t="154197" x="1752600" y="4870450"/>
          <p14:tracePt t="154214" x="1714500" y="4895850"/>
          <p14:tracePt t="154230" x="1682750" y="4914900"/>
          <p14:tracePt t="154247" x="1651000" y="4940300"/>
          <p14:tracePt t="154250" x="1638300" y="4946650"/>
          <p14:tracePt t="154264" x="1631950" y="4959350"/>
          <p14:tracePt t="154280" x="1619250" y="4991100"/>
          <p14:tracePt t="154297" x="1606550" y="5016500"/>
          <p14:tracePt t="154314" x="1600200" y="5035550"/>
          <p14:tracePt t="154331" x="1600200" y="5054600"/>
          <p14:tracePt t="154347" x="1600200" y="5073650"/>
          <p14:tracePt t="154364" x="1600200" y="5099050"/>
          <p14:tracePt t="154380" x="1600200" y="5130800"/>
          <p14:tracePt t="154397" x="1600200" y="5175250"/>
          <p14:tracePt t="154414" x="1612900" y="5207000"/>
          <p14:tracePt t="154430" x="1638300" y="5238750"/>
          <p14:tracePt t="154447" x="1670050" y="5264150"/>
          <p14:tracePt t="154463" x="1714500" y="5276850"/>
          <p14:tracePt t="154480" x="1803400" y="5283200"/>
          <p14:tracePt t="154497" x="1898650" y="5283200"/>
          <p14:tracePt t="154513" x="2038350" y="5276850"/>
          <p14:tracePt t="154530" x="2159000" y="5251450"/>
          <p14:tracePt t="154547" x="2241550" y="5207000"/>
          <p14:tracePt t="154563" x="2298700" y="5156200"/>
          <p14:tracePt t="154580" x="2317750" y="5124450"/>
          <p14:tracePt t="154597" x="2324100" y="5105400"/>
          <p14:tracePt t="154614" x="2324100" y="5086350"/>
          <p14:tracePt t="154630" x="2324100" y="5048250"/>
          <p14:tracePt t="154647" x="2292350" y="5003800"/>
          <p14:tracePt t="154664" x="2235200" y="4946650"/>
          <p14:tracePt t="154681" x="2051050" y="4838700"/>
          <p14:tracePt t="154697" x="1924050" y="4794250"/>
          <p14:tracePt t="154714" x="1828800" y="4775200"/>
          <p14:tracePt t="154730" x="1778000" y="4768850"/>
          <p14:tracePt t="154747" x="1752600" y="4768850"/>
          <p14:tracePt t="154764" x="1727200" y="4768850"/>
          <p14:tracePt t="154780" x="1701800" y="4800600"/>
          <p14:tracePt t="154797" x="1676400" y="4864100"/>
          <p14:tracePt t="154801" x="1670050" y="4895850"/>
          <p14:tracePt t="154814" x="1663700" y="4927600"/>
          <p14:tracePt t="154830" x="1657350" y="4991100"/>
          <p14:tracePt t="154847" x="1657350" y="5041900"/>
          <p14:tracePt t="154849" x="1670050" y="5060950"/>
          <p14:tracePt t="154864" x="1676400" y="5080000"/>
          <p14:tracePt t="154881" x="1778000" y="5137150"/>
          <p14:tracePt t="154897" x="1911350" y="5168900"/>
          <p14:tracePt t="154914" x="2076450" y="5200650"/>
          <p14:tracePt t="154930" x="2209800" y="5213350"/>
          <p14:tracePt t="154947" x="2330450" y="5213350"/>
          <p14:tracePt t="154963" x="2393950" y="5213350"/>
          <p14:tracePt t="154980" x="2406650" y="5207000"/>
          <p14:tracePt t="154997" x="2419350" y="5200650"/>
          <p14:tracePt t="155013" x="2425700" y="5194300"/>
          <p14:tracePt t="155030" x="2425700" y="5187950"/>
          <p14:tracePt t="155145" x="0" y="0"/>
        </p14:tracePtLst>
        <p14:tracePtLst>
          <p14:tracePt t="166099" x="7448550" y="4286250"/>
          <p14:tracePt t="166186" x="7467600" y="4292600"/>
          <p14:tracePt t="166199" x="7493000" y="4298950"/>
          <p14:tracePt t="166211" x="7537450" y="4298950"/>
          <p14:tracePt t="166227" x="7620000" y="4298950"/>
          <p14:tracePt t="166244" x="7715250" y="4298950"/>
          <p14:tracePt t="166260" x="7823200" y="4298950"/>
          <p14:tracePt t="166276" x="7937500" y="4298950"/>
          <p14:tracePt t="166293" x="8045450" y="4298950"/>
          <p14:tracePt t="166310" x="8140700" y="4298950"/>
          <p14:tracePt t="166326" x="8216900" y="4298950"/>
          <p14:tracePt t="166343" x="8274050" y="4298950"/>
          <p14:tracePt t="166345" x="8299450" y="4298950"/>
          <p14:tracePt t="166360" x="8324850" y="4298950"/>
          <p14:tracePt t="166377" x="8394700" y="4298950"/>
          <p14:tracePt t="166393" x="8439150" y="4298950"/>
          <p14:tracePt t="166410" x="8477250" y="4298950"/>
          <p14:tracePt t="166427" x="8502650" y="4298950"/>
          <p14:tracePt t="166443" x="8521700" y="4298950"/>
          <p14:tracePt t="166460" x="8534400" y="4298950"/>
          <p14:tracePt t="166476" x="8559800" y="4298950"/>
          <p14:tracePt t="166493" x="8572500" y="4298950"/>
          <p14:tracePt t="166510" x="8597900" y="4298950"/>
          <p14:tracePt t="166513" x="8610600" y="4298950"/>
          <p14:tracePt t="166526" x="8623300" y="4298950"/>
          <p14:tracePt t="166530" x="8642350" y="4298950"/>
          <p14:tracePt t="166543" x="8661400" y="4298950"/>
          <p14:tracePt t="166559" x="8686800" y="4298950"/>
          <p14:tracePt t="166576" x="8737600" y="4298950"/>
          <p14:tracePt t="166593" x="8775700" y="4298950"/>
          <p14:tracePt t="166610" x="8826500" y="4298950"/>
          <p14:tracePt t="166626" x="8870950" y="4298950"/>
          <p14:tracePt t="166643" x="8915400" y="4298950"/>
          <p14:tracePt t="166660" x="8947150" y="4298950"/>
          <p14:tracePt t="166676" x="8966200" y="4298950"/>
          <p14:tracePt t="166693" x="8985250" y="4298950"/>
          <p14:tracePt t="166710" x="8997950" y="4298950"/>
          <p14:tracePt t="166726" x="9004300" y="4298950"/>
          <p14:tracePt t="166743" x="9017000" y="4298950"/>
          <p14:tracePt t="166929" x="0" y="0"/>
        </p14:tracePtLst>
        <p14:tracePtLst>
          <p14:tracePt t="167523" x="8210550" y="4064000"/>
          <p14:tracePt t="167578" x="8204200" y="4064000"/>
          <p14:tracePt t="167589" x="8197850" y="4064000"/>
          <p14:tracePt t="167602" x="8191500" y="4070350"/>
          <p14:tracePt t="167613" x="8185150" y="4070350"/>
          <p14:tracePt t="167626" x="8185150" y="4089400"/>
          <p14:tracePt t="167643" x="8178800" y="4114800"/>
          <p14:tracePt t="167660" x="8178800" y="4127500"/>
          <p14:tracePt t="167676" x="8178800" y="4146550"/>
          <p14:tracePt t="167693" x="8178800" y="4171950"/>
          <p14:tracePt t="167710" x="8178800" y="4184650"/>
          <p14:tracePt t="167726" x="8178800" y="4197350"/>
          <p14:tracePt t="167729" x="8178800" y="4203700"/>
          <p14:tracePt t="167743" x="8178800" y="4210050"/>
          <p14:tracePt t="167759" x="8178800" y="4222750"/>
          <p14:tracePt t="167776" x="8178800" y="4229100"/>
          <p14:tracePt t="167793" x="8185150" y="4235450"/>
          <p14:tracePt t="167809" x="8185150" y="4241800"/>
          <p14:tracePt t="167826" x="8191500" y="4248150"/>
          <p14:tracePt t="167842" x="8210550" y="4260850"/>
          <p14:tracePt t="167859" x="8229600" y="4273550"/>
          <p14:tracePt t="167876" x="8261350" y="4279900"/>
          <p14:tracePt t="167893" x="8286750" y="4286250"/>
          <p14:tracePt t="167910" x="8343900" y="4298950"/>
          <p14:tracePt t="167926" x="8382000" y="4298950"/>
          <p14:tracePt t="167943" x="8445500" y="4298950"/>
          <p14:tracePt t="167945" x="8477250" y="4298950"/>
          <p14:tracePt t="167959" x="8509000" y="4298950"/>
          <p14:tracePt t="167976" x="8566150" y="4298950"/>
          <p14:tracePt t="167993" x="8642350" y="4298950"/>
          <p14:tracePt t="168009" x="8661400" y="4292600"/>
          <p14:tracePt t="168026" x="8674100" y="4279900"/>
          <p14:tracePt t="168043" x="8686800" y="4273550"/>
          <p14:tracePt t="168059" x="8693150" y="4254500"/>
          <p14:tracePt t="168076" x="8699500" y="4241800"/>
          <p14:tracePt t="168092" x="8699500" y="4216400"/>
          <p14:tracePt t="168109" x="8699500" y="4178300"/>
          <p14:tracePt t="168126" x="8699500" y="4146550"/>
          <p14:tracePt t="168143" x="8699500" y="4121150"/>
          <p14:tracePt t="168159" x="8699500" y="4095750"/>
          <p14:tracePt t="168161" x="8699500" y="4076700"/>
          <p14:tracePt t="168176" x="8699500" y="4070350"/>
          <p14:tracePt t="168193" x="8693150" y="4057650"/>
          <p14:tracePt t="168209" x="8686800" y="4044950"/>
          <p14:tracePt t="168226" x="8680450" y="4038600"/>
          <p14:tracePt t="168243" x="8674100" y="4032250"/>
          <p14:tracePt t="168259" x="8655050" y="4025900"/>
          <p14:tracePt t="168276" x="8629650" y="4019550"/>
          <p14:tracePt t="168292" x="8597900" y="4013200"/>
          <p14:tracePt t="168309" x="8547100" y="4006850"/>
          <p14:tracePt t="168326" x="8515350" y="4006850"/>
          <p14:tracePt t="168342" x="8470900" y="4006850"/>
          <p14:tracePt t="168359" x="8439150" y="4006850"/>
          <p14:tracePt t="168361" x="8413750" y="4006850"/>
          <p14:tracePt t="168376" x="8394700" y="4013200"/>
          <p14:tracePt t="168392" x="8343900" y="4038600"/>
          <p14:tracePt t="168409" x="8318500" y="4057650"/>
          <p14:tracePt t="168426" x="8286750" y="4076700"/>
          <p14:tracePt t="168442" x="8267700" y="4102100"/>
          <p14:tracePt t="168459" x="8255000" y="4121150"/>
          <p14:tracePt t="168476" x="8242300" y="4146550"/>
          <p14:tracePt t="168492" x="8235950" y="4159250"/>
          <p14:tracePt t="168509" x="8235950" y="4178300"/>
          <p14:tracePt t="168526" x="8235950" y="4191000"/>
          <p14:tracePt t="168542" x="8235950" y="4197350"/>
          <p14:tracePt t="168559" x="8235950" y="4210050"/>
          <p14:tracePt t="168592" x="8248650" y="4235450"/>
          <p14:tracePt t="168609" x="8286750" y="4260850"/>
          <p14:tracePt t="168625" x="8318500" y="4273550"/>
          <p14:tracePt t="168642" x="8369300" y="4292600"/>
          <p14:tracePt t="168659" x="8432800" y="4305300"/>
          <p14:tracePt t="168675" x="8470900" y="4311650"/>
          <p14:tracePt t="168692" x="8502650" y="4311650"/>
          <p14:tracePt t="168709" x="8521700" y="4311650"/>
          <p14:tracePt t="168874" x="8528050" y="4311650"/>
          <p14:tracePt t="168955" x="8528050" y="4305300"/>
          <p14:tracePt t="169017" x="0" y="0"/>
        </p14:tracePtLst>
        <p14:tracePtLst>
          <p14:tracePt t="171580" x="7854950" y="4000500"/>
          <p14:tracePt t="171594" x="7848600" y="4013200"/>
          <p14:tracePt t="171608" x="7848600" y="4019550"/>
          <p14:tracePt t="171625" x="7848600" y="4051300"/>
          <p14:tracePt t="171641" x="7848600" y="4095750"/>
          <p14:tracePt t="171658" x="7848600" y="4146550"/>
          <p14:tracePt t="171675" x="7854950" y="4210050"/>
          <p14:tracePt t="171692" x="7886700" y="4260850"/>
          <p14:tracePt t="171708" x="7931150" y="4298950"/>
          <p14:tracePt t="171725" x="7988300" y="4324350"/>
          <p14:tracePt t="171742" x="8039100" y="4343400"/>
          <p14:tracePt t="171758" x="8089900" y="4349750"/>
          <p14:tracePt t="171774" x="8134350" y="4349750"/>
          <p14:tracePt t="171791" x="8178800" y="4343400"/>
          <p14:tracePt t="171794" x="8197850" y="4330700"/>
          <p14:tracePt t="171808" x="8223250" y="4311650"/>
          <p14:tracePt t="171825" x="8261350" y="4248150"/>
          <p14:tracePt t="171841" x="8280400" y="4203700"/>
          <p14:tracePt t="171858" x="8293100" y="4171950"/>
          <p14:tracePt t="171874" x="8293100" y="4140200"/>
          <p14:tracePt t="171891" x="8293100" y="4121150"/>
          <p14:tracePt t="171908" x="8293100" y="4108450"/>
          <p14:tracePt t="171925" x="8293100" y="4102100"/>
          <p14:tracePt t="171941" x="8293100" y="4095750"/>
          <p14:tracePt t="172137" x="0" y="0"/>
        </p14:tracePtLst>
        <p14:tracePtLst>
          <p14:tracePt t="172708" x="7061200" y="4140200"/>
          <p14:tracePt t="172721" x="7054850" y="4146550"/>
          <p14:tracePt t="172733" x="7054850" y="4152900"/>
          <p14:tracePt t="172755" x="7054850" y="4159250"/>
          <p14:tracePt t="172763" x="7054850" y="4165600"/>
          <p14:tracePt t="172774" x="7054850" y="4171950"/>
          <p14:tracePt t="172791" x="7054850" y="4203700"/>
          <p14:tracePt t="172808" x="7073900" y="4222750"/>
          <p14:tracePt t="172810" x="7086600" y="4235450"/>
          <p14:tracePt t="172825" x="7112000" y="4254500"/>
          <p14:tracePt t="172841" x="7156450" y="4273550"/>
          <p14:tracePt t="172857" x="7207250" y="4279900"/>
          <p14:tracePt t="172874" x="7245350" y="4279900"/>
          <p14:tracePt t="172891" x="7277100" y="4279900"/>
          <p14:tracePt t="172907" x="7308850" y="4279900"/>
          <p14:tracePt t="172924" x="7327900" y="4273550"/>
          <p14:tracePt t="172941" x="7340600" y="4260850"/>
          <p14:tracePt t="172958" x="7340600" y="4248150"/>
          <p14:tracePt t="172974" x="7340600" y="4241800"/>
          <p14:tracePt t="172991" x="7340600" y="4229100"/>
          <p14:tracePt t="173007" x="7340600" y="4216400"/>
          <p14:tracePt t="173024" x="7340600" y="4203700"/>
          <p14:tracePt t="173042" x="7334250" y="4191000"/>
          <p14:tracePt t="173066" x="7321550" y="4184650"/>
          <p14:tracePt t="173153" x="0" y="0"/>
        </p14:tracePtLst>
        <p14:tracePtLst>
          <p14:tracePt t="173620" x="7816850" y="3981450"/>
          <p14:tracePt t="173631" x="7816850" y="3987800"/>
          <p14:tracePt t="173645" x="7804150" y="4006850"/>
          <p14:tracePt t="173659" x="7804150" y="4019550"/>
          <p14:tracePt t="173674" x="7797800" y="4051300"/>
          <p14:tracePt t="173691" x="7791450" y="4076700"/>
          <p14:tracePt t="173708" x="7791450" y="4095750"/>
          <p14:tracePt t="173724" x="7791450" y="4127500"/>
          <p14:tracePt t="173742" x="7797800" y="4159250"/>
          <p14:tracePt t="173745" x="7804150" y="4178300"/>
          <p14:tracePt t="173757" x="7816850" y="4197350"/>
          <p14:tracePt t="173774" x="7842250" y="4216400"/>
          <p14:tracePt t="173791" x="7886700" y="4241800"/>
          <p14:tracePt t="173794" x="7918450" y="4260850"/>
          <p14:tracePt t="173807" x="7950200" y="4279900"/>
          <p14:tracePt t="173824" x="8032750" y="4298950"/>
          <p14:tracePt t="173826" x="8077200" y="4305300"/>
          <p14:tracePt t="173841" x="8178800" y="4330700"/>
          <p14:tracePt t="173857" x="8286750" y="4343400"/>
          <p14:tracePt t="173874" x="8362950" y="4356100"/>
          <p14:tracePt t="173891" x="8413750" y="4356100"/>
          <p14:tracePt t="173907" x="8445500" y="4349750"/>
          <p14:tracePt t="173925" x="8458200" y="4330700"/>
          <p14:tracePt t="173941" x="8470900" y="4311650"/>
          <p14:tracePt t="173958" x="8483600" y="4286250"/>
          <p14:tracePt t="173961" x="8489950" y="4267200"/>
          <p14:tracePt t="173974" x="8496300" y="4254500"/>
          <p14:tracePt t="173991" x="8496300" y="4241800"/>
          <p14:tracePt t="173993" x="8496300" y="4222750"/>
          <p14:tracePt t="174008" x="8496300" y="4216400"/>
          <p14:tracePt t="174024" x="8496300" y="4191000"/>
          <p14:tracePt t="174027" x="8496300" y="4184650"/>
          <p14:tracePt t="174041" x="8496300" y="4165600"/>
          <p14:tracePt t="174057" x="8483600" y="4146550"/>
          <p14:tracePt t="174074" x="8477250" y="4133850"/>
          <p14:tracePt t="174090" x="8451850" y="4121150"/>
          <p14:tracePt t="174107" x="8426450" y="4114800"/>
          <p14:tracePt t="174124" x="8375650" y="4095750"/>
          <p14:tracePt t="174140" x="8337550" y="4083050"/>
          <p14:tracePt t="174157" x="8286750" y="4070350"/>
          <p14:tracePt t="174174" x="8261350" y="4070350"/>
          <p14:tracePt t="174178" x="8242300" y="4070350"/>
          <p14:tracePt t="174191" x="8223250" y="4070350"/>
          <p14:tracePt t="174208" x="8204200" y="4070350"/>
          <p14:tracePt t="174224" x="8166100" y="4076700"/>
          <p14:tracePt t="174241" x="8147050" y="4089400"/>
          <p14:tracePt t="174257" x="8134350" y="4102100"/>
          <p14:tracePt t="174274" x="8128000" y="4114800"/>
          <p14:tracePt t="174290" x="8128000" y="4121150"/>
          <p14:tracePt t="174307" x="8121650" y="4127500"/>
          <p14:tracePt t="174433" x="0" y="0"/>
        </p14:tracePtLst>
        <p14:tracePtLst>
          <p14:tracePt t="180420" x="7848600" y="4089400"/>
          <p14:tracePt t="180433" x="7848600" y="4121150"/>
          <p14:tracePt t="180446" x="7848600" y="4146550"/>
          <p14:tracePt t="180455" x="7848600" y="4152900"/>
          <p14:tracePt t="180472" x="7848600" y="4184650"/>
          <p14:tracePt t="180474" x="7854950" y="4197350"/>
          <p14:tracePt t="180489" x="7861300" y="4216400"/>
          <p14:tracePt t="180505" x="7867650" y="4216400"/>
          <p14:tracePt t="180522" x="7874000" y="4235450"/>
          <p14:tracePt t="180538" x="7886700" y="4241800"/>
          <p14:tracePt t="180555" x="7924800" y="4254500"/>
          <p14:tracePt t="180572" x="7969250" y="4273550"/>
          <p14:tracePt t="180588" x="8045450" y="4286250"/>
          <p14:tracePt t="180605" x="8140700" y="4286250"/>
          <p14:tracePt t="180622" x="8267700" y="4286250"/>
          <p14:tracePt t="180638" x="8388350" y="4267200"/>
          <p14:tracePt t="180655" x="8477250" y="4254500"/>
          <p14:tracePt t="180657" x="8515350" y="4248150"/>
          <p14:tracePt t="180671" x="8547100" y="4241800"/>
          <p14:tracePt t="180688" x="8642350" y="4222750"/>
          <p14:tracePt t="180705" x="8674100" y="4203700"/>
          <p14:tracePt t="180722" x="8699500" y="4184650"/>
          <p14:tracePt t="180739" x="8705850" y="4171950"/>
          <p14:tracePt t="180755" x="8705850" y="4159250"/>
          <p14:tracePt t="180772" x="8705850" y="4140200"/>
          <p14:tracePt t="180788" x="8705850" y="4102100"/>
          <p14:tracePt t="180805" x="8705850" y="4064000"/>
          <p14:tracePt t="180822" x="8686800" y="4019550"/>
          <p14:tracePt t="180838" x="8655050" y="3975100"/>
          <p14:tracePt t="180841" x="8636000" y="3956050"/>
          <p14:tracePt t="180855" x="8604250" y="3937000"/>
          <p14:tracePt t="180857" x="8578850" y="3924300"/>
          <p14:tracePt t="180871" x="8566150" y="3911600"/>
          <p14:tracePt t="180874" x="8547100" y="3898900"/>
          <p14:tracePt t="180888" x="8515350" y="3886200"/>
          <p14:tracePt t="180905" x="8502650" y="3886200"/>
          <p14:tracePt t="180921" x="8496300" y="3886200"/>
          <p14:tracePt t="180938" x="8483600" y="3886200"/>
          <p14:tracePt t="180955" x="8477250" y="3886200"/>
          <p14:tracePt t="180988" x="8470900" y="3886200"/>
          <p14:tracePt t="181154" x="0" y="0"/>
        </p14:tracePtLst>
        <p14:tracePtLst>
          <p14:tracePt t="186924" x="2686050" y="4330700"/>
          <p14:tracePt t="186940" x="2686050" y="4337050"/>
          <p14:tracePt t="186955" x="2686050" y="4356100"/>
          <p14:tracePt t="186970" x="2692400" y="4394200"/>
          <p14:tracePt t="186986" x="2705100" y="4438650"/>
          <p14:tracePt t="187003" x="2724150" y="4483100"/>
          <p14:tracePt t="187020" x="2749550" y="4521200"/>
          <p14:tracePt t="187036" x="2774950" y="4540250"/>
          <p14:tracePt t="187053" x="2794000" y="4565650"/>
          <p14:tracePt t="187070" x="2813050" y="4572000"/>
          <p14:tracePt t="187086" x="2825750" y="4584700"/>
          <p14:tracePt t="187103" x="2844800" y="4584700"/>
          <p14:tracePt t="187105" x="2851150" y="4584700"/>
          <p14:tracePt t="187119" x="2870200" y="4591050"/>
          <p14:tracePt t="187136" x="2921000" y="4597400"/>
          <p14:tracePt t="187138" x="2952750" y="4597400"/>
          <p14:tracePt t="187153" x="3060700" y="4597400"/>
          <p14:tracePt t="187169" x="3219450" y="4597400"/>
          <p14:tracePt t="187186" x="3409950" y="4597400"/>
          <p14:tracePt t="187203" x="3587750" y="4597400"/>
          <p14:tracePt t="187219" x="3733800" y="4597400"/>
          <p14:tracePt t="187236" x="3867150" y="4597400"/>
          <p14:tracePt t="187253" x="3981450" y="4597400"/>
          <p14:tracePt t="187269" x="4076700" y="4597400"/>
          <p14:tracePt t="187286" x="4171950" y="4597400"/>
          <p14:tracePt t="187303" x="4260850" y="4597400"/>
          <p14:tracePt t="187306" x="4292600" y="4597400"/>
          <p14:tracePt t="187320" x="4324350" y="4597400"/>
          <p14:tracePt t="187336" x="4368800" y="4597400"/>
          <p14:tracePt t="187339" x="4381500" y="4597400"/>
          <p14:tracePt t="187353" x="4406900" y="4597400"/>
          <p14:tracePt t="187369" x="4425950" y="4597400"/>
          <p14:tracePt t="187386" x="4438650" y="4591050"/>
          <p14:tracePt t="187403" x="4457700" y="4584700"/>
          <p14:tracePt t="187419" x="4508500" y="4572000"/>
          <p14:tracePt t="187436" x="4540250" y="4559300"/>
          <p14:tracePt t="187452" x="4572000" y="4546600"/>
          <p14:tracePt t="187469" x="4584700" y="4546600"/>
          <p14:tracePt t="187486" x="4597400" y="4540250"/>
          <p14:tracePt t="187503" x="4603750" y="4533900"/>
          <p14:tracePt t="187519" x="4610100" y="4527550"/>
          <p14:tracePt t="187536" x="4610100" y="4508500"/>
          <p14:tracePt t="187553" x="4610100" y="4495800"/>
          <p14:tracePt t="187570" x="4610100" y="4483100"/>
          <p14:tracePt t="187586" x="4610100" y="4470400"/>
          <p14:tracePt t="187602" x="4610100" y="4438650"/>
          <p14:tracePt t="187619" x="4591050" y="4425950"/>
          <p14:tracePt t="187636" x="4572000" y="4394200"/>
          <p14:tracePt t="187652" x="4540250" y="4375150"/>
          <p14:tracePt t="187669" x="4502150" y="4349750"/>
          <p14:tracePt t="187686" x="4470400" y="4330700"/>
          <p14:tracePt t="187702" x="4432300" y="4318000"/>
          <p14:tracePt t="187705" x="4425950" y="4318000"/>
          <p14:tracePt t="187719" x="4413250" y="4318000"/>
          <p14:tracePt t="187736" x="4381500" y="4311650"/>
          <p14:tracePt t="187737" x="4343400" y="4305300"/>
          <p14:tracePt t="187753" x="4298950" y="4298950"/>
          <p14:tracePt t="187769" x="4216400" y="4298950"/>
          <p14:tracePt t="187786" x="4095750" y="4298950"/>
          <p14:tracePt t="187803" x="3949700" y="4298950"/>
          <p14:tracePt t="187819" x="3778250" y="4298950"/>
          <p14:tracePt t="187836" x="3613150" y="4298950"/>
          <p14:tracePt t="187852" x="3441700" y="4298950"/>
          <p14:tracePt t="187869" x="3295650" y="4298950"/>
          <p14:tracePt t="187886" x="3168650" y="4298950"/>
          <p14:tracePt t="187902" x="3079750" y="4298950"/>
          <p14:tracePt t="187919" x="3016250" y="4298950"/>
          <p14:tracePt t="187921" x="2984500" y="4298950"/>
          <p14:tracePt t="187936" x="2965450" y="4305300"/>
          <p14:tracePt t="187938" x="2946400" y="4311650"/>
          <p14:tracePt t="187952" x="2908300" y="4318000"/>
          <p14:tracePt t="187969" x="2870200" y="4318000"/>
          <p14:tracePt t="187986" x="2832100" y="4330700"/>
          <p14:tracePt t="188003" x="2794000" y="4337050"/>
          <p14:tracePt t="188019" x="2774950" y="4349750"/>
          <p14:tracePt t="188036" x="2743200" y="4362450"/>
          <p14:tracePt t="188053" x="2717800" y="4368800"/>
          <p14:tracePt t="188069" x="2692400" y="4375150"/>
          <p14:tracePt t="188086" x="2660650" y="4387850"/>
          <p14:tracePt t="188102" x="2641600" y="4394200"/>
          <p14:tracePt t="188119" x="2616200" y="4406900"/>
          <p14:tracePt t="188137" x="2609850" y="4406900"/>
          <p14:tracePt t="188163" x="2603500" y="4419600"/>
          <p14:tracePt t="188180" x="2597150" y="4425950"/>
          <p14:tracePt t="188194" x="2590800" y="4432300"/>
          <p14:tracePt t="188218" x="2590800" y="4445000"/>
          <p14:tracePt t="188234" x="2590800" y="4451350"/>
          <p14:tracePt t="188243" x="2590800" y="4457700"/>
          <p14:tracePt t="188252" x="2590800" y="4464050"/>
          <p14:tracePt t="188269" x="2590800" y="4470400"/>
          <p14:tracePt t="188286" x="2590800" y="4476750"/>
          <p14:tracePt t="188302" x="2590800" y="4483100"/>
          <p14:tracePt t="188319" x="2590800" y="4489450"/>
          <p14:tracePt t="188336" x="2590800" y="4502150"/>
          <p14:tracePt t="188352" x="2603500" y="4514850"/>
          <p14:tracePt t="188369" x="2609850" y="4521200"/>
          <p14:tracePt t="188385" x="2628900" y="4533900"/>
          <p14:tracePt t="188402" x="2660650" y="4540250"/>
          <p14:tracePt t="188419" x="2724150" y="4552950"/>
          <p14:tracePt t="188435" x="2806700" y="4565650"/>
          <p14:tracePt t="188452" x="2921000" y="4584700"/>
          <p14:tracePt t="188469" x="3060700" y="4597400"/>
          <p14:tracePt t="188485" x="3219450" y="4597400"/>
          <p14:tracePt t="188502" x="3378200" y="4597400"/>
          <p14:tracePt t="188519" x="3517900" y="4597400"/>
          <p14:tracePt t="188522" x="3568700" y="4597400"/>
          <p14:tracePt t="188536" x="3625850" y="4597400"/>
          <p14:tracePt t="188538" x="3670300" y="4597400"/>
          <p14:tracePt t="188553" x="3733800" y="4597400"/>
          <p14:tracePt t="188569" x="3810000" y="4597400"/>
          <p14:tracePt t="188586" x="3898900" y="4597400"/>
          <p14:tracePt t="188602" x="3987800" y="4584700"/>
          <p14:tracePt t="188619" x="4076700" y="4565650"/>
          <p14:tracePt t="188635" x="4165600" y="4552950"/>
          <p14:tracePt t="188652" x="4241800" y="4540250"/>
          <p14:tracePt t="188669" x="4311650" y="4527550"/>
          <p14:tracePt t="188685" x="4381500" y="4508500"/>
          <p14:tracePt t="188702" x="4451350" y="4495800"/>
          <p14:tracePt t="188719" x="4521200" y="4483100"/>
          <p14:tracePt t="188735" x="4578350" y="4470400"/>
          <p14:tracePt t="188753" x="4616450" y="4457700"/>
          <p14:tracePt t="188769" x="4629150" y="4451350"/>
          <p14:tracePt t="188802" x="4641850" y="4451350"/>
          <p14:tracePt t="188826" x="4648200" y="4438650"/>
          <p14:tracePt t="188842" x="4654550" y="4425950"/>
          <p14:tracePt t="188858" x="4654550" y="4419600"/>
          <p14:tracePt t="188874" x="4654550" y="4413250"/>
          <p14:tracePt t="188886" x="4654550" y="4406900"/>
          <p14:tracePt t="188902" x="4654550" y="4394200"/>
          <p14:tracePt t="188919" x="4648200" y="4368800"/>
          <p14:tracePt t="188936" x="4616450" y="4343400"/>
          <p14:tracePt t="188939" x="4591050" y="4324350"/>
          <p14:tracePt t="188953" x="4495800" y="4267200"/>
          <p14:tracePt t="188969" x="4324350" y="4197350"/>
          <p14:tracePt t="188986" x="4108450" y="4146550"/>
          <p14:tracePt t="189002" x="3905250" y="4121150"/>
          <p14:tracePt t="189019" x="3778250" y="4121150"/>
          <p14:tracePt t="189035" x="3702050" y="4121150"/>
          <p14:tracePt t="189052" x="3644900" y="4127500"/>
          <p14:tracePt t="189069" x="3606800" y="4133850"/>
          <p14:tracePt t="189085" x="3543300" y="4171950"/>
          <p14:tracePt t="189102" x="3467100" y="4210050"/>
          <p14:tracePt t="189118" x="3409950" y="4248150"/>
          <p14:tracePt t="189121" x="3384550" y="4273550"/>
          <p14:tracePt t="189136" x="3365500" y="4279900"/>
          <p14:tracePt t="189138" x="3346450" y="4292600"/>
          <p14:tracePt t="189152" x="3340100" y="4305300"/>
          <p14:tracePt t="189169" x="3327400" y="4330700"/>
          <p14:tracePt t="189186" x="3321050" y="4343400"/>
          <p14:tracePt t="189202" x="3321050" y="4349750"/>
          <p14:tracePt t="189219" x="3321050" y="4368800"/>
          <p14:tracePt t="189235" x="3321050" y="4375150"/>
          <p14:tracePt t="189252" x="3321050" y="4394200"/>
          <p14:tracePt t="189269" x="3321050" y="4406900"/>
          <p14:tracePt t="189286" x="3321050" y="4425950"/>
          <p14:tracePt t="189302" x="3333750" y="4451350"/>
          <p14:tracePt t="189319" x="3333750" y="4457700"/>
          <p14:tracePt t="189335" x="3346450" y="4470400"/>
          <p14:tracePt t="189337" x="3359150" y="4476750"/>
          <p14:tracePt t="189352" x="3365500" y="4489450"/>
          <p14:tracePt t="189368" x="3460750" y="4514850"/>
          <p14:tracePt t="189385" x="3581400" y="4540250"/>
          <p14:tracePt t="189402" x="3721100" y="4565650"/>
          <p14:tracePt t="189418" x="3810000" y="4572000"/>
          <p14:tracePt t="189435" x="3873500" y="4572000"/>
          <p14:tracePt t="189452" x="3917950" y="4572000"/>
          <p14:tracePt t="189469" x="3949700" y="4572000"/>
          <p14:tracePt t="189485" x="3975100" y="4572000"/>
          <p14:tracePt t="189502" x="4006850" y="4572000"/>
          <p14:tracePt t="189519" x="4032250" y="4572000"/>
          <p14:tracePt t="189522" x="4044950" y="4572000"/>
          <p14:tracePt t="189538" x="4051300" y="4572000"/>
          <p14:tracePt t="189552" x="4057650" y="4572000"/>
          <p14:tracePt t="190098" x="0" y="0"/>
        </p14:tracePtLst>
        <p14:tracePtLst>
          <p14:tracePt t="191133" x="7118350" y="4159250"/>
          <p14:tracePt t="191171" x="7112000" y="4159250"/>
          <p14:tracePt t="191187" x="7105650" y="4159250"/>
          <p14:tracePt t="191204" x="7105650" y="4165600"/>
          <p14:tracePt t="191221" x="7105650" y="4171950"/>
          <p14:tracePt t="191235" x="7105650" y="4191000"/>
          <p14:tracePt t="191251" x="7105650" y="4210050"/>
          <p14:tracePt t="191269" x="7124700" y="4235450"/>
          <p14:tracePt t="191285" x="7143750" y="4260850"/>
          <p14:tracePt t="191302" x="7169150" y="4279900"/>
          <p14:tracePt t="191319" x="7194550" y="4305300"/>
          <p14:tracePt t="191322" x="7207250" y="4311650"/>
          <p14:tracePt t="191335" x="7219950" y="4318000"/>
          <p14:tracePt t="191351" x="7226300" y="4318000"/>
          <p14:tracePt t="191373" x="7239000" y="4318000"/>
          <p14:tracePt t="191426" x="7239000" y="4311650"/>
          <p14:tracePt t="191434" x="7239000" y="4298950"/>
          <p14:tracePt t="191445" x="7239000" y="4292600"/>
          <p14:tracePt t="191457" x="7239000" y="4279900"/>
          <p14:tracePt t="191468" x="7239000" y="4273550"/>
          <p14:tracePt t="191484" x="7239000" y="4267200"/>
          <p14:tracePt t="191501" x="7232650" y="4241800"/>
          <p14:tracePt t="191518" x="7226300" y="4235450"/>
          <p14:tracePt t="191521" x="7219950" y="4229100"/>
          <p14:tracePt t="191535" x="7219950" y="4222750"/>
          <p14:tracePt t="191551" x="7207250" y="4216400"/>
          <p14:tracePt t="191554" x="7207250" y="4210050"/>
          <p14:tracePt t="191568" x="7200900" y="4210050"/>
          <p14:tracePt t="191602" x="7194550" y="4210050"/>
          <p14:tracePt t="191649" x="7188200" y="4203700"/>
          <p14:tracePt t="191649" x="0" y="0"/>
        </p14:tracePtLst>
        <p14:tracePtLst>
          <p14:tracePt t="192260" x="3771900" y="4425950"/>
          <p14:tracePt t="192279" x="3759200" y="4425950"/>
          <p14:tracePt t="192299" x="3752850" y="4438650"/>
          <p14:tracePt t="192315" x="3740150" y="4438650"/>
          <p14:tracePt t="192325" x="3733800" y="4445000"/>
          <p14:tracePt t="192335" x="3733800" y="4451350"/>
          <p14:tracePt t="192351" x="3727450" y="4464050"/>
          <p14:tracePt t="192368" x="3727450" y="4470400"/>
          <p14:tracePt t="192385" x="3727450" y="4489450"/>
          <p14:tracePt t="192401" x="3727450" y="4508500"/>
          <p14:tracePt t="192418" x="3740150" y="4527550"/>
          <p14:tracePt t="192434" x="3771900" y="4533900"/>
          <p14:tracePt t="192451" x="3829050" y="4552950"/>
          <p14:tracePt t="192468" x="3917950" y="4559300"/>
          <p14:tracePt t="192484" x="4044950" y="4559300"/>
          <p14:tracePt t="192501" x="4159250" y="4552950"/>
          <p14:tracePt t="192518" x="4222750" y="4540250"/>
          <p14:tracePt t="192535" x="4235450" y="4540250"/>
          <p14:tracePt t="192551" x="4241800" y="4533900"/>
          <p14:tracePt t="192568" x="4241800" y="4521200"/>
          <p14:tracePt t="192585" x="4229100" y="4483100"/>
          <p14:tracePt t="192601" x="4203700" y="4457700"/>
          <p14:tracePt t="192618" x="4171950" y="4432300"/>
          <p14:tracePt t="192634" x="4108450" y="4406900"/>
          <p14:tracePt t="192651" x="4032250" y="4381500"/>
          <p14:tracePt t="192668" x="3968750" y="4375150"/>
          <p14:tracePt t="192684" x="3930650" y="4375150"/>
          <p14:tracePt t="192701" x="3905250" y="4375150"/>
          <p14:tracePt t="192717" x="3886200" y="4375150"/>
          <p14:tracePt t="192734" x="3879850" y="4381500"/>
          <p14:tracePt t="192751" x="3873500" y="4381500"/>
          <p14:tracePt t="192767" x="3867150" y="4394200"/>
          <p14:tracePt t="192784" x="3867150" y="4406900"/>
          <p14:tracePt t="192801" x="3867150" y="4419600"/>
          <p14:tracePt t="192818" x="3867150" y="4438650"/>
          <p14:tracePt t="192834" x="3886200" y="4457700"/>
          <p14:tracePt t="192851" x="3905250" y="4483100"/>
          <p14:tracePt t="192867" x="3930650" y="4495800"/>
          <p14:tracePt t="192884" x="3937000" y="4502150"/>
          <p14:tracePt t="192901" x="3943350" y="4502150"/>
          <p14:tracePt t="192917" x="3956050" y="4502150"/>
          <p14:tracePt t="192934" x="3968750" y="4502150"/>
          <p14:tracePt t="192951" x="3981450" y="4502150"/>
          <p14:tracePt t="192967" x="3994150" y="4502150"/>
          <p14:tracePt t="192970" x="4000500" y="4502150"/>
          <p14:tracePt t="192986" x="4000500" y="4495800"/>
          <p14:tracePt t="193010" x="4000500" y="4489450"/>
          <p14:tracePt t="193018" x="4000500" y="4483100"/>
          <p14:tracePt t="193034" x="4000500" y="4457700"/>
          <p14:tracePt t="193051" x="3968750" y="4445000"/>
          <p14:tracePt t="193068" x="3930650" y="4432300"/>
          <p14:tracePt t="193084" x="3879850" y="4432300"/>
          <p14:tracePt t="193101" x="3822700" y="4432300"/>
          <p14:tracePt t="193117" x="3778250" y="4432300"/>
          <p14:tracePt t="193134" x="3727450" y="4438650"/>
          <p14:tracePt t="193151" x="3689350" y="4451350"/>
          <p14:tracePt t="193167" x="3670300" y="4464050"/>
          <p14:tracePt t="193170" x="3663950" y="4470400"/>
          <p14:tracePt t="193186" x="3657600" y="4470400"/>
          <p14:tracePt t="193202" x="3651250" y="4476750"/>
          <p14:tracePt t="193217" x="3644900" y="4483100"/>
          <p14:tracePt t="193234" x="3644900" y="4489450"/>
          <p14:tracePt t="193251" x="3644900" y="4508500"/>
          <p14:tracePt t="193268" x="3651250" y="4521200"/>
          <p14:tracePt t="193284" x="3683000" y="4533900"/>
          <p14:tracePt t="193301" x="3727450" y="4540250"/>
          <p14:tracePt t="193318" x="3797300" y="4540250"/>
          <p14:tracePt t="193321" x="3829050" y="4540250"/>
          <p14:tracePt t="193334" x="3860800" y="4540250"/>
          <p14:tracePt t="193351" x="3911600" y="4533900"/>
          <p14:tracePt t="193353" x="3930650" y="4527550"/>
          <p14:tracePt t="193368" x="3930650" y="4521200"/>
          <p14:tracePt t="193384" x="3943350" y="4508500"/>
          <p14:tracePt t="193401" x="3930650" y="4476750"/>
          <p14:tracePt t="193417" x="3898900" y="4451350"/>
          <p14:tracePt t="193434" x="3848100" y="4425950"/>
          <p14:tracePt t="193451" x="3765550" y="4413250"/>
          <p14:tracePt t="193467" x="3708400" y="4406900"/>
          <p14:tracePt t="193484" x="3670300" y="4406900"/>
          <p14:tracePt t="193501" x="3651250" y="4406900"/>
          <p14:tracePt t="193517" x="3644900" y="4406900"/>
          <p14:tracePt t="193534" x="3638550" y="4406900"/>
          <p14:tracePt t="193554" x="3638550" y="4413250"/>
          <p14:tracePt t="193567" x="3638550" y="4419600"/>
          <p14:tracePt t="193585" x="3651250" y="4445000"/>
          <p14:tracePt t="193601" x="3752850" y="4483100"/>
          <p14:tracePt t="193617" x="3835400" y="4495800"/>
          <p14:tracePt t="193634" x="3873500" y="4495800"/>
          <p14:tracePt t="193650" x="3898900" y="4495800"/>
          <p14:tracePt t="193667" x="3911600" y="4495800"/>
          <p14:tracePt t="193684" x="3911600" y="4489450"/>
          <p14:tracePt t="193700" x="3911600" y="4483100"/>
          <p14:tracePt t="193717" x="3898900" y="4464050"/>
          <p14:tracePt t="193734" x="3879850" y="4445000"/>
          <p14:tracePt t="193750" x="3848100" y="4438650"/>
          <p14:tracePt t="193767" x="3816350" y="4438650"/>
          <p14:tracePt t="193769" x="3803650" y="4438650"/>
          <p14:tracePt t="193784" x="3784600" y="4438650"/>
          <p14:tracePt t="193825" x="3778250" y="4438650"/>
          <p14:tracePt t="193858" x="3778250" y="4445000"/>
          <p14:tracePt t="193865" x="3784600" y="4451350"/>
          <p14:tracePt t="193874" x="3803650" y="4457700"/>
          <p14:tracePt t="193884" x="3816350" y="4457700"/>
          <p14:tracePt t="193900" x="3841750" y="4457700"/>
          <p14:tracePt t="193917" x="3854450" y="4457700"/>
          <p14:tracePt t="193934" x="3860800" y="4457700"/>
          <p14:tracePt t="194010" x="3854450" y="4457700"/>
          <p14:tracePt t="194020" x="3848100" y="4457700"/>
          <p14:tracePt t="194034" x="3841750" y="4457700"/>
          <p14:tracePt t="194051" x="3829050" y="4457700"/>
          <p14:tracePt t="194633" x="0" y="0"/>
        </p14:tracePtLst>
        <p14:tracePtLst>
          <p14:tracePt t="201819" x="7569200" y="4546600"/>
          <p14:tracePt t="201898" x="7575550" y="4546600"/>
          <p14:tracePt t="201910" x="7581900" y="4546600"/>
          <p14:tracePt t="201923" x="7594600" y="4546600"/>
          <p14:tracePt t="201932" x="7607300" y="4546600"/>
          <p14:tracePt t="201948" x="7645400" y="4546600"/>
          <p14:tracePt t="201964" x="7708900" y="4546600"/>
          <p14:tracePt t="201981" x="7785100" y="4546600"/>
          <p14:tracePt t="201997" x="7842250" y="4546600"/>
          <p14:tracePt t="202014" x="7867650" y="4546600"/>
          <p14:tracePt t="202031" x="7880350" y="4546600"/>
          <p14:tracePt t="202097" x="0" y="0"/>
        </p14:tracePtLst>
        <p14:tracePtLst>
          <p14:tracePt t="202731" x="8870950" y="4565650"/>
          <p14:tracePt t="202770" x="8877300" y="4572000"/>
          <p14:tracePt t="202784" x="8890000" y="4572000"/>
          <p14:tracePt t="202798" x="8947150" y="4578350"/>
          <p14:tracePt t="202815" x="9048750" y="4578350"/>
          <p14:tracePt t="202818" x="9131300" y="4578350"/>
          <p14:tracePt t="202834" x="9321800" y="4578350"/>
          <p14:tracePt t="202848" x="9423400" y="4578350"/>
          <p14:tracePt t="202864" x="9753600" y="4578350"/>
          <p14:tracePt t="202881" x="9931400" y="4578350"/>
          <p14:tracePt t="202898" x="10071100" y="4578350"/>
          <p14:tracePt t="202914" x="10147300" y="4578350"/>
          <p14:tracePt t="202931" x="10172700" y="4578350"/>
          <p14:tracePt t="202947" x="10179050" y="4578350"/>
          <p14:tracePt t="203121" x="0" y="0"/>
        </p14:tracePtLst>
        <p14:tracePtLst>
          <p14:tracePt t="204244" x="7816850" y="4514850"/>
          <p14:tracePt t="204307" x="7829550" y="4514850"/>
          <p14:tracePt t="204324" x="7880350" y="4514850"/>
          <p14:tracePt t="204339" x="8020050" y="4514850"/>
          <p14:tracePt t="204359" x="8216900" y="4514850"/>
          <p14:tracePt t="204367" x="8337550" y="4514850"/>
          <p14:tracePt t="204380" x="8591550" y="4514850"/>
          <p14:tracePt t="204397" x="8877300" y="4514850"/>
          <p14:tracePt t="204414" x="9086850" y="4514850"/>
          <p14:tracePt t="204417" x="9182100" y="4514850"/>
          <p14:tracePt t="204430" x="9264650" y="4514850"/>
          <p14:tracePt t="204447" x="9417050" y="4514850"/>
          <p14:tracePt t="204450" x="9480550" y="4514850"/>
          <p14:tracePt t="204463" x="9531350" y="4514850"/>
          <p14:tracePt t="204481" x="9690100" y="4514850"/>
          <p14:tracePt t="204497" x="9766300" y="4514850"/>
          <p14:tracePt t="204514" x="9798050" y="4514850"/>
          <p14:tracePt t="204530" x="9817100" y="4514850"/>
          <p14:tracePt t="204547" x="9823450" y="4514850"/>
          <p14:tracePt t="205577" x="0" y="0"/>
        </p14:tracePtLst>
        <p14:tracePtLst>
          <p14:tracePt t="206338" x="7785100" y="4527550"/>
          <p14:tracePt t="206412" x="7797800" y="4527550"/>
          <p14:tracePt t="206425" x="7880350" y="4527550"/>
          <p14:tracePt t="206437" x="7956550" y="4527550"/>
          <p14:tracePt t="206452" x="8178800" y="4527550"/>
          <p14:tracePt t="206465" x="8521700" y="4527550"/>
          <p14:tracePt t="206479" x="8718550" y="4527550"/>
          <p14:tracePt t="206497" x="9328150" y="4527550"/>
          <p14:tracePt t="206513" x="9632950" y="4527550"/>
          <p14:tracePt t="206529" x="9798050" y="4527550"/>
          <p14:tracePt t="206546" x="9867900" y="4527550"/>
          <p14:tracePt t="206563" x="9880600" y="4527550"/>
          <p14:tracePt t="206579" x="9886950" y="4527550"/>
          <p14:tracePt t="207130" x="0" y="0"/>
        </p14:tracePtLst>
        <p14:tracePtLst>
          <p14:tracePt t="214332" x="3314700" y="5276850"/>
          <p14:tracePt t="214340" x="3346450" y="5289550"/>
          <p14:tracePt t="214348" x="3390900" y="5302250"/>
          <p14:tracePt t="214361" x="3492500" y="5314950"/>
          <p14:tracePt t="214377" x="3587750" y="5314950"/>
          <p14:tracePt t="214394" x="3689350" y="5314950"/>
          <p14:tracePt t="214410" x="3721100" y="5308600"/>
          <p14:tracePt t="214427" x="3733800" y="5302250"/>
          <p14:tracePt t="214444" x="3733800" y="5289550"/>
          <p14:tracePt t="214460" x="3733800" y="5270500"/>
          <p14:tracePt t="214477" x="3721100" y="5251450"/>
          <p14:tracePt t="214493" x="3683000" y="5226050"/>
          <p14:tracePt t="214510" x="3625850" y="5207000"/>
          <p14:tracePt t="214513" x="3594100" y="5200650"/>
          <p14:tracePt t="214527" x="3568700" y="5200650"/>
          <p14:tracePt t="214531" x="3536950" y="5200650"/>
          <p14:tracePt t="214543" x="3498850" y="5200650"/>
          <p14:tracePt t="214561" x="3467100" y="5213350"/>
          <p14:tracePt t="214577" x="3460750" y="5226050"/>
          <p14:tracePt t="214593" x="3460750" y="5257800"/>
          <p14:tracePt t="214610" x="3479800" y="5289550"/>
          <p14:tracePt t="214627" x="3543300" y="5334000"/>
          <p14:tracePt t="214644" x="3644900" y="5372100"/>
          <p14:tracePt t="214660" x="3797300" y="5397500"/>
          <p14:tracePt t="214677" x="3924300" y="5410200"/>
          <p14:tracePt t="214694" x="4013200" y="5410200"/>
          <p14:tracePt t="214710" x="4032250" y="5410200"/>
          <p14:tracePt t="214727" x="4038600" y="5410200"/>
          <p14:tracePt t="214743" x="4044950" y="5403850"/>
          <p14:tracePt t="214746" x="4044950" y="5384800"/>
          <p14:tracePt t="214760" x="4025900" y="5365750"/>
          <p14:tracePt t="214777" x="3956050" y="5321300"/>
          <p14:tracePt t="214793" x="3898900" y="5308600"/>
          <p14:tracePt t="214810" x="3873500" y="5308600"/>
          <p14:tracePt t="214827" x="3860800" y="5308600"/>
          <p14:tracePt t="214843" x="3854450" y="5308600"/>
          <p14:tracePt t="214877" x="3860800" y="5334000"/>
          <p14:tracePt t="214893" x="3924300" y="5372100"/>
          <p14:tracePt t="214910" x="4025900" y="5416550"/>
          <p14:tracePt t="214927" x="4127500" y="5429250"/>
          <p14:tracePt t="214944" x="4184650" y="5429250"/>
          <p14:tracePt t="214946" x="4191000" y="5429250"/>
          <p14:tracePt t="214961" x="4210050" y="5429250"/>
          <p14:tracePt t="214993" x="4210050" y="5410200"/>
          <p14:tracePt t="215010" x="4210050" y="5391150"/>
          <p14:tracePt t="215026" x="4203700" y="5384800"/>
          <p14:tracePt t="215169" x="0" y="0"/>
        </p14:tracePtLst>
        <p14:tracePtLst>
          <p14:tracePt t="215996" x="7664450" y="4476750"/>
          <p14:tracePt t="216027" x="7658100" y="4483100"/>
          <p14:tracePt t="216045" x="7658100" y="4489450"/>
          <p14:tracePt t="216060" x="7683500" y="4495800"/>
          <p14:tracePt t="216076" x="7740650" y="4508500"/>
          <p14:tracePt t="216093" x="7893050" y="4527550"/>
          <p14:tracePt t="216109" x="8115300" y="4527550"/>
          <p14:tracePt t="216126" x="8464550" y="4527550"/>
          <p14:tracePt t="216143" x="8870950" y="4527550"/>
          <p14:tracePt t="216159" x="9302750" y="4527550"/>
          <p14:tracePt t="216160" x="9499600" y="4527550"/>
          <p14:tracePt t="216176" x="9671050" y="4527550"/>
          <p14:tracePt t="216177" x="9791700" y="4527550"/>
          <p14:tracePt t="216193" x="9950450" y="4527550"/>
          <p14:tracePt t="216209" x="10007600" y="4527550"/>
          <p14:tracePt t="216226" x="10020300" y="4527550"/>
          <p14:tracePt t="216417" x="0" y="0"/>
        </p14:tracePtLst>
        <p14:tracePtLst>
          <p14:tracePt t="218593" x="7143750" y="4356100"/>
          <p14:tracePt t="218609" x="7137400" y="4368800"/>
          <p14:tracePt t="218633" x="7131050" y="4381500"/>
          <p14:tracePt t="218642" x="7131050" y="4387850"/>
          <p14:tracePt t="218651" x="7124700" y="4394200"/>
          <p14:tracePt t="218659" x="7124700" y="4400550"/>
          <p14:tracePt t="218675" x="7124700" y="4419600"/>
          <p14:tracePt t="218692" x="7124700" y="4438650"/>
          <p14:tracePt t="218709" x="7124700" y="4464050"/>
          <p14:tracePt t="218725" x="7131050" y="4483100"/>
          <p14:tracePt t="218743" x="7143750" y="4495800"/>
          <p14:tracePt t="218745" x="7150100" y="4502150"/>
          <p14:tracePt t="218759" x="7162800" y="4508500"/>
          <p14:tracePt t="218776" x="7175500" y="4521200"/>
          <p14:tracePt t="218778" x="7188200" y="4521200"/>
          <p14:tracePt t="218792" x="7200900" y="4527550"/>
          <p14:tracePt t="218809" x="7219950" y="4527550"/>
          <p14:tracePt t="218825" x="7232650" y="4527550"/>
          <p14:tracePt t="218842" x="7239000" y="4527550"/>
          <p14:tracePt t="218859" x="7251700" y="4527550"/>
          <p14:tracePt t="218875" x="7258050" y="4527550"/>
          <p14:tracePt t="218892" x="7270750" y="4527550"/>
          <p14:tracePt t="218909" x="7277100" y="4508500"/>
          <p14:tracePt t="218925" x="7277100" y="4502150"/>
          <p14:tracePt t="218942" x="7283450" y="4483100"/>
          <p14:tracePt t="218962" x="7283450" y="4476750"/>
          <p14:tracePt t="218975" x="7283450" y="4470400"/>
          <p14:tracePt t="218992" x="7283450" y="4464050"/>
          <p14:tracePt t="219009" x="7283450" y="4457700"/>
          <p14:tracePt t="219025" x="7283450" y="4451350"/>
          <p14:tracePt t="219042" x="7283450" y="4438650"/>
          <p14:tracePt t="219059" x="7283450" y="4432300"/>
          <p14:tracePt t="219075" x="7277100" y="4432300"/>
          <p14:tracePt t="219154" x="7270750" y="4425950"/>
          <p14:tracePt t="219202" x="7264400" y="4419600"/>
          <p14:tracePt t="219243" x="7251700" y="4413250"/>
          <p14:tracePt t="219291" x="7245350" y="4413250"/>
          <p14:tracePt t="219313" x="7239000" y="4413250"/>
          <p14:tracePt t="219329" x="7232650" y="4413250"/>
          <p14:tracePt t="219362" x="0" y="0"/>
        </p14:tracePtLst>
        <p14:tracePtLst>
          <p14:tracePt t="220929" x="2927350" y="5524500"/>
          <p14:tracePt t="220987" x="2933700" y="5524500"/>
          <p14:tracePt t="221003" x="2978150" y="5524500"/>
          <p14:tracePt t="221014" x="3035300" y="5524500"/>
          <p14:tracePt t="221025" x="3200400" y="5524500"/>
          <p14:tracePt t="221041" x="3435350" y="5524500"/>
          <p14:tracePt t="221058" x="3663950" y="5524500"/>
          <p14:tracePt t="221074" x="3854450" y="5524500"/>
          <p14:tracePt t="221091" x="3981450" y="5524500"/>
          <p14:tracePt t="221108" x="4044950" y="5524500"/>
          <p14:tracePt t="221124" x="4089400" y="5524500"/>
          <p14:tracePt t="221141" x="4127500" y="5524500"/>
          <p14:tracePt t="221158" x="4171950" y="5511800"/>
          <p14:tracePt t="221174" x="4197350" y="5499100"/>
          <p14:tracePt t="221191" x="4229100" y="5486400"/>
          <p14:tracePt t="221208" x="4229100" y="5480050"/>
          <p14:tracePt t="221209" x="4235450" y="5480050"/>
          <p14:tracePt t="221233" x="4235450" y="5473700"/>
          <p14:tracePt t="221242" x="4235450" y="5461000"/>
          <p14:tracePt t="221258" x="4222750" y="5435600"/>
          <p14:tracePt t="221274" x="4184650" y="5410200"/>
          <p14:tracePt t="221291" x="4114800" y="5378450"/>
          <p14:tracePt t="221308" x="3981450" y="5314950"/>
          <p14:tracePt t="221324" x="3797300" y="5257800"/>
          <p14:tracePt t="221341" x="3613150" y="5232400"/>
          <p14:tracePt t="221358" x="3517900" y="5232400"/>
          <p14:tracePt t="221374" x="3460750" y="5232400"/>
          <p14:tracePt t="221378" x="3441700" y="5232400"/>
          <p14:tracePt t="221391" x="3435350" y="5232400"/>
          <p14:tracePt t="221409" x="3409950" y="5276850"/>
          <p14:tracePt t="221425" x="3397250" y="5314950"/>
          <p14:tracePt t="221442" x="3378200" y="5359400"/>
          <p14:tracePt t="221459" x="3378200" y="5384800"/>
          <p14:tracePt t="221475" x="3390900" y="5429250"/>
          <p14:tracePt t="221492" x="3422650" y="5467350"/>
          <p14:tracePt t="221508" x="3486150" y="5505450"/>
          <p14:tracePt t="221524" x="3606800" y="5556250"/>
          <p14:tracePt t="221541" x="3784600" y="5594350"/>
          <p14:tracePt t="221558" x="3930650" y="5600700"/>
          <p14:tracePt t="221561" x="3981450" y="5600700"/>
          <p14:tracePt t="221574" x="4025900" y="5600700"/>
          <p14:tracePt t="221577" x="4044950" y="5594350"/>
          <p14:tracePt t="221591" x="4057650" y="5588000"/>
          <p14:tracePt t="221608" x="4070350" y="5575300"/>
          <p14:tracePt t="221609" x="4070350" y="5556250"/>
          <p14:tracePt t="221624" x="4070350" y="5505450"/>
          <p14:tracePt t="221641" x="4044950" y="5473700"/>
          <p14:tracePt t="221658" x="4013200" y="5435600"/>
          <p14:tracePt t="221674" x="3968750" y="5410200"/>
          <p14:tracePt t="221691" x="3924300" y="5397500"/>
          <p14:tracePt t="221708" x="3886200" y="5397500"/>
          <p14:tracePt t="221724" x="3854450" y="5403850"/>
          <p14:tracePt t="221741" x="3835400" y="5422900"/>
          <p14:tracePt t="221758" x="3822700" y="5448300"/>
          <p14:tracePt t="221774" x="3822700" y="5473700"/>
          <p14:tracePt t="221777" x="3822700" y="5492750"/>
          <p14:tracePt t="221791" x="3829050" y="5505450"/>
          <p14:tracePt t="221808" x="3860800" y="5524500"/>
          <p14:tracePt t="221810" x="3873500" y="5530850"/>
          <p14:tracePt t="221824" x="3924300" y="5543550"/>
          <p14:tracePt t="221841" x="3962400" y="5543550"/>
          <p14:tracePt t="221857" x="3981450" y="5543550"/>
          <p14:tracePt t="221874" x="3987800" y="5543550"/>
          <p14:tracePt t="221891" x="3994150" y="5543550"/>
          <p14:tracePt t="221924" x="3994150" y="5537200"/>
          <p14:tracePt t="221941" x="3994150" y="5530850"/>
          <p14:tracePt t="221961" x="3987800" y="5524500"/>
          <p14:tracePt t="222443" x="0" y="0"/>
        </p14:tracePtLst>
        <p14:tracePtLst>
          <p14:tracePt t="225626" x="6534150" y="4686300"/>
          <p14:tracePt t="225640" x="6534150" y="4692650"/>
          <p14:tracePt t="225657" x="6534150" y="4730750"/>
          <p14:tracePt t="225673" x="6534150" y="4749800"/>
          <p14:tracePt t="225690" x="6540500" y="4775200"/>
          <p14:tracePt t="225707" x="6584950" y="4806950"/>
          <p14:tracePt t="225723" x="6667500" y="4832350"/>
          <p14:tracePt t="225740" x="6756400" y="4845050"/>
          <p14:tracePt t="225756" x="6813550" y="4845050"/>
          <p14:tracePt t="225773" x="6851650" y="4845050"/>
          <p14:tracePt t="225790" x="6883400" y="4838700"/>
          <p14:tracePt t="225806" x="6889750" y="4832350"/>
          <p14:tracePt t="225823" x="6896100" y="4819650"/>
          <p14:tracePt t="225840" x="6902450" y="4806950"/>
          <p14:tracePt t="225857" x="6902450" y="4787900"/>
          <p14:tracePt t="225873" x="6902450" y="4781550"/>
          <p14:tracePt t="225874" x="0" y="0"/>
        </p14:tracePtLst>
        <p14:tracePtLst>
          <p14:tracePt t="226827" x="7366000" y="4762500"/>
          <p14:tracePt t="226962" x="0" y="0"/>
        </p14:tracePtLst>
        <p14:tracePtLst>
          <p14:tracePt t="227724" x="7531100" y="4813300"/>
          <p14:tracePt t="227763" x="7531100" y="4819650"/>
          <p14:tracePt t="227780" x="7537450" y="4819650"/>
          <p14:tracePt t="227793" x="7556500" y="4826000"/>
          <p14:tracePt t="227806" x="7569200" y="4826000"/>
          <p14:tracePt t="227822" x="7600950" y="4826000"/>
          <p14:tracePt t="227826" x="7620000" y="4826000"/>
          <p14:tracePt t="227839" x="7639050" y="4826000"/>
          <p14:tracePt t="227856" x="7715250" y="4826000"/>
          <p14:tracePt t="227858" x="7772400" y="4826000"/>
          <p14:tracePt t="227873" x="7905750" y="4826000"/>
          <p14:tracePt t="227889" x="8064500" y="4832350"/>
          <p14:tracePt t="227906" x="8204200" y="4845050"/>
          <p14:tracePt t="227922" x="8324850" y="4870450"/>
          <p14:tracePt t="227939" x="8388350" y="4876800"/>
          <p14:tracePt t="227956" x="8432800" y="4876800"/>
          <p14:tracePt t="227973" x="8470900" y="4876800"/>
          <p14:tracePt t="227989" x="8483600" y="4876800"/>
          <p14:tracePt t="228005" x="8496300" y="4876800"/>
          <p14:tracePt t="228022" x="8509000" y="4876800"/>
          <p14:tracePt t="228041" x="8515350" y="4876800"/>
          <p14:tracePt t="228091" x="8521700" y="4876800"/>
          <p14:tracePt t="228116" x="8528050" y="4876800"/>
          <p14:tracePt t="228818" x="0" y="0"/>
        </p14:tracePtLst>
        <p14:tracePtLst>
          <p14:tracePt t="231065" x="7556500" y="4641850"/>
          <p14:tracePt t="231075" x="7550150" y="4654550"/>
          <p14:tracePt t="231088" x="7543800" y="4667250"/>
          <p14:tracePt t="231104" x="7543800" y="4692650"/>
          <p14:tracePt t="231121" x="7543800" y="4718050"/>
          <p14:tracePt t="231138" x="7543800" y="4737100"/>
          <p14:tracePt t="231154" x="7543800" y="4762500"/>
          <p14:tracePt t="231171" x="7550150" y="4794250"/>
          <p14:tracePt t="231188" x="7569200" y="4813300"/>
          <p14:tracePt t="231205" x="7588250" y="4838700"/>
          <p14:tracePt t="231221" x="7620000" y="4864100"/>
          <p14:tracePt t="231239" x="7658100" y="4876800"/>
          <p14:tracePt t="231255" x="7689850" y="4889500"/>
          <p14:tracePt t="231271" x="7708900" y="4889500"/>
          <p14:tracePt t="231273" x="7721600" y="4889500"/>
          <p14:tracePt t="231288" x="7727950" y="4889500"/>
          <p14:tracePt t="231305" x="7747000" y="4889500"/>
          <p14:tracePt t="231322" x="7753350" y="4876800"/>
          <p14:tracePt t="231338" x="7759700" y="4857750"/>
          <p14:tracePt t="231354" x="7759700" y="4838700"/>
          <p14:tracePt t="231371" x="7759700" y="4794250"/>
          <p14:tracePt t="231388" x="7747000" y="4768850"/>
          <p14:tracePt t="231404" x="7740650" y="4737100"/>
          <p14:tracePt t="231421" x="7727950" y="4711700"/>
          <p14:tracePt t="231438" x="7708900" y="4679950"/>
          <p14:tracePt t="231454" x="7702550" y="4667250"/>
          <p14:tracePt t="231471" x="7696200" y="4660900"/>
          <p14:tracePt t="231618" x="0" y="0"/>
        </p14:tracePtLst>
        <p14:tracePtLst>
          <p14:tracePt t="232164" x="7975600" y="4775200"/>
          <p14:tracePt t="232330" x="0" y="0"/>
        </p14:tracePtLst>
        <p14:tracePtLst>
          <p14:tracePt t="233716" x="7950200" y="4699000"/>
          <p14:tracePt t="233731" x="7950200" y="4711700"/>
          <p14:tracePt t="233748" x="7950200" y="4737100"/>
          <p14:tracePt t="233762" x="7950200" y="4756150"/>
          <p14:tracePt t="233770" x="7950200" y="4762500"/>
          <p14:tracePt t="233787" x="7950200" y="4775200"/>
          <p14:tracePt t="233804" x="7956550" y="4781550"/>
          <p14:tracePt t="233820" x="7962900" y="4800600"/>
          <p14:tracePt t="233837" x="7975600" y="4806950"/>
          <p14:tracePt t="233854" x="8001000" y="4813300"/>
          <p14:tracePt t="233870" x="8013700" y="4819650"/>
          <p14:tracePt t="233873" x="8026400" y="4819650"/>
          <p14:tracePt t="233887" x="8045450" y="4826000"/>
          <p14:tracePt t="233889" x="8058150" y="4826000"/>
          <p14:tracePt t="233903" x="8077200" y="4826000"/>
          <p14:tracePt t="233905" x="8089900" y="4826000"/>
          <p14:tracePt t="233921" x="8134350" y="4826000"/>
          <p14:tracePt t="233937" x="8172450" y="4826000"/>
          <p14:tracePt t="233953" x="8191500" y="4813300"/>
          <p14:tracePt t="233970" x="8204200" y="4806950"/>
          <p14:tracePt t="233987" x="8204200" y="4800600"/>
          <p14:tracePt t="234004" x="8204200" y="4781550"/>
          <p14:tracePt t="234021" x="8204200" y="4768850"/>
          <p14:tracePt t="234037" x="8204200" y="4756150"/>
          <p14:tracePt t="234053" x="8204200" y="4737100"/>
          <p14:tracePt t="234070" x="8197850" y="4711700"/>
          <p14:tracePt t="234073" x="8191500" y="4705350"/>
          <p14:tracePt t="234087" x="8185150" y="4692650"/>
          <p14:tracePt t="234103" x="8166100" y="4673600"/>
          <p14:tracePt t="234106" x="8159750" y="4673600"/>
          <p14:tracePt t="234121" x="8153400" y="4660900"/>
          <p14:tracePt t="234425" x="0" y="0"/>
        </p14:tracePtLst>
        <p14:tracePtLst>
          <p14:tracePt t="235635" x="3346450" y="4349750"/>
          <p14:tracePt t="235666" x="3346450" y="4356100"/>
          <p14:tracePt t="235674" x="0" y="0"/>
        </p14:tracePtLst>
        <p14:tracePtLst>
          <p14:tracePt t="236372" x="2940050" y="4356100"/>
          <p14:tracePt t="236435" x="2940050" y="4362450"/>
          <p14:tracePt t="236451" x="2940050" y="4368800"/>
          <p14:tracePt t="236467" x="2940050" y="4381500"/>
          <p14:tracePt t="236482" x="2946400" y="4406900"/>
          <p14:tracePt t="236502" x="2965450" y="4425950"/>
          <p14:tracePt t="236521" x="3022600" y="4464050"/>
          <p14:tracePt t="236538" x="3105150" y="4495800"/>
          <p14:tracePt t="236552" x="3194050" y="4521200"/>
          <p14:tracePt t="236569" x="3308350" y="4546600"/>
          <p14:tracePt t="236586" x="3416300" y="4565650"/>
          <p14:tracePt t="236602" x="3536950" y="4584700"/>
          <p14:tracePt t="236619" x="3644900" y="4603750"/>
          <p14:tracePt t="236636" x="3702050" y="4603750"/>
          <p14:tracePt t="236652" x="3740150" y="4603750"/>
          <p14:tracePt t="236669" x="3765550" y="4603750"/>
          <p14:tracePt t="236686" x="3803650" y="4597400"/>
          <p14:tracePt t="236702" x="3822700" y="4584700"/>
          <p14:tracePt t="236719" x="3841750" y="4572000"/>
          <p14:tracePt t="236736" x="3848100" y="4552950"/>
          <p14:tracePt t="236737" x="3854450" y="4533900"/>
          <p14:tracePt t="236753" x="3854450" y="4508500"/>
          <p14:tracePt t="236769" x="3860800" y="4489450"/>
          <p14:tracePt t="236786" x="3860800" y="4470400"/>
          <p14:tracePt t="236803" x="3860800" y="4457700"/>
          <p14:tracePt t="236819" x="3860800" y="4445000"/>
          <p14:tracePt t="236836" x="3860800" y="4432300"/>
          <p14:tracePt t="236852" x="3860800" y="4419600"/>
          <p14:tracePt t="236869" x="3860800" y="4400550"/>
          <p14:tracePt t="236886" x="3829050" y="4375150"/>
          <p14:tracePt t="236902" x="3790950" y="4368800"/>
          <p14:tracePt t="236905" x="3765550" y="4356100"/>
          <p14:tracePt t="236919" x="3727450" y="4343400"/>
          <p14:tracePt t="236936" x="3676650" y="4337050"/>
          <p14:tracePt t="236937" x="3644900" y="4337050"/>
          <p14:tracePt t="236952" x="3606800" y="4337050"/>
          <p14:tracePt t="236969" x="3568700" y="4343400"/>
          <p14:tracePt t="236986" x="3549650" y="4356100"/>
          <p14:tracePt t="237002" x="3536950" y="4368800"/>
          <p14:tracePt t="237019" x="3530600" y="4394200"/>
          <p14:tracePt t="237036" x="3530600" y="4406900"/>
          <p14:tracePt t="237053" x="3530600" y="4432300"/>
          <p14:tracePt t="237069" x="3530600" y="4476750"/>
          <p14:tracePt t="237086" x="3536950" y="4502150"/>
          <p14:tracePt t="237102" x="3562350" y="4527550"/>
          <p14:tracePt t="237119" x="3606800" y="4559300"/>
          <p14:tracePt t="237122" x="3638550" y="4572000"/>
          <p14:tracePt t="237136" x="3689350" y="4584700"/>
          <p14:tracePt t="237153" x="3860800" y="4610100"/>
          <p14:tracePt t="237169" x="3987800" y="4610100"/>
          <p14:tracePt t="237186" x="4089400" y="4610100"/>
          <p14:tracePt t="237202" x="4127500" y="4597400"/>
          <p14:tracePt t="237219" x="4146550" y="4584700"/>
          <p14:tracePt t="237235" x="4146550" y="4572000"/>
          <p14:tracePt t="237252" x="4146550" y="4552950"/>
          <p14:tracePt t="237269" x="4146550" y="4533900"/>
          <p14:tracePt t="237286" x="4146550" y="4521200"/>
          <p14:tracePt t="237302" x="4140200" y="4508500"/>
          <p14:tracePt t="237319" x="4133850" y="4502150"/>
          <p14:tracePt t="237336" x="4127500" y="4495800"/>
          <p14:tracePt t="237569" x="0" y="0"/>
        </p14:tracePtLst>
        <p14:tracePtLst>
          <p14:tracePt t="239221" x="8007350" y="4800600"/>
          <p14:tracePt t="239236" x="8007350" y="4813300"/>
          <p14:tracePt t="239252" x="8020050" y="4813300"/>
          <p14:tracePt t="239268" x="8039100" y="4826000"/>
          <p14:tracePt t="239285" x="8070850" y="4832350"/>
          <p14:tracePt t="239302" x="8115300" y="4838700"/>
          <p14:tracePt t="239305" x="8153400" y="4845050"/>
          <p14:tracePt t="239318" x="8185150" y="4851400"/>
          <p14:tracePt t="239335" x="8242300" y="4851400"/>
          <p14:tracePt t="239338" x="8274050" y="4851400"/>
          <p14:tracePt t="239352" x="8305800" y="4851400"/>
          <p14:tracePt t="239368" x="8375650" y="4851400"/>
          <p14:tracePt t="239385" x="8413750" y="4845050"/>
          <p14:tracePt t="239401" x="8426450" y="4838700"/>
          <p14:tracePt t="239418" x="8432800" y="4832350"/>
          <p14:tracePt t="239435" x="8432800" y="4819650"/>
          <p14:tracePt t="239452" x="8432800" y="4800600"/>
          <p14:tracePt t="239468" x="8432800" y="4787900"/>
          <p14:tracePt t="239485" x="8420100" y="4749800"/>
          <p14:tracePt t="239502" x="8401050" y="4724400"/>
          <p14:tracePt t="239518" x="8369300" y="4705350"/>
          <p14:tracePt t="239535" x="8343900" y="4692650"/>
          <p14:tracePt t="239552" x="8299450" y="4679950"/>
          <p14:tracePt t="239554" x="8274050" y="4673600"/>
          <p14:tracePt t="239569" x="8229600" y="4667250"/>
          <p14:tracePt t="239585" x="8204200" y="4667250"/>
          <p14:tracePt t="239601" x="8172450" y="4667250"/>
          <p14:tracePt t="239618" x="8147050" y="4667250"/>
          <p14:tracePt t="239635" x="8115300" y="4673600"/>
          <p14:tracePt t="239651" x="8102600" y="4679950"/>
          <p14:tracePt t="239668" x="8083550" y="4686300"/>
          <p14:tracePt t="239685" x="8077200" y="4692650"/>
          <p14:tracePt t="239701" x="8070850" y="4699000"/>
          <p14:tracePt t="239722" x="8070850" y="4705350"/>
          <p14:tracePt t="239735" x="8070850" y="4711700"/>
          <p14:tracePt t="239751" x="8070850" y="4730750"/>
          <p14:tracePt t="239769" x="8070850" y="4768850"/>
          <p14:tracePt t="239785" x="8089900" y="4800600"/>
          <p14:tracePt t="239802" x="8115300" y="4832350"/>
          <p14:tracePt t="239818" x="8153400" y="4857750"/>
          <p14:tracePt t="239835" x="8185150" y="4870450"/>
          <p14:tracePt t="239851" x="8197850" y="4876800"/>
          <p14:tracePt t="239889" x="0" y="0"/>
        </p14:tracePtLst>
        <p14:tracePtLst>
          <p14:tracePt t="240724" x="2844800" y="4565650"/>
          <p14:tracePt t="240828" x="2844800" y="4572000"/>
          <p14:tracePt t="240846" x="2901950" y="4584700"/>
          <p14:tracePt t="240866" x="3149600" y="4591050"/>
          <p14:tracePt t="240882" x="3429000" y="4591050"/>
          <p14:tracePt t="240892" x="3581400" y="4591050"/>
          <p14:tracePt t="240901" x="3714750" y="4591050"/>
          <p14:tracePt t="240918" x="3898900" y="4591050"/>
          <p14:tracePt t="240934" x="4019550" y="4591050"/>
          <p14:tracePt t="240937" x="4051300" y="4591050"/>
          <p14:tracePt t="240951" x="4076700" y="4591050"/>
          <p14:tracePt t="240968" x="4102100" y="4591050"/>
          <p14:tracePt t="240970" x="4108450" y="4591050"/>
          <p14:tracePt t="240985" x="4127500" y="4578350"/>
          <p14:tracePt t="241001" x="4146550" y="4559300"/>
          <p14:tracePt t="241018" x="4152900" y="4527550"/>
          <p14:tracePt t="241034" x="4152900" y="4508500"/>
          <p14:tracePt t="241051" x="4152900" y="4476750"/>
          <p14:tracePt t="241068" x="4140200" y="4445000"/>
          <p14:tracePt t="241084" x="4114800" y="4419600"/>
          <p14:tracePt t="241101" x="4083050" y="4406900"/>
          <p14:tracePt t="241118" x="4032250" y="4394200"/>
          <p14:tracePt t="241134" x="3975100" y="4381500"/>
          <p14:tracePt t="241151" x="3917950" y="4375150"/>
          <p14:tracePt t="241168" x="3867150" y="4375150"/>
          <p14:tracePt t="241169" x="3841750" y="4375150"/>
          <p14:tracePt t="241184" x="3784600" y="4375150"/>
          <p14:tracePt t="241201" x="3746500" y="4387850"/>
          <p14:tracePt t="241218" x="3708400" y="4394200"/>
          <p14:tracePt t="241234" x="3683000" y="4406900"/>
          <p14:tracePt t="241251" x="3657600" y="4425950"/>
          <p14:tracePt t="241268" x="3651250" y="4432300"/>
          <p14:tracePt t="241284" x="3644900" y="4451350"/>
          <p14:tracePt t="241301" x="3644900" y="4464050"/>
          <p14:tracePt t="241318" x="3644900" y="4483100"/>
          <p14:tracePt t="241334" x="3657600" y="4514850"/>
          <p14:tracePt t="241351" x="3689350" y="4540250"/>
          <p14:tracePt t="241354" x="3714750" y="4559300"/>
          <p14:tracePt t="241368" x="3746500" y="4578350"/>
          <p14:tracePt t="241370" x="3790950" y="4591050"/>
          <p14:tracePt t="241385" x="3886200" y="4629150"/>
          <p14:tracePt t="241401" x="3975100" y="4654550"/>
          <p14:tracePt t="241418" x="4044950" y="4667250"/>
          <p14:tracePt t="241434" x="4095750" y="4667250"/>
          <p14:tracePt t="241451" x="4121150" y="4667250"/>
          <p14:tracePt t="241468" x="4127500" y="4667250"/>
          <p14:tracePt t="241514" x="4133850" y="4667250"/>
          <p14:tracePt t="241539" x="4133850" y="4660900"/>
          <p14:tracePt t="241548" x="4133850" y="4654550"/>
          <p14:tracePt t="241557" x="4133850" y="4648200"/>
          <p14:tracePt t="241570" x="4133850" y="4635500"/>
          <p14:tracePt t="241585" x="4127500" y="4616450"/>
          <p14:tracePt t="241601" x="4127500" y="4610100"/>
          <p14:tracePt t="241618" x="4114800" y="4597400"/>
          <p14:tracePt t="241745" x="0" y="0"/>
        </p14:tracePtLst>
        <p14:tracePtLst>
          <p14:tracePt t="242852" x="7112000" y="4679950"/>
          <p14:tracePt t="242883" x="7105650" y="4679950"/>
          <p14:tracePt t="242907" x="7099300" y="4692650"/>
          <p14:tracePt t="242925" x="7099300" y="4705350"/>
          <p14:tracePt t="242942" x="7099300" y="4737100"/>
          <p14:tracePt t="242945" x="7105650" y="4743450"/>
          <p14:tracePt t="242958" x="7112000" y="4756150"/>
          <p14:tracePt t="242968" x="7124700" y="4775200"/>
          <p14:tracePt t="242984" x="7150100" y="4800600"/>
          <p14:tracePt t="242986" x="7169150" y="4813300"/>
          <p14:tracePt t="243001" x="7219950" y="4832350"/>
          <p14:tracePt t="243017" x="7289800" y="4857750"/>
          <p14:tracePt t="243034" x="7366000" y="4870450"/>
          <p14:tracePt t="243051" x="7429500" y="4883150"/>
          <p14:tracePt t="243067" x="7435850" y="4883150"/>
          <p14:tracePt t="243084" x="7448550" y="4883150"/>
          <p14:tracePt t="243117" x="7448550" y="4864100"/>
          <p14:tracePt t="243134" x="7442200" y="4826000"/>
          <p14:tracePt t="243150" x="7429500" y="4806950"/>
          <p14:tracePt t="243153" x="7423150" y="4787900"/>
          <p14:tracePt t="243167" x="7410450" y="4781550"/>
          <p14:tracePt t="243184" x="7391400" y="4749800"/>
          <p14:tracePt t="243185" x="7378700" y="4737100"/>
          <p14:tracePt t="243201" x="7346950" y="4718050"/>
          <p14:tracePt t="243217" x="7334250" y="4705350"/>
          <p14:tracePt t="243234" x="7327900" y="4705350"/>
          <p14:tracePt t="243250" x="7321550" y="4705350"/>
          <p14:tracePt t="243267" x="7308850" y="4705350"/>
          <p14:tracePt t="243284" x="7289800" y="4705350"/>
          <p14:tracePt t="243300" x="7270750" y="4705350"/>
          <p14:tracePt t="243317" x="7239000" y="4711700"/>
          <p14:tracePt t="243334" x="7213600" y="4724400"/>
          <p14:tracePt t="243350" x="7188200" y="4730750"/>
          <p14:tracePt t="243353" x="7175500" y="4737100"/>
          <p14:tracePt t="243367" x="7169150" y="4743450"/>
          <p14:tracePt t="243384" x="7162800" y="4749800"/>
          <p14:tracePt t="243400" x="7156450" y="4762500"/>
          <p14:tracePt t="243434" x="7156450" y="4768850"/>
          <p14:tracePt t="243450" x="7156450" y="4781550"/>
          <p14:tracePt t="243461" x="7156450" y="4787900"/>
          <p14:tracePt t="243473" x="7181850" y="4794250"/>
          <p14:tracePt t="243484" x="7200900" y="4806950"/>
          <p14:tracePt t="243500" x="7232650" y="4826000"/>
          <p14:tracePt t="243517" x="7270750" y="4838700"/>
          <p14:tracePt t="243534" x="7296150" y="4838700"/>
          <p14:tracePt t="243551" x="7315200" y="4838700"/>
          <p14:tracePt t="243553" x="7321550" y="4838700"/>
          <p14:tracePt t="243584" x="7321550" y="4832350"/>
          <p14:tracePt t="243601" x="7321550" y="4794250"/>
          <p14:tracePt t="243617" x="7308850" y="4775200"/>
          <p14:tracePt t="243633" x="7277100" y="4737100"/>
          <p14:tracePt t="243650" x="7239000" y="4705350"/>
          <p14:tracePt t="243667" x="7194550" y="4686300"/>
          <p14:tracePt t="243683" x="7143750" y="4679950"/>
          <p14:tracePt t="243700" x="7112000" y="4673600"/>
          <p14:tracePt t="243717" x="7086600" y="4673600"/>
          <p14:tracePt t="243733" x="7061200" y="4673600"/>
          <p14:tracePt t="243750" x="7035800" y="4692650"/>
          <p14:tracePt t="243754" x="7029450" y="4705350"/>
          <p14:tracePt t="243767" x="7029450" y="4711700"/>
          <p14:tracePt t="243784" x="7016750" y="4743450"/>
          <p14:tracePt t="243785" x="7016750" y="4756150"/>
          <p14:tracePt t="243801" x="7016750" y="4781550"/>
          <p14:tracePt t="243817" x="7023100" y="4794250"/>
          <p14:tracePt t="243834" x="7048500" y="4806950"/>
          <p14:tracePt t="243850" x="7099300" y="4832350"/>
          <p14:tracePt t="243867" x="7175500" y="4845050"/>
          <p14:tracePt t="243883" x="7264400" y="4845050"/>
          <p14:tracePt t="243900" x="7340600" y="4845050"/>
          <p14:tracePt t="243917" x="7385050" y="4838700"/>
          <p14:tracePt t="243933" x="7391400" y="4826000"/>
          <p14:tracePt t="243950" x="7385050" y="4787900"/>
          <p14:tracePt t="243967" x="7359650" y="4768850"/>
          <p14:tracePt t="243983" x="7334250" y="4743450"/>
          <p14:tracePt t="243985" x="7315200" y="4737100"/>
          <p14:tracePt t="244000" x="7270750" y="4724400"/>
          <p14:tracePt t="244017" x="7251700" y="4724400"/>
          <p14:tracePt t="244033" x="7232650" y="4724400"/>
          <p14:tracePt t="244050" x="7207250" y="4730750"/>
          <p14:tracePt t="244067" x="7194550" y="4749800"/>
          <p14:tracePt t="244084" x="7181850" y="4775200"/>
          <p14:tracePt t="244100" x="7181850" y="4787900"/>
          <p14:tracePt t="244117" x="7181850" y="4806950"/>
          <p14:tracePt t="244133" x="7188200" y="4813300"/>
          <p14:tracePt t="244150" x="7194550" y="4813300"/>
          <p14:tracePt t="244167" x="7213600" y="4813300"/>
          <p14:tracePt t="244183" x="7245350" y="4800600"/>
          <p14:tracePt t="244186" x="7251700" y="4794250"/>
          <p14:tracePt t="244200" x="7251700" y="4781550"/>
          <p14:tracePt t="244217" x="7251700" y="4743450"/>
          <p14:tracePt t="244233" x="7239000" y="4724400"/>
          <p14:tracePt t="244250" x="7232650" y="4718050"/>
          <p14:tracePt t="244267" x="7219950" y="4718050"/>
          <p14:tracePt t="244300" x="7213600" y="4718050"/>
          <p14:tracePt t="244317" x="7207250" y="4737100"/>
          <p14:tracePt t="244333" x="7200900" y="4787900"/>
          <p14:tracePt t="244350" x="7200900" y="4826000"/>
          <p14:tracePt t="244367" x="7200900" y="4851400"/>
          <p14:tracePt t="244370" x="7213600" y="4851400"/>
          <p14:tracePt t="244383" x="7219950" y="4851400"/>
          <p14:tracePt t="244400" x="7264400" y="4851400"/>
          <p14:tracePt t="244403" x="7302500" y="4838700"/>
          <p14:tracePt t="244417" x="7378700" y="4787900"/>
          <p14:tracePt t="244433" x="7429500" y="4724400"/>
          <p14:tracePt t="244450" x="7448550" y="4673600"/>
          <p14:tracePt t="244467" x="7454900" y="4648200"/>
          <p14:tracePt t="244483" x="7454900" y="4641850"/>
          <p14:tracePt t="244500" x="7454900" y="4629150"/>
          <p14:tracePt t="244516" x="7442200" y="4629150"/>
          <p14:tracePt t="244533" x="7410450" y="4629150"/>
          <p14:tracePt t="244550" x="7391400" y="4641850"/>
          <p14:tracePt t="244567" x="7372350" y="4648200"/>
          <p14:tracePt t="244715" x="7366000" y="4654550"/>
          <p14:tracePt t="244732" x="7327900" y="4654550"/>
          <p14:tracePt t="244750" x="7258050" y="4654550"/>
          <p14:tracePt t="244754" x="7213600" y="4654550"/>
          <p14:tracePt t="244773" x="7112000" y="4673600"/>
          <p14:tracePt t="244784" x="7086600" y="4679950"/>
          <p14:tracePt t="244786" x="7080250" y="4679950"/>
          <p14:tracePt t="244800" x="7073900" y="4679950"/>
          <p14:tracePt t="244817" x="7067550" y="4679950"/>
          <p14:tracePt t="244833" x="7061200" y="4686300"/>
          <p14:tracePt t="244850" x="7061200" y="4699000"/>
          <p14:tracePt t="244866" x="7092950" y="4724400"/>
          <p14:tracePt t="244883" x="7137400" y="4749800"/>
          <p14:tracePt t="244900" x="7194550" y="4775200"/>
          <p14:tracePt t="244916" x="7258050" y="4787900"/>
          <p14:tracePt t="244933" x="7289800" y="4794250"/>
          <p14:tracePt t="244949" x="7308850" y="4794250"/>
          <p14:tracePt t="244966" x="7315200" y="4794250"/>
          <p14:tracePt t="244983" x="7321550" y="4794250"/>
          <p14:tracePt t="245105" x="0" y="0"/>
        </p14:tracePtLst>
        <p14:tracePtLst>
          <p14:tracePt t="250131" x="3022600" y="4495800"/>
          <p14:tracePt t="250147" x="3022600" y="4502150"/>
          <p14:tracePt t="250159" x="3028950" y="4502150"/>
          <p14:tracePt t="250171" x="3073400" y="4514850"/>
          <p14:tracePt t="250185" x="3162300" y="4527550"/>
          <p14:tracePt t="250198" x="3213100" y="4533900"/>
          <p14:tracePt t="250201" x="3289300" y="4540250"/>
          <p14:tracePt t="250215" x="3384550" y="4559300"/>
          <p14:tracePt t="250232" x="3613150" y="4597400"/>
          <p14:tracePt t="250234" x="3752850" y="4616450"/>
          <p14:tracePt t="250252" x="4006850" y="4667250"/>
          <p14:tracePt t="250265" x="4146550" y="4692650"/>
          <p14:tracePt t="250281" x="4216400" y="4699000"/>
          <p14:tracePt t="250298" x="4248150" y="4699000"/>
          <p14:tracePt t="250315" x="4273550" y="4699000"/>
          <p14:tracePt t="250331" x="4298950" y="4699000"/>
          <p14:tracePt t="250348" x="4318000" y="4699000"/>
          <p14:tracePt t="250365" x="4330700" y="4699000"/>
          <p14:tracePt t="250381" x="4337050" y="4699000"/>
          <p14:tracePt t="250906" x="4343400" y="4699000"/>
          <p14:tracePt t="250921" x="4337050" y="4692650"/>
          <p14:tracePt t="250931" x="4337050" y="4679950"/>
          <p14:tracePt t="250948" x="4311650" y="4660900"/>
          <p14:tracePt t="250964" x="4279900" y="4622800"/>
          <p14:tracePt t="250981" x="4248150" y="4591050"/>
          <p14:tracePt t="250998" x="4184650" y="4559300"/>
          <p14:tracePt t="251015" x="4108450" y="4521200"/>
          <p14:tracePt t="251031" x="4025900" y="4489450"/>
          <p14:tracePt t="251048" x="3937000" y="4457700"/>
          <p14:tracePt t="251065" x="3784600" y="4445000"/>
          <p14:tracePt t="251081" x="3695700" y="4445000"/>
          <p14:tracePt t="251098" x="3644900" y="4445000"/>
          <p14:tracePt t="251114" x="3600450" y="4457700"/>
          <p14:tracePt t="251131" x="3575050" y="4470400"/>
          <p14:tracePt t="251148" x="3556000" y="4483100"/>
          <p14:tracePt t="251164" x="3530600" y="4508500"/>
          <p14:tracePt t="251181" x="3524250" y="4527550"/>
          <p14:tracePt t="251197" x="3517900" y="4540250"/>
          <p14:tracePt t="251214" x="3517900" y="4552950"/>
          <p14:tracePt t="251231" x="3517900" y="4565650"/>
          <p14:tracePt t="251247" x="3524250" y="4591050"/>
          <p14:tracePt t="251249" x="3530600" y="4603750"/>
          <p14:tracePt t="251264" x="3562350" y="4622800"/>
          <p14:tracePt t="251281" x="3606800" y="4641850"/>
          <p14:tracePt t="251297" x="3657600" y="4660900"/>
          <p14:tracePt t="251315" x="3695700" y="4667250"/>
          <p14:tracePt t="251331" x="3740150" y="4667250"/>
          <p14:tracePt t="251348" x="3778250" y="4667250"/>
          <p14:tracePt t="251364" x="3816350" y="4667250"/>
          <p14:tracePt t="251381" x="3860800" y="4667250"/>
          <p14:tracePt t="251398" x="3898900" y="4654550"/>
          <p14:tracePt t="251414" x="3917950" y="4648200"/>
          <p14:tracePt t="251431" x="3924300" y="4635500"/>
          <p14:tracePt t="251433" x="3930650" y="4635500"/>
          <p14:tracePt t="251448" x="3937000" y="4629150"/>
          <p14:tracePt t="251464" x="3937000" y="4616450"/>
          <p14:tracePt t="251481" x="3937000" y="4610100"/>
          <p14:tracePt t="251498" x="3937000" y="4603750"/>
          <p14:tracePt t="251514" x="3937000" y="4597400"/>
          <p14:tracePt t="251531" x="3937000" y="4591050"/>
          <p14:tracePt t="251554" x="3937000" y="4584700"/>
          <p14:tracePt t="251962" x="0" y="0"/>
        </p14:tracePtLst>
        <p14:tracePtLst>
          <p14:tracePt t="258020" x="7118350" y="4991100"/>
          <p14:tracePt t="258033" x="7124700" y="5010150"/>
          <p14:tracePt t="258045" x="7131050" y="5016500"/>
          <p14:tracePt t="258062" x="7137400" y="5035550"/>
          <p14:tracePt t="258079" x="7143750" y="5048250"/>
          <p14:tracePt t="258096" x="7156450" y="5067300"/>
          <p14:tracePt t="258113" x="7181850" y="5073650"/>
          <p14:tracePt t="258130" x="7200900" y="5086350"/>
          <p14:tracePt t="258146" x="7219950" y="5092700"/>
          <p14:tracePt t="258163" x="7251700" y="5092700"/>
          <p14:tracePt t="258179" x="7270750" y="5092700"/>
          <p14:tracePt t="258195" x="7289800" y="5092700"/>
          <p14:tracePt t="258212" x="7302500" y="5086350"/>
          <p14:tracePt t="258229" x="7302500" y="5073650"/>
          <p14:tracePt t="258245" x="7302500" y="5054600"/>
          <p14:tracePt t="258262" x="7302500" y="5035550"/>
          <p14:tracePt t="258279" x="7302500" y="5016500"/>
          <p14:tracePt t="258295" x="7302500" y="5010150"/>
          <p14:tracePt t="258312" x="7302500" y="5003800"/>
          <p14:tracePt t="258370" x="0" y="0"/>
        </p14:tracePtLst>
        <p14:tracePtLst>
          <p14:tracePt t="259164" x="6813550" y="5111750"/>
          <p14:tracePt t="259180" x="6889750" y="5111750"/>
          <p14:tracePt t="259195" x="7010400" y="5111750"/>
          <p14:tracePt t="259213" x="7105650" y="5111750"/>
          <p14:tracePt t="259229" x="7169150" y="5111750"/>
          <p14:tracePt t="259245" x="7213600" y="5111750"/>
          <p14:tracePt t="259262" x="7226300" y="5111750"/>
          <p14:tracePt t="259278" x="7239000" y="5111750"/>
          <p14:tracePt t="259417" x="0" y="0"/>
        </p14:tracePtLst>
        <p14:tracePtLst>
          <p14:tracePt t="260011" x="7442200" y="5105400"/>
          <p14:tracePt t="260073" x="7448550" y="5105400"/>
          <p14:tracePt t="260083" x="7461250" y="5105400"/>
          <p14:tracePt t="260094" x="7473950" y="5105400"/>
          <p14:tracePt t="260111" x="7531100" y="5105400"/>
          <p14:tracePt t="260128" x="7639050" y="5105400"/>
          <p14:tracePt t="260129" x="7715250" y="5105400"/>
          <p14:tracePt t="260145" x="7899400" y="5105400"/>
          <p14:tracePt t="260161" x="8121650" y="5105400"/>
          <p14:tracePt t="260178" x="8350250" y="5105400"/>
          <p14:tracePt t="260195" x="8553450" y="5105400"/>
          <p14:tracePt t="260211" x="8712200" y="5105400"/>
          <p14:tracePt t="260228" x="8826500" y="5105400"/>
          <p14:tracePt t="260244" x="8915400" y="5105400"/>
          <p14:tracePt t="260261" x="8978900" y="5105400"/>
          <p14:tracePt t="260278" x="9029700" y="5105400"/>
          <p14:tracePt t="260294" x="9074150" y="5105400"/>
          <p14:tracePt t="260297" x="9099550" y="5105400"/>
          <p14:tracePt t="260311" x="9112250" y="5105400"/>
          <p14:tracePt t="260328" x="9150350" y="5105400"/>
          <p14:tracePt t="260330" x="9156700" y="5105400"/>
          <p14:tracePt t="260345" x="9182100" y="5105400"/>
          <p14:tracePt t="260361" x="9194800" y="5105400"/>
          <p14:tracePt t="260378" x="9201150" y="5105400"/>
          <p14:tracePt t="260633" x="0" y="0"/>
        </p14:tracePtLst>
        <p14:tracePtLst>
          <p14:tracePt t="261419" x="7670800" y="5092700"/>
          <p14:tracePt t="261450" x="7677150" y="5092700"/>
          <p14:tracePt t="261464" x="7696200" y="5092700"/>
          <p14:tracePt t="261478" x="7747000" y="5092700"/>
          <p14:tracePt t="261494" x="7835900" y="5092700"/>
          <p14:tracePt t="261497" x="7899400" y="5092700"/>
          <p14:tracePt t="261511" x="7975600" y="5092700"/>
          <p14:tracePt t="261527" x="8153400" y="5092700"/>
          <p14:tracePt t="261529" x="8255000" y="5092700"/>
          <p14:tracePt t="261544" x="8464550" y="5092700"/>
          <p14:tracePt t="261561" x="8674100" y="5092700"/>
          <p14:tracePt t="261577" x="8877300" y="5092700"/>
          <p14:tracePt t="261594" x="9023350" y="5092700"/>
          <p14:tracePt t="261611" x="9112250" y="5092700"/>
          <p14:tracePt t="261627" x="9163050" y="5092700"/>
          <p14:tracePt t="261644" x="9194800" y="5092700"/>
          <p14:tracePt t="261661" x="9232900" y="5092700"/>
          <p14:tracePt t="261678" x="9277350" y="5092700"/>
          <p14:tracePt t="261694" x="9315450" y="5092700"/>
          <p14:tracePt t="261697" x="9321800" y="5092700"/>
          <p14:tracePt t="261711" x="9328150" y="5092700"/>
          <p14:tracePt t="261889" x="0" y="0"/>
        </p14:tracePtLst>
        <p14:tracePtLst>
          <p14:tracePt t="262547" x="7556500" y="5073650"/>
          <p14:tracePt t="262642" x="7569200" y="5073650"/>
          <p14:tracePt t="262653" x="7588250" y="5073650"/>
          <p14:tracePt t="262666" x="7639050" y="5073650"/>
          <p14:tracePt t="262678" x="7696200" y="5073650"/>
          <p14:tracePt t="262694" x="7829550" y="5073650"/>
          <p14:tracePt t="262711" x="8001000" y="5073650"/>
          <p14:tracePt t="262727" x="8191500" y="5073650"/>
          <p14:tracePt t="262729" x="8286750" y="5073650"/>
          <p14:tracePt t="262744" x="8382000" y="5073650"/>
          <p14:tracePt t="262761" x="8642350" y="5080000"/>
          <p14:tracePt t="262777" x="8775700" y="5092700"/>
          <p14:tracePt t="262794" x="8902700" y="5118100"/>
          <p14:tracePt t="262810" x="9010650" y="5137150"/>
          <p14:tracePt t="262827" x="9099550" y="5137150"/>
          <p14:tracePt t="262844" x="9175750" y="5137150"/>
          <p14:tracePt t="262860" x="9239250" y="5137150"/>
          <p14:tracePt t="262877" x="9283700" y="5137150"/>
          <p14:tracePt t="262894" x="9302750" y="5137150"/>
          <p14:tracePt t="262914" x="9309100" y="5137150"/>
          <p14:tracePt t="262927" x="9315450" y="5137150"/>
          <p14:tracePt t="262944" x="9321800" y="5137150"/>
          <p14:tracePt t="262961" x="9347200" y="5137150"/>
          <p14:tracePt t="262977" x="9359900" y="5137150"/>
          <p14:tracePt t="262994" x="9372600" y="5137150"/>
          <p14:tracePt t="263137" x="0" y="0"/>
        </p14:tracePtLst>
        <p14:tracePtLst>
          <p14:tracePt t="264027" x="7664450" y="5099050"/>
          <p14:tracePt t="264058" x="7683500" y="5099050"/>
          <p14:tracePt t="264073" x="7740650" y="5099050"/>
          <p14:tracePt t="264088" x="7797800" y="5099050"/>
          <p14:tracePt t="264097" x="7848600" y="5099050"/>
          <p14:tracePt t="264098" x="7912100" y="5099050"/>
          <p14:tracePt t="264110" x="7975600" y="5099050"/>
          <p14:tracePt t="264126" x="8121650" y="5099050"/>
          <p14:tracePt t="264143" x="8274050" y="5099050"/>
          <p14:tracePt t="264145" x="8356600" y="5099050"/>
          <p14:tracePt t="264160" x="8521700" y="5099050"/>
          <p14:tracePt t="264177" x="8680450" y="5099050"/>
          <p14:tracePt t="264193" x="8832850" y="5099050"/>
          <p14:tracePt t="264210" x="8959850" y="5099050"/>
          <p14:tracePt t="264227" x="9055100" y="5099050"/>
          <p14:tracePt t="264243" x="9099550" y="5099050"/>
          <p14:tracePt t="264260" x="9131300" y="5099050"/>
          <p14:tracePt t="264276" x="9137650" y="5099050"/>
          <p14:tracePt t="264314" x="9144000" y="5099050"/>
          <p14:tracePt t="264326" x="9150350" y="5099050"/>
          <p14:tracePt t="264578" x="0" y="0"/>
        </p14:tracePtLst>
        <p14:tracePtLst>
          <p14:tracePt t="265764" x="7143750" y="4959350"/>
          <p14:tracePt t="265819" x="7143750" y="4965700"/>
          <p14:tracePt t="265835" x="7143750" y="4972050"/>
          <p14:tracePt t="265846" x="7143750" y="4978400"/>
          <p14:tracePt t="265859" x="7143750" y="4984750"/>
          <p14:tracePt t="265876" x="7143750" y="5003800"/>
          <p14:tracePt t="265893" x="7150100" y="5029200"/>
          <p14:tracePt t="265910" x="7169150" y="5048250"/>
          <p14:tracePt t="265926" x="7188200" y="5067300"/>
          <p14:tracePt t="265943" x="7219950" y="5086350"/>
          <p14:tracePt t="265961" x="7258050" y="5099050"/>
          <p14:tracePt t="265978" x="7264400" y="5099050"/>
          <p14:tracePt t="266017" x="7270750" y="5099050"/>
          <p14:tracePt t="266041" x="7270750" y="5092700"/>
          <p14:tracePt t="266049" x="7270750" y="5086350"/>
          <p14:tracePt t="266065" x="7270750" y="5080000"/>
          <p14:tracePt t="266076" x="7270750" y="5073650"/>
          <p14:tracePt t="266092" x="7270750" y="5067300"/>
          <p14:tracePt t="266109" x="7270750" y="5041900"/>
          <p14:tracePt t="266126" x="7264400" y="5035550"/>
          <p14:tracePt t="266297" x="0" y="0"/>
        </p14:tracePtLst>
        <p14:tracePtLst>
          <p14:tracePt t="268884" x="7835900" y="5048250"/>
          <p14:tracePt t="268978" x="7848600" y="5054600"/>
          <p14:tracePt t="268994" x="7899400" y="5060950"/>
          <p14:tracePt t="269009" x="7969250" y="5067300"/>
          <p14:tracePt t="269025" x="8102600" y="5067300"/>
          <p14:tracePt t="269042" x="8274050" y="5067300"/>
          <p14:tracePt t="269058" x="8445500" y="5067300"/>
          <p14:tracePt t="269075" x="8610600" y="5067300"/>
          <p14:tracePt t="269091" x="8750300" y="5067300"/>
          <p14:tracePt t="269108" x="8845550" y="5067300"/>
          <p14:tracePt t="269125" x="8909050" y="5067300"/>
          <p14:tracePt t="269141" x="8953500" y="5080000"/>
          <p14:tracePt t="269158" x="8985250" y="5080000"/>
          <p14:tracePt t="269162" x="8991600" y="5080000"/>
          <p14:tracePt t="269175" x="9004300" y="5080000"/>
          <p14:tracePt t="269191" x="9010650" y="5080000"/>
          <p14:tracePt t="269208" x="9023350" y="5080000"/>
          <p14:tracePt t="269433" x="0" y="0"/>
        </p14:tracePtLst>
        <p14:tracePtLst>
          <p14:tracePt t="271252" x="2768600" y="4483100"/>
          <p14:tracePt t="271332" x="2781300" y="4489450"/>
          <p14:tracePt t="271350" x="2838450" y="4502150"/>
          <p14:tracePt t="271371" x="3022600" y="4521200"/>
          <p14:tracePt t="271385" x="3168650" y="4540250"/>
          <p14:tracePt t="271407" x="3308350" y="4540250"/>
          <p14:tracePt t="271425" x="3492500" y="4540250"/>
          <p14:tracePt t="271441" x="3606800" y="4540250"/>
          <p14:tracePt t="271457" x="3721100" y="4540250"/>
          <p14:tracePt t="271474" x="3841750" y="4540250"/>
          <p14:tracePt t="271491" x="3956050" y="4540250"/>
          <p14:tracePt t="271507" x="4044950" y="4540250"/>
          <p14:tracePt t="271524" x="4108450" y="4540250"/>
          <p14:tracePt t="271541" x="4159250" y="4540250"/>
          <p14:tracePt t="271557" x="4184650" y="4540250"/>
          <p14:tracePt t="271574" x="4197350" y="4540250"/>
          <p14:tracePt t="271591" x="4210050" y="4540250"/>
          <p14:tracePt t="271607" x="4216400" y="4540250"/>
          <p14:tracePt t="271624" x="4229100" y="4540250"/>
          <p14:tracePt t="271641" x="4248150" y="4540250"/>
          <p14:tracePt t="271658" x="4260850" y="4540250"/>
          <p14:tracePt t="272049" x="0" y="0"/>
        </p14:tracePtLst>
        <p14:tracePtLst>
          <p14:tracePt t="272491" x="2736850" y="4406900"/>
          <p14:tracePt t="272529" x="2762250" y="4406900"/>
          <p14:tracePt t="272538" x="2794000" y="4406900"/>
          <p14:tracePt t="272546" x="2838450" y="4406900"/>
          <p14:tracePt t="272557" x="2889250" y="4406900"/>
          <p14:tracePt t="272574" x="3048000" y="4406900"/>
          <p14:tracePt t="272590" x="3194050" y="4406900"/>
          <p14:tracePt t="272594" x="3257550" y="4406900"/>
          <p14:tracePt t="272607" x="3321050" y="4406900"/>
          <p14:tracePt t="272624" x="3416300" y="4406900"/>
          <p14:tracePt t="272626" x="3460750" y="4406900"/>
          <p14:tracePt t="272640" x="3549650" y="4406900"/>
          <p14:tracePt t="272657" x="3644900" y="4406900"/>
          <p14:tracePt t="272674" x="3759200" y="4406900"/>
          <p14:tracePt t="272690" x="3867150" y="4406900"/>
          <p14:tracePt t="272707" x="3956050" y="4406900"/>
          <p14:tracePt t="272724" x="3994150" y="4406900"/>
          <p14:tracePt t="272741" x="4000500" y="4406900"/>
          <p14:tracePt t="273009" x="0" y="0"/>
        </p14:tracePtLst>
        <p14:tracePtLst>
          <p14:tracePt t="274691" x="7054850" y="4889500"/>
          <p14:tracePt t="274722" x="7048500" y="4889500"/>
          <p14:tracePt t="274745" x="7048500" y="4895850"/>
          <p14:tracePt t="274755" x="7048500" y="4902200"/>
          <p14:tracePt t="274761" x="7048500" y="4921250"/>
          <p14:tracePt t="274778" x="7048500" y="4940300"/>
          <p14:tracePt t="274789" x="7054850" y="4946650"/>
          <p14:tracePt t="274806" x="7080250" y="4984750"/>
          <p14:tracePt t="274823" x="7118350" y="5022850"/>
          <p14:tracePt t="274840" x="7169150" y="5054600"/>
          <p14:tracePt t="274843" x="7194550" y="5067300"/>
          <p14:tracePt t="274856" x="7239000" y="5086350"/>
          <p14:tracePt t="274873" x="7277100" y="5099050"/>
          <p14:tracePt t="274890" x="7296150" y="5111750"/>
          <p14:tracePt t="274906" x="7302500" y="5111750"/>
          <p14:tracePt t="274963" x="7308850" y="5111750"/>
          <p14:tracePt t="274974" x="7315200" y="5105400"/>
          <p14:tracePt t="274990" x="7315200" y="5099050"/>
          <p14:tracePt t="275007" x="7321550" y="5073650"/>
          <p14:tracePt t="275023" x="7321550" y="5054600"/>
          <p14:tracePt t="275025" x="7321550" y="5041900"/>
          <p14:tracePt t="275041" x="7321550" y="5029200"/>
          <p14:tracePt t="275056" x="7315200" y="5016500"/>
          <p14:tracePt t="275073" x="7302500" y="4997450"/>
          <p14:tracePt t="275090" x="7283450" y="4972050"/>
          <p14:tracePt t="275106" x="7264400" y="4959350"/>
          <p14:tracePt t="275123" x="7239000" y="4953000"/>
          <p14:tracePt t="275139" x="7213600" y="4940300"/>
          <p14:tracePt t="275156" x="7188200" y="4933950"/>
          <p14:tracePt t="275173" x="7169150" y="4933950"/>
          <p14:tracePt t="275190" x="7162800" y="4933950"/>
          <p14:tracePt t="275322" x="0" y="0"/>
        </p14:tracePtLst>
        <p14:tracePtLst>
          <p14:tracePt t="278227" x="7067550" y="4876800"/>
          <p14:tracePt t="278245" x="7061200" y="4883150"/>
          <p14:tracePt t="278266" x="7054850" y="4933950"/>
          <p14:tracePt t="278281" x="7054850" y="4972050"/>
          <p14:tracePt t="278290" x="7054850" y="4997450"/>
          <p14:tracePt t="278305" x="7054850" y="5048250"/>
          <p14:tracePt t="278322" x="7080250" y="5080000"/>
          <p14:tracePt t="278339" x="7105650" y="5111750"/>
          <p14:tracePt t="278355" x="7124700" y="5130800"/>
          <p14:tracePt t="278372" x="7131050" y="5130800"/>
          <p14:tracePt t="278388" x="7137400" y="5130800"/>
          <p14:tracePt t="278405" x="7143750" y="5130800"/>
          <p14:tracePt t="278422" x="7162800" y="5130800"/>
          <p14:tracePt t="278438" x="7194550" y="5124450"/>
          <p14:tracePt t="278455" x="7219950" y="5099050"/>
          <p14:tracePt t="278472" x="7245350" y="5080000"/>
          <p14:tracePt t="278474" x="7258050" y="5067300"/>
          <p14:tracePt t="278489" x="7270750" y="5041900"/>
          <p14:tracePt t="278505" x="7277100" y="5041900"/>
          <p14:tracePt t="278793" x="0" y="0"/>
        </p14:tracePtLst>
        <p14:tracePtLst>
          <p14:tracePt t="279595" x="3644900" y="4349750"/>
          <p14:tracePt t="279611" x="3638550" y="4349750"/>
          <p14:tracePt t="279626" x="3625850" y="4356100"/>
          <p14:tracePt t="279638" x="3625850" y="4368800"/>
          <p14:tracePt t="279655" x="3625850" y="4381500"/>
          <p14:tracePt t="279672" x="3625850" y="4406900"/>
          <p14:tracePt t="279689" x="3625850" y="4445000"/>
          <p14:tracePt t="279705" x="3625850" y="4464050"/>
          <p14:tracePt t="279722" x="3625850" y="4483100"/>
          <p14:tracePt t="279739" x="3632200" y="4502150"/>
          <p14:tracePt t="279755" x="3657600" y="4521200"/>
          <p14:tracePt t="279772" x="3702050" y="4540250"/>
          <p14:tracePt t="279788" x="3759200" y="4552950"/>
          <p14:tracePt t="279805" x="3797300" y="4559300"/>
          <p14:tracePt t="279821" x="3822700" y="4559300"/>
          <p14:tracePt t="279838" x="3835400" y="4559300"/>
          <p14:tracePt t="279855" x="3841750" y="4559300"/>
          <p14:tracePt t="279871" x="3854450" y="4559300"/>
          <p14:tracePt t="279888" x="3860800" y="4546600"/>
          <p14:tracePt t="279905" x="3879850" y="4514850"/>
          <p14:tracePt t="279921" x="3879850" y="4502150"/>
          <p14:tracePt t="279938" x="3873500" y="4470400"/>
          <p14:tracePt t="279955" x="3848100" y="4457700"/>
          <p14:tracePt t="279972" x="3829050" y="4445000"/>
          <p14:tracePt t="279988" x="3810000" y="4438650"/>
          <p14:tracePt t="280005" x="3771900" y="4438650"/>
          <p14:tracePt t="280021" x="3746500" y="4438650"/>
          <p14:tracePt t="280038" x="3727450" y="4438650"/>
          <p14:tracePt t="280055" x="3708400" y="4438650"/>
          <p14:tracePt t="280057" x="3695700" y="4438650"/>
          <p14:tracePt t="280071" x="3683000" y="4445000"/>
          <p14:tracePt t="280088" x="3670300" y="4451350"/>
          <p14:tracePt t="280105" x="3657600" y="4476750"/>
          <p14:tracePt t="280121" x="3651250" y="4489450"/>
          <p14:tracePt t="280138" x="3651250" y="4508500"/>
          <p14:tracePt t="280154" x="3651250" y="4527550"/>
          <p14:tracePt t="280171" x="3657600" y="4546600"/>
          <p14:tracePt t="280188" x="3676650" y="4559300"/>
          <p14:tracePt t="280204" x="3714750" y="4578350"/>
          <p14:tracePt t="280221" x="3771900" y="4591050"/>
          <p14:tracePt t="280238" x="3829050" y="4591050"/>
          <p14:tracePt t="280255" x="3892550" y="4591050"/>
          <p14:tracePt t="280258" x="3905250" y="4584700"/>
          <p14:tracePt t="280271" x="3917950" y="4578350"/>
          <p14:tracePt t="280288" x="3917950" y="4565650"/>
          <p14:tracePt t="280305" x="3917950" y="4533900"/>
          <p14:tracePt t="280321" x="3917950" y="4502150"/>
          <p14:tracePt t="280338" x="3892550" y="4489450"/>
          <p14:tracePt t="280354" x="3867150" y="4470400"/>
          <p14:tracePt t="280371" x="3822700" y="4457700"/>
          <p14:tracePt t="280388" x="3765550" y="4445000"/>
          <p14:tracePt t="280404" x="3708400" y="4445000"/>
          <p14:tracePt t="280421" x="3632200" y="4445000"/>
          <p14:tracePt t="280438" x="3600450" y="4445000"/>
          <p14:tracePt t="280454" x="3575050" y="4451350"/>
          <p14:tracePt t="280481" x="3575050" y="4457700"/>
          <p14:tracePt t="280490" x="3575050" y="4464050"/>
          <p14:tracePt t="280505" x="3575050" y="4470400"/>
          <p14:tracePt t="280521" x="3581400" y="4489450"/>
          <p14:tracePt t="280538" x="3613150" y="4502150"/>
          <p14:tracePt t="280554" x="3663950" y="4521200"/>
          <p14:tracePt t="280571" x="3727450" y="4533900"/>
          <p14:tracePt t="280588" x="3803650" y="4533900"/>
          <p14:tracePt t="280604" x="3835400" y="4533900"/>
          <p14:tracePt t="280621" x="3848100" y="4533900"/>
          <p14:tracePt t="280638" x="3854450" y="4533900"/>
          <p14:tracePt t="280654" x="3854450" y="4527550"/>
          <p14:tracePt t="280671" x="3854450" y="4521200"/>
          <p14:tracePt t="280688" x="3848100" y="4508500"/>
          <p14:tracePt t="280704" x="3816350" y="4502150"/>
          <p14:tracePt t="280721" x="3784600" y="4495800"/>
          <p14:tracePt t="280738" x="3746500" y="4495800"/>
          <p14:tracePt t="280754" x="3708400" y="4495800"/>
          <p14:tracePt t="280771" x="3695700" y="4495800"/>
          <p14:tracePt t="280788" x="3683000" y="4495800"/>
          <p14:tracePt t="280826" x="3683000" y="4502150"/>
          <p14:tracePt t="280835" x="3683000" y="4508500"/>
          <p14:tracePt t="280845" x="3695700" y="4514850"/>
          <p14:tracePt t="280858" x="3721100" y="4527550"/>
          <p14:tracePt t="280871" x="3746500" y="4533900"/>
          <p14:tracePt t="280888" x="3810000" y="4546600"/>
          <p14:tracePt t="280890" x="3829050" y="4552950"/>
          <p14:tracePt t="280904" x="3873500" y="4552950"/>
          <p14:tracePt t="280921" x="3911600" y="4552950"/>
          <p14:tracePt t="280937" x="3930650" y="4540250"/>
          <p14:tracePt t="280954" x="3937000" y="4533900"/>
          <p14:tracePt t="280971" x="3943350" y="4527550"/>
          <p14:tracePt t="280988" x="3943350" y="4521200"/>
          <p14:tracePt t="281004" x="3943350" y="4514850"/>
          <p14:tracePt t="281021" x="3943350" y="4508500"/>
          <p14:tracePt t="281038" x="3937000" y="4508500"/>
          <p14:tracePt t="281195" x="3943350" y="4502150"/>
          <p14:tracePt t="281218" x="3943350" y="4495800"/>
          <p14:tracePt t="281233" x="3949700" y="4489450"/>
          <p14:tracePt t="282857" x="0" y="0"/>
        </p14:tracePtLst>
        <p14:tracePtLst>
          <p14:tracePt t="284937" x="7112000" y="4089400"/>
          <p14:tracePt t="284953" x="7105650" y="4089400"/>
          <p14:tracePt t="284961" x="7099300" y="4095750"/>
          <p14:tracePt t="284977" x="7099300" y="4102100"/>
          <p14:tracePt t="284986" x="7092950" y="4121150"/>
          <p14:tracePt t="285003" x="7086600" y="4133850"/>
          <p14:tracePt t="285020" x="7086600" y="4152900"/>
          <p14:tracePt t="285036" x="7086600" y="4171950"/>
          <p14:tracePt t="285053" x="7086600" y="4191000"/>
          <p14:tracePt t="285070" x="7086600" y="4210050"/>
          <p14:tracePt t="285086" x="7092950" y="4248150"/>
          <p14:tracePt t="285103" x="7112000" y="4260850"/>
          <p14:tracePt t="285119" x="7118350" y="4267200"/>
          <p14:tracePt t="285136" x="7124700" y="4267200"/>
          <p14:tracePt t="285169" x="7131050" y="4267200"/>
          <p14:tracePt t="285185" x="7137400" y="4267200"/>
          <p14:tracePt t="285194" x="7143750" y="4267200"/>
          <p14:tracePt t="285209" x="7150100" y="4254500"/>
          <p14:tracePt t="285219" x="7156450" y="4248150"/>
          <p14:tracePt t="285236" x="7169150" y="4222750"/>
          <p14:tracePt t="285253" x="7175500" y="4203700"/>
          <p14:tracePt t="285270" x="7188200" y="4178300"/>
          <p14:tracePt t="285286" x="7194550" y="4178300"/>
          <p14:tracePt t="285303" x="7200900" y="4165600"/>
          <p14:tracePt t="285319" x="7207250" y="4152900"/>
          <p14:tracePt t="285513" x="0" y="0"/>
        </p14:tracePtLst>
        <p14:tracePtLst>
          <p14:tracePt t="286372" x="3346450" y="4337050"/>
          <p14:tracePt t="286383" x="3346450" y="4343400"/>
          <p14:tracePt t="286394" x="3346450" y="4368800"/>
          <p14:tracePt t="286403" x="3346450" y="4381500"/>
          <p14:tracePt t="286419" x="3346450" y="4413250"/>
          <p14:tracePt t="286436" x="3359150" y="4451350"/>
          <p14:tracePt t="286452" x="3384550" y="4489450"/>
          <p14:tracePt t="286469" x="3416300" y="4521200"/>
          <p14:tracePt t="286486" x="3467100" y="4546600"/>
          <p14:tracePt t="286503" x="3530600" y="4565650"/>
          <p14:tracePt t="286505" x="3562350" y="4572000"/>
          <p14:tracePt t="286519" x="3600450" y="4578350"/>
          <p14:tracePt t="286535" x="3657600" y="4584700"/>
          <p14:tracePt t="286537" x="3683000" y="4584700"/>
          <p14:tracePt t="286552" x="3740150" y="4584700"/>
          <p14:tracePt t="286569" x="3778250" y="4572000"/>
          <p14:tracePt t="286586" x="3810000" y="4552950"/>
          <p14:tracePt t="286602" x="3829050" y="4527550"/>
          <p14:tracePt t="286619" x="3841750" y="4508500"/>
          <p14:tracePt t="286635" x="3848100" y="4489450"/>
          <p14:tracePt t="286652" x="3848100" y="4476750"/>
          <p14:tracePt t="286669" x="3848100" y="4470400"/>
          <p14:tracePt t="286686" x="3848100" y="4457700"/>
          <p14:tracePt t="286702" x="3848100" y="4451350"/>
          <p14:tracePt t="286736" x="3848100" y="4445000"/>
          <p14:tracePt t="286961" x="0" y="0"/>
        </p14:tracePtLst>
        <p14:tracePtLst>
          <p14:tracePt t="287964" x="7105650" y="4622800"/>
          <p14:tracePt t="287981" x="7092950" y="4622800"/>
          <p14:tracePt t="288001" x="7092950" y="4654550"/>
          <p14:tracePt t="288012" x="7092950" y="4660900"/>
          <p14:tracePt t="288022" x="7092950" y="4673600"/>
          <p14:tracePt t="288035" x="7092950" y="4686300"/>
          <p14:tracePt t="288052" x="7099300" y="4711700"/>
          <p14:tracePt t="288068" x="7118350" y="4730750"/>
          <p14:tracePt t="288085" x="7150100" y="4743450"/>
          <p14:tracePt t="288102" x="7200900" y="4756150"/>
          <p14:tracePt t="288118" x="7264400" y="4756150"/>
          <p14:tracePt t="288135" x="7340600" y="4756150"/>
          <p14:tracePt t="288137" x="7366000" y="4756150"/>
          <p14:tracePt t="288152" x="7391400" y="4756150"/>
          <p14:tracePt t="288169" x="7416800" y="4737100"/>
          <p14:tracePt t="288185" x="7416800" y="4730750"/>
          <p14:tracePt t="288202" x="7416800" y="4711700"/>
          <p14:tracePt t="288218" x="7416800" y="4686300"/>
          <p14:tracePt t="288235" x="7410450" y="4679950"/>
          <p14:tracePt t="288252" x="7404100" y="4673600"/>
          <p14:tracePt t="288268" x="7397750" y="4667250"/>
          <p14:tracePt t="288285" x="7391400" y="4667250"/>
          <p14:tracePt t="288306" x="7385050" y="4667250"/>
          <p14:tracePt t="288321" x="7378700" y="4667250"/>
          <p14:tracePt t="288417" x="0" y="0"/>
        </p14:tracePtLst>
        <p14:tracePtLst>
          <p14:tracePt t="289253" x="3479800" y="4349750"/>
          <p14:tracePt t="289276" x="3454400" y="4381500"/>
          <p14:tracePt t="289293" x="3448050" y="4406900"/>
          <p14:tracePt t="289306" x="3441700" y="4419600"/>
          <p14:tracePt t="289318" x="3441700" y="4432300"/>
          <p14:tracePt t="289335" x="3441700" y="4438650"/>
          <p14:tracePt t="289351" x="3441700" y="4451350"/>
          <p14:tracePt t="289353" x="3441700" y="4457700"/>
          <p14:tracePt t="289368" x="3454400" y="4464050"/>
          <p14:tracePt t="289385" x="3467100" y="4483100"/>
          <p14:tracePt t="289401" x="3492500" y="4495800"/>
          <p14:tracePt t="289418" x="3524250" y="4508500"/>
          <p14:tracePt t="289435" x="3575050" y="4527550"/>
          <p14:tracePt t="289451" x="3625850" y="4533900"/>
          <p14:tracePt t="289468" x="3657600" y="4533900"/>
          <p14:tracePt t="289485" x="3683000" y="4533900"/>
          <p14:tracePt t="289501" x="3695700" y="4533900"/>
          <p14:tracePt t="289518" x="3702050" y="4521200"/>
          <p14:tracePt t="289521" x="3708400" y="4514850"/>
          <p14:tracePt t="289535" x="3714750" y="4514850"/>
          <p14:tracePt t="289551" x="3727450" y="4502150"/>
          <p14:tracePt t="289568" x="3733800" y="4489450"/>
          <p14:tracePt t="289569" x="3733800" y="4483100"/>
          <p14:tracePt t="289585" x="3733800" y="4476750"/>
          <p14:tracePt t="289601" x="3733800" y="4470400"/>
          <p14:tracePt t="289833" x="0" y="0"/>
        </p14:tracePtLst>
        <p14:tracePtLst>
          <p14:tracePt t="290595" x="7150100" y="4889500"/>
          <p14:tracePt t="290609" x="7137400" y="4889500"/>
          <p14:tracePt t="290634" x="7137400" y="4902200"/>
          <p14:tracePt t="290651" x="7137400" y="4908550"/>
          <p14:tracePt t="290668" x="7137400" y="4927600"/>
          <p14:tracePt t="290684" x="7131050" y="4940300"/>
          <p14:tracePt t="290701" x="7131050" y="4965700"/>
          <p14:tracePt t="290717" x="7131050" y="4991100"/>
          <p14:tracePt t="290734" x="7137400" y="5016500"/>
          <p14:tracePt t="290737" x="7143750" y="5029200"/>
          <p14:tracePt t="290751" x="7156450" y="5041900"/>
          <p14:tracePt t="290768" x="7181850" y="5067300"/>
          <p14:tracePt t="290770" x="7181850" y="5073650"/>
          <p14:tracePt t="290785" x="7207250" y="5086350"/>
          <p14:tracePt t="290801" x="7213600" y="5092700"/>
          <p14:tracePt t="290818" x="7226300" y="5092700"/>
          <p14:tracePt t="290834" x="7232650" y="5092700"/>
          <p14:tracePt t="290851" x="7245350" y="5086350"/>
          <p14:tracePt t="290867" x="7258050" y="5080000"/>
          <p14:tracePt t="290884" x="7264400" y="5067300"/>
          <p14:tracePt t="290901" x="7270750" y="5060950"/>
          <p14:tracePt t="290918" x="7277100" y="5048250"/>
          <p14:tracePt t="291121" x="0" y="0"/>
        </p14:tracePtLst>
        <p14:tracePtLst>
          <p14:tracePt t="292180" x="3232150" y="4368800"/>
          <p14:tracePt t="292213" x="3225800" y="4368800"/>
          <p14:tracePt t="292234" x="3225800" y="4394200"/>
          <p14:tracePt t="292251" x="3238500" y="4419600"/>
          <p14:tracePt t="292268" x="3244850" y="4438650"/>
          <p14:tracePt t="292284" x="3270250" y="4470400"/>
          <p14:tracePt t="292300" x="3308350" y="4495800"/>
          <p14:tracePt t="292317" x="3346450" y="4508500"/>
          <p14:tracePt t="292334" x="3429000" y="4533900"/>
          <p14:tracePt t="292350" x="3524250" y="4540250"/>
          <p14:tracePt t="292367" x="3663950" y="4540250"/>
          <p14:tracePt t="292384" x="3797300" y="4521200"/>
          <p14:tracePt t="292400" x="3949700" y="4502150"/>
          <p14:tracePt t="292417" x="4000500" y="4489450"/>
          <p14:tracePt t="292433" x="4025900" y="4476750"/>
          <p14:tracePt t="292450" x="4038600" y="4470400"/>
          <p14:tracePt t="292467" x="4044950" y="4457700"/>
          <p14:tracePt t="292500" x="4044950" y="4438650"/>
          <p14:tracePt t="292517" x="4044950" y="4413250"/>
          <p14:tracePt t="292534" x="4038600" y="4400550"/>
          <p14:tracePt t="292551" x="4032250" y="4375150"/>
          <p14:tracePt t="292567" x="4013200" y="4362450"/>
          <p14:tracePt t="292570" x="4006850" y="4356100"/>
          <p14:tracePt t="292585" x="3987800" y="4343400"/>
          <p14:tracePt t="292601" x="3956050" y="4330700"/>
          <p14:tracePt t="292617" x="3911600" y="4318000"/>
          <p14:tracePt t="292634" x="3867150" y="4305300"/>
          <p14:tracePt t="292650" x="3835400" y="4305300"/>
          <p14:tracePt t="292667" x="3797300" y="4305300"/>
          <p14:tracePt t="292684" x="3752850" y="4305300"/>
          <p14:tracePt t="292700" x="3714750" y="4311650"/>
          <p14:tracePt t="292717" x="3676650" y="4324350"/>
          <p14:tracePt t="292734" x="3644900" y="4343400"/>
          <p14:tracePt t="292750" x="3619500" y="4356100"/>
          <p14:tracePt t="292754" x="3613150" y="4368800"/>
          <p14:tracePt t="292767" x="3613150" y="4375150"/>
          <p14:tracePt t="292784" x="3613150" y="4387850"/>
          <p14:tracePt t="292786" x="3613150" y="4394200"/>
          <p14:tracePt t="292801" x="3613150" y="4419600"/>
          <p14:tracePt t="292818" x="3613150" y="4432300"/>
          <p14:tracePt t="292834" x="3613150" y="4445000"/>
          <p14:tracePt t="292851" x="3619500" y="4464050"/>
          <p14:tracePt t="292868" x="3632200" y="4470400"/>
          <p14:tracePt t="292884" x="3657600" y="4489450"/>
          <p14:tracePt t="292901" x="3689350" y="4502150"/>
          <p14:tracePt t="292917" x="3752850" y="4521200"/>
          <p14:tracePt t="292934" x="3816350" y="4521200"/>
          <p14:tracePt t="292950" x="3911600" y="4521200"/>
          <p14:tracePt t="292967" x="3987800" y="4514850"/>
          <p14:tracePt t="292969" x="4006850" y="4508500"/>
          <p14:tracePt t="292984" x="4019550" y="4502150"/>
          <p14:tracePt t="293000" x="4032250" y="4489450"/>
          <p14:tracePt t="293017" x="4032250" y="4476750"/>
          <p14:tracePt t="293034" x="4032250" y="4464050"/>
          <p14:tracePt t="293050" x="4032250" y="4451350"/>
          <p14:tracePt t="293067" x="4006850" y="4438650"/>
          <p14:tracePt t="293084" x="3994150" y="4438650"/>
          <p14:tracePt t="293100" x="3975100" y="4438650"/>
          <p14:tracePt t="293117" x="3956050" y="4438650"/>
          <p14:tracePt t="293134" x="3937000" y="4438650"/>
          <p14:tracePt t="293150" x="3930650" y="4451350"/>
          <p14:tracePt t="293153" x="3924300" y="4451350"/>
          <p14:tracePt t="293186" x="3924300" y="4457700"/>
          <p14:tracePt t="293649" x="0" y="0"/>
        </p14:tracePtLst>
        <p14:tracePtLst>
          <p14:tracePt t="296154" x="3676650" y="4375150"/>
          <p14:tracePt t="296170" x="3670300" y="4375150"/>
          <p14:tracePt t="296186" x="3663950" y="4387850"/>
          <p14:tracePt t="296210" x="3663950" y="4400550"/>
          <p14:tracePt t="296218" x="3663950" y="4406900"/>
          <p14:tracePt t="296233" x="3663950" y="4425950"/>
          <p14:tracePt t="296249" x="3663950" y="4445000"/>
          <p14:tracePt t="296266" x="3670300" y="4451350"/>
          <p14:tracePt t="296282" x="3695700" y="4470400"/>
          <p14:tracePt t="296299" x="3759200" y="4489450"/>
          <p14:tracePt t="296316" x="3879850" y="4521200"/>
          <p14:tracePt t="296333" x="4038600" y="4559300"/>
          <p14:tracePt t="296349" x="4171950" y="4572000"/>
          <p14:tracePt t="296366" x="4241800" y="4578350"/>
          <p14:tracePt t="296382" x="4267200" y="4578350"/>
          <p14:tracePt t="296399" x="4279900" y="4578350"/>
          <p14:tracePt t="296401" x="4292600" y="4578350"/>
          <p14:tracePt t="296417" x="4292600" y="4572000"/>
          <p14:tracePt t="296432" x="4298950" y="4552950"/>
          <p14:tracePt t="296449" x="4298950" y="4527550"/>
          <p14:tracePt t="296466" x="4298950" y="4495800"/>
          <p14:tracePt t="296482" x="4286250" y="4464050"/>
          <p14:tracePt t="296499" x="4248150" y="4432300"/>
          <p14:tracePt t="296516" x="4184650" y="4406900"/>
          <p14:tracePt t="296532" x="4095750" y="4381500"/>
          <p14:tracePt t="296549" x="4038600" y="4375150"/>
          <p14:tracePt t="296565" x="3968750" y="4375150"/>
          <p14:tracePt t="296582" x="3930650" y="4394200"/>
          <p14:tracePt t="296599" x="3892550" y="4413250"/>
          <p14:tracePt t="296615" x="3879850" y="4438650"/>
          <p14:tracePt t="296632" x="3873500" y="4451350"/>
          <p14:tracePt t="296649" x="3873500" y="4464050"/>
          <p14:tracePt t="296666" x="3873500" y="4483100"/>
          <p14:tracePt t="296682" x="3886200" y="4508500"/>
          <p14:tracePt t="296699" x="3924300" y="4521200"/>
          <p14:tracePt t="296716" x="3975100" y="4533900"/>
          <p14:tracePt t="296732" x="4013200" y="4533900"/>
          <p14:tracePt t="296749" x="4044950" y="4533900"/>
          <p14:tracePt t="296765" x="4083050" y="4533900"/>
          <p14:tracePt t="296782" x="4089400" y="4527550"/>
          <p14:tracePt t="296799" x="4089400" y="4521200"/>
          <p14:tracePt t="296817" x="4083050" y="4483100"/>
          <p14:tracePt t="296833" x="4076700" y="4470400"/>
          <p14:tracePt t="296849" x="4064000" y="4457700"/>
          <p14:tracePt t="296866" x="4038600" y="4457700"/>
          <p14:tracePt t="296882" x="4019550" y="4457700"/>
          <p14:tracePt t="296899" x="4013200" y="4457700"/>
          <p14:tracePt t="296915" x="4006850" y="4457700"/>
          <p14:tracePt t="297003" x="4013200" y="4457700"/>
          <p14:tracePt t="297016" x="4019550" y="4457700"/>
          <p14:tracePt t="297857" x="0" y="0"/>
        </p14:tracePtLst>
        <p14:tracePtLst>
          <p14:tracePt t="298596" x="7118350" y="4406900"/>
          <p14:tracePt t="298611" x="7112000" y="4425950"/>
          <p14:tracePt t="298626" x="7112000" y="4464050"/>
          <p14:tracePt t="298642" x="7112000" y="4483100"/>
          <p14:tracePt t="298655" x="7118350" y="4495800"/>
          <p14:tracePt t="298669" x="7150100" y="4514850"/>
          <p14:tracePt t="298684" x="7200900" y="4533900"/>
          <p14:tracePt t="298698" x="7258050" y="4540250"/>
          <p14:tracePt t="298715" x="7315200" y="4540250"/>
          <p14:tracePt t="298732" x="7372350" y="4527550"/>
          <p14:tracePt t="298748" x="7404100" y="4508500"/>
          <p14:tracePt t="298765" x="7404100" y="4489450"/>
          <p14:tracePt t="298782" x="7404100" y="4483100"/>
          <p14:tracePt t="298798" x="7404100" y="4476750"/>
          <p14:tracePt t="298815" x="7404100" y="4470400"/>
          <p14:tracePt t="298832" x="7404100" y="4464050"/>
          <p14:tracePt t="298874" x="7391400" y="4457700"/>
          <p14:tracePt t="298930" x="7385050" y="4451350"/>
          <p14:tracePt t="298977" x="0" y="0"/>
        </p14:tracePtLst>
        <p14:tracePtLst>
          <p14:tracePt t="299893" x="3454400" y="5353050"/>
          <p14:tracePt t="299907" x="3448050" y="5353050"/>
          <p14:tracePt t="299917" x="3441700" y="5353050"/>
          <p14:tracePt t="299931" x="3435350" y="5365750"/>
          <p14:tracePt t="299948" x="3429000" y="5378450"/>
          <p14:tracePt t="299965" x="3429000" y="5391150"/>
          <p14:tracePt t="299981" x="3429000" y="5397500"/>
          <p14:tracePt t="299998" x="3429000" y="5410200"/>
          <p14:tracePt t="300031" x="3429000" y="5422900"/>
          <p14:tracePt t="300048" x="3429000" y="5454650"/>
          <p14:tracePt t="300050" x="3429000" y="5461000"/>
          <p14:tracePt t="300064" x="3460750" y="5492750"/>
          <p14:tracePt t="300081" x="3498850" y="5524500"/>
          <p14:tracePt t="300098" x="3549650" y="5549900"/>
          <p14:tracePt t="300114" x="3619500" y="5568950"/>
          <p14:tracePt t="300131" x="3708400" y="5588000"/>
          <p14:tracePt t="300148" x="3784600" y="5588000"/>
          <p14:tracePt t="300164" x="3867150" y="5588000"/>
          <p14:tracePt t="300181" x="3930650" y="5575300"/>
          <p14:tracePt t="300198" x="3975100" y="5556250"/>
          <p14:tracePt t="300214" x="3994150" y="5524500"/>
          <p14:tracePt t="300231" x="4000500" y="5480050"/>
          <p14:tracePt t="300248" x="4000500" y="5441950"/>
          <p14:tracePt t="300250" x="3994150" y="5422900"/>
          <p14:tracePt t="300264" x="3975100" y="5384800"/>
          <p14:tracePt t="300281" x="3943350" y="5353050"/>
          <p14:tracePt t="300297" x="3879850" y="5321300"/>
          <p14:tracePt t="300315" x="3771900" y="5289550"/>
          <p14:tracePt t="300331" x="3651250" y="5276850"/>
          <p14:tracePt t="300348" x="3556000" y="5276850"/>
          <p14:tracePt t="300364" x="3486150" y="5276850"/>
          <p14:tracePt t="300381" x="3435350" y="5283200"/>
          <p14:tracePt t="300398" x="3416300" y="5295900"/>
          <p14:tracePt t="300414" x="3397250" y="5314950"/>
          <p14:tracePt t="300431" x="3390900" y="5327650"/>
          <p14:tracePt t="300447" x="3390900" y="5353050"/>
          <p14:tracePt t="300464" x="3390900" y="5397500"/>
          <p14:tracePt t="300481" x="3409950" y="5429250"/>
          <p14:tracePt t="300497" x="3448050" y="5467350"/>
          <p14:tracePt t="300514" x="3498850" y="5499100"/>
          <p14:tracePt t="300531" x="3581400" y="5530850"/>
          <p14:tracePt t="300548" x="3657600" y="5537200"/>
          <p14:tracePt t="300564" x="3746500" y="5537200"/>
          <p14:tracePt t="300581" x="3810000" y="5530850"/>
          <p14:tracePt t="300598" x="3841750" y="5505450"/>
          <p14:tracePt t="300614" x="3848100" y="5492750"/>
          <p14:tracePt t="300631" x="3848100" y="5467350"/>
          <p14:tracePt t="300647" x="3835400" y="5441950"/>
          <p14:tracePt t="300649" x="3822700" y="5429250"/>
          <p14:tracePt t="300664" x="3784600" y="5410200"/>
          <p14:tracePt t="300681" x="3733800" y="5403850"/>
          <p14:tracePt t="300697" x="3689350" y="5403850"/>
          <p14:tracePt t="300714" x="3644900" y="5403850"/>
          <p14:tracePt t="300731" x="3625850" y="5416550"/>
          <p14:tracePt t="300747" x="3613150" y="5435600"/>
          <p14:tracePt t="300764" x="3606800" y="5461000"/>
          <p14:tracePt t="300781" x="3606800" y="5480050"/>
          <p14:tracePt t="300797" x="3619500" y="5505450"/>
          <p14:tracePt t="300814" x="3651250" y="5511800"/>
          <p14:tracePt t="300831" x="3708400" y="5518150"/>
          <p14:tracePt t="300847" x="3797300" y="5518150"/>
          <p14:tracePt t="300850" x="3848100" y="5518150"/>
          <p14:tracePt t="300864" x="3905250" y="5499100"/>
          <p14:tracePt t="300881" x="3930650" y="5486400"/>
          <p14:tracePt t="300898" x="3930650" y="5480050"/>
          <p14:tracePt t="300914" x="3930650" y="5467350"/>
          <p14:tracePt t="300931" x="3930650" y="5448300"/>
          <p14:tracePt t="300947" x="3905250" y="5448300"/>
          <p14:tracePt t="300964" x="3873500" y="5448300"/>
          <p14:tracePt t="300981" x="3841750" y="5448300"/>
          <p14:tracePt t="300997" x="3816350" y="5448300"/>
          <p14:tracePt t="301014" x="3810000" y="5448300"/>
          <p14:tracePt t="301047" x="3810000" y="5454650"/>
          <p14:tracePt t="301064" x="3835400" y="5467350"/>
          <p14:tracePt t="301081" x="3873500" y="5467350"/>
          <p14:tracePt t="301097" x="3924300" y="5467350"/>
          <p14:tracePt t="301114" x="3943350" y="5467350"/>
          <p14:tracePt t="301131" x="3949700" y="5467350"/>
          <p14:tracePt t="301650" x="0" y="0"/>
        </p14:tracePtLst>
        <p14:tracePtLst>
          <p14:tracePt t="302963" x="6705600" y="5340350"/>
          <p14:tracePt t="302971" x="6769100" y="5340350"/>
          <p14:tracePt t="302980" x="6838950" y="5340350"/>
          <p14:tracePt t="302997" x="7016750" y="5340350"/>
          <p14:tracePt t="303013" x="7219950" y="5340350"/>
          <p14:tracePt t="303030" x="7442200" y="5340350"/>
          <p14:tracePt t="303047" x="7651750" y="5340350"/>
          <p14:tracePt t="303049" x="7753350" y="5340350"/>
          <p14:tracePt t="303063" x="7848600" y="5340350"/>
          <p14:tracePt t="303081" x="8121650" y="5340350"/>
          <p14:tracePt t="303097" x="8299450" y="5340350"/>
          <p14:tracePt t="303114" x="8470900" y="5340350"/>
          <p14:tracePt t="303130" x="8629650" y="5340350"/>
          <p14:tracePt t="303147" x="8737600" y="5340350"/>
          <p14:tracePt t="303163" x="8794750" y="5340350"/>
          <p14:tracePt t="303180" x="8839200" y="5340350"/>
          <p14:tracePt t="303197" x="8870950" y="5340350"/>
          <p14:tracePt t="303213" x="8915400" y="5340350"/>
          <p14:tracePt t="303230" x="8940800" y="5340350"/>
          <p14:tracePt t="303233" x="8953500" y="5340350"/>
          <p14:tracePt t="303263" x="8959850" y="5340350"/>
          <p14:tracePt t="303449" x="0" y="0"/>
        </p14:tracePtLst>
        <p14:tracePtLst>
          <p14:tracePt t="311099" x="7061200" y="4413250"/>
          <p14:tracePt t="311131" x="7054850" y="4413250"/>
          <p14:tracePt t="311155" x="7054850" y="4419600"/>
          <p14:tracePt t="311171" x="7054850" y="4432300"/>
          <p14:tracePt t="311183" x="7054850" y="4438650"/>
          <p14:tracePt t="311194" x="7061200" y="4470400"/>
          <p14:tracePt t="311211" x="7080250" y="4489450"/>
          <p14:tracePt t="311227" x="7099300" y="4502150"/>
          <p14:tracePt t="311244" x="7118350" y="4514850"/>
          <p14:tracePt t="311261" x="7137400" y="4521200"/>
          <p14:tracePt t="311277" x="7150100" y="4521200"/>
          <p14:tracePt t="311294" x="7169150" y="4521200"/>
          <p14:tracePt t="311297" x="7181850" y="4514850"/>
          <p14:tracePt t="311311" x="7194550" y="4502150"/>
          <p14:tracePt t="311327" x="7207250" y="4483100"/>
          <p14:tracePt t="311330" x="7213600" y="4470400"/>
          <p14:tracePt t="311344" x="7226300" y="4451350"/>
          <p14:tracePt t="311361" x="7232650" y="4432300"/>
          <p14:tracePt t="311377" x="7239000" y="4425950"/>
          <p14:tracePt t="311394" x="7239000" y="4419600"/>
          <p14:tracePt t="311411" x="7239000" y="4413250"/>
          <p14:tracePt t="311521" x="0" y="0"/>
        </p14:tracePtLst>
        <p14:tracePtLst>
          <p14:tracePt t="312029" x="4019550" y="5257800"/>
          <p14:tracePt t="312044" x="4013200" y="5257800"/>
          <p14:tracePt t="312090" x="4006850" y="5257800"/>
          <p14:tracePt t="312102" x="4000500" y="5257800"/>
          <p14:tracePt t="312116" x="3987800" y="5283200"/>
          <p14:tracePt t="312127" x="3981450" y="5302250"/>
          <p14:tracePt t="312144" x="3981450" y="5346700"/>
          <p14:tracePt t="312161" x="3981450" y="5378450"/>
          <p14:tracePt t="312177" x="3981450" y="5416550"/>
          <p14:tracePt t="312194" x="3994150" y="5435600"/>
          <p14:tracePt t="312210" x="4025900" y="5467350"/>
          <p14:tracePt t="312227" x="4057650" y="5492750"/>
          <p14:tracePt t="312244" x="4102100" y="5511800"/>
          <p14:tracePt t="312260" x="4133850" y="5518150"/>
          <p14:tracePt t="312277" x="4165600" y="5518150"/>
          <p14:tracePt t="312293" x="4191000" y="5518150"/>
          <p14:tracePt t="312310" x="4235450" y="5511800"/>
          <p14:tracePt t="312313" x="4241800" y="5505450"/>
          <p14:tracePt t="312327" x="4254500" y="5499100"/>
          <p14:tracePt t="312344" x="4260850" y="5492750"/>
          <p14:tracePt t="312362" x="4267200" y="5486400"/>
          <p14:tracePt t="312473" x="0" y="0"/>
        </p14:tracePtLst>
        <p14:tracePtLst>
          <p14:tracePt t="313372" x="8915400" y="5251450"/>
          <p14:tracePt t="313481" x="0" y="0"/>
        </p14:tracePtLst>
        <p14:tracePtLst>
          <p14:tracePt t="314171" x="3473450" y="4324350"/>
          <p14:tracePt t="314183" x="3473450" y="4330700"/>
          <p14:tracePt t="314195" x="3473450" y="4343400"/>
          <p14:tracePt t="314210" x="3473450" y="4349750"/>
          <p14:tracePt t="314227" x="3473450" y="4362450"/>
          <p14:tracePt t="314243" x="3473450" y="4381500"/>
          <p14:tracePt t="314259" x="3479800" y="4400550"/>
          <p14:tracePt t="314276" x="3486150" y="4413250"/>
          <p14:tracePt t="314293" x="3505200" y="4425950"/>
          <p14:tracePt t="314310" x="3536950" y="4451350"/>
          <p14:tracePt t="314326" x="3587750" y="4476750"/>
          <p14:tracePt t="314329" x="3625850" y="4489450"/>
          <p14:tracePt t="314343" x="3670300" y="4502150"/>
          <p14:tracePt t="314345" x="3721100" y="4508500"/>
          <p14:tracePt t="314360" x="3778250" y="4521200"/>
          <p14:tracePt t="314377" x="3943350" y="4540250"/>
          <p14:tracePt t="314393" x="3994150" y="4540250"/>
          <p14:tracePt t="314410" x="4013200" y="4540250"/>
          <p14:tracePt t="314427" x="4025900" y="4540250"/>
          <p14:tracePt t="314443" x="4032250" y="4527550"/>
          <p14:tracePt t="314460" x="4032250" y="4495800"/>
          <p14:tracePt t="314476" x="4032250" y="4470400"/>
          <p14:tracePt t="314494" x="4032250" y="4445000"/>
          <p14:tracePt t="314510" x="4032250" y="4413250"/>
          <p14:tracePt t="314526" x="4025900" y="4406900"/>
          <p14:tracePt t="314543" x="4019550" y="4394200"/>
          <p14:tracePt t="314625" x="0" y="0"/>
        </p14:tracePtLst>
        <p14:tracePtLst>
          <p14:tracePt t="315954" x="8350250" y="5314950"/>
          <p14:tracePt t="316021" x="8350250" y="5321300"/>
          <p14:tracePt t="316042" x="8451850" y="5321300"/>
          <p14:tracePt t="316054" x="8515350" y="5321300"/>
          <p14:tracePt t="316066" x="8655050" y="5321300"/>
          <p14:tracePt t="316076" x="8718550" y="5321300"/>
          <p14:tracePt t="316092" x="8826500" y="5321300"/>
          <p14:tracePt t="316109" x="8902700" y="5321300"/>
          <p14:tracePt t="316126" x="8947150" y="5321300"/>
          <p14:tracePt t="316142" x="8991600" y="5321300"/>
          <p14:tracePt t="316159" x="9010650" y="5321300"/>
          <p14:tracePt t="316176" x="9017000" y="5321300"/>
          <p14:tracePt t="316425" x="0" y="0"/>
        </p14:tracePtLst>
        <p14:tracePtLst>
          <p14:tracePt t="316956" x="9182100" y="5372100"/>
          <p14:tracePt t="317011" x="9188450" y="5372100"/>
          <p14:tracePt t="317030" x="9226550" y="5372100"/>
          <p14:tracePt t="317051" x="9347200" y="5384800"/>
          <p14:tracePt t="317073" x="9512300" y="5391150"/>
          <p14:tracePt t="317087" x="9563100" y="5391150"/>
          <p14:tracePt t="317099" x="9652000" y="5391150"/>
          <p14:tracePt t="317109" x="9683750" y="5391150"/>
          <p14:tracePt t="317125" x="9740900" y="5391150"/>
          <p14:tracePt t="317142" x="9753600" y="5391150"/>
          <p14:tracePt t="317159" x="9759950" y="5391150"/>
          <p14:tracePt t="317345" x="0" y="0"/>
        </p14:tracePtLst>
        <p14:tracePtLst>
          <p14:tracePt t="321883" x="6978650" y="4775200"/>
          <p14:tracePt t="321962" x="6972300" y="4775200"/>
          <p14:tracePt t="321975" x="6946900" y="4775200"/>
          <p14:tracePt t="321991" x="6864350" y="4775200"/>
          <p14:tracePt t="322009" x="6705600" y="4775200"/>
          <p14:tracePt t="322011" x="6610350" y="4775200"/>
          <p14:tracePt t="322024" x="6527800" y="4775200"/>
          <p14:tracePt t="322041" x="6305550" y="4775200"/>
          <p14:tracePt t="322057" x="6216650" y="4775200"/>
          <p14:tracePt t="322074" x="6184900" y="4775200"/>
          <p14:tracePt t="322090" x="6178550" y="4775200"/>
          <p14:tracePt t="322107" x="6165850" y="4775200"/>
          <p14:tracePt t="322123" x="6159500" y="4775200"/>
          <p14:tracePt t="322202" x="6153150" y="4775200"/>
          <p14:tracePt t="322212" x="6146800" y="4775200"/>
          <p14:tracePt t="322227" x="6140450" y="4775200"/>
          <p14:tracePt t="322242" x="6127750" y="4775200"/>
          <p14:tracePt t="322257" x="6102350" y="4775200"/>
          <p14:tracePt t="322274" x="6070600" y="4775200"/>
          <p14:tracePt t="322290" x="6038850" y="4775200"/>
          <p14:tracePt t="322307" x="6000750" y="4775200"/>
          <p14:tracePt t="322324" x="5969000" y="4775200"/>
          <p14:tracePt t="322340" x="5924550" y="4768850"/>
          <p14:tracePt t="322357" x="5886450" y="4756150"/>
          <p14:tracePt t="322373" x="5848350" y="4749800"/>
          <p14:tracePt t="322390" x="5810250" y="4724400"/>
          <p14:tracePt t="322393" x="5784850" y="4711700"/>
          <p14:tracePt t="322407" x="5746750" y="4686300"/>
          <p14:tracePt t="322424" x="5657850" y="4635500"/>
          <p14:tracePt t="322426" x="5613400" y="4603750"/>
          <p14:tracePt t="322441" x="5524500" y="4546600"/>
          <p14:tracePt t="322457" x="5461000" y="4495800"/>
          <p14:tracePt t="322474" x="5429250" y="4457700"/>
          <p14:tracePt t="322491" x="5410200" y="4432300"/>
          <p14:tracePt t="322507" x="5384800" y="4400550"/>
          <p14:tracePt t="322523" x="5359400" y="4381500"/>
          <p14:tracePt t="322541" x="5327650" y="4349750"/>
          <p14:tracePt t="322557" x="5289550" y="4318000"/>
          <p14:tracePt t="322574" x="5251450" y="4292600"/>
          <p14:tracePt t="322590" x="5219700" y="4279900"/>
          <p14:tracePt t="322607" x="5181600" y="4267200"/>
          <p14:tracePt t="322623" x="5168900" y="4260850"/>
          <p14:tracePt t="322640" x="5130800" y="4254500"/>
          <p14:tracePt t="322657" x="5092700" y="4254500"/>
          <p14:tracePt t="322673" x="5035550" y="4254500"/>
          <p14:tracePt t="322691" x="4927600" y="4267200"/>
          <p14:tracePt t="322707" x="4800600" y="4273550"/>
          <p14:tracePt t="322724" x="4629150" y="4273550"/>
          <p14:tracePt t="322740" x="4445000" y="4273550"/>
          <p14:tracePt t="322757" x="4254500" y="4273550"/>
          <p14:tracePt t="322773" x="4108450" y="4273550"/>
          <p14:tracePt t="322790" x="4006850" y="4286250"/>
          <p14:tracePt t="322807" x="3962400" y="4292600"/>
          <p14:tracePt t="322823" x="3949700" y="4298950"/>
          <p14:tracePt t="322840" x="3937000" y="4311650"/>
          <p14:tracePt t="322856" x="3930650" y="4311650"/>
          <p14:tracePt t="322873" x="3917950" y="4318000"/>
          <p14:tracePt t="322890" x="3911600" y="4324350"/>
          <p14:tracePt t="322907" x="3898900" y="4330700"/>
          <p14:tracePt t="322923" x="3867150" y="4337050"/>
          <p14:tracePt t="322940" x="3841750" y="4349750"/>
          <p14:tracePt t="322957" x="3810000" y="4362450"/>
          <p14:tracePt t="322974" x="3784600" y="4375150"/>
          <p14:tracePt t="322990" x="3746500" y="4381500"/>
          <p14:tracePt t="323007" x="3695700" y="4406900"/>
          <p14:tracePt t="323023" x="3644900" y="4438650"/>
          <p14:tracePt t="323025" x="3625850" y="4445000"/>
          <p14:tracePt t="323040" x="3613150" y="4451350"/>
          <p14:tracePt t="323057" x="3600450" y="4470400"/>
          <p14:tracePt t="323073" x="3600450" y="4483100"/>
          <p14:tracePt t="323090" x="3600450" y="4495800"/>
          <p14:tracePt t="323106" x="3600450" y="4521200"/>
          <p14:tracePt t="323123" x="3619500" y="4527550"/>
          <p14:tracePt t="323140" x="3657600" y="4552950"/>
          <p14:tracePt t="323156" x="3714750" y="4565650"/>
          <p14:tracePt t="323173" x="3790950" y="4584700"/>
          <p14:tracePt t="323190" x="3854450" y="4597400"/>
          <p14:tracePt t="323207" x="3886200" y="4597400"/>
          <p14:tracePt t="323223" x="3898900" y="4597400"/>
          <p14:tracePt t="323225" x="3905250" y="4597400"/>
          <p14:tracePt t="323257" x="3911600" y="4584700"/>
          <p14:tracePt t="323273" x="3911600" y="4572000"/>
          <p14:tracePt t="323290" x="3911600" y="4565650"/>
          <p14:tracePt t="323323" x="3911600" y="4559300"/>
          <p14:tracePt t="323529" x="0" y="0"/>
        </p14:tracePtLst>
        <p14:tracePtLst>
          <p14:tracePt t="325093" x="3587750" y="4171950"/>
          <p14:tracePt t="325106" x="3568700" y="4191000"/>
          <p14:tracePt t="325123" x="3562350" y="4229100"/>
          <p14:tracePt t="325139" x="3549650" y="4260850"/>
          <p14:tracePt t="325156" x="3549650" y="4292600"/>
          <p14:tracePt t="325173" x="3549650" y="4337050"/>
          <p14:tracePt t="325189" x="3581400" y="4394200"/>
          <p14:tracePt t="325206" x="3651250" y="4451350"/>
          <p14:tracePt t="325223" x="3740150" y="4502150"/>
          <p14:tracePt t="325225" x="3797300" y="4521200"/>
          <p14:tracePt t="325239" x="3848100" y="4540250"/>
          <p14:tracePt t="325256" x="3943350" y="4552950"/>
          <p14:tracePt t="325273" x="4089400" y="4584700"/>
          <p14:tracePt t="325289" x="4140200" y="4591050"/>
          <p14:tracePt t="325306" x="4159250" y="4591050"/>
          <p14:tracePt t="325323" x="4178300" y="4591050"/>
          <p14:tracePt t="325339" x="4178300" y="4584700"/>
          <p14:tracePt t="325356" x="4178300" y="4565650"/>
          <p14:tracePt t="325372" x="4178300" y="4552950"/>
          <p14:tracePt t="325389" x="4178300" y="4527550"/>
          <p14:tracePt t="325406" x="4171950" y="4502150"/>
          <p14:tracePt t="325422" x="4165600" y="4495800"/>
          <p14:tracePt t="325439" x="4159250" y="4489450"/>
          <p14:tracePt t="325456" x="4152900" y="4476750"/>
          <p14:tracePt t="325586" x="4146550" y="4476750"/>
          <p14:tracePt t="325599" x="4133850" y="4470400"/>
          <p14:tracePt t="325615" x="4121150" y="4464050"/>
          <p14:tracePt t="325627" x="4083050" y="4451350"/>
          <p14:tracePt t="325639" x="4057650" y="4445000"/>
          <p14:tracePt t="325656" x="3981450" y="4438650"/>
          <p14:tracePt t="325673" x="3930650" y="4438650"/>
          <p14:tracePt t="325690" x="3892550" y="4438650"/>
          <p14:tracePt t="325706" x="3867150" y="4438650"/>
          <p14:tracePt t="325723" x="3860800" y="4445000"/>
          <p14:tracePt t="325756" x="3854450" y="4451350"/>
          <p14:tracePt t="325772" x="3854450" y="4457700"/>
          <p14:tracePt t="325789" x="3860800" y="4483100"/>
          <p14:tracePt t="325806" x="3867150" y="4508500"/>
          <p14:tracePt t="325823" x="3892550" y="4527550"/>
          <p14:tracePt t="325839" x="3917950" y="4540250"/>
          <p14:tracePt t="325842" x="3943350" y="4552950"/>
          <p14:tracePt t="325856" x="3968750" y="4559300"/>
          <p14:tracePt t="325873" x="4019550" y="4572000"/>
          <p14:tracePt t="325889" x="4044950" y="4572000"/>
          <p14:tracePt t="325906" x="4051300" y="4572000"/>
          <p14:tracePt t="325922" x="4057650" y="4565650"/>
          <p14:tracePt t="325939" x="4057650" y="4546600"/>
          <p14:tracePt t="325956" x="4044950" y="4514850"/>
          <p14:tracePt t="325973" x="4025900" y="4489450"/>
          <p14:tracePt t="325989" x="4006850" y="4483100"/>
          <p14:tracePt t="326006" x="3968750" y="4470400"/>
          <p14:tracePt t="326022" x="3943350" y="4470400"/>
          <p14:tracePt t="326039" x="3930650" y="4470400"/>
          <p14:tracePt t="326055" x="3924300" y="4470400"/>
          <p14:tracePt t="326337" x="0" y="0"/>
        </p14:tracePtLst>
        <p14:tracePtLst>
          <p14:tracePt t="331316" x="8420100" y="5765800"/>
          <p14:tracePt t="331331" x="8413750" y="5778500"/>
          <p14:tracePt t="331347" x="8413750" y="5784850"/>
          <p14:tracePt t="331354" x="8413750" y="5797550"/>
          <p14:tracePt t="331371" x="8413750" y="5816600"/>
          <p14:tracePt t="331387" x="8420100" y="5848350"/>
          <p14:tracePt t="331404" x="8439150" y="5867400"/>
          <p14:tracePt t="331420" x="8483600" y="5892800"/>
          <p14:tracePt t="331437" x="8528050" y="5905500"/>
          <p14:tracePt t="331454" x="8559800" y="5905500"/>
          <p14:tracePt t="331471" x="8591550" y="5905500"/>
          <p14:tracePt t="331473" x="8604250" y="5905500"/>
          <p14:tracePt t="331487" x="8610600" y="5905500"/>
          <p14:tracePt t="331504" x="8642350" y="5905500"/>
          <p14:tracePt t="331521" x="8661400" y="5899150"/>
          <p14:tracePt t="331537" x="8667750" y="5880100"/>
          <p14:tracePt t="331554" x="8674100" y="5873750"/>
          <p14:tracePt t="331570" x="8674100" y="5848350"/>
          <p14:tracePt t="331587" x="8674100" y="5835650"/>
          <p14:tracePt t="331604" x="8674100" y="5829300"/>
          <p14:tracePt t="331620" x="8674100" y="5816600"/>
          <p14:tracePt t="332138" x="8661400" y="5816600"/>
          <p14:tracePt t="332151" x="8655050" y="5816600"/>
          <p14:tracePt t="332163" x="8610600" y="5810250"/>
          <p14:tracePt t="332172" x="8597900" y="5810250"/>
          <p14:tracePt t="332187" x="8572500" y="5803900"/>
          <p14:tracePt t="332204" x="8553450" y="5803900"/>
          <p14:tracePt t="332220" x="8534400" y="5803900"/>
          <p14:tracePt t="332237" x="8521700" y="5803900"/>
          <p14:tracePt t="332241" x="8515350" y="5803900"/>
          <p14:tracePt t="332266" x="8509000" y="5803900"/>
          <p14:tracePt t="332275" x="8502650" y="5803900"/>
          <p14:tracePt t="332321" x="8496300" y="5803900"/>
          <p14:tracePt t="332338" x="8496300" y="5810250"/>
          <p14:tracePt t="332346" x="8496300" y="5816600"/>
          <p14:tracePt t="332355" x="8496300" y="5822950"/>
          <p14:tracePt t="332370" x="8496300" y="5842000"/>
          <p14:tracePt t="332387" x="8502650" y="5861050"/>
          <p14:tracePt t="332403" x="8515350" y="5867400"/>
          <p14:tracePt t="332420" x="8547100" y="5892800"/>
          <p14:tracePt t="332437" x="8578850" y="5905500"/>
          <p14:tracePt t="332453" x="8629650" y="5918200"/>
          <p14:tracePt t="332470" x="8655050" y="5924550"/>
          <p14:tracePt t="332487" x="8667750" y="5924550"/>
          <p14:tracePt t="332489" x="8674100" y="5924550"/>
          <p14:tracePt t="332520" x="8686800" y="5918200"/>
          <p14:tracePt t="332537" x="8686800" y="5905500"/>
          <p14:tracePt t="332553" x="8686800" y="5886450"/>
          <p14:tracePt t="332570" x="8686800" y="5873750"/>
          <p14:tracePt t="332587" x="8693150" y="5861050"/>
          <p14:tracePt t="332603" x="8693150" y="5854700"/>
          <p14:tracePt t="332698" x="8693150" y="5848350"/>
          <p14:tracePt t="332698" x="0" y="0"/>
        </p14:tracePtLst>
        <p14:tracePtLst>
          <p14:tracePt t="333339" x="4006850" y="4387850"/>
          <p14:tracePt t="333369" x="4000500" y="4394200"/>
          <p14:tracePt t="333394" x="3994150" y="4400550"/>
          <p14:tracePt t="333403" x="3994150" y="4406900"/>
          <p14:tracePt t="333420" x="3981450" y="4425950"/>
          <p14:tracePt t="333437" x="3981450" y="4438650"/>
          <p14:tracePt t="333453" x="3981450" y="4464050"/>
          <p14:tracePt t="333470" x="3981450" y="4502150"/>
          <p14:tracePt t="333487" x="4006850" y="4540250"/>
          <p14:tracePt t="333489" x="4025900" y="4552950"/>
          <p14:tracePt t="333503" x="4044950" y="4572000"/>
          <p14:tracePt t="333521" x="4121150" y="4603750"/>
          <p14:tracePt t="333537" x="4152900" y="4616450"/>
          <p14:tracePt t="333553" x="4184650" y="4616450"/>
          <p14:tracePt t="333570" x="4203700" y="4616450"/>
          <p14:tracePt t="333587" x="4222750" y="4603750"/>
          <p14:tracePt t="333603" x="4222750" y="4578350"/>
          <p14:tracePt t="333620" x="4222750" y="4540250"/>
          <p14:tracePt t="333636" x="4216400" y="4495800"/>
          <p14:tracePt t="333653" x="4184650" y="4464050"/>
          <p14:tracePt t="333670" x="4146550" y="4438650"/>
          <p14:tracePt t="333686" x="4095750" y="4419600"/>
          <p14:tracePt t="333703" x="4038600" y="4406900"/>
          <p14:tracePt t="333705" x="4019550" y="4406900"/>
          <p14:tracePt t="333719" x="4000500" y="4406900"/>
          <p14:tracePt t="333737" x="3968750" y="4406900"/>
          <p14:tracePt t="333753" x="3949700" y="4406900"/>
          <p14:tracePt t="333770" x="3949700" y="4413250"/>
          <p14:tracePt t="333786" x="3949700" y="4419600"/>
          <p14:tracePt t="333803" x="3949700" y="4438650"/>
          <p14:tracePt t="333820" x="3949700" y="4451350"/>
          <p14:tracePt t="333836" x="3962400" y="4483100"/>
          <p14:tracePt t="333853" x="4019550" y="4514850"/>
          <p14:tracePt t="333870" x="4121150" y="4546600"/>
          <p14:tracePt t="333873" x="4171950" y="4559300"/>
          <p14:tracePt t="333886" x="4210050" y="4565650"/>
          <p14:tracePt t="333903" x="4241800" y="4565650"/>
          <p14:tracePt t="333905" x="4248150" y="4565650"/>
          <p14:tracePt t="333922" x="4254500" y="4565650"/>
          <p14:tracePt t="333938" x="4254500" y="4559300"/>
          <p14:tracePt t="333954" x="4254500" y="4546600"/>
          <p14:tracePt t="333970" x="4248150" y="4527550"/>
          <p14:tracePt t="333987" x="4216400" y="4521200"/>
          <p14:tracePt t="334003" x="4191000" y="4514850"/>
          <p14:tracePt t="334020" x="4146550" y="4514850"/>
          <p14:tracePt t="334036" x="4121150" y="4514850"/>
          <p14:tracePt t="334053" x="4108450" y="4514850"/>
          <p14:tracePt t="334146" x="4108450" y="4508500"/>
          <p14:tracePt t="334211" x="4108450" y="4502150"/>
          <p14:tracePt t="334657" x="0" y="0"/>
        </p14:tracePtLst>
        <p14:tracePtLst>
          <p14:tracePt t="335547" x="9277350" y="5930900"/>
          <p14:tracePt t="335563" x="9283700" y="5930900"/>
          <p14:tracePt t="335577" x="9290050" y="5930900"/>
          <p14:tracePt t="335586" x="9302750" y="5930900"/>
          <p14:tracePt t="335603" x="9328150" y="5930900"/>
          <p14:tracePt t="335619" x="9378950" y="5930900"/>
          <p14:tracePt t="335636" x="9429750" y="5930900"/>
          <p14:tracePt t="335652" x="9480550" y="5930900"/>
          <p14:tracePt t="335669" x="9493250" y="5930900"/>
          <p14:tracePt t="335686" x="9499600" y="5930900"/>
          <p14:tracePt t="335849" x="0" y="0"/>
        </p14:tracePtLst>
        <p14:tracePtLst>
          <p14:tracePt t="340406" x="2139950" y="5924550"/>
          <p14:tracePt t="340417" x="2114550" y="5937250"/>
          <p14:tracePt t="340434" x="2095500" y="5962650"/>
          <p14:tracePt t="340451" x="2089150" y="5994400"/>
          <p14:tracePt t="340467" x="2089150" y="6038850"/>
          <p14:tracePt t="340484" x="2089150" y="6070600"/>
          <p14:tracePt t="340501" x="2095500" y="6115050"/>
          <p14:tracePt t="340518" x="2139950" y="6153150"/>
          <p14:tracePt t="340522" x="2178050" y="6172200"/>
          <p14:tracePt t="340534" x="2228850" y="6191250"/>
          <p14:tracePt t="340551" x="2362200" y="6203950"/>
          <p14:tracePt t="340553" x="2425700" y="6203950"/>
          <p14:tracePt t="340567" x="2508250" y="6203950"/>
          <p14:tracePt t="340571" x="2584450" y="6203950"/>
          <p14:tracePt t="340585" x="2692400" y="6197600"/>
          <p14:tracePt t="340601" x="2743200" y="6178550"/>
          <p14:tracePt t="340618" x="2774950" y="6165850"/>
          <p14:tracePt t="340634" x="2781300" y="6146800"/>
          <p14:tracePt t="340651" x="2787650" y="6121400"/>
          <p14:tracePt t="340667" x="2787650" y="6083300"/>
          <p14:tracePt t="340684" x="2787650" y="6032500"/>
          <p14:tracePt t="340701" x="2781300" y="6007100"/>
          <p14:tracePt t="340717" x="2774950" y="5981700"/>
          <p14:tracePt t="340734" x="2762250" y="5975350"/>
          <p14:tracePt t="340751" x="2755900" y="5969000"/>
          <p14:tracePt t="340793" x="2749550" y="5969000"/>
          <p14:tracePt t="340801" x="2749550" y="5975350"/>
          <p14:tracePt t="340809" x="2749550" y="5988050"/>
          <p14:tracePt t="340818" x="2755900" y="6013450"/>
          <p14:tracePt t="340834" x="2800350" y="6070600"/>
          <p14:tracePt t="340851" x="2889250" y="6115050"/>
          <p14:tracePt t="340867" x="3041650" y="6146800"/>
          <p14:tracePt t="340884" x="3232150" y="6184900"/>
          <p14:tracePt t="340900" x="3416300" y="6191250"/>
          <p14:tracePt t="340917" x="3581400" y="6191250"/>
          <p14:tracePt t="340934" x="3670300" y="6191250"/>
          <p14:tracePt t="340951" x="3695700" y="6191250"/>
          <p14:tracePt t="340967" x="3708400" y="6172200"/>
          <p14:tracePt t="340984" x="3708400" y="6153150"/>
          <p14:tracePt t="340986" x="3702050" y="6140450"/>
          <p14:tracePt t="341001" x="3683000" y="6115050"/>
          <p14:tracePt t="341017" x="3638550" y="6083300"/>
          <p14:tracePt t="341034" x="3594100" y="6070600"/>
          <p14:tracePt t="341051" x="3575050" y="6070600"/>
          <p14:tracePt t="341067" x="3562350" y="6070600"/>
          <p14:tracePt t="341101" x="3556000" y="6070600"/>
          <p14:tracePt t="341117" x="3556000" y="6089650"/>
          <p14:tracePt t="341134" x="3568700" y="6102350"/>
          <p14:tracePt t="341150" x="3613150" y="6121400"/>
          <p14:tracePt t="341153" x="3644900" y="6127750"/>
          <p14:tracePt t="341167" x="3695700" y="6146800"/>
          <p14:tracePt t="341184" x="3803650" y="6159500"/>
          <p14:tracePt t="341186" x="3835400" y="6159500"/>
          <p14:tracePt t="341201" x="3873500" y="6159500"/>
          <p14:tracePt t="341217" x="3892550" y="6159500"/>
          <p14:tracePt t="341290" x="3886200" y="6159500"/>
          <p14:tracePt t="341301" x="3879850" y="6153150"/>
          <p14:tracePt t="341318" x="3854450" y="6146800"/>
          <p14:tracePt t="341334" x="3848100" y="6140450"/>
          <p14:tracePt t="341351" x="3816350" y="6127750"/>
          <p14:tracePt t="341367" x="3784600" y="6121400"/>
          <p14:tracePt t="341370" x="3759200" y="6115050"/>
          <p14:tracePt t="341384" x="3733800" y="6115050"/>
          <p14:tracePt t="341401" x="3644900" y="6102350"/>
          <p14:tracePt t="341417" x="3600450" y="6102350"/>
          <p14:tracePt t="341434" x="3568700" y="6102350"/>
          <p14:tracePt t="341450" x="3556000" y="6108700"/>
          <p14:tracePt t="341467" x="3543300" y="6115050"/>
          <p14:tracePt t="341484" x="3543300" y="6121400"/>
          <p14:tracePt t="341500" x="3543300" y="6134100"/>
          <p14:tracePt t="341517" x="3575050" y="6153150"/>
          <p14:tracePt t="341521" x="3606800" y="6159500"/>
          <p14:tracePt t="341534" x="3651250" y="6178550"/>
          <p14:tracePt t="341551" x="3759200" y="6191250"/>
          <p14:tracePt t="341553" x="3803650" y="6191250"/>
          <p14:tracePt t="341567" x="3854450" y="6191250"/>
          <p14:tracePt t="341585" x="3937000" y="6191250"/>
          <p14:tracePt t="341601" x="3949700" y="6191250"/>
          <p14:tracePt t="341617" x="3956050" y="6191250"/>
          <p14:tracePt t="341650" x="3962400" y="6184900"/>
          <p14:tracePt t="341667" x="3975100" y="6178550"/>
          <p14:tracePt t="341684" x="3975100" y="6172200"/>
          <p14:tracePt t="341706" x="3981450" y="6172200"/>
          <p14:tracePt t="341722" x="3987800" y="6172200"/>
          <p14:tracePt t="341739" x="4000500" y="6172200"/>
          <p14:tracePt t="341750" x="4013200" y="6172200"/>
          <p14:tracePt t="341767" x="4044950" y="6172200"/>
          <p14:tracePt t="341785" x="4184650" y="6191250"/>
          <p14:tracePt t="341801" x="4305300" y="6197600"/>
          <p14:tracePt t="341817" x="4413250" y="6203950"/>
          <p14:tracePt t="341834" x="4476750" y="6203950"/>
          <p14:tracePt t="341851" x="4495800" y="6203950"/>
          <p14:tracePt t="341884" x="4502150" y="6203950"/>
          <p14:tracePt t="341900" x="4502150" y="6197600"/>
          <p14:tracePt t="341917" x="4502150" y="6184900"/>
          <p14:tracePt t="341934" x="4502150" y="6165850"/>
          <p14:tracePt t="341950" x="4495800" y="6134100"/>
          <p14:tracePt t="341967" x="4483100" y="6115050"/>
          <p14:tracePt t="341983" x="4464050" y="6102350"/>
          <p14:tracePt t="341985" x="4457700" y="6096000"/>
          <p14:tracePt t="342000" x="4438650" y="6089650"/>
          <p14:tracePt t="342017" x="4432300" y="6089650"/>
          <p14:tracePt t="342050" x="4419600" y="6089650"/>
          <p14:tracePt t="342067" x="4419600" y="6096000"/>
          <p14:tracePt t="342083" x="4419600" y="6115050"/>
          <p14:tracePt t="342100" x="4432300" y="6159500"/>
          <p14:tracePt t="342117" x="4483100" y="6184900"/>
          <p14:tracePt t="342134" x="4578350" y="6203950"/>
          <p14:tracePt t="342150" x="4686300" y="6229350"/>
          <p14:tracePt t="342167" x="4749800" y="6229350"/>
          <p14:tracePt t="342169" x="4768850" y="6229350"/>
          <p14:tracePt t="342183" x="4787900" y="6229350"/>
          <p14:tracePt t="342200" x="4794250" y="6223000"/>
          <p14:tracePt t="342217" x="4794250" y="6210300"/>
          <p14:tracePt t="342233" x="4794250" y="6178550"/>
          <p14:tracePt t="342250" x="4781550" y="6165850"/>
          <p14:tracePt t="342267" x="4756150" y="6146800"/>
          <p14:tracePt t="342283" x="4749800" y="6140450"/>
          <p14:tracePt t="342300" x="4737100" y="6140450"/>
          <p14:tracePt t="342338" x="4730750" y="6140450"/>
          <p14:tracePt t="342363" x="4730750" y="6153150"/>
          <p14:tracePt t="342378" x="4737100" y="6159500"/>
          <p14:tracePt t="342633" x="0" y="0"/>
        </p14:tracePtLst>
        <p14:tracePtLst>
          <p14:tracePt t="343380" x="3251200" y="4425950"/>
          <p14:tracePt t="343400" x="3244850" y="4451350"/>
          <p14:tracePt t="343417" x="3238500" y="4508500"/>
          <p14:tracePt t="343433" x="3238500" y="4546600"/>
          <p14:tracePt t="343450" x="3270250" y="4591050"/>
          <p14:tracePt t="343467" x="3352800" y="4648200"/>
          <p14:tracePt t="343483" x="3486150" y="4679950"/>
          <p14:tracePt t="343500" x="3657600" y="4686300"/>
          <p14:tracePt t="343516" x="3835400" y="4679950"/>
          <p14:tracePt t="343533" x="3968750" y="4648200"/>
          <p14:tracePt t="343550" x="4019550" y="4616450"/>
          <p14:tracePt t="343566" x="4038600" y="4597400"/>
          <p14:tracePt t="343571" x="4038600" y="4591050"/>
          <p14:tracePt t="343583" x="4038600" y="4578350"/>
          <p14:tracePt t="343600" x="4032250" y="4533900"/>
          <p14:tracePt t="343617" x="3994150" y="4483100"/>
          <p14:tracePt t="343633" x="3956050" y="4457700"/>
          <p14:tracePt t="343650" x="3911600" y="4432300"/>
          <p14:tracePt t="343666" x="3886200" y="4419600"/>
          <p14:tracePt t="343683" x="3867150" y="4413250"/>
          <p14:tracePt t="343833" x="0" y="0"/>
        </p14:tracePtLst>
        <p14:tracePtLst>
          <p14:tracePt t="345220" x="7150100" y="4127500"/>
          <p14:tracePt t="345235" x="7150100" y="4121150"/>
          <p14:tracePt t="345253" x="7137400" y="4121150"/>
          <p14:tracePt t="345270" x="7124700" y="4127500"/>
          <p14:tracePt t="345283" x="7118350" y="4146550"/>
          <p14:tracePt t="345300" x="7099300" y="4178300"/>
          <p14:tracePt t="345317" x="7099300" y="4203700"/>
          <p14:tracePt t="345333" x="7099300" y="4235450"/>
          <p14:tracePt t="345349" x="7099300" y="4260850"/>
          <p14:tracePt t="345366" x="7105650" y="4267200"/>
          <p14:tracePt t="345382" x="7118350" y="4279900"/>
          <p14:tracePt t="345400" x="7137400" y="4279900"/>
          <p14:tracePt t="345416" x="7143750" y="4279900"/>
          <p14:tracePt t="345432" x="7156450" y="4279900"/>
          <p14:tracePt t="345449" x="7175500" y="4273550"/>
          <p14:tracePt t="345465" x="7181850" y="4260850"/>
          <p14:tracePt t="345482" x="7188200" y="4241800"/>
          <p14:tracePt t="345499" x="7194550" y="4229100"/>
          <p14:tracePt t="345515" x="7200900" y="4210050"/>
          <p14:tracePt t="345532" x="7200900" y="4197350"/>
          <p14:tracePt t="345585" x="0" y="0"/>
        </p14:tracePtLst>
        <p14:tracePtLst>
          <p14:tracePt t="346497" x="7099300" y="6178550"/>
          <p14:tracePt t="346512" x="7112000" y="6184900"/>
          <p14:tracePt t="346531" x="7131050" y="6191250"/>
          <p14:tracePt t="346543" x="7150100" y="6191250"/>
          <p14:tracePt t="346555" x="7194550" y="6191250"/>
          <p14:tracePt t="346565" x="7226300" y="6191250"/>
          <p14:tracePt t="346582" x="7289800" y="6191250"/>
          <p14:tracePt t="346599" x="7385050" y="6191250"/>
          <p14:tracePt t="346615" x="7505700" y="6191250"/>
          <p14:tracePt t="346618" x="7569200" y="6191250"/>
          <p14:tracePt t="346632" x="7696200" y="6191250"/>
          <p14:tracePt t="346649" x="7791450" y="6191250"/>
          <p14:tracePt t="346665" x="7874000" y="6184900"/>
          <p14:tracePt t="346682" x="7912100" y="6178550"/>
          <p14:tracePt t="346699" x="7950200" y="6165850"/>
          <p14:tracePt t="346715" x="7969250" y="6153150"/>
          <p14:tracePt t="346732" x="7981950" y="6134100"/>
          <p14:tracePt t="346748" x="7981950" y="6102350"/>
          <p14:tracePt t="346765" x="7981950" y="6064250"/>
          <p14:tracePt t="346782" x="7956550" y="6019800"/>
          <p14:tracePt t="346799" x="7918450" y="5975350"/>
          <p14:tracePt t="346802" x="7893050" y="5956300"/>
          <p14:tracePt t="346815" x="7861300" y="5943600"/>
          <p14:tracePt t="346832" x="7810500" y="5905500"/>
          <p14:tracePt t="346834" x="7785100" y="5899150"/>
          <p14:tracePt t="346848" x="7766050" y="5899150"/>
          <p14:tracePt t="346865" x="7747000" y="5899150"/>
          <p14:tracePt t="346882" x="7715250" y="5899150"/>
          <p14:tracePt t="346899" x="7696200" y="5918200"/>
          <p14:tracePt t="346915" x="7670800" y="5943600"/>
          <p14:tracePt t="346932" x="7651750" y="5981700"/>
          <p14:tracePt t="346948" x="7639050" y="6019800"/>
          <p14:tracePt t="346965" x="7639050" y="6032500"/>
          <p14:tracePt t="346982" x="7639050" y="6051550"/>
          <p14:tracePt t="346998" x="7639050" y="6070600"/>
          <p14:tracePt t="347015" x="7664450" y="6089650"/>
          <p14:tracePt t="347032" x="7683500" y="6102350"/>
          <p14:tracePt t="347035" x="7689850" y="6102350"/>
          <p14:tracePt t="347049" x="7715250" y="6102350"/>
          <p14:tracePt t="347065" x="7753350" y="6102350"/>
          <p14:tracePt t="347082" x="7810500" y="6102350"/>
          <p14:tracePt t="347098" x="7899400" y="6089650"/>
          <p14:tracePt t="347099" x="0" y="0"/>
        </p14:tracePtLst>
        <p14:tracePtLst>
          <p14:tracePt t="347829" x="9709150" y="6184900"/>
          <p14:tracePt t="347850" x="9740900" y="6184900"/>
          <p14:tracePt t="347866" x="9759950" y="6184900"/>
          <p14:tracePt t="347881" x="9779000" y="6184900"/>
          <p14:tracePt t="347898" x="9791700" y="6184900"/>
          <p14:tracePt t="347915" x="9804400" y="6184900"/>
          <p14:tracePt t="347932" x="9810750" y="6184900"/>
          <p14:tracePt t="347948" x="9829800" y="6184900"/>
          <p14:tracePt t="347965" x="9874250" y="6184900"/>
          <p14:tracePt t="347982" x="9969500" y="6184900"/>
          <p14:tracePt t="347998" x="10090150" y="6184900"/>
          <p14:tracePt t="348015" x="10185400" y="6184900"/>
          <p14:tracePt t="348017" x="10210800" y="6184900"/>
          <p14:tracePt t="348032" x="10223500" y="6184900"/>
          <p14:tracePt t="348048" x="10236200" y="6184900"/>
          <p14:tracePt t="348217" x="0" y="0"/>
        </p14:tracePtLst>
        <p14:tracePtLst>
          <p14:tracePt t="348987" x="3429000" y="5302250"/>
          <p14:tracePt t="349005" x="3429000" y="5321300"/>
          <p14:tracePt t="349021" x="3441700" y="5340350"/>
          <p14:tracePt t="349031" x="3448050" y="5353050"/>
          <p14:tracePt t="349048" x="3479800" y="5378450"/>
          <p14:tracePt t="349065" x="3562350" y="5441950"/>
          <p14:tracePt t="349082" x="3632200" y="5473700"/>
          <p14:tracePt t="349098" x="3746500" y="5505450"/>
          <p14:tracePt t="349115" x="3854450" y="5518150"/>
          <p14:tracePt t="349131" x="3949700" y="5518150"/>
          <p14:tracePt t="349148" x="4038600" y="5518150"/>
          <p14:tracePt t="349165" x="4089400" y="5499100"/>
          <p14:tracePt t="349181" x="4114800" y="5467350"/>
          <p14:tracePt t="349198" x="4127500" y="5429250"/>
          <p14:tracePt t="349214" x="4133850" y="5384800"/>
          <p14:tracePt t="349231" x="4133850" y="5340350"/>
          <p14:tracePt t="349233" x="4127500" y="5302250"/>
          <p14:tracePt t="349248" x="4114800" y="5276850"/>
          <p14:tracePt t="349250" x="4102100" y="5257800"/>
          <p14:tracePt t="349265" x="4076700" y="5226050"/>
          <p14:tracePt t="349281" x="4044950" y="5200650"/>
          <p14:tracePt t="349298" x="4025900" y="5187950"/>
          <p14:tracePt t="349315" x="4006850" y="5181600"/>
          <p14:tracePt t="349331" x="4000500" y="5181600"/>
          <p14:tracePt t="349348" x="3987800" y="5181600"/>
          <p14:tracePt t="349364" x="3981450" y="5181600"/>
          <p14:tracePt t="349381" x="3956050" y="5181600"/>
          <p14:tracePt t="349398" x="3930650" y="5194300"/>
          <p14:tracePt t="349414" x="3911600" y="5219700"/>
          <p14:tracePt t="349431" x="3892550" y="5251450"/>
          <p14:tracePt t="349448" x="3886200" y="5270500"/>
          <p14:tracePt t="349450" x="3886200" y="5276850"/>
          <p14:tracePt t="349464" x="3886200" y="5289550"/>
          <p14:tracePt t="349481" x="3886200" y="5295900"/>
          <p14:tracePt t="349498" x="3886200" y="5308600"/>
          <p14:tracePt t="349514" x="3886200" y="5327650"/>
          <p14:tracePt t="349531" x="3898900" y="5340350"/>
          <p14:tracePt t="349548" x="3905250" y="5353050"/>
          <p14:tracePt t="349625" x="0" y="0"/>
        </p14:tracePtLst>
        <p14:tracePtLst>
          <p14:tracePt t="350372" x="10922000" y="6076950"/>
          <p14:tracePt t="350391" x="10922000" y="6089650"/>
          <p14:tracePt t="350405" x="10941050" y="6134100"/>
          <p14:tracePt t="350418" x="10966450" y="6172200"/>
          <p14:tracePt t="350431" x="10985500" y="6178550"/>
          <p14:tracePt t="350447" x="11036300" y="6197600"/>
          <p14:tracePt t="350450" x="11061700" y="6203950"/>
          <p14:tracePt t="350464" x="11112500" y="6210300"/>
          <p14:tracePt t="350481" x="11182350" y="6210300"/>
          <p14:tracePt t="350497" x="11207750" y="6191250"/>
          <p14:tracePt t="350514" x="11214100" y="6159500"/>
          <p14:tracePt t="350531" x="11207750" y="6121400"/>
          <p14:tracePt t="350547" x="11195050" y="6083300"/>
          <p14:tracePt t="350564" x="11188700" y="6064250"/>
          <p14:tracePt t="350581" x="11176000" y="6051550"/>
          <p14:tracePt t="350598" x="11163300" y="6045200"/>
          <p14:tracePt t="350614" x="11156950" y="6045200"/>
          <p14:tracePt t="350648" x="11150600" y="6045200"/>
          <p14:tracePt t="350761" x="0" y="0"/>
        </p14:tracePtLst>
        <p14:tracePtLst>
          <p14:tracePt t="352859" x="1365250" y="6477000"/>
          <p14:tracePt t="352962" x="1365250" y="6483350"/>
          <p14:tracePt t="352978" x="1371600" y="6483350"/>
          <p14:tracePt t="352991" x="1397000" y="6483350"/>
          <p14:tracePt t="353007" x="1460500" y="6483350"/>
          <p14:tracePt t="353014" x="1504950" y="6483350"/>
          <p14:tracePt t="353030" x="1631950" y="6483350"/>
          <p14:tracePt t="353046" x="1758950" y="6483350"/>
          <p14:tracePt t="353050" x="1809750" y="6483350"/>
          <p14:tracePt t="353063" x="1854200" y="6483350"/>
          <p14:tracePt t="353080" x="1943100" y="6483350"/>
          <p14:tracePt t="353097" x="1987550" y="6483350"/>
          <p14:tracePt t="353113" x="2038350" y="6483350"/>
          <p14:tracePt t="353130" x="2082800" y="6483350"/>
          <p14:tracePt t="353146" x="2146300" y="6483350"/>
          <p14:tracePt t="353163" x="2216150" y="6483350"/>
          <p14:tracePt t="353180" x="2298700" y="6483350"/>
          <p14:tracePt t="353196" x="2400300" y="6483350"/>
          <p14:tracePt t="353213" x="2501900" y="6483350"/>
          <p14:tracePt t="353230" x="2609850" y="6483350"/>
          <p14:tracePt t="353246" x="2736850" y="6483350"/>
          <p14:tracePt t="353263" x="2863850" y="6483350"/>
          <p14:tracePt t="353280" x="2984500" y="6483350"/>
          <p14:tracePt t="353282" x="3048000" y="6489700"/>
          <p14:tracePt t="353297" x="3149600" y="6502400"/>
          <p14:tracePt t="353313" x="3200400" y="6515100"/>
          <p14:tracePt t="353330" x="3213100" y="6515100"/>
          <p14:tracePt t="353347" x="3219450" y="6515100"/>
          <p14:tracePt t="353363" x="3225800" y="6515100"/>
          <p14:tracePt t="353380" x="3232150" y="6515100"/>
          <p14:tracePt t="353397" x="3238500" y="6521450"/>
          <p14:tracePt t="353413" x="3263900" y="6521450"/>
          <p14:tracePt t="353430" x="3282950" y="6521450"/>
          <p14:tracePt t="353446" x="3302000" y="6521450"/>
          <p14:tracePt t="353463" x="3308350" y="6521450"/>
          <p14:tracePt t="353479" x="3321050" y="6521450"/>
          <p14:tracePt t="353496" x="3333750" y="6527800"/>
          <p14:tracePt t="353513" x="3340100" y="6527800"/>
          <p14:tracePt t="353529" x="3352800" y="6534150"/>
          <p14:tracePt t="353546" x="3359150" y="6534150"/>
          <p14:tracePt t="353563" x="3365500" y="6534150"/>
          <p14:tracePt t="354713" x="0" y="0"/>
        </p14:tracePtLst>
        <p14:tracePtLst>
          <p14:tracePt t="357459" x="4572000" y="6261100"/>
          <p14:tracePt t="357473" x="4565650" y="6261100"/>
          <p14:tracePt t="357491" x="4559300" y="6261100"/>
          <p14:tracePt t="357506" x="4552950" y="6267450"/>
          <p14:tracePt t="357522" x="4546600" y="6273800"/>
          <p14:tracePt t="357531" x="4540250" y="6286500"/>
          <p14:tracePt t="357545" x="4527550" y="6311900"/>
          <p14:tracePt t="357562" x="4527550" y="6350000"/>
          <p14:tracePt t="357578" x="4521200" y="6388100"/>
          <p14:tracePt t="357595" x="4521200" y="6438900"/>
          <p14:tracePt t="357612" x="4527550" y="6496050"/>
          <p14:tracePt t="357629" x="4546600" y="6546850"/>
          <p14:tracePt t="357645" x="4578350" y="6584950"/>
          <p14:tracePt t="357662" x="4616450" y="6597650"/>
          <p14:tracePt t="357679" x="4641850" y="6610350"/>
          <p14:tracePt t="357681" x="4648200" y="6610350"/>
          <p14:tracePt t="357695" x="4660900" y="6610350"/>
          <p14:tracePt t="357712" x="4673600" y="6610350"/>
          <p14:tracePt t="357729" x="4705350" y="6597650"/>
          <p14:tracePt t="357745" x="4724400" y="6578600"/>
          <p14:tracePt t="357762" x="4737100" y="6540500"/>
          <p14:tracePt t="357778" x="4743450" y="6527800"/>
          <p14:tracePt t="357795" x="4749800" y="6508750"/>
          <p14:tracePt t="357811" x="4749800" y="6489700"/>
          <p14:tracePt t="357828" x="4749800" y="6477000"/>
          <p14:tracePt t="357962" x="4749800" y="6470650"/>
          <p14:tracePt t="357972" x="4749800" y="6464300"/>
          <p14:tracePt t="357983" x="4749800" y="6457950"/>
          <p14:tracePt t="357995" x="4743450" y="6432550"/>
          <p14:tracePt t="358012" x="4730750" y="6413500"/>
          <p14:tracePt t="358028" x="4718050" y="6381750"/>
          <p14:tracePt t="358045" x="4699000" y="6362700"/>
          <p14:tracePt t="358061" x="4679950" y="6337300"/>
          <p14:tracePt t="358078" x="4673600" y="6330950"/>
          <p14:tracePt t="358095" x="4667250" y="6324600"/>
          <p14:tracePt t="358112" x="4660900" y="6324600"/>
          <p14:tracePt t="358131" x="4654550" y="6318250"/>
          <p14:tracePt t="358153" x="4648200" y="6318250"/>
          <p14:tracePt t="358202" x="4641850" y="6318250"/>
          <p14:tracePt t="358214" x="4635500" y="6318250"/>
          <p14:tracePt t="358228" x="4629150" y="6318250"/>
          <p14:tracePt t="358245" x="4603750" y="6330950"/>
          <p14:tracePt t="358261" x="4584700" y="6356350"/>
          <p14:tracePt t="358278" x="4565650" y="6381750"/>
          <p14:tracePt t="358295" x="4552950" y="6407150"/>
          <p14:tracePt t="358311" x="4546600" y="6426200"/>
          <p14:tracePt t="358328" x="4546600" y="6451600"/>
          <p14:tracePt t="358345" x="4546600" y="6470650"/>
          <p14:tracePt t="358361" x="4552950" y="6489700"/>
          <p14:tracePt t="358378" x="4559300" y="6496050"/>
          <p14:tracePt t="358395" x="4565650" y="6515100"/>
          <p14:tracePt t="358411" x="4572000" y="6521450"/>
          <p14:tracePt t="358428" x="4584700" y="6534150"/>
          <p14:tracePt t="358445" x="4603750" y="6540500"/>
          <p14:tracePt t="358461" x="4622800" y="6553200"/>
          <p14:tracePt t="358478" x="4641850" y="6553200"/>
          <p14:tracePt t="358495" x="4660900" y="6553200"/>
          <p14:tracePt t="358511" x="4667250" y="6553200"/>
          <p14:tracePt t="358528" x="4692650" y="6553200"/>
          <p14:tracePt t="358531" x="4699000" y="6546850"/>
          <p14:tracePt t="358545" x="4724400" y="6534150"/>
          <p14:tracePt t="358561" x="4737100" y="6496050"/>
          <p14:tracePt t="358578" x="4749800" y="6451600"/>
          <p14:tracePt t="358595" x="4756150" y="6407150"/>
          <p14:tracePt t="358611" x="4756150" y="6350000"/>
          <p14:tracePt t="358628" x="4756150" y="6318250"/>
          <p14:tracePt t="358645" x="4743450" y="6286500"/>
          <p14:tracePt t="358661" x="4737100" y="6280150"/>
          <p14:tracePt t="358678" x="4730750" y="6273800"/>
          <p14:tracePt t="358695" x="4724400" y="6273800"/>
          <p14:tracePt t="358711" x="4711700" y="6273800"/>
          <p14:tracePt t="358728" x="4679950" y="6273800"/>
          <p14:tracePt t="358729" x="4667250" y="6286500"/>
          <p14:tracePt t="358745" x="4654550" y="6324600"/>
          <p14:tracePt t="358761" x="4635500" y="6362700"/>
          <p14:tracePt t="358778" x="4635500" y="6394450"/>
          <p14:tracePt t="358794" x="4635500" y="6419850"/>
          <p14:tracePt t="358811" x="4635500" y="6445250"/>
          <p14:tracePt t="358828" x="4660900" y="6464300"/>
          <p14:tracePt t="358844" x="4679950" y="6477000"/>
          <p14:tracePt t="358861" x="4699000" y="6477000"/>
          <p14:tracePt t="358878" x="4711700" y="6477000"/>
          <p14:tracePt t="358895" x="4724400" y="6445250"/>
          <p14:tracePt t="358897" x="4724400" y="6438900"/>
          <p14:tracePt t="358911" x="4724400" y="6419850"/>
          <p14:tracePt t="358928" x="4705350" y="6362700"/>
          <p14:tracePt t="358944" x="4673600" y="6343650"/>
          <p14:tracePt t="358961" x="4667250" y="6337300"/>
          <p14:tracePt t="358978" x="4648200" y="6337300"/>
          <p14:tracePt t="358994" x="4629150" y="6337300"/>
          <p14:tracePt t="359011" x="4616450" y="6356350"/>
          <p14:tracePt t="359028" x="4597400" y="6381750"/>
          <p14:tracePt t="359044" x="4597400" y="6400800"/>
          <p14:tracePt t="359061" x="4597400" y="6419850"/>
          <p14:tracePt t="359078" x="4622800" y="6438900"/>
          <p14:tracePt t="359081" x="4635500" y="6445250"/>
          <p14:tracePt t="359094" x="4648200" y="6445250"/>
          <p14:tracePt t="359111" x="4667250" y="6445250"/>
          <p14:tracePt t="359113" x="4679950" y="6445250"/>
          <p14:tracePt t="359128" x="4679950" y="6432550"/>
          <p14:tracePt t="359145" x="4679950" y="6400800"/>
          <p14:tracePt t="359161" x="4673600" y="6362700"/>
          <p14:tracePt t="359178" x="4648200" y="6343650"/>
          <p14:tracePt t="359194" x="4616450" y="6324600"/>
          <p14:tracePt t="359211" x="4584700" y="6324600"/>
          <p14:tracePt t="359228" x="4546600" y="6324600"/>
          <p14:tracePt t="359244" x="4521200" y="6343650"/>
          <p14:tracePt t="359261" x="4508500" y="6381750"/>
          <p14:tracePt t="359278" x="4508500" y="6407150"/>
          <p14:tracePt t="359294" x="4508500" y="6438900"/>
          <p14:tracePt t="359311" x="4527550" y="6464300"/>
          <p14:tracePt t="359327" x="4559300" y="6483350"/>
          <p14:tracePt t="359344" x="4584700" y="6489700"/>
          <p14:tracePt t="359361" x="4610100" y="6489700"/>
          <p14:tracePt t="359378" x="4622800" y="6464300"/>
          <p14:tracePt t="359394" x="4622800" y="6432550"/>
          <p14:tracePt t="359411" x="4603750" y="6400800"/>
          <p14:tracePt t="359428" x="4578350" y="6388100"/>
          <p14:tracePt t="359445" x="4572000" y="6381750"/>
          <p14:tracePt t="359461" x="4559300" y="6381750"/>
          <p14:tracePt t="359478" x="4552950" y="6381750"/>
          <p14:tracePt t="359494" x="4552950" y="6394450"/>
          <p14:tracePt t="359511" x="4552950" y="6426200"/>
          <p14:tracePt t="359528" x="4578350" y="6457950"/>
          <p14:tracePt t="359530" x="4597400" y="6464300"/>
          <p14:tracePt t="359545" x="4616450" y="6470650"/>
          <p14:tracePt t="359561" x="4641850" y="6470650"/>
          <p14:tracePt t="359578" x="4648200" y="6457950"/>
          <p14:tracePt t="359594" x="4648200" y="6438900"/>
          <p14:tracePt t="359611" x="4641850" y="6394450"/>
          <p14:tracePt t="359628" x="4629150" y="6362700"/>
          <p14:tracePt t="359644" x="4610100" y="6356350"/>
          <p14:tracePt t="359661" x="4597400" y="6343650"/>
          <p14:tracePt t="359698" x="4597400" y="6350000"/>
          <p14:tracePt t="359711" x="4597400" y="6362700"/>
          <p14:tracePt t="359728" x="4603750" y="6388100"/>
          <p14:tracePt t="359730" x="4603750" y="6394450"/>
          <p14:tracePt t="359745" x="4635500" y="6407150"/>
          <p14:tracePt t="359771" x="4641850" y="6407150"/>
          <p14:tracePt t="359780" x="4648200" y="6407150"/>
          <p14:tracePt t="359826" x="4648200" y="6400800"/>
          <p14:tracePt t="359839" x="4648200" y="6394450"/>
          <p14:tracePt t="359852" x="4635500" y="6388100"/>
          <p14:tracePt t="359878" x="4629150" y="6388100"/>
          <p14:tracePt t="359895" x="4616450" y="6388100"/>
          <p14:tracePt t="359914" x="4616450" y="6394450"/>
          <p14:tracePt t="359928" x="4616450" y="6400800"/>
          <p14:tracePt t="359946" x="4616450" y="6413500"/>
          <p14:tracePt t="360105" x="0" y="0"/>
        </p14:tracePtLst>
        <p14:tracePtLst>
          <p14:tracePt t="360662" x="5346700" y="6280150"/>
          <p14:tracePt t="360680" x="5346700" y="6286500"/>
          <p14:tracePt t="360697" x="5346700" y="6311900"/>
          <p14:tracePt t="360711" x="5346700" y="6330950"/>
          <p14:tracePt t="360727" x="5346700" y="6369050"/>
          <p14:tracePt t="360744" x="5346700" y="6426200"/>
          <p14:tracePt t="360746" x="5353050" y="6457950"/>
          <p14:tracePt t="360761" x="5365750" y="6508750"/>
          <p14:tracePt t="360777" x="5391150" y="6553200"/>
          <p14:tracePt t="360794" x="5429250" y="6578600"/>
          <p14:tracePt t="360810" x="5454650" y="6591300"/>
          <p14:tracePt t="360827" x="5486400" y="6591300"/>
          <p14:tracePt t="360844" x="5524500" y="6584950"/>
          <p14:tracePt t="360860" x="5562600" y="6565900"/>
          <p14:tracePt t="360877" x="5581650" y="6534150"/>
          <p14:tracePt t="360894" x="5588000" y="6508750"/>
          <p14:tracePt t="360910" x="5588000" y="6477000"/>
          <p14:tracePt t="360913" x="5588000" y="6457950"/>
          <p14:tracePt t="360927" x="5588000" y="6438900"/>
          <p14:tracePt t="360945" x="5581650" y="6419850"/>
          <p14:tracePt t="360961" x="5562600" y="6407150"/>
          <p14:tracePt t="360977" x="5556250" y="6400800"/>
          <p14:tracePt t="360994" x="5543550" y="6400800"/>
          <p14:tracePt t="361010" x="5537200" y="6400800"/>
          <p14:tracePt t="361027" x="5530850" y="6400800"/>
          <p14:tracePt t="361044" x="5518150" y="6400800"/>
          <p14:tracePt t="361060" x="5511800" y="6407150"/>
          <p14:tracePt t="361077" x="5511800" y="6413500"/>
          <p14:tracePt t="361094" x="5511800" y="6432550"/>
          <p14:tracePt t="361110" x="5511800" y="6464300"/>
          <p14:tracePt t="361113" x="5518150" y="6477000"/>
          <p14:tracePt t="361127" x="5524500" y="6477000"/>
          <p14:tracePt t="361144" x="5537200" y="6489700"/>
          <p14:tracePt t="361178" x="5543550" y="6489700"/>
          <p14:tracePt t="361194" x="5543550" y="6477000"/>
          <p14:tracePt t="361210" x="5543550" y="6438900"/>
          <p14:tracePt t="361227" x="5537200" y="6413500"/>
          <p14:tracePt t="361244" x="5530850" y="6407150"/>
          <p14:tracePt t="361260" x="5530850" y="6400800"/>
          <p14:tracePt t="361277" x="5524500" y="6400800"/>
          <p14:tracePt t="361689" x="0" y="0"/>
        </p14:tracePtLst>
        <p14:tracePtLst>
          <p14:tracePt t="362508" x="4337050" y="6286500"/>
          <p14:tracePt t="362547" x="4337050" y="6292850"/>
          <p14:tracePt t="362568" x="4337050" y="6305550"/>
          <p14:tracePt t="362584" x="4337050" y="6330950"/>
          <p14:tracePt t="362598" x="4343400" y="6350000"/>
          <p14:tracePt t="362610" x="4356100" y="6369050"/>
          <p14:tracePt t="362626" x="4381500" y="6400800"/>
          <p14:tracePt t="362644" x="4400550" y="6426200"/>
          <p14:tracePt t="362660" x="4445000" y="6457950"/>
          <p14:tracePt t="362677" x="4495800" y="6483350"/>
          <p14:tracePt t="362693" x="4572000" y="6515100"/>
          <p14:tracePt t="362710" x="4654550" y="6546850"/>
          <p14:tracePt t="362727" x="4749800" y="6559550"/>
          <p14:tracePt t="362743" x="4864100" y="6584950"/>
          <p14:tracePt t="362746" x="4927600" y="6597650"/>
          <p14:tracePt t="362760" x="5003800" y="6616700"/>
          <p14:tracePt t="362777" x="5232400" y="6661150"/>
          <p14:tracePt t="362793" x="5403850" y="6686550"/>
          <p14:tracePt t="362810" x="5530850" y="6692900"/>
          <p14:tracePt t="362826" x="5594350" y="6692900"/>
          <p14:tracePt t="362843" x="5632450" y="6686550"/>
          <p14:tracePt t="362860" x="5651500" y="6680200"/>
          <p14:tracePt t="362877" x="5676900" y="6661150"/>
          <p14:tracePt t="362893" x="5695950" y="6648450"/>
          <p14:tracePt t="362910" x="5727700" y="6635750"/>
          <p14:tracePt t="362927" x="5746750" y="6623050"/>
          <p14:tracePt t="362943" x="5759450" y="6610350"/>
          <p14:tracePt t="362945" x="5759450" y="6604000"/>
          <p14:tracePt t="362961" x="5772150" y="6591300"/>
          <p14:tracePt t="362977" x="5784850" y="6572250"/>
          <p14:tracePt t="362993" x="5810250" y="6553200"/>
          <p14:tracePt t="363010" x="5829300" y="6534150"/>
          <p14:tracePt t="363026" x="5854700" y="6515100"/>
          <p14:tracePt t="363043" x="5867400" y="6502400"/>
          <p14:tracePt t="363060" x="5867400" y="6483350"/>
          <p14:tracePt t="363076" x="5873750" y="6477000"/>
          <p14:tracePt t="363093" x="5873750" y="6457950"/>
          <p14:tracePt t="363110" x="5873750" y="6451600"/>
          <p14:tracePt t="363126" x="5873750" y="6432550"/>
          <p14:tracePt t="363129" x="5873750" y="6426200"/>
          <p14:tracePt t="363143" x="5867400" y="6419850"/>
          <p14:tracePt t="363160" x="5854700" y="6394450"/>
          <p14:tracePt t="363177" x="5835650" y="6375400"/>
          <p14:tracePt t="363193" x="5822950" y="6362700"/>
          <p14:tracePt t="363210" x="5810250" y="6356350"/>
          <p14:tracePt t="363226" x="5803900" y="6350000"/>
          <p14:tracePt t="363243" x="5784850" y="6343650"/>
          <p14:tracePt t="363260" x="5772150" y="6337300"/>
          <p14:tracePt t="363276" x="5740400" y="6324600"/>
          <p14:tracePt t="363293" x="5689600" y="6311900"/>
          <p14:tracePt t="363310" x="5619750" y="6299200"/>
          <p14:tracePt t="363326" x="5530850" y="6286500"/>
          <p14:tracePt t="363329" x="5486400" y="6273800"/>
          <p14:tracePt t="363343" x="5441950" y="6267450"/>
          <p14:tracePt t="363360" x="5378450" y="6267450"/>
          <p14:tracePt t="363362" x="5334000" y="6267450"/>
          <p14:tracePt t="363376" x="5257800" y="6267450"/>
          <p14:tracePt t="363393" x="5168900" y="6267450"/>
          <p14:tracePt t="363410" x="5092700" y="6267450"/>
          <p14:tracePt t="363427" x="5003800" y="6280150"/>
          <p14:tracePt t="363443" x="4940300" y="6292850"/>
          <p14:tracePt t="363460" x="4857750" y="6305550"/>
          <p14:tracePt t="363476" x="4787900" y="6318250"/>
          <p14:tracePt t="363493" x="4743450" y="6324600"/>
          <p14:tracePt t="363510" x="4692650" y="6330950"/>
          <p14:tracePt t="363526" x="4654550" y="6337300"/>
          <p14:tracePt t="363531" x="4641850" y="6343650"/>
          <p14:tracePt t="363543" x="4629150" y="6350000"/>
          <p14:tracePt t="363560" x="4616450" y="6356350"/>
          <p14:tracePt t="363576" x="4591050" y="6369050"/>
          <p14:tracePt t="363593" x="4578350" y="6375400"/>
          <p14:tracePt t="363610" x="4565650" y="6388100"/>
          <p14:tracePt t="363626" x="4552950" y="6394450"/>
          <p14:tracePt t="363643" x="4540250" y="6419850"/>
          <p14:tracePt t="363660" x="4533900" y="6438900"/>
          <p14:tracePt t="363677" x="4533900" y="6451600"/>
          <p14:tracePt t="363693" x="4533900" y="6464300"/>
          <p14:tracePt t="363710" x="4533900" y="6477000"/>
          <p14:tracePt t="363726" x="4533900" y="6483350"/>
          <p14:tracePt t="363743" x="4533900" y="6502400"/>
          <p14:tracePt t="363745" x="4533900" y="6508750"/>
          <p14:tracePt t="363759" x="4546600" y="6521450"/>
          <p14:tracePt t="363777" x="4597400" y="6546850"/>
          <p14:tracePt t="363793" x="4667250" y="6565900"/>
          <p14:tracePt t="363809" x="4800600" y="6597650"/>
          <p14:tracePt t="363826" x="4959350" y="6604000"/>
          <p14:tracePt t="363843" x="5149850" y="6604000"/>
          <p14:tracePt t="363859" x="5308600" y="6604000"/>
          <p14:tracePt t="363876" x="5422900" y="6604000"/>
          <p14:tracePt t="363893" x="5511800" y="6604000"/>
          <p14:tracePt t="363909" x="5568950" y="6604000"/>
          <p14:tracePt t="363926" x="5645150" y="6597650"/>
          <p14:tracePt t="363943" x="5689600" y="6584950"/>
          <p14:tracePt t="363946" x="5708650" y="6584950"/>
          <p14:tracePt t="363960" x="5734050" y="6578600"/>
          <p14:tracePt t="363976" x="5753100" y="6565900"/>
          <p14:tracePt t="363993" x="5765800" y="6559550"/>
          <p14:tracePt t="364009" x="5772150" y="6559550"/>
          <p14:tracePt t="364026" x="5778500" y="6540500"/>
          <p14:tracePt t="364051" x="5778500" y="6527800"/>
          <p14:tracePt t="364063" x="5778500" y="6521450"/>
          <p14:tracePt t="364076" x="5778500" y="6496050"/>
          <p14:tracePt t="364093" x="5778500" y="6477000"/>
          <p14:tracePt t="364110" x="5778500" y="6457950"/>
          <p14:tracePt t="364126" x="5772150" y="6451600"/>
          <p14:tracePt t="364144" x="5765800" y="6432550"/>
          <p14:tracePt t="364160" x="5753100" y="6419850"/>
          <p14:tracePt t="364177" x="5746750" y="6413500"/>
          <p14:tracePt t="364193" x="5727700" y="6394450"/>
          <p14:tracePt t="364210" x="5708650" y="6388100"/>
          <p14:tracePt t="364226" x="5683250" y="6375400"/>
          <p14:tracePt t="364243" x="5651500" y="6362700"/>
          <p14:tracePt t="364259" x="5619750" y="6350000"/>
          <p14:tracePt t="364276" x="5575300" y="6343650"/>
          <p14:tracePt t="364293" x="5524500" y="6330950"/>
          <p14:tracePt t="364309" x="5461000" y="6318250"/>
          <p14:tracePt t="364326" x="5378450" y="6305550"/>
          <p14:tracePt t="364343" x="5321300" y="6305550"/>
          <p14:tracePt t="364359" x="5264150" y="6305550"/>
          <p14:tracePt t="364361" x="5232400" y="6305550"/>
          <p14:tracePt t="364376" x="5168900" y="6305550"/>
          <p14:tracePt t="364393" x="5092700" y="6305550"/>
          <p14:tracePt t="364410" x="5016500" y="6305550"/>
          <p14:tracePt t="364426" x="4933950" y="6305550"/>
          <p14:tracePt t="364443" x="4832350" y="6305550"/>
          <p14:tracePt t="364459" x="4762500" y="6318250"/>
          <p14:tracePt t="364476" x="4724400" y="6330950"/>
          <p14:tracePt t="364493" x="4686300" y="6337300"/>
          <p14:tracePt t="364509" x="4673600" y="6343650"/>
          <p14:tracePt t="364526" x="4648200" y="6356350"/>
          <p14:tracePt t="364529" x="4641850" y="6356350"/>
          <p14:tracePt t="364542" x="4635500" y="6362700"/>
          <p14:tracePt t="364559" x="4629150" y="6375400"/>
          <p14:tracePt t="364577" x="4622800" y="6394450"/>
          <p14:tracePt t="364593" x="4622800" y="6407150"/>
          <p14:tracePt t="364609" x="4622800" y="6426200"/>
          <p14:tracePt t="364626" x="4641850" y="6451600"/>
          <p14:tracePt t="364643" x="4679950" y="6470650"/>
          <p14:tracePt t="364659" x="4762500" y="6483350"/>
          <p14:tracePt t="364676" x="4857750" y="6496050"/>
          <p14:tracePt t="364693" x="4965700" y="6496050"/>
          <p14:tracePt t="364709" x="5073650" y="6496050"/>
          <p14:tracePt t="364726" x="5149850" y="6496050"/>
          <p14:tracePt t="364742" x="5187950" y="6496050"/>
          <p14:tracePt t="364746" x="5200650" y="6496050"/>
          <p14:tracePt t="364759" x="5213350" y="6496050"/>
          <p14:tracePt t="364776" x="5232400" y="6496050"/>
          <p14:tracePt t="364792" x="5245100" y="6496050"/>
          <p14:tracePt t="364809" x="5251450" y="6496050"/>
          <p14:tracePt t="365289" x="0" y="0"/>
        </p14:tracePtLst>
        <p14:tracePtLst>
          <p14:tracePt t="365700" x="5175250" y="6305550"/>
          <p14:tracePt t="365717" x="5162550" y="6305550"/>
          <p14:tracePt t="365731" x="5143500" y="6311900"/>
          <p14:tracePt t="365742" x="5130800" y="6318250"/>
          <p14:tracePt t="365759" x="5118100" y="6337300"/>
          <p14:tracePt t="365776" x="5105400" y="6356350"/>
          <p14:tracePt t="365778" x="5099050" y="6369050"/>
          <p14:tracePt t="365792" x="5092700" y="6381750"/>
          <p14:tracePt t="365809" x="5092700" y="6400800"/>
          <p14:tracePt t="365825" x="5092700" y="6419850"/>
          <p14:tracePt t="365842" x="5105400" y="6451600"/>
          <p14:tracePt t="365859" x="5124450" y="6470650"/>
          <p14:tracePt t="365875" x="5168900" y="6489700"/>
          <p14:tracePt t="365892" x="5232400" y="6508750"/>
          <p14:tracePt t="365909" x="5308600" y="6515100"/>
          <p14:tracePt t="365926" x="5384800" y="6515100"/>
          <p14:tracePt t="365942" x="5441950" y="6508750"/>
          <p14:tracePt t="365959" x="5473700" y="6502400"/>
          <p14:tracePt t="365961" x="5480050" y="6496050"/>
          <p14:tracePt t="365976" x="5486400" y="6483350"/>
          <p14:tracePt t="365993" x="5492750" y="6457950"/>
          <p14:tracePt t="366009" x="5492750" y="6432550"/>
          <p14:tracePt t="366025" x="5492750" y="6407150"/>
          <p14:tracePt t="366042" x="5486400" y="6394450"/>
          <p14:tracePt t="366059" x="5467350" y="6388100"/>
          <p14:tracePt t="366075" x="5441950" y="6369050"/>
          <p14:tracePt t="366092" x="5410200" y="6356350"/>
          <p14:tracePt t="366109" x="5397500" y="6350000"/>
          <p14:tracePt t="366125" x="5384800" y="6350000"/>
          <p14:tracePt t="366337" x="0" y="0"/>
        </p14:tracePtLst>
        <p14:tracePtLst>
          <p14:tracePt t="367130" x="4019550" y="4260850"/>
          <p14:tracePt t="367140" x="4013200" y="4260850"/>
          <p14:tracePt t="367153" x="4006850" y="4279900"/>
          <p14:tracePt t="367162" x="4006850" y="4286250"/>
          <p14:tracePt t="367175" x="4006850" y="4298950"/>
          <p14:tracePt t="367192" x="4006850" y="4324350"/>
          <p14:tracePt t="367193" x="4006850" y="4343400"/>
          <p14:tracePt t="367208" x="4013200" y="4400550"/>
          <p14:tracePt t="367225" x="4038600" y="4445000"/>
          <p14:tracePt t="367242" x="4070350" y="4476750"/>
          <p14:tracePt t="367258" x="4102100" y="4514850"/>
          <p14:tracePt t="367275" x="4165600" y="4546600"/>
          <p14:tracePt t="367291" x="4248150" y="4559300"/>
          <p14:tracePt t="367308" x="4298950" y="4559300"/>
          <p14:tracePt t="367325" x="4368800" y="4559300"/>
          <p14:tracePt t="367341" x="4394200" y="4546600"/>
          <p14:tracePt t="367358" x="4406900" y="4527550"/>
          <p14:tracePt t="367375" x="4406900" y="4495800"/>
          <p14:tracePt t="367392" x="4406900" y="4464050"/>
          <p14:tracePt t="367393" x="4406900" y="4445000"/>
          <p14:tracePt t="367408" x="4400550" y="4387850"/>
          <p14:tracePt t="367425" x="4362450" y="4356100"/>
          <p14:tracePt t="367442" x="4330700" y="4318000"/>
          <p14:tracePt t="367458" x="4286250" y="4292600"/>
          <p14:tracePt t="367475" x="4248150" y="4279900"/>
          <p14:tracePt t="367491" x="4216400" y="4267200"/>
          <p14:tracePt t="367508" x="4203700" y="4267200"/>
          <p14:tracePt t="367525" x="4178300" y="4267200"/>
          <p14:tracePt t="367541" x="4159250" y="4267200"/>
          <p14:tracePt t="367558" x="4140200" y="4267200"/>
          <p14:tracePt t="367575" x="4114800" y="4273550"/>
          <p14:tracePt t="367591" x="4095750" y="4279900"/>
          <p14:tracePt t="367594" x="4095750" y="4286250"/>
          <p14:tracePt t="367608" x="4089400" y="4298950"/>
          <p14:tracePt t="367625" x="4089400" y="4318000"/>
          <p14:tracePt t="367641" x="4089400" y="4337050"/>
          <p14:tracePt t="367658" x="4102100" y="4375150"/>
          <p14:tracePt t="367675" x="4127500" y="4400550"/>
          <p14:tracePt t="367692" x="4171950" y="4419600"/>
          <p14:tracePt t="367708" x="4241800" y="4432300"/>
          <p14:tracePt t="367725" x="4298950" y="4438650"/>
          <p14:tracePt t="367742" x="4356100" y="4438650"/>
          <p14:tracePt t="367758" x="4387850" y="4432300"/>
          <p14:tracePt t="367775" x="4406900" y="4413250"/>
          <p14:tracePt t="367777" x="4413250" y="4400550"/>
          <p14:tracePt t="367791" x="4413250" y="4394200"/>
          <p14:tracePt t="367808" x="4419600" y="4368800"/>
          <p14:tracePt t="367825" x="4419600" y="4337050"/>
          <p14:tracePt t="367841" x="4394200" y="4311650"/>
          <p14:tracePt t="367858" x="4330700" y="4279900"/>
          <p14:tracePt t="367875" x="4248150" y="4254500"/>
          <p14:tracePt t="367891" x="4171950" y="4235450"/>
          <p14:tracePt t="367908" x="4121150" y="4229100"/>
          <p14:tracePt t="367925" x="4076700" y="4229100"/>
          <p14:tracePt t="367941" x="4064000" y="4229100"/>
          <p14:tracePt t="367958" x="4057650" y="4229100"/>
          <p14:tracePt t="367975" x="4044950" y="4235450"/>
          <p14:tracePt t="367991" x="4044950" y="4254500"/>
          <p14:tracePt t="368008" x="4044950" y="4286250"/>
          <p14:tracePt t="368010" x="4044950" y="4305300"/>
          <p14:tracePt t="368025" x="4070350" y="4330700"/>
          <p14:tracePt t="368041" x="4102100" y="4356100"/>
          <p14:tracePt t="368058" x="4152900" y="4368800"/>
          <p14:tracePt t="368075" x="4203700" y="4375150"/>
          <p14:tracePt t="368091" x="4241800" y="4375150"/>
          <p14:tracePt t="368108" x="4267200" y="4368800"/>
          <p14:tracePt t="368125" x="4279900" y="4356100"/>
          <p14:tracePt t="368141" x="4279900" y="4337050"/>
          <p14:tracePt t="368158" x="4279900" y="4298950"/>
          <p14:tracePt t="368175" x="4279900" y="4273550"/>
          <p14:tracePt t="368191" x="4260850" y="4241800"/>
          <p14:tracePt t="368193" x="4235450" y="4229100"/>
          <p14:tracePt t="368208" x="4152900" y="4203700"/>
          <p14:tracePt t="368225" x="4051300" y="4171950"/>
          <p14:tracePt t="368241" x="3975100" y="4165600"/>
          <p14:tracePt t="368258" x="3930650" y="4165600"/>
          <p14:tracePt t="368274" x="3917950" y="4165600"/>
          <p14:tracePt t="368291" x="3911600" y="4165600"/>
          <p14:tracePt t="368308" x="3905250" y="4165600"/>
          <p14:tracePt t="368325" x="3905250" y="4178300"/>
          <p14:tracePt t="368341" x="3905250" y="4197350"/>
          <p14:tracePt t="368358" x="3917950" y="4216400"/>
          <p14:tracePt t="368374" x="3949700" y="4241800"/>
          <p14:tracePt t="368377" x="3975100" y="4254500"/>
          <p14:tracePt t="368391" x="4000500" y="4260850"/>
          <p14:tracePt t="368408" x="4025900" y="4267200"/>
          <p14:tracePt t="368410" x="4044950" y="4267200"/>
          <p14:tracePt t="368425" x="4057650" y="4267200"/>
          <p14:tracePt t="368441" x="4070350" y="4267200"/>
          <p14:tracePt t="368458" x="4070350" y="4260850"/>
          <p14:tracePt t="368474" x="4070350" y="4254500"/>
          <p14:tracePt t="368492" x="4070350" y="4248150"/>
          <p14:tracePt t="368508" x="4070350" y="4235450"/>
          <p14:tracePt t="368530" x="4070350" y="4229100"/>
          <p14:tracePt t="368625" x="0" y="0"/>
        </p14:tracePtLst>
        <p14:tracePtLst>
          <p14:tracePt t="370643" x="6578600" y="6311900"/>
          <p14:tracePt t="370698" x="6572250" y="6311900"/>
          <p14:tracePt t="370714" x="6565900" y="6311900"/>
          <p14:tracePt t="370729" x="6559550" y="6324600"/>
          <p14:tracePt t="370741" x="6559550" y="6343650"/>
          <p14:tracePt t="370757" x="6553200" y="6369050"/>
          <p14:tracePt t="370774" x="6553200" y="6407150"/>
          <p14:tracePt t="370791" x="6553200" y="6438900"/>
          <p14:tracePt t="370793" x="6553200" y="6457950"/>
          <p14:tracePt t="370807" x="6553200" y="6477000"/>
          <p14:tracePt t="370824" x="6565900" y="6508750"/>
          <p14:tracePt t="370825" x="6572250" y="6527800"/>
          <p14:tracePt t="370840" x="6597650" y="6546850"/>
          <p14:tracePt t="370857" x="6629400" y="6572250"/>
          <p14:tracePt t="370874" x="6648450" y="6584950"/>
          <p14:tracePt t="370890" x="6667500" y="6591300"/>
          <p14:tracePt t="370907" x="6680200" y="6591300"/>
          <p14:tracePt t="370924" x="6705600" y="6591300"/>
          <p14:tracePt t="370941" x="6718300" y="6578600"/>
          <p14:tracePt t="370957" x="6718300" y="6559550"/>
          <p14:tracePt t="370974" x="6718300" y="6527800"/>
          <p14:tracePt t="370991" x="6718300" y="6470650"/>
          <p14:tracePt t="371007" x="6699250" y="6419850"/>
          <p14:tracePt t="371024" x="6673850" y="6375400"/>
          <p14:tracePt t="371026" x="6667500" y="6356350"/>
          <p14:tracePt t="371041" x="6648450" y="6324600"/>
          <p14:tracePt t="371057" x="6635750" y="6311900"/>
          <p14:tracePt t="371154" x="6629400" y="6311900"/>
          <p14:tracePt t="371165" x="6623050" y="6318250"/>
          <p14:tracePt t="371179" x="6610350" y="6356350"/>
          <p14:tracePt t="371191" x="6604000" y="6375400"/>
          <p14:tracePt t="371207" x="6591300" y="6407150"/>
          <p14:tracePt t="371210" x="6591300" y="6419850"/>
          <p14:tracePt t="371224" x="6591300" y="6451600"/>
          <p14:tracePt t="371241" x="6591300" y="6464300"/>
          <p14:tracePt t="371257" x="6591300" y="6477000"/>
          <p14:tracePt t="371274" x="6597650" y="6489700"/>
          <p14:tracePt t="371297" x="6604000" y="6489700"/>
          <p14:tracePt t="371321" x="6610350" y="6489700"/>
          <p14:tracePt t="371338" x="6616700" y="6470650"/>
          <p14:tracePt t="371346" x="6616700" y="6464300"/>
          <p14:tracePt t="371357" x="6616700" y="6451600"/>
          <p14:tracePt t="371374" x="6616700" y="6432550"/>
          <p14:tracePt t="371390" x="6616700" y="6413500"/>
          <p14:tracePt t="371649" x="0" y="0"/>
        </p14:tracePtLst>
        <p14:tracePtLst>
          <p14:tracePt t="372027" x="6470650" y="6350000"/>
          <p14:tracePt t="372041" x="6470650" y="6394450"/>
          <p14:tracePt t="372057" x="6470650" y="6432550"/>
          <p14:tracePt t="372074" x="6489700" y="6470650"/>
          <p14:tracePt t="372090" x="6521450" y="6496050"/>
          <p14:tracePt t="372107" x="6565900" y="6515100"/>
          <p14:tracePt t="372123" x="6604000" y="6527800"/>
          <p14:tracePt t="372140" x="6616700" y="6527800"/>
          <p14:tracePt t="372157" x="6629400" y="6527800"/>
          <p14:tracePt t="372173" x="6648450" y="6515100"/>
          <p14:tracePt t="372190" x="6661150" y="6477000"/>
          <p14:tracePt t="372207" x="6661150" y="6451600"/>
          <p14:tracePt t="372210" x="6661150" y="6426200"/>
          <p14:tracePt t="372224" x="6661150" y="6413500"/>
          <p14:tracePt t="372241" x="6648450" y="6350000"/>
          <p14:tracePt t="372257" x="6629400" y="6324600"/>
          <p14:tracePt t="372274" x="6623050" y="6311900"/>
          <p14:tracePt t="372347" x="6616700" y="6311900"/>
          <p14:tracePt t="372359" x="6610350" y="6324600"/>
          <p14:tracePt t="372373" x="6604000" y="6337300"/>
          <p14:tracePt t="372390" x="6597650" y="6362700"/>
          <p14:tracePt t="372393" x="6597650" y="6369050"/>
          <p14:tracePt t="372407" x="6597650" y="6381750"/>
          <p14:tracePt t="372424" x="6597650" y="6400800"/>
          <p14:tracePt t="372441" x="6597650" y="6407150"/>
          <p14:tracePt t="372457" x="6604000" y="6419850"/>
          <p14:tracePt t="372474" x="6610350" y="6426200"/>
          <p14:tracePt t="372506" x="6616700" y="6426200"/>
          <p14:tracePt t="372524" x="6616700" y="6413500"/>
          <p14:tracePt t="372533" x="6616700" y="6407150"/>
          <p14:tracePt t="372544" x="6616700" y="6394450"/>
          <p14:tracePt t="372557" x="6616700" y="6381750"/>
          <p14:tracePt t="372573" x="6616700" y="6369050"/>
          <p14:tracePt t="372618" x="6604000" y="6369050"/>
          <p14:tracePt t="372628" x="6604000" y="6381750"/>
          <p14:tracePt t="372640" x="6604000" y="6407150"/>
          <p14:tracePt t="372657" x="6597650" y="6426200"/>
          <p14:tracePt t="372673" x="6597650" y="6438900"/>
          <p14:tracePt t="372762" x="6597650" y="6445250"/>
          <p14:tracePt t="372842" x="0" y="0"/>
        </p14:tracePtLst>
        <p14:tracePtLst>
          <p14:tracePt t="373693" x="7213600" y="6318250"/>
          <p14:tracePt t="373709" x="7207250" y="6356350"/>
          <p14:tracePt t="373723" x="7207250" y="6407150"/>
          <p14:tracePt t="373741" x="7207250" y="6457950"/>
          <p14:tracePt t="373757" x="7207250" y="6508750"/>
          <p14:tracePt t="373773" x="7232650" y="6540500"/>
          <p14:tracePt t="373790" x="7277100" y="6565900"/>
          <p14:tracePt t="373806" x="7346950" y="6584950"/>
          <p14:tracePt t="373823" x="7467600" y="6604000"/>
          <p14:tracePt t="373840" x="7607300" y="6604000"/>
          <p14:tracePt t="373842" x="7670800" y="6604000"/>
          <p14:tracePt t="373857" x="7766050" y="6597650"/>
          <p14:tracePt t="373873" x="7797800" y="6572250"/>
          <p14:tracePt t="373889" x="7804150" y="6546850"/>
          <p14:tracePt t="373906" x="7804150" y="6534150"/>
          <p14:tracePt t="373923" x="7804150" y="6508750"/>
          <p14:tracePt t="373939" x="7804150" y="6496050"/>
          <p14:tracePt t="373978" x="7804150" y="6483350"/>
          <p14:tracePt t="374017" x="7797800" y="6477000"/>
          <p14:tracePt t="374089" x="0" y="0"/>
        </p14:tracePtLst>
        <p14:tracePtLst>
          <p14:tracePt t="374685" x="8445500" y="6508750"/>
          <p14:tracePt t="374703" x="8451850" y="6502400"/>
          <p14:tracePt t="374724" x="8458200" y="6489700"/>
          <p14:tracePt t="374740" x="8470900" y="6470650"/>
          <p14:tracePt t="374756" x="8477250" y="6445250"/>
          <p14:tracePt t="374773" x="8483600" y="6432550"/>
          <p14:tracePt t="374789" x="8483600" y="6419850"/>
          <p14:tracePt t="374806" x="8483600" y="6381750"/>
          <p14:tracePt t="374823" x="8464550" y="6356350"/>
          <p14:tracePt t="374825" x="8451850" y="6343650"/>
          <p14:tracePt t="374839" x="8439150" y="6330950"/>
          <p14:tracePt t="374857" x="8394700" y="6299200"/>
          <p14:tracePt t="374873" x="8375650" y="6299200"/>
          <p14:tracePt t="374889" x="8356600" y="6299200"/>
          <p14:tracePt t="374906" x="8343900" y="6299200"/>
          <p14:tracePt t="374923" x="8318500" y="6311900"/>
          <p14:tracePt t="374939" x="8305800" y="6343650"/>
          <p14:tracePt t="374956" x="8286750" y="6381750"/>
          <p14:tracePt t="374972" x="8274050" y="6445250"/>
          <p14:tracePt t="374989" x="8274050" y="6483350"/>
          <p14:tracePt t="375006" x="8274050" y="6540500"/>
          <p14:tracePt t="375022" x="8293100" y="6565900"/>
          <p14:tracePt t="375025" x="8305800" y="6578600"/>
          <p14:tracePt t="375039" x="8324850" y="6584950"/>
          <p14:tracePt t="375055" x="8343900" y="6591300"/>
          <p14:tracePt t="375072" x="8394700" y="6591300"/>
          <p14:tracePt t="375089" x="8432800" y="6584950"/>
          <p14:tracePt t="375106" x="8451850" y="6565900"/>
          <p14:tracePt t="375122" x="8470900" y="6540500"/>
          <p14:tracePt t="375139" x="8470900" y="6521450"/>
          <p14:tracePt t="375155" x="8470900" y="6502400"/>
          <p14:tracePt t="375172" x="8464550" y="6477000"/>
          <p14:tracePt t="375189" x="8445500" y="6470650"/>
          <p14:tracePt t="375206" x="8420100" y="6457950"/>
          <p14:tracePt t="375266" x="8407400" y="6457950"/>
          <p14:tracePt t="375282" x="8407400" y="6464300"/>
          <p14:tracePt t="375418" x="8407400" y="6457950"/>
          <p14:tracePt t="375429" x="8407400" y="6451600"/>
          <p14:tracePt t="375443" x="8407400" y="6438900"/>
          <p14:tracePt t="375456" x="8407400" y="6432550"/>
          <p14:tracePt t="375707" x="8407400" y="6426200"/>
          <p14:tracePt t="375717" x="8407400" y="6419850"/>
          <p14:tracePt t="375730" x="8407400" y="6413500"/>
          <p14:tracePt t="375747" x="8401050" y="6394450"/>
          <p14:tracePt t="375756" x="8394700" y="6388100"/>
          <p14:tracePt t="375773" x="8382000" y="6369050"/>
          <p14:tracePt t="375789" x="8362950" y="6362700"/>
          <p14:tracePt t="375806" x="8337550" y="6350000"/>
          <p14:tracePt t="375822" x="8331200" y="6343650"/>
          <p14:tracePt t="375826" x="8324850" y="6343650"/>
          <p14:tracePt t="375839" x="8312150" y="6343650"/>
          <p14:tracePt t="375856" x="8299450" y="6343650"/>
          <p14:tracePt t="375873" x="8280400" y="6350000"/>
          <p14:tracePt t="375889" x="8267700" y="6375400"/>
          <p14:tracePt t="375905" x="8267700" y="6400800"/>
          <p14:tracePt t="375922" x="8267700" y="6438900"/>
          <p14:tracePt t="375939" x="8274050" y="6464300"/>
          <p14:tracePt t="375955" x="8293100" y="6483350"/>
          <p14:tracePt t="375972" x="8312150" y="6489700"/>
          <p14:tracePt t="375989" x="8331200" y="6489700"/>
          <p14:tracePt t="376005" x="8362950" y="6489700"/>
          <p14:tracePt t="376022" x="8407400" y="6489700"/>
          <p14:tracePt t="376025" x="8420100" y="6483350"/>
          <p14:tracePt t="376039" x="8439150" y="6477000"/>
          <p14:tracePt t="376055" x="8458200" y="6451600"/>
          <p14:tracePt t="376058" x="8464550" y="6445250"/>
          <p14:tracePt t="376072" x="8464550" y="6438900"/>
          <p14:tracePt t="376088" x="8464550" y="6432550"/>
          <p14:tracePt t="376297" x="0" y="0"/>
        </p14:tracePtLst>
        <p14:tracePtLst>
          <p14:tracePt t="377587" x="6604000" y="6546850"/>
          <p14:tracePt t="377741" x="6616700" y="6546850"/>
          <p14:tracePt t="377756" x="6680200" y="6546850"/>
          <p14:tracePt t="377772" x="6788150" y="6546850"/>
          <p14:tracePt t="377790" x="6921500" y="6546850"/>
          <p14:tracePt t="377805" x="7061200" y="6546850"/>
          <p14:tracePt t="377822" x="7219950" y="6559550"/>
          <p14:tracePt t="377838" x="7359650" y="6572250"/>
          <p14:tracePt t="377842" x="7435850" y="6591300"/>
          <p14:tracePt t="377855" x="7499350" y="6597650"/>
          <p14:tracePt t="377872" x="7620000" y="6610350"/>
          <p14:tracePt t="377888" x="7829550" y="6610350"/>
          <p14:tracePt t="377905" x="7969250" y="6610350"/>
          <p14:tracePt t="377921" x="8083550" y="6610350"/>
          <p14:tracePt t="377938" x="8172450" y="6610350"/>
          <p14:tracePt t="377955" x="8235950" y="6610350"/>
          <p14:tracePt t="377971" x="8324850" y="6610350"/>
          <p14:tracePt t="377988" x="8401050" y="6610350"/>
          <p14:tracePt t="378005" x="8477250" y="6610350"/>
          <p14:tracePt t="378021" x="8540750" y="6610350"/>
          <p14:tracePt t="378038" x="8585200" y="6610350"/>
          <p14:tracePt t="378055" x="8629650" y="6610350"/>
          <p14:tracePt t="378057" x="8648700" y="6610350"/>
          <p14:tracePt t="378071" x="8661400" y="6610350"/>
          <p14:tracePt t="378088" x="8699500" y="6610350"/>
          <p14:tracePt t="378089" x="8705850" y="6610350"/>
          <p14:tracePt t="378105" x="8718550" y="6610350"/>
          <p14:tracePt t="378121" x="8724900" y="6610350"/>
          <p14:tracePt t="378138" x="8737600" y="6604000"/>
          <p14:tracePt t="378154" x="8750300" y="6591300"/>
          <p14:tracePt t="378171" x="8756650" y="6572250"/>
          <p14:tracePt t="378188" x="8763000" y="6553200"/>
          <p14:tracePt t="378205" x="8763000" y="6540500"/>
          <p14:tracePt t="378221" x="8763000" y="6521450"/>
          <p14:tracePt t="378238" x="8763000" y="6483350"/>
          <p14:tracePt t="378242" x="8756650" y="6477000"/>
          <p14:tracePt t="378255" x="8756650" y="6464300"/>
          <p14:tracePt t="378272" x="8737600" y="6445250"/>
          <p14:tracePt t="378289" x="8680450" y="6400800"/>
          <p14:tracePt t="378305" x="8629650" y="6375400"/>
          <p14:tracePt t="378322" x="8547100" y="6350000"/>
          <p14:tracePt t="378338" x="8451850" y="6337300"/>
          <p14:tracePt t="378355" x="8362950" y="6324600"/>
          <p14:tracePt t="378371" x="8261350" y="6324600"/>
          <p14:tracePt t="378388" x="8134350" y="6324600"/>
          <p14:tracePt t="378405" x="7988300" y="6324600"/>
          <p14:tracePt t="378421" x="7848600" y="6324600"/>
          <p14:tracePt t="378425" x="7797800" y="6324600"/>
          <p14:tracePt t="378438" x="7753350" y="6324600"/>
          <p14:tracePt t="378455" x="7689850" y="6324600"/>
          <p14:tracePt t="378457" x="7664450" y="6324600"/>
          <p14:tracePt t="378471" x="7632700" y="6324600"/>
          <p14:tracePt t="378488" x="7581900" y="6337300"/>
          <p14:tracePt t="378504" x="7550150" y="6350000"/>
          <p14:tracePt t="378521" x="7531100" y="6369050"/>
          <p14:tracePt t="378538" x="7505700" y="6388100"/>
          <p14:tracePt t="378555" x="7486650" y="6413500"/>
          <p14:tracePt t="378571" x="7480300" y="6419850"/>
          <p14:tracePt t="378588" x="7467600" y="6432550"/>
          <p14:tracePt t="378605" x="7467600" y="6438900"/>
          <p14:tracePt t="378621" x="7467600" y="6451600"/>
          <p14:tracePt t="378638" x="7467600" y="6457950"/>
          <p14:tracePt t="378674" x="7467600" y="6464300"/>
          <p14:tracePt t="378762" x="7467600" y="6470650"/>
          <p14:tracePt t="378774" x="7467600" y="6483350"/>
          <p14:tracePt t="378789" x="7467600" y="6508750"/>
          <p14:tracePt t="378805" x="7493000" y="6534150"/>
          <p14:tracePt t="378809" x="7512050" y="6540500"/>
          <p14:tracePt t="378821" x="7531100" y="6553200"/>
          <p14:tracePt t="378838" x="7588250" y="6584950"/>
          <p14:tracePt t="378854" x="7658100" y="6610350"/>
          <p14:tracePt t="378871" x="7753350" y="6635750"/>
          <p14:tracePt t="378873" x="7797800" y="6642100"/>
          <p14:tracePt t="378888" x="7842250" y="6648450"/>
          <p14:tracePt t="378905" x="7962900" y="6654800"/>
          <p14:tracePt t="378921" x="8045450" y="6654800"/>
          <p14:tracePt t="378938" x="8147050" y="6648450"/>
          <p14:tracePt t="378954" x="8235950" y="6629400"/>
          <p14:tracePt t="378971" x="8293100" y="6616700"/>
          <p14:tracePt t="378988" x="8331200" y="6610350"/>
          <p14:tracePt t="379005" x="8356600" y="6597650"/>
          <p14:tracePt t="379021" x="8388350" y="6584950"/>
          <p14:tracePt t="379038" x="8420100" y="6572250"/>
          <p14:tracePt t="379055" x="8458200" y="6553200"/>
          <p14:tracePt t="379058" x="8464550" y="6546850"/>
          <p14:tracePt t="379071" x="8477250" y="6534150"/>
          <p14:tracePt t="379088" x="8502650" y="6508750"/>
          <p14:tracePt t="379104" x="8515350" y="6483350"/>
          <p14:tracePt t="379138" x="8515350" y="6464300"/>
          <p14:tracePt t="379154" x="8515350" y="6445250"/>
          <p14:tracePt t="379171" x="8509000" y="6432550"/>
          <p14:tracePt t="379187" x="8477250" y="6413500"/>
          <p14:tracePt t="379204" x="8439150" y="6394450"/>
          <p14:tracePt t="379221" x="8356600" y="6375400"/>
          <p14:tracePt t="379238" x="8255000" y="6350000"/>
          <p14:tracePt t="379254" x="8178800" y="6337300"/>
          <p14:tracePt t="379271" x="8128000" y="6337300"/>
          <p14:tracePt t="379287" x="8102600" y="6337300"/>
          <p14:tracePt t="379289" x="8089900" y="6337300"/>
          <p14:tracePt t="379410" x="0" y="0"/>
        </p14:tracePtLst>
        <p14:tracePtLst>
          <p14:tracePt t="379990" x="4222750" y="5194300"/>
          <p14:tracePt t="380004" x="4216400" y="5207000"/>
          <p14:tracePt t="380021" x="4210050" y="5226050"/>
          <p14:tracePt t="380037" x="4210050" y="5238750"/>
          <p14:tracePt t="380054" x="4203700" y="5264150"/>
          <p14:tracePt t="380071" x="4203700" y="5302250"/>
          <p14:tracePt t="380073" x="4203700" y="5314950"/>
          <p14:tracePt t="380087" x="4203700" y="5334000"/>
          <p14:tracePt t="380104" x="4222750" y="5397500"/>
          <p14:tracePt t="380120" x="4267200" y="5441950"/>
          <p14:tracePt t="380137" x="4368800" y="5486400"/>
          <p14:tracePt t="380154" x="4502150" y="5530850"/>
          <p14:tracePt t="380171" x="4654550" y="5556250"/>
          <p14:tracePt t="380187" x="4768850" y="5556250"/>
          <p14:tracePt t="380204" x="4838700" y="5543550"/>
          <p14:tracePt t="380220" x="4870450" y="5518150"/>
          <p14:tracePt t="380238" x="4889500" y="5467350"/>
          <p14:tracePt t="380254" x="4895850" y="5410200"/>
          <p14:tracePt t="380270" x="4895850" y="5340350"/>
          <p14:tracePt t="380273" x="4889500" y="5321300"/>
          <p14:tracePt t="380287" x="4876800" y="5289550"/>
          <p14:tracePt t="380289" x="4857750" y="5270500"/>
          <p14:tracePt t="380304" x="4838700" y="5257800"/>
          <p14:tracePt t="380321" x="4730750" y="5207000"/>
          <p14:tracePt t="380337" x="4616450" y="5181600"/>
          <p14:tracePt t="380354" x="4508500" y="5162550"/>
          <p14:tracePt t="380370" x="4419600" y="5156200"/>
          <p14:tracePt t="380387" x="4381500" y="5156200"/>
          <p14:tracePt t="380404" x="4356100" y="5162550"/>
          <p14:tracePt t="380420" x="4337050" y="5175250"/>
          <p14:tracePt t="380437" x="4330700" y="5175250"/>
          <p14:tracePt t="380454" x="4330700" y="5187950"/>
          <p14:tracePt t="380490" x="4330700" y="5200650"/>
          <p14:tracePt t="380504" x="4337050" y="5207000"/>
          <p14:tracePt t="380519" x="4368800" y="5213350"/>
          <p14:tracePt t="380523" x="4387850" y="5219700"/>
          <p14:tracePt t="380534" x="4406900" y="5226050"/>
          <p14:tracePt t="380546" x="4425950" y="5226050"/>
          <p14:tracePt t="380556" x="4438650" y="5226050"/>
          <p14:tracePt t="380571" x="4445000" y="5226050"/>
          <p14:tracePt t="380691" x="4438650" y="5226050"/>
          <p14:tracePt t="380704" x="4432300" y="5226050"/>
          <p14:tracePt t="380721" x="4425950" y="5226050"/>
          <p14:tracePt t="380763" x="4425950" y="5232400"/>
          <p14:tracePt t="380777" x="4425950" y="5238750"/>
          <p14:tracePt t="380789" x="4432300" y="5238750"/>
          <p14:tracePt t="380804" x="4438650" y="5238750"/>
          <p14:tracePt t="380820" x="4445000" y="5238750"/>
          <p14:tracePt t="380837" x="4451350" y="5238750"/>
          <p14:tracePt t="380930" x="4445000" y="5238750"/>
          <p14:tracePt t="380954" x="4438650" y="5238750"/>
          <p14:tracePt t="380971" x="4432300" y="5251450"/>
          <p14:tracePt t="380989" x="4432300" y="5276850"/>
          <p14:tracePt t="381004" x="4445000" y="5308600"/>
          <p14:tracePt t="381021" x="4489450" y="5334000"/>
          <p14:tracePt t="381037" x="4533900" y="5346700"/>
          <p14:tracePt t="381054" x="4552950" y="5346700"/>
          <p14:tracePt t="381070" x="4565650" y="5340350"/>
          <p14:tracePt t="381074" x="4565650" y="5334000"/>
          <p14:tracePt t="381087" x="4565650" y="5327650"/>
          <p14:tracePt t="381103" x="4565650" y="5308600"/>
          <p14:tracePt t="381106" x="4565650" y="5295900"/>
          <p14:tracePt t="381120" x="4565650" y="5276850"/>
          <p14:tracePt t="381137" x="4552950" y="5264150"/>
          <p14:tracePt t="381153" x="4527550" y="5257800"/>
          <p14:tracePt t="381170" x="4495800" y="5257800"/>
          <p14:tracePt t="381187" x="4451350" y="5257800"/>
          <p14:tracePt t="381203" x="4419600" y="5276850"/>
          <p14:tracePt t="381220" x="4413250" y="5289550"/>
          <p14:tracePt t="381237" x="4413250" y="5295900"/>
          <p14:tracePt t="381254" x="4413250" y="5314950"/>
          <p14:tracePt t="381270" x="4419600" y="5321300"/>
          <p14:tracePt t="381287" x="4425950" y="5321300"/>
          <p14:tracePt t="381304" x="4445000" y="5321300"/>
          <p14:tracePt t="381320" x="4464050" y="5321300"/>
          <p14:tracePt t="381337" x="4476750" y="5308600"/>
          <p14:tracePt t="381353" x="4476750" y="5302250"/>
          <p14:tracePt t="381417" x="4476750" y="5295900"/>
          <p14:tracePt t="381466" x="4476750" y="5302250"/>
          <p14:tracePt t="381477" x="4476750" y="5308600"/>
          <p14:tracePt t="381490" x="4476750" y="5314950"/>
          <p14:tracePt t="381505" x="4495800" y="5314950"/>
          <p14:tracePt t="381521" x="4514850" y="5314950"/>
          <p14:tracePt t="381537" x="4527550" y="5314950"/>
          <p14:tracePt t="381554" x="4540250" y="5302250"/>
          <p14:tracePt t="381570" x="4540250" y="5295900"/>
          <p14:tracePt t="381587" x="4540250" y="5289550"/>
          <p14:tracePt t="381604" x="4540250" y="5283200"/>
          <p14:tracePt t="381633" x="4533900" y="5283200"/>
          <p14:tracePt t="381659" x="4521200" y="5283200"/>
          <p14:tracePt t="381682" x="4521200" y="5289550"/>
          <p14:tracePt t="381723" x="4521200" y="5295900"/>
          <p14:tracePt t="382033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类对象是不可变的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4154" y="1868977"/>
            <a:ext cx="9025670" cy="17049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字符串对象创建之后，其内容是不可修改的。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 = “HTML”;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t =s; 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06488" y="4041775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s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2513" y="4014788"/>
            <a:ext cx="1493837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1" name="AutoShape 7"/>
          <p:cNvCxnSpPr>
            <a:cxnSpLocks noChangeShapeType="1"/>
            <a:stCxn id="7" idx="3"/>
          </p:cNvCxnSpPr>
          <p:nvPr/>
        </p:nvCxnSpPr>
        <p:spPr bwMode="auto">
          <a:xfrm>
            <a:off x="1601788" y="4200525"/>
            <a:ext cx="720725" cy="233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313238" y="4117975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s</a:t>
            </a:r>
          </a:p>
        </p:txBody>
      </p:sp>
      <p:cxnSp>
        <p:nvCxnSpPr>
          <p:cNvPr id="14" name="AutoShape 11"/>
          <p:cNvCxnSpPr>
            <a:cxnSpLocks noChangeShapeType="1"/>
            <a:stCxn id="13" idx="3"/>
          </p:cNvCxnSpPr>
          <p:nvPr/>
        </p:nvCxnSpPr>
        <p:spPr bwMode="auto">
          <a:xfrm>
            <a:off x="4808538" y="4275932"/>
            <a:ext cx="720725" cy="9927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263" y="4976813"/>
            <a:ext cx="1565275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3536181" y="3507161"/>
            <a:ext cx="0" cy="5351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3290584" y="3205157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对象的引用次数为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，意味着可以自动进行垃圾回收了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314636" y="4983440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t</a:t>
            </a:r>
          </a:p>
        </p:txBody>
      </p:sp>
      <p:cxnSp>
        <p:nvCxnSpPr>
          <p:cNvPr id="23" name="AutoShape 11"/>
          <p:cNvCxnSpPr>
            <a:cxnSpLocks noChangeShapeType="1"/>
            <a:stCxn id="22" idx="3"/>
            <a:endCxn id="15" idx="1"/>
          </p:cNvCxnSpPr>
          <p:nvPr/>
        </p:nvCxnSpPr>
        <p:spPr bwMode="auto">
          <a:xfrm>
            <a:off x="4809936" y="5141397"/>
            <a:ext cx="719327" cy="254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11"/>
          <p:cNvCxnSpPr>
            <a:cxnSpLocks noChangeShapeType="1"/>
          </p:cNvCxnSpPr>
          <p:nvPr/>
        </p:nvCxnSpPr>
        <p:spPr bwMode="auto">
          <a:xfrm flipH="1">
            <a:off x="7094538" y="5120576"/>
            <a:ext cx="32345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Box 29"/>
          <p:cNvSpPr txBox="1"/>
          <p:nvPr/>
        </p:nvSpPr>
        <p:spPr>
          <a:xfrm>
            <a:off x="7417995" y="490911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对象的引用次数为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117"/>
    </mc:Choice>
    <mc:Fallback xmlns="">
      <p:transition spd="slow" advTm="192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8" grpId="0"/>
      <p:bldP spid="22" grpId="0" animBg="1"/>
      <p:bldP spid="30" grpId="0"/>
    </p:bldLst>
  </p:timing>
  <p:extLst>
    <p:ext uri="{3A86A75C-4F4B-4683-9AE1-C65F6400EC91}">
      <p14:laserTraceLst xmlns:p14="http://schemas.microsoft.com/office/powerpoint/2010/main">
        <p14:tracePtLst>
          <p14:tracePt t="6101" x="2933700" y="1422400"/>
          <p14:tracePt t="6161" x="2921000" y="1473200"/>
          <p14:tracePt t="6182" x="2921000" y="1504950"/>
          <p14:tracePt t="6199" x="2940050" y="1524000"/>
          <p14:tracePt t="6216" x="2971800" y="1562100"/>
          <p14:tracePt t="6232" x="3009900" y="1587500"/>
          <p14:tracePt t="6235" x="3041650" y="1600200"/>
          <p14:tracePt t="6249" x="3111500" y="1619250"/>
          <p14:tracePt t="6266" x="3187700" y="1631950"/>
          <p14:tracePt t="6282" x="3263900" y="1631950"/>
          <p14:tracePt t="6299" x="3371850" y="1631950"/>
          <p14:tracePt t="6315" x="3486150" y="1631950"/>
          <p14:tracePt t="6332" x="3619500" y="1625600"/>
          <p14:tracePt t="6349" x="3727450" y="1600200"/>
          <p14:tracePt t="6365" x="3829050" y="1568450"/>
          <p14:tracePt t="6382" x="3879850" y="1543050"/>
          <p14:tracePt t="6399" x="3911600" y="1524000"/>
          <p14:tracePt t="6402" x="3917950" y="1524000"/>
          <p14:tracePt t="6415" x="3917950" y="1517650"/>
          <p14:tracePt t="6432" x="3917950" y="1511300"/>
          <p14:tracePt t="6449" x="3917950" y="1492250"/>
          <p14:tracePt t="6466" x="3911600" y="1447800"/>
          <p14:tracePt t="6482" x="3892550" y="1422400"/>
          <p14:tracePt t="6499" x="3848100" y="1390650"/>
          <p14:tracePt t="6515" x="3790950" y="1352550"/>
          <p14:tracePt t="6532" x="3721100" y="1327150"/>
          <p14:tracePt t="6549" x="3663950" y="1314450"/>
          <p14:tracePt t="6565" x="3625850" y="1308100"/>
          <p14:tracePt t="6582" x="3594100" y="1308100"/>
          <p14:tracePt t="6598" x="3549650" y="1308100"/>
          <p14:tracePt t="6615" x="3524250" y="1327150"/>
          <p14:tracePt t="6632" x="3486150" y="1346200"/>
          <p14:tracePt t="6634" x="3479800" y="1358900"/>
          <p14:tracePt t="6649" x="3454400" y="1397000"/>
          <p14:tracePt t="6665" x="3441700" y="1428750"/>
          <p14:tracePt t="6682" x="3429000" y="1460500"/>
          <p14:tracePt t="6698" x="3429000" y="1479550"/>
          <p14:tracePt t="6715" x="3429000" y="1504950"/>
          <p14:tracePt t="6732" x="3441700" y="1530350"/>
          <p14:tracePt t="6749" x="3467100" y="1549400"/>
          <p14:tracePt t="6765" x="3505200" y="1574800"/>
          <p14:tracePt t="6782" x="3556000" y="1587500"/>
          <p14:tracePt t="6799" x="3625850" y="1600200"/>
          <p14:tracePt t="6815" x="3714750" y="1612900"/>
          <p14:tracePt t="6832" x="3790950" y="1612900"/>
          <p14:tracePt t="6833" x="3829050" y="1612900"/>
          <p14:tracePt t="6848" x="3873500" y="1612900"/>
          <p14:tracePt t="6865" x="3956050" y="1612900"/>
          <p14:tracePt t="6882" x="3975100" y="1612900"/>
          <p14:tracePt t="6898" x="3981450" y="1606550"/>
          <p14:tracePt t="6915" x="3981450" y="1600200"/>
          <p14:tracePt t="6932" x="3981450" y="1593850"/>
          <p14:tracePt t="6949" x="3981450" y="1574800"/>
          <p14:tracePt t="6965" x="3981450" y="1549400"/>
          <p14:tracePt t="6982" x="3968750" y="1536700"/>
          <p14:tracePt t="6999" x="3962400" y="1524000"/>
          <p14:tracePt t="7018" x="3956050" y="1517650"/>
          <p14:tracePt t="7035" x="3943350" y="1511300"/>
          <p14:tracePt t="7048" x="3943350" y="1504950"/>
          <p14:tracePt t="7065" x="3911600" y="1498600"/>
          <p14:tracePt t="7082" x="3905250" y="1492250"/>
          <p14:tracePt t="7098" x="3892550" y="1485900"/>
          <p14:tracePt t="7115" x="3886200" y="1485900"/>
          <p14:tracePt t="7132" x="3879850" y="1485900"/>
          <p14:tracePt t="7834" x="0" y="0"/>
        </p14:tracePtLst>
        <p14:tracePtLst>
          <p14:tracePt t="13564" x="2540000" y="2647950"/>
          <p14:tracePt t="13578" x="2578100" y="2698750"/>
          <p14:tracePt t="13594" x="2635250" y="2749550"/>
          <p14:tracePt t="13610" x="2717800" y="2794000"/>
          <p14:tracePt t="13626" x="2832100" y="2844800"/>
          <p14:tracePt t="13641" x="2895600" y="2857500"/>
          <p14:tracePt t="13655" x="3028950" y="2889250"/>
          <p14:tracePt t="13663" x="3079750" y="2901950"/>
          <p14:tracePt t="13680" x="3155950" y="2901950"/>
          <p14:tracePt t="13682" x="3181350" y="2901950"/>
          <p14:tracePt t="13696" x="3213100" y="2901950"/>
          <p14:tracePt t="13698" x="3232150" y="2895600"/>
          <p14:tracePt t="13713" x="3251200" y="2863850"/>
          <p14:tracePt t="13729" x="3257550" y="2832100"/>
          <p14:tracePt t="13746" x="3263900" y="2787650"/>
          <p14:tracePt t="13763" x="3263900" y="2743200"/>
          <p14:tracePt t="13780" x="3257550" y="2673350"/>
          <p14:tracePt t="13796" x="3225800" y="2622550"/>
          <p14:tracePt t="13813" x="3194050" y="2565400"/>
          <p14:tracePt t="13830" x="3136900" y="2508250"/>
          <p14:tracePt t="13846" x="3067050" y="2463800"/>
          <p14:tracePt t="13863" x="2997200" y="2432050"/>
          <p14:tracePt t="13879" x="2933700" y="2400300"/>
          <p14:tracePt t="13882" x="2901950" y="2393950"/>
          <p14:tracePt t="13896" x="2863850" y="2387600"/>
          <p14:tracePt t="13913" x="2800350" y="2374900"/>
          <p14:tracePt t="13929" x="2749550" y="2374900"/>
          <p14:tracePt t="13946" x="2705100" y="2374900"/>
          <p14:tracePt t="13963" x="2660650" y="2393950"/>
          <p14:tracePt t="13979" x="2609850" y="2413000"/>
          <p14:tracePt t="13996" x="2578100" y="2438400"/>
          <p14:tracePt t="14013" x="2546350" y="2457450"/>
          <p14:tracePt t="14030" x="2520950" y="2489200"/>
          <p14:tracePt t="14046" x="2514600" y="2514600"/>
          <p14:tracePt t="14063" x="2514600" y="2546350"/>
          <p14:tracePt t="14080" x="2514600" y="2578100"/>
          <p14:tracePt t="14082" x="2520950" y="2590800"/>
          <p14:tracePt t="14096" x="2520950" y="2597150"/>
          <p14:tracePt t="14113" x="2546350" y="2635250"/>
          <p14:tracePt t="14129" x="2590800" y="2660650"/>
          <p14:tracePt t="14146" x="2660650" y="2692400"/>
          <p14:tracePt t="14163" x="2762250" y="2724150"/>
          <p14:tracePt t="14179" x="2870200" y="2749550"/>
          <p14:tracePt t="14196" x="2940050" y="2755900"/>
          <p14:tracePt t="14213" x="2990850" y="2755900"/>
          <p14:tracePt t="14229" x="3003550" y="2755900"/>
          <p14:tracePt t="14246" x="3016250" y="2755900"/>
          <p14:tracePt t="14263" x="3016250" y="2736850"/>
          <p14:tracePt t="14279" x="3016250" y="2705100"/>
          <p14:tracePt t="14283" x="3016250" y="2679700"/>
          <p14:tracePt t="14296" x="3016250" y="2647950"/>
          <p14:tracePt t="14313" x="2984500" y="2571750"/>
          <p14:tracePt t="14329" x="2952750" y="2508250"/>
          <p14:tracePt t="14346" x="2914650" y="2463800"/>
          <p14:tracePt t="14362" x="2876550" y="2432050"/>
          <p14:tracePt t="14379" x="2832100" y="2406650"/>
          <p14:tracePt t="14396" x="2806700" y="2400300"/>
          <p14:tracePt t="14413" x="2768600" y="2393950"/>
          <p14:tracePt t="14429" x="2743200" y="2393950"/>
          <p14:tracePt t="14446" x="2711450" y="2393950"/>
          <p14:tracePt t="14463" x="2667000" y="2406650"/>
          <p14:tracePt t="14479" x="2628900" y="2438400"/>
          <p14:tracePt t="14481" x="2609850" y="2457450"/>
          <p14:tracePt t="14496" x="2603500" y="2476500"/>
          <p14:tracePt t="14513" x="2584450" y="2533650"/>
          <p14:tracePt t="14530" x="2584450" y="2565400"/>
          <p14:tracePt t="14546" x="2590800" y="2609850"/>
          <p14:tracePt t="14563" x="2622550" y="2647950"/>
          <p14:tracePt t="14579" x="2667000" y="2679700"/>
          <p14:tracePt t="14596" x="2724150" y="2705100"/>
          <p14:tracePt t="14612" x="2800350" y="2717800"/>
          <p14:tracePt t="14629" x="2870200" y="2724150"/>
          <p14:tracePt t="14646" x="2946400" y="2724150"/>
          <p14:tracePt t="14662" x="2978150" y="2698750"/>
          <p14:tracePt t="14679" x="2997200" y="2679700"/>
          <p14:tracePt t="14681" x="2997200" y="2673350"/>
          <p14:tracePt t="14696" x="2997200" y="2660650"/>
          <p14:tracePt t="14712" x="2997200" y="2628900"/>
          <p14:tracePt t="14715" x="2997200" y="2609850"/>
          <p14:tracePt t="14729" x="2978150" y="2571750"/>
          <p14:tracePt t="14746" x="2952750" y="2540000"/>
          <p14:tracePt t="14763" x="2895600" y="2514600"/>
          <p14:tracePt t="14779" x="2851150" y="2508250"/>
          <p14:tracePt t="14796" x="2806700" y="2508250"/>
          <p14:tracePt t="14813" x="2774950" y="2508250"/>
          <p14:tracePt t="14829" x="2762250" y="2520950"/>
          <p14:tracePt t="14846" x="2749550" y="2540000"/>
          <p14:tracePt t="14862" x="2743200" y="2565400"/>
          <p14:tracePt t="14879" x="2743200" y="2590800"/>
          <p14:tracePt t="14896" x="2743200" y="2609850"/>
          <p14:tracePt t="14898" x="2749550" y="2622550"/>
          <p14:tracePt t="14912" x="2755900" y="2622550"/>
          <p14:tracePt t="14929" x="2781300" y="2628900"/>
          <p14:tracePt t="14946" x="2794000" y="2628900"/>
          <p14:tracePt t="14962" x="2800350" y="2628900"/>
          <p14:tracePt t="14979" x="2813050" y="2628900"/>
          <p14:tracePt t="14996" x="2819400" y="2622550"/>
          <p14:tracePt t="15013" x="2819400" y="2616200"/>
          <p14:tracePt t="15034" x="2819400" y="2609850"/>
          <p14:tracePt t="15217" x="0" y="0"/>
        </p14:tracePtLst>
        <p14:tracePtLst>
          <p14:tracePt t="15781" x="1403350" y="2717800"/>
          <p14:tracePt t="15795" x="1517650" y="2774950"/>
          <p14:tracePt t="15813" x="1631950" y="2819400"/>
          <p14:tracePt t="15830" x="1733550" y="2832100"/>
          <p14:tracePt t="15834" x="1752600" y="2832100"/>
          <p14:tracePt t="15847" x="1784350" y="2832100"/>
          <p14:tracePt t="15862" x="1847850" y="2825750"/>
          <p14:tracePt t="15879" x="1885950" y="2806700"/>
          <p14:tracePt t="15896" x="1924050" y="2781300"/>
          <p14:tracePt t="15898" x="1943100" y="2774950"/>
          <p14:tracePt t="15912" x="1962150" y="2755900"/>
          <p14:tracePt t="15929" x="1987550" y="2698750"/>
          <p14:tracePt t="15946" x="1987550" y="2673350"/>
          <p14:tracePt t="15962" x="1987550" y="2635250"/>
          <p14:tracePt t="15979" x="1981200" y="2590800"/>
          <p14:tracePt t="15995" x="1968500" y="2559050"/>
          <p14:tracePt t="16012" x="1949450" y="2533650"/>
          <p14:tracePt t="16029" x="1943100" y="2527300"/>
          <p14:tracePt t="16045" x="1936750" y="2520950"/>
          <p14:tracePt t="16062" x="1924050" y="2514600"/>
          <p14:tracePt t="16210" x="0" y="0"/>
        </p14:tracePtLst>
        <p14:tracePtLst>
          <p14:tracePt t="17987" x="1866900" y="2552700"/>
          <p14:tracePt t="17996" x="1866900" y="2559050"/>
          <p14:tracePt t="18011" x="1866900" y="2597150"/>
          <p14:tracePt t="18028" x="1873250" y="2635250"/>
          <p14:tracePt t="18045" x="1898650" y="2679700"/>
          <p14:tracePt t="18061" x="1924050" y="2711450"/>
          <p14:tracePt t="18078" x="1955800" y="2730500"/>
          <p14:tracePt t="18095" x="1981200" y="2743200"/>
          <p14:tracePt t="18098" x="1993900" y="2749550"/>
          <p14:tracePt t="18111" x="2000250" y="2749550"/>
          <p14:tracePt t="18128" x="2012950" y="2749550"/>
          <p14:tracePt t="18145" x="2032000" y="2730500"/>
          <p14:tracePt t="18161" x="2044700" y="2692400"/>
          <p14:tracePt t="18178" x="2051050" y="2667000"/>
          <p14:tracePt t="18195" x="2051050" y="2628900"/>
          <p14:tracePt t="18211" x="2051050" y="2590800"/>
          <p14:tracePt t="18228" x="2044700" y="2571750"/>
          <p14:tracePt t="18244" x="2038350" y="2565400"/>
          <p14:tracePt t="18261" x="2032000" y="2552700"/>
          <p14:tracePt t="18298" x="2025650" y="2552700"/>
          <p14:tracePt t="18411" x="0" y="0"/>
        </p14:tracePtLst>
        <p14:tracePtLst>
          <p14:tracePt t="18987" x="2463800" y="2419350"/>
          <p14:tracePt t="18995" x="2463800" y="2425700"/>
          <p14:tracePt t="19011" x="2451100" y="2463800"/>
          <p14:tracePt t="19028" x="2451100" y="2495550"/>
          <p14:tracePt t="19045" x="2451100" y="2546350"/>
          <p14:tracePt t="19061" x="2457450" y="2603500"/>
          <p14:tracePt t="19078" x="2482850" y="2654300"/>
          <p14:tracePt t="19094" x="2520950" y="2711450"/>
          <p14:tracePt t="19111" x="2578100" y="2749550"/>
          <p14:tracePt t="19128" x="2641600" y="2794000"/>
          <p14:tracePt t="19129" x="2679700" y="2806700"/>
          <p14:tracePt t="19144" x="2724150" y="2825750"/>
          <p14:tracePt t="19161" x="2844800" y="2832100"/>
          <p14:tracePt t="19178" x="2940050" y="2832100"/>
          <p14:tracePt t="19194" x="3022600" y="2806700"/>
          <p14:tracePt t="19211" x="3079750" y="2774950"/>
          <p14:tracePt t="19228" x="3105150" y="2736850"/>
          <p14:tracePt t="19244" x="3117850" y="2705100"/>
          <p14:tracePt t="19261" x="3117850" y="2679700"/>
          <p14:tracePt t="19278" x="3117850" y="2654300"/>
          <p14:tracePt t="19294" x="3117850" y="2635250"/>
          <p14:tracePt t="19311" x="3111500" y="2616200"/>
          <p14:tracePt t="19328" x="3098800" y="2597150"/>
          <p14:tracePt t="19330" x="3098800" y="2590800"/>
          <p14:tracePt t="19345" x="3086100" y="2578100"/>
          <p14:tracePt t="19361" x="3079750" y="2578100"/>
          <p14:tracePt t="19586" x="0" y="0"/>
        </p14:tracePtLst>
        <p14:tracePtLst>
          <p14:tracePt t="25915" x="990600" y="3924300"/>
          <p14:tracePt t="25926" x="984250" y="3924300"/>
          <p14:tracePt t="25942" x="977900" y="3930650"/>
          <p14:tracePt t="25959" x="971550" y="3937000"/>
          <p14:tracePt t="25975" x="971550" y="3956050"/>
          <p14:tracePt t="25992" x="971550" y="3975100"/>
          <p14:tracePt t="25995" x="971550" y="3981450"/>
          <p14:tracePt t="26009" x="971550" y="4006850"/>
          <p14:tracePt t="26025" x="971550" y="4044950"/>
          <p14:tracePt t="26042" x="971550" y="4076700"/>
          <p14:tracePt t="26059" x="971550" y="4114800"/>
          <p14:tracePt t="26075" x="971550" y="4159250"/>
          <p14:tracePt t="26092" x="977900" y="4191000"/>
          <p14:tracePt t="26109" x="990600" y="4216400"/>
          <p14:tracePt t="26125" x="1009650" y="4241800"/>
          <p14:tracePt t="26142" x="1022350" y="4267200"/>
          <p14:tracePt t="26158" x="1041400" y="4286250"/>
          <p14:tracePt t="26175" x="1066800" y="4311650"/>
          <p14:tracePt t="26192" x="1085850" y="4330700"/>
          <p14:tracePt t="26195" x="1104900" y="4337050"/>
          <p14:tracePt t="26208" x="1123950" y="4343400"/>
          <p14:tracePt t="26225" x="1206500" y="4368800"/>
          <p14:tracePt t="26242" x="1282700" y="4387850"/>
          <p14:tracePt t="26259" x="1397000" y="4406900"/>
          <p14:tracePt t="26275" x="1473200" y="4406900"/>
          <p14:tracePt t="26292" x="1536700" y="4406900"/>
          <p14:tracePt t="26309" x="1574800" y="4406900"/>
          <p14:tracePt t="26325" x="1600200" y="4400550"/>
          <p14:tracePt t="26342" x="1619250" y="4368800"/>
          <p14:tracePt t="26359" x="1631950" y="4311650"/>
          <p14:tracePt t="26375" x="1638300" y="4254500"/>
          <p14:tracePt t="26392" x="1644650" y="4203700"/>
          <p14:tracePt t="26394" x="1651000" y="4165600"/>
          <p14:tracePt t="26408" x="1651000" y="4146550"/>
          <p14:tracePt t="26410" x="1651000" y="4102100"/>
          <p14:tracePt t="26425" x="1638300" y="4038600"/>
          <p14:tracePt t="26442" x="1606550" y="3962400"/>
          <p14:tracePt t="26458" x="1574800" y="3892550"/>
          <p14:tracePt t="26475" x="1530350" y="3835400"/>
          <p14:tracePt t="26492" x="1492250" y="3790950"/>
          <p14:tracePt t="26509" x="1460500" y="3765550"/>
          <p14:tracePt t="26525" x="1435100" y="3752850"/>
          <p14:tracePt t="26542" x="1416050" y="3752850"/>
          <p14:tracePt t="26558" x="1397000" y="3752850"/>
          <p14:tracePt t="26575" x="1371600" y="3752850"/>
          <p14:tracePt t="26592" x="1339850" y="3752850"/>
          <p14:tracePt t="26595" x="1320800" y="3752850"/>
          <p14:tracePt t="26609" x="1301750" y="3752850"/>
          <p14:tracePt t="26611" x="1282700" y="3759200"/>
          <p14:tracePt t="26625" x="1257300" y="3790950"/>
          <p14:tracePt t="26642" x="1231900" y="3835400"/>
          <p14:tracePt t="26659" x="1206500" y="3886200"/>
          <p14:tracePt t="26675" x="1187450" y="3930650"/>
          <p14:tracePt t="26692" x="1174750" y="3968750"/>
          <p14:tracePt t="26708" x="1174750" y="4013200"/>
          <p14:tracePt t="26725" x="1174750" y="4051300"/>
          <p14:tracePt t="26742" x="1174750" y="4095750"/>
          <p14:tracePt t="26758" x="1174750" y="4127500"/>
          <p14:tracePt t="26775" x="1181100" y="4140200"/>
          <p14:tracePt t="26792" x="1181100" y="4146550"/>
          <p14:tracePt t="26930" x="0" y="0"/>
        </p14:tracePtLst>
        <p14:tracePtLst>
          <p14:tracePt t="27764" x="2730500" y="3752850"/>
          <p14:tracePt t="27771" x="2724150" y="3765550"/>
          <p14:tracePt t="27779" x="2724150" y="3778250"/>
          <p14:tracePt t="27791" x="2717800" y="3790950"/>
          <p14:tracePt t="27808" x="2705100" y="3829050"/>
          <p14:tracePt t="27825" x="2686050" y="3879850"/>
          <p14:tracePt t="27842" x="2667000" y="3930650"/>
          <p14:tracePt t="27858" x="2647950" y="3981450"/>
          <p14:tracePt t="27875" x="2635250" y="4038600"/>
          <p14:tracePt t="27892" x="2622550" y="4121150"/>
          <p14:tracePt t="27908" x="2622550" y="4216400"/>
          <p14:tracePt t="27925" x="2622550" y="4330700"/>
          <p14:tracePt t="27941" x="2622550" y="4470400"/>
          <p14:tracePt t="27958" x="2641600" y="4591050"/>
          <p14:tracePt t="27974" x="2660650" y="4699000"/>
          <p14:tracePt t="27991" x="2692400" y="4781550"/>
          <p14:tracePt t="28008" x="2724150" y="4857750"/>
          <p14:tracePt t="28009" x="2736850" y="4883150"/>
          <p14:tracePt t="28025" x="2749550" y="4902200"/>
          <p14:tracePt t="28026" x="2755900" y="4914900"/>
          <p14:tracePt t="28042" x="2787650" y="4946650"/>
          <p14:tracePt t="28058" x="2819400" y="4972050"/>
          <p14:tracePt t="28075" x="2870200" y="4997450"/>
          <p14:tracePt t="28092" x="2933700" y="5029200"/>
          <p14:tracePt t="28108" x="3003550" y="5060950"/>
          <p14:tracePt t="28125" x="3073400" y="5086350"/>
          <p14:tracePt t="28141" x="3136900" y="5099050"/>
          <p14:tracePt t="28158" x="3175000" y="5099050"/>
          <p14:tracePt t="28175" x="3225800" y="5086350"/>
          <p14:tracePt t="28191" x="3270250" y="5048250"/>
          <p14:tracePt t="28194" x="3282950" y="5022850"/>
          <p14:tracePt t="28208" x="3302000" y="4984750"/>
          <p14:tracePt t="28225" x="3327400" y="4851400"/>
          <p14:tracePt t="28241" x="3327400" y="4737100"/>
          <p14:tracePt t="28258" x="3340100" y="4597400"/>
          <p14:tracePt t="28274" x="3340100" y="4470400"/>
          <p14:tracePt t="28291" x="3340100" y="4343400"/>
          <p14:tracePt t="28308" x="3340100" y="4222750"/>
          <p14:tracePt t="28325" x="3340100" y="4127500"/>
          <p14:tracePt t="28342" x="3340100" y="4051300"/>
          <p14:tracePt t="28358" x="3333750" y="3981450"/>
          <p14:tracePt t="28361" x="3333750" y="3968750"/>
          <p14:tracePt t="28375" x="3327400" y="3930650"/>
          <p14:tracePt t="28391" x="3314700" y="3898900"/>
          <p14:tracePt t="28409" x="3295650" y="3860800"/>
          <p14:tracePt t="28411" x="3289300" y="3854450"/>
          <p14:tracePt t="28425" x="3282950" y="3848100"/>
          <p14:tracePt t="28441" x="3276600" y="3841750"/>
          <p14:tracePt t="28468" x="3270250" y="3841750"/>
          <p14:tracePt t="28594" x="0" y="0"/>
        </p14:tracePtLst>
        <p14:tracePtLst>
          <p14:tracePt t="29325" x="3162300" y="4572000"/>
          <p14:tracePt t="29341" x="3390900" y="4584700"/>
          <p14:tracePt t="29359" x="3581400" y="4603750"/>
          <p14:tracePt t="29362" x="3657600" y="4610100"/>
          <p14:tracePt t="29379" x="3733800" y="4610100"/>
          <p14:tracePt t="29391" x="3752850" y="4610100"/>
          <p14:tracePt t="29394" x="3759200" y="4610100"/>
          <p14:tracePt t="29521" x="0" y="0"/>
        </p14:tracePtLst>
        <p14:tracePtLst>
          <p14:tracePt t="29876" x="2768600" y="4610100"/>
          <p14:tracePt t="29909" x="2787650" y="4610100"/>
          <p14:tracePt t="29924" x="2889250" y="4610100"/>
          <p14:tracePt t="29942" x="3060700" y="4610100"/>
          <p14:tracePt t="29957" x="3257550" y="4610100"/>
          <p14:tracePt t="29974" x="3460750" y="4610100"/>
          <p14:tracePt t="29991" x="3587750" y="4610100"/>
          <p14:tracePt t="29995" x="3625850" y="4610100"/>
          <p14:tracePt t="30007" x="3644900" y="4610100"/>
          <p14:tracePt t="30010" x="3657600" y="4610100"/>
          <p14:tracePt t="30219" x="3644900" y="4610100"/>
          <p14:tracePt t="30231" x="3606800" y="4610100"/>
          <p14:tracePt t="30244" x="3492500" y="4591050"/>
          <p14:tracePt t="30257" x="3314700" y="4552950"/>
          <p14:tracePt t="30274" x="3098800" y="4527550"/>
          <p14:tracePt t="30290" x="2952750" y="4521200"/>
          <p14:tracePt t="30307" x="2876550" y="4521200"/>
          <p14:tracePt t="30324" x="2857500" y="4521200"/>
          <p14:tracePt t="30404" x="2863850" y="4521200"/>
          <p14:tracePt t="30417" x="2901950" y="4521200"/>
          <p14:tracePt t="30432" x="3016250" y="4533900"/>
          <p14:tracePt t="30447" x="3219450" y="4572000"/>
          <p14:tracePt t="30450" x="3321050" y="4597400"/>
          <p14:tracePt t="30464" x="3429000" y="4616450"/>
          <p14:tracePt t="30474" x="3581400" y="4648200"/>
          <p14:tracePt t="30490" x="3625850" y="4654550"/>
          <p14:tracePt t="30507" x="3638550" y="4654550"/>
          <p14:tracePt t="30579" x="3613150" y="4654550"/>
          <p14:tracePt t="30594" x="3575050" y="4648200"/>
          <p14:tracePt t="30607" x="3562350" y="4648200"/>
          <p14:tracePt t="30624" x="3543300" y="4648200"/>
          <p14:tracePt t="30626" x="3536950" y="4648200"/>
          <p14:tracePt t="30731" x="3556000" y="4648200"/>
          <p14:tracePt t="30742" x="3587750" y="4648200"/>
          <p14:tracePt t="30757" x="3613150" y="4654550"/>
          <p14:tracePt t="30774" x="3619500" y="4654550"/>
          <p14:tracePt t="30844" x="3606800" y="4654550"/>
          <p14:tracePt t="30857" x="3568700" y="4654550"/>
          <p14:tracePt t="30872" x="3448050" y="4629150"/>
          <p14:tracePt t="30882" x="3295650" y="4597400"/>
          <p14:tracePt t="30893" x="3219450" y="4578350"/>
          <p14:tracePt t="30907" x="3086100" y="4565650"/>
          <p14:tracePt t="30924" x="3067050" y="4559300"/>
          <p14:tracePt t="30940" x="3060700" y="4559300"/>
          <p14:tracePt t="30979" x="3073400" y="4559300"/>
          <p14:tracePt t="30990" x="3086100" y="4559300"/>
          <p14:tracePt t="31007" x="3136900" y="4572000"/>
          <p14:tracePt t="31024" x="3194050" y="4584700"/>
          <p14:tracePt t="31026" x="3219450" y="4584700"/>
          <p14:tracePt t="31041" x="3289300" y="4597400"/>
          <p14:tracePt t="31057" x="3384550" y="4610100"/>
          <p14:tracePt t="31074" x="3479800" y="4635500"/>
          <p14:tracePt t="31090" x="3543300" y="4648200"/>
          <p14:tracePt t="31107" x="3549650" y="4648200"/>
          <p14:tracePt t="31124" x="3556000" y="4648200"/>
          <p14:tracePt t="31458" x="0" y="0"/>
        </p14:tracePtLst>
        <p14:tracePtLst>
          <p14:tracePt t="43964" x="2914650" y="4102100"/>
          <p14:tracePt t="43979" x="2908300" y="4121150"/>
          <p14:tracePt t="43992" x="2901950" y="4146550"/>
          <p14:tracePt t="44006" x="2889250" y="4203700"/>
          <p14:tracePt t="44020" x="2882900" y="4260850"/>
          <p14:tracePt t="44039" x="2876550" y="4324350"/>
          <p14:tracePt t="44053" x="2876550" y="4375150"/>
          <p14:tracePt t="44069" x="2882900" y="4432300"/>
          <p14:tracePt t="44086" x="2914650" y="4483100"/>
          <p14:tracePt t="44103" x="2959100" y="4521200"/>
          <p14:tracePt t="44119" x="3022600" y="4565650"/>
          <p14:tracePt t="44122" x="3073400" y="4591050"/>
          <p14:tracePt t="44136" x="3117850" y="4616450"/>
          <p14:tracePt t="44153" x="3276600" y="4654550"/>
          <p14:tracePt t="44169" x="3365500" y="4667250"/>
          <p14:tracePt t="44186" x="3429000" y="4667250"/>
          <p14:tracePt t="44203" x="3486150" y="4667250"/>
          <p14:tracePt t="44219" x="3517900" y="4654550"/>
          <p14:tracePt t="44236" x="3549650" y="4641850"/>
          <p14:tracePt t="44252" x="3581400" y="4629150"/>
          <p14:tracePt t="44269" x="3613150" y="4610100"/>
          <p14:tracePt t="44286" x="3632200" y="4584700"/>
          <p14:tracePt t="44302" x="3632200" y="4565650"/>
          <p14:tracePt t="44319" x="3638550" y="4533900"/>
          <p14:tracePt t="44321" x="3638550" y="4527550"/>
          <p14:tracePt t="44336" x="3638550" y="4508500"/>
          <p14:tracePt t="44352" x="3632200" y="4483100"/>
          <p14:tracePt t="44354" x="3625850" y="4470400"/>
          <p14:tracePt t="44369" x="3606800" y="4464050"/>
          <p14:tracePt t="44386" x="3594100" y="4451350"/>
          <p14:tracePt t="44403" x="3575050" y="4445000"/>
          <p14:tracePt t="44419" x="3562350" y="4445000"/>
          <p14:tracePt t="44436" x="3524250" y="4445000"/>
          <p14:tracePt t="44453" x="3505200" y="4445000"/>
          <p14:tracePt t="44469" x="3473450" y="4445000"/>
          <p14:tracePt t="44486" x="3435350" y="4451350"/>
          <p14:tracePt t="44502" x="3403600" y="4489450"/>
          <p14:tracePt t="44505" x="3397250" y="4508500"/>
          <p14:tracePt t="44519" x="3390900" y="4521200"/>
          <p14:tracePt t="44523" x="3384550" y="4533900"/>
          <p14:tracePt t="44536" x="3378200" y="4546600"/>
          <p14:tracePt t="44552" x="3378200" y="4559300"/>
          <p14:tracePt t="44569" x="3378200" y="4584700"/>
          <p14:tracePt t="44586" x="3384550" y="4610100"/>
          <p14:tracePt t="44602" x="3397250" y="4622800"/>
          <p14:tracePt t="44619" x="3422650" y="4641850"/>
          <p14:tracePt t="44636" x="3460750" y="4654550"/>
          <p14:tracePt t="44652" x="3505200" y="4654550"/>
          <p14:tracePt t="44669" x="3549650" y="4654550"/>
          <p14:tracePt t="44686" x="3600450" y="4654550"/>
          <p14:tracePt t="44702" x="3625850" y="4641850"/>
          <p14:tracePt t="44719" x="3638550" y="4622800"/>
          <p14:tracePt t="44736" x="3644900" y="4597400"/>
          <p14:tracePt t="44752" x="3644900" y="4559300"/>
          <p14:tracePt t="44769" x="3619500" y="4521200"/>
          <p14:tracePt t="44786" x="3600450" y="4502150"/>
          <p14:tracePt t="44802" x="3581400" y="4495800"/>
          <p14:tracePt t="44819" x="3568700" y="4495800"/>
          <p14:tracePt t="44835" x="3556000" y="4495800"/>
          <p14:tracePt t="44852" x="3536950" y="4495800"/>
          <p14:tracePt t="44869" x="3511550" y="4521200"/>
          <p14:tracePt t="44886" x="3498850" y="4559300"/>
          <p14:tracePt t="44903" x="3486150" y="4591050"/>
          <p14:tracePt t="44919" x="3486150" y="4597400"/>
          <p14:tracePt t="44936" x="3486150" y="4603750"/>
          <p14:tracePt t="44962" x="3486150" y="4610100"/>
          <p14:tracePt t="44994" x="3492500" y="4610100"/>
          <p14:tracePt t="45010" x="3498850" y="4610100"/>
          <p14:tracePt t="45021" x="3505200" y="4610100"/>
          <p14:tracePt t="45036" x="3505200" y="4597400"/>
          <p14:tracePt t="45052" x="3505200" y="4584700"/>
          <p14:tracePt t="45069" x="3498850" y="4552950"/>
          <p14:tracePt t="45086" x="3467100" y="4533900"/>
          <p14:tracePt t="45102" x="3384550" y="4502150"/>
          <p14:tracePt t="45106" x="3340100" y="4495800"/>
          <p14:tracePt t="45119" x="3295650" y="4489450"/>
          <p14:tracePt t="45122" x="3270250" y="4489450"/>
          <p14:tracePt t="45135" x="3251200" y="4489450"/>
          <p14:tracePt t="45152" x="3219450" y="4495800"/>
          <p14:tracePt t="45153" x="3213100" y="4495800"/>
          <p14:tracePt t="45170" x="3213100" y="4508500"/>
          <p14:tracePt t="45185" x="3213100" y="4533900"/>
          <p14:tracePt t="45202" x="3232150" y="4572000"/>
          <p14:tracePt t="45219" x="3263900" y="4591050"/>
          <p14:tracePt t="45235" x="3308350" y="4616450"/>
          <p14:tracePt t="45252" x="3352800" y="4629150"/>
          <p14:tracePt t="45269" x="3371850" y="4635500"/>
          <p14:tracePt t="45285" x="3390900" y="4635500"/>
          <p14:tracePt t="45302" x="3409950" y="4635500"/>
          <p14:tracePt t="45319" x="3409950" y="4629150"/>
          <p14:tracePt t="45335" x="3416300" y="4610100"/>
          <p14:tracePt t="45352" x="3416300" y="4578350"/>
          <p14:tracePt t="45369" x="3403600" y="4533900"/>
          <p14:tracePt t="45394" x="3397250" y="4527550"/>
          <p14:tracePt t="45444" x="3384550" y="4527550"/>
          <p14:tracePt t="45459" x="3384550" y="4540250"/>
          <p14:tracePt t="45469" x="3384550" y="4552950"/>
          <p14:tracePt t="45487" x="3384550" y="4565650"/>
          <p14:tracePt t="45502" x="3384550" y="4572000"/>
          <p14:tracePt t="45519" x="3384550" y="4584700"/>
          <p14:tracePt t="45536" x="3397250" y="4584700"/>
          <p14:tracePt t="45552" x="3409950" y="4584700"/>
          <p14:tracePt t="45570" x="3435350" y="4572000"/>
          <p14:tracePt t="45585" x="3448050" y="4546600"/>
          <p14:tracePt t="45602" x="3448050" y="4540250"/>
          <p14:tracePt t="45619" x="3448050" y="4527550"/>
          <p14:tracePt t="45652" x="3448050" y="4521200"/>
          <p14:tracePt t="45669" x="3448050" y="4514850"/>
          <p14:tracePt t="46121" x="0" y="0"/>
        </p14:tracePtLst>
        <p14:tracePtLst>
          <p14:tracePt t="49061" x="5778500" y="4857750"/>
          <p14:tracePt t="49076" x="5803900" y="4991100"/>
          <p14:tracePt t="49087" x="5822950" y="5054600"/>
          <p14:tracePt t="49101" x="5848350" y="5175250"/>
          <p14:tracePt t="49117" x="5880100" y="5289550"/>
          <p14:tracePt t="49134" x="5918200" y="5378450"/>
          <p14:tracePt t="49151" x="5956300" y="5473700"/>
          <p14:tracePt t="49167" x="5994400" y="5549900"/>
          <p14:tracePt t="49185" x="6038850" y="5619750"/>
          <p14:tracePt t="49186" x="6064250" y="5657850"/>
          <p14:tracePt t="49201" x="6127750" y="5734050"/>
          <p14:tracePt t="49218" x="6203950" y="5803900"/>
          <p14:tracePt t="49234" x="6299200" y="5867400"/>
          <p14:tracePt t="49251" x="6394450" y="5918200"/>
          <p14:tracePt t="49267" x="6483350" y="5937250"/>
          <p14:tracePt t="49284" x="6572250" y="5956300"/>
          <p14:tracePt t="49301" x="6642100" y="5956300"/>
          <p14:tracePt t="49317" x="6692900" y="5956300"/>
          <p14:tracePt t="49334" x="6731000" y="5956300"/>
          <p14:tracePt t="49351" x="6743700" y="5956300"/>
          <p14:tracePt t="49354" x="6750050" y="5956300"/>
          <p14:tracePt t="49367" x="6756400" y="5956300"/>
          <p14:tracePt t="49384" x="6756400" y="5937250"/>
          <p14:tracePt t="49386" x="6762750" y="5911850"/>
          <p14:tracePt t="49401" x="6775450" y="5854700"/>
          <p14:tracePt t="49417" x="6775450" y="5778500"/>
          <p14:tracePt t="49434" x="6788150" y="5676900"/>
          <p14:tracePt t="49451" x="6788150" y="5549900"/>
          <p14:tracePt t="49467" x="6794500" y="5422900"/>
          <p14:tracePt t="49484" x="6794500" y="5314950"/>
          <p14:tracePt t="49501" x="6781800" y="5219700"/>
          <p14:tracePt t="49517" x="6762750" y="5118100"/>
          <p14:tracePt t="49534" x="6724650" y="5022850"/>
          <p14:tracePt t="49551" x="6680200" y="4946650"/>
          <p14:tracePt t="49567" x="6635750" y="4883150"/>
          <p14:tracePt t="49584" x="6578600" y="4832350"/>
          <p14:tracePt t="49585" x="6553200" y="4813300"/>
          <p14:tracePt t="49600" x="6515100" y="4800600"/>
          <p14:tracePt t="49617" x="6438900" y="4775200"/>
          <p14:tracePt t="49634" x="6400800" y="4775200"/>
          <p14:tracePt t="49650" x="6356350" y="4775200"/>
          <p14:tracePt t="49667" x="6305550" y="4775200"/>
          <p14:tracePt t="49684" x="6248400" y="4800600"/>
          <p14:tracePt t="49700" x="6184900" y="4851400"/>
          <p14:tracePt t="49717" x="6134100" y="4921250"/>
          <p14:tracePt t="49734" x="6089650" y="4991100"/>
          <p14:tracePt t="49750" x="6070600" y="5060950"/>
          <p14:tracePt t="49767" x="6051550" y="5130800"/>
          <p14:tracePt t="49784" x="6038850" y="5200650"/>
          <p14:tracePt t="49801" x="6032500" y="5289550"/>
          <p14:tracePt t="49817" x="6032500" y="5353050"/>
          <p14:tracePt t="49834" x="6051550" y="5448300"/>
          <p14:tracePt t="49851" x="6089650" y="5530850"/>
          <p14:tracePt t="49867" x="6134100" y="5600700"/>
          <p14:tracePt t="49884" x="6191250" y="5676900"/>
          <p14:tracePt t="49901" x="6267450" y="5734050"/>
          <p14:tracePt t="49917" x="6362700" y="5772150"/>
          <p14:tracePt t="49934" x="6438900" y="5791200"/>
          <p14:tracePt t="49951" x="6508750" y="5803900"/>
          <p14:tracePt t="49968" x="6572250" y="5803900"/>
          <p14:tracePt t="49970" x="6610350" y="5803900"/>
          <p14:tracePt t="49984" x="6635750" y="5797550"/>
          <p14:tracePt t="49987" x="6654800" y="5791200"/>
          <p14:tracePt t="50002" x="6686550" y="5765800"/>
          <p14:tracePt t="50018" x="6724650" y="5727700"/>
          <p14:tracePt t="50034" x="6762750" y="5683250"/>
          <p14:tracePt t="50050" x="6788150" y="5638800"/>
          <p14:tracePt t="50067" x="6807200" y="5613400"/>
          <p14:tracePt t="50084" x="6807200" y="5607050"/>
          <p14:tracePt t="50100" x="6807200" y="5600700"/>
          <p14:tracePt t="50506" x="0" y="0"/>
        </p14:tracePtLst>
        <p14:tracePtLst>
          <p14:tracePt t="52714" x="6407150" y="5537200"/>
          <p14:tracePt t="52780" x="6419850" y="5537200"/>
          <p14:tracePt t="52789" x="6445250" y="5537200"/>
          <p14:tracePt t="52800" x="6451600" y="5537200"/>
          <p14:tracePt t="52816" x="6521450" y="5556250"/>
          <p14:tracePt t="52819" x="6553200" y="5562600"/>
          <p14:tracePt t="52833" x="6616700" y="5562600"/>
          <p14:tracePt t="52850" x="6692900" y="5562600"/>
          <p14:tracePt t="52866" x="6769100" y="5562600"/>
          <p14:tracePt t="52883" x="6819900" y="5562600"/>
          <p14:tracePt t="52899" x="6845300" y="5562600"/>
          <p14:tracePt t="52916" x="6851650" y="5562600"/>
          <p14:tracePt t="53218" x="0" y="0"/>
        </p14:tracePtLst>
        <p14:tracePtLst>
          <p14:tracePt t="53876" x="4241800" y="4038600"/>
          <p14:tracePt t="53888" x="4241800" y="4057650"/>
          <p14:tracePt t="53901" x="4241800" y="4121150"/>
          <p14:tracePt t="53916" x="4241800" y="4203700"/>
          <p14:tracePt t="53933" x="4241800" y="4324350"/>
          <p14:tracePt t="53949" x="4279900" y="4425950"/>
          <p14:tracePt t="53966" x="4343400" y="4514850"/>
          <p14:tracePt t="53983" x="4394200" y="4552950"/>
          <p14:tracePt t="53986" x="4406900" y="4565650"/>
          <p14:tracePt t="53999" x="4419600" y="4572000"/>
          <p14:tracePt t="54016" x="4425950" y="4572000"/>
          <p14:tracePt t="54034" x="4464050" y="4572000"/>
          <p14:tracePt t="54049" x="4508500" y="4540250"/>
          <p14:tracePt t="54066" x="4559300" y="4476750"/>
          <p14:tracePt t="54082" x="4603750" y="4387850"/>
          <p14:tracePt t="54099" x="4629150" y="4298950"/>
          <p14:tracePt t="54116" x="4635500" y="4241800"/>
          <p14:tracePt t="54133" x="4635500" y="4203700"/>
          <p14:tracePt t="54149" x="4635500" y="4165600"/>
          <p14:tracePt t="54166" x="4635500" y="4146550"/>
          <p14:tracePt t="54182" x="4635500" y="4127500"/>
          <p14:tracePt t="54250" x="0" y="0"/>
        </p14:tracePtLst>
        <p14:tracePtLst>
          <p14:tracePt t="55540" x="5689600" y="5118100"/>
          <p14:tracePt t="55554" x="5683250" y="5200650"/>
          <p14:tracePt t="55565" x="5683250" y="5245100"/>
          <p14:tracePt t="55582" x="5683250" y="5340350"/>
          <p14:tracePt t="55586" x="5683250" y="5384800"/>
          <p14:tracePt t="55599" x="5683250" y="5441950"/>
          <p14:tracePt t="55602" x="5695950" y="5473700"/>
          <p14:tracePt t="55616" x="5721350" y="5511800"/>
          <p14:tracePt t="55619" x="5740400" y="5549900"/>
          <p14:tracePt t="55632" x="5772150" y="5588000"/>
          <p14:tracePt t="55650" x="5899150" y="5689600"/>
          <p14:tracePt t="55666" x="6000750" y="5740400"/>
          <p14:tracePt t="55682" x="6121400" y="5772150"/>
          <p14:tracePt t="55699" x="6254750" y="5784850"/>
          <p14:tracePt t="55716" x="6369050" y="5784850"/>
          <p14:tracePt t="55732" x="6464300" y="5746750"/>
          <p14:tracePt t="55749" x="6521450" y="5676900"/>
          <p14:tracePt t="55765" x="6553200" y="5588000"/>
          <p14:tracePt t="55782" x="6572250" y="5486400"/>
          <p14:tracePt t="55798" x="6572250" y="5391150"/>
          <p14:tracePt t="55815" x="6553200" y="5270500"/>
          <p14:tracePt t="55832" x="6502400" y="5149850"/>
          <p14:tracePt t="55834" x="6470650" y="5080000"/>
          <p14:tracePt t="55849" x="6426200" y="5010150"/>
          <p14:tracePt t="55865" x="6280150" y="4857750"/>
          <p14:tracePt t="55882" x="6223000" y="4806950"/>
          <p14:tracePt t="55898" x="6184900" y="4781550"/>
          <p14:tracePt t="55915" x="6172200" y="4768850"/>
          <p14:tracePt t="55932" x="6165850" y="4768850"/>
          <p14:tracePt t="55948" x="6153150" y="4762500"/>
          <p14:tracePt t="55982" x="6140450" y="4762500"/>
          <p14:tracePt t="55999" x="6134100" y="4762500"/>
          <p14:tracePt t="56015" x="6121400" y="4762500"/>
          <p14:tracePt t="56019" x="6115050" y="4762500"/>
          <p14:tracePt t="56032" x="6108700" y="4762500"/>
          <p14:tracePt t="56049" x="6083300" y="4787900"/>
          <p14:tracePt t="56065" x="6057900" y="4832350"/>
          <p14:tracePt t="56082" x="6032500" y="4908550"/>
          <p14:tracePt t="56098" x="6013450" y="5029200"/>
          <p14:tracePt t="56115" x="6013450" y="5168900"/>
          <p14:tracePt t="56132" x="6032500" y="5321300"/>
          <p14:tracePt t="56148" x="6064250" y="5441950"/>
          <p14:tracePt t="56165" x="6102350" y="5543550"/>
          <p14:tracePt t="56182" x="6146800" y="5607050"/>
          <p14:tracePt t="56198" x="6172200" y="5638800"/>
          <p14:tracePt t="56215" x="6178550" y="5651500"/>
          <p14:tracePt t="56219" x="6184900" y="5657850"/>
          <p14:tracePt t="56232" x="6191250" y="5657850"/>
          <p14:tracePt t="56249" x="6235700" y="5657850"/>
          <p14:tracePt t="56265" x="6299200" y="5632450"/>
          <p14:tracePt t="56282" x="6375400" y="5575300"/>
          <p14:tracePt t="56298" x="6438900" y="5486400"/>
          <p14:tracePt t="56315" x="6489700" y="5372100"/>
          <p14:tracePt t="56332" x="6515100" y="5276850"/>
          <p14:tracePt t="56348" x="6527800" y="5187950"/>
          <p14:tracePt t="56365" x="6527800" y="5086350"/>
          <p14:tracePt t="56382" x="6496050" y="4997450"/>
          <p14:tracePt t="56398" x="6451600" y="4902200"/>
          <p14:tracePt t="56401" x="6419850" y="4864100"/>
          <p14:tracePt t="56415" x="6388100" y="4832350"/>
          <p14:tracePt t="56417" x="6350000" y="4806950"/>
          <p14:tracePt t="56432" x="6311900" y="4781550"/>
          <p14:tracePt t="56434" x="6273800" y="4762500"/>
          <p14:tracePt t="56448" x="6248400" y="4749800"/>
          <p14:tracePt t="56450" x="6229350" y="4743450"/>
          <p14:tracePt t="56465" x="6197600" y="4737100"/>
          <p14:tracePt t="56482" x="6191250" y="4737100"/>
          <p14:tracePt t="56499" x="6172200" y="4737100"/>
          <p14:tracePt t="56515" x="6153150" y="4756150"/>
          <p14:tracePt t="56532" x="6121400" y="4826000"/>
          <p14:tracePt t="56548" x="6089650" y="4946650"/>
          <p14:tracePt t="56565" x="6064250" y="5092700"/>
          <p14:tracePt t="56582" x="6051550" y="5257800"/>
          <p14:tracePt t="56598" x="6051550" y="5410200"/>
          <p14:tracePt t="56601" x="6057900" y="5486400"/>
          <p14:tracePt t="56615" x="6083300" y="5549900"/>
          <p14:tracePt t="56632" x="6134100" y="5645150"/>
          <p14:tracePt t="56634" x="6153150" y="5683250"/>
          <p14:tracePt t="56648" x="6172200" y="5708650"/>
          <p14:tracePt t="56651" x="6191250" y="5727700"/>
          <p14:tracePt t="56665" x="6235700" y="5753100"/>
          <p14:tracePt t="56682" x="6280150" y="5772150"/>
          <p14:tracePt t="56698" x="6305550" y="5772150"/>
          <p14:tracePt t="56715" x="6337300" y="5772150"/>
          <p14:tracePt t="56732" x="6407150" y="5746750"/>
          <p14:tracePt t="56748" x="6483350" y="5689600"/>
          <p14:tracePt t="56765" x="6559550" y="5581650"/>
          <p14:tracePt t="56782" x="6616700" y="5448300"/>
          <p14:tracePt t="56798" x="6635750" y="5327650"/>
          <p14:tracePt t="56802" x="6635750" y="5276850"/>
          <p14:tracePt t="56815" x="6635750" y="5219700"/>
          <p14:tracePt t="56832" x="6635750" y="5111750"/>
          <p14:tracePt t="56834" x="6616700" y="5067300"/>
          <p14:tracePt t="56848" x="6604000" y="5029200"/>
          <p14:tracePt t="56865" x="6527800" y="4908550"/>
          <p14:tracePt t="56881" x="6470650" y="4857750"/>
          <p14:tracePt t="56898" x="6407150" y="4832350"/>
          <p14:tracePt t="56915" x="6375400" y="4819650"/>
          <p14:tracePt t="56931" x="6362700" y="4819650"/>
          <p14:tracePt t="56948" x="6343650" y="4819650"/>
          <p14:tracePt t="56965" x="6318250" y="4857750"/>
          <p14:tracePt t="56982" x="6280150" y="4946650"/>
          <p14:tracePt t="56998" x="6248400" y="5073650"/>
          <p14:tracePt t="57015" x="6248400" y="5175250"/>
          <p14:tracePt t="57018" x="6248400" y="5219700"/>
          <p14:tracePt t="57032" x="6248400" y="5264150"/>
          <p14:tracePt t="57034" x="6254750" y="5308600"/>
          <p14:tracePt t="57048" x="6261100" y="5340350"/>
          <p14:tracePt t="57065" x="6280150" y="5403850"/>
          <p14:tracePt t="57081" x="6299200" y="5416550"/>
          <p14:tracePt t="57098" x="6318250" y="5429250"/>
          <p14:tracePt t="57115" x="6350000" y="5441950"/>
          <p14:tracePt t="57131" x="6356350" y="5441950"/>
          <p14:tracePt t="57148" x="6362700" y="5441950"/>
          <p14:tracePt t="57165" x="6375400" y="5441950"/>
          <p14:tracePt t="57181" x="6388100" y="5422900"/>
          <p14:tracePt t="57198" x="6388100" y="5384800"/>
          <p14:tracePt t="57215" x="6388100" y="5340350"/>
          <p14:tracePt t="57232" x="6381750" y="5289550"/>
          <p14:tracePt t="57234" x="6369050" y="5264150"/>
          <p14:tracePt t="57249" x="6343650" y="5213350"/>
          <p14:tracePt t="57265" x="6286500" y="5143500"/>
          <p14:tracePt t="57282" x="6242050" y="5105400"/>
          <p14:tracePt t="57298" x="6216650" y="5099050"/>
          <p14:tracePt t="57315" x="6210300" y="5092700"/>
          <p14:tracePt t="57338" x="6203950" y="5092700"/>
          <p14:tracePt t="57348" x="6197600" y="5105400"/>
          <p14:tracePt t="57365" x="6178550" y="5187950"/>
          <p14:tracePt t="57381" x="6165850" y="5295900"/>
          <p14:tracePt t="57398" x="6165850" y="5422900"/>
          <p14:tracePt t="57415" x="6184900" y="5575300"/>
          <p14:tracePt t="57431" x="6223000" y="5664200"/>
          <p14:tracePt t="57448" x="6261100" y="5708650"/>
          <p14:tracePt t="57450" x="6273800" y="5721350"/>
          <p14:tracePt t="57465" x="6299200" y="5734050"/>
          <p14:tracePt t="57498" x="6318250" y="5734050"/>
          <p14:tracePt t="57515" x="6343650" y="5721350"/>
          <p14:tracePt t="57532" x="6362700" y="5702300"/>
          <p14:tracePt t="57548" x="6369050" y="5676900"/>
          <p14:tracePt t="57565" x="6381750" y="5657850"/>
          <p14:tracePt t="57581" x="6388100" y="5645150"/>
          <p14:tracePt t="57598" x="6394450" y="5638800"/>
          <p14:tracePt t="57897" x="0" y="0"/>
        </p14:tracePtLst>
        <p14:tracePtLst>
          <p14:tracePt t="60356" x="2838450" y="3784600"/>
          <p14:tracePt t="60368" x="2832100" y="3797300"/>
          <p14:tracePt t="60382" x="2819400" y="3854450"/>
          <p14:tracePt t="60398" x="2800350" y="3956050"/>
          <p14:tracePt t="60402" x="2800350" y="4006850"/>
          <p14:tracePt t="60415" x="2800350" y="4070350"/>
          <p14:tracePt t="60420" x="2800350" y="4146550"/>
          <p14:tracePt t="60430" x="2800350" y="4210050"/>
          <p14:tracePt t="60447" x="2800350" y="4318000"/>
          <p14:tracePt t="60464" x="2813050" y="4432300"/>
          <p14:tracePt t="60465" x="2825750" y="4489450"/>
          <p14:tracePt t="60481" x="2876550" y="4584700"/>
          <p14:tracePt t="60498" x="2921000" y="4648200"/>
          <p14:tracePt t="60514" x="2952750" y="4686300"/>
          <p14:tracePt t="60530" x="2990850" y="4705350"/>
          <p14:tracePt t="60547" x="3016250" y="4711700"/>
          <p14:tracePt t="60564" x="3073400" y="4718050"/>
          <p14:tracePt t="60580" x="3162300" y="4711700"/>
          <p14:tracePt t="60597" x="3251200" y="4673600"/>
          <p14:tracePt t="60614" x="3321050" y="4610100"/>
          <p14:tracePt t="60630" x="3384550" y="4508500"/>
          <p14:tracePt t="60647" x="3416300" y="4419600"/>
          <p14:tracePt t="60664" x="3429000" y="4318000"/>
          <p14:tracePt t="60665" x="3429000" y="4279900"/>
          <p14:tracePt t="60680" x="3429000" y="4222750"/>
          <p14:tracePt t="60697" x="3403600" y="4070350"/>
          <p14:tracePt t="60713" x="3371850" y="3987800"/>
          <p14:tracePt t="60730" x="3327400" y="3930650"/>
          <p14:tracePt t="60747" x="3289300" y="3892550"/>
          <p14:tracePt t="60763" x="3263900" y="3879850"/>
          <p14:tracePt t="60780" x="3251200" y="3879850"/>
          <p14:tracePt t="60797" x="3238500" y="3879850"/>
          <p14:tracePt t="60814" x="3232150" y="3879850"/>
          <p14:tracePt t="60830" x="3225800" y="3879850"/>
          <p14:tracePt t="60863" x="3213100" y="3879850"/>
          <p14:tracePt t="60937" x="0" y="0"/>
        </p14:tracePtLst>
        <p14:tracePtLst>
          <p14:tracePt t="61507" x="6273800" y="4857750"/>
          <p14:tracePt t="61531" x="6267450" y="4857750"/>
          <p14:tracePt t="61541" x="6261100" y="4857750"/>
          <p14:tracePt t="61555" x="6254750" y="4864100"/>
          <p14:tracePt t="61565" x="6248400" y="4883150"/>
          <p14:tracePt t="61580" x="6223000" y="4933950"/>
          <p14:tracePt t="61597" x="6191250" y="5035550"/>
          <p14:tracePt t="61613" x="6159500" y="5175250"/>
          <p14:tracePt t="61630" x="6134100" y="5346700"/>
          <p14:tracePt t="61646" x="6127750" y="5499100"/>
          <p14:tracePt t="61649" x="6115050" y="5581650"/>
          <p14:tracePt t="61663" x="6115050" y="5638800"/>
          <p14:tracePt t="61680" x="6115050" y="5765800"/>
          <p14:tracePt t="61682" x="6134100" y="5810250"/>
          <p14:tracePt t="61696" x="6146800" y="5854700"/>
          <p14:tracePt t="61713" x="6203950" y="5937250"/>
          <p14:tracePt t="61730" x="6223000" y="5956300"/>
          <p14:tracePt t="61747" x="6254750" y="5969000"/>
          <p14:tracePt t="61763" x="6292850" y="5969000"/>
          <p14:tracePt t="61780" x="6356350" y="5969000"/>
          <p14:tracePt t="61797" x="6457950" y="5956300"/>
          <p14:tracePt t="61813" x="6540500" y="5930900"/>
          <p14:tracePt t="61830" x="6610350" y="5892800"/>
          <p14:tracePt t="61847" x="6680200" y="5842000"/>
          <p14:tracePt t="61863" x="6718300" y="5778500"/>
          <p14:tracePt t="61880" x="6750050" y="5683250"/>
          <p14:tracePt t="61896" x="6756400" y="5594350"/>
          <p14:tracePt t="61898" x="6756400" y="5556250"/>
          <p14:tracePt t="61913" x="6756400" y="5435600"/>
          <p14:tracePt t="61930" x="6731000" y="5334000"/>
          <p14:tracePt t="61946" x="6705600" y="5245100"/>
          <p14:tracePt t="61963" x="6661150" y="5168900"/>
          <p14:tracePt t="61980" x="6623050" y="5105400"/>
          <p14:tracePt t="61997" x="6604000" y="5080000"/>
          <p14:tracePt t="62013" x="6591300" y="5067300"/>
          <p14:tracePt t="62106" x="0" y="0"/>
        </p14:tracePtLst>
        <p14:tracePtLst>
          <p14:tracePt t="62484" x="2476500" y="3803650"/>
          <p14:tracePt t="62524" x="2476500" y="3829050"/>
          <p14:tracePt t="62542" x="2476500" y="3924300"/>
          <p14:tracePt t="62557" x="2476500" y="4070350"/>
          <p14:tracePt t="62568" x="2495550" y="4159250"/>
          <p14:tracePt t="62580" x="2540000" y="4330700"/>
          <p14:tracePt t="62596" x="2609850" y="4508500"/>
          <p14:tracePt t="62613" x="2705100" y="4660900"/>
          <p14:tracePt t="62630" x="2819400" y="4819650"/>
          <p14:tracePt t="62646" x="2946400" y="4933950"/>
          <p14:tracePt t="62649" x="3016250" y="4984750"/>
          <p14:tracePt t="62663" x="3079750" y="5022850"/>
          <p14:tracePt t="62680" x="3206750" y="5086350"/>
          <p14:tracePt t="62696" x="3308350" y="5105400"/>
          <p14:tracePt t="62699" x="3352800" y="5111750"/>
          <p14:tracePt t="62713" x="3403600" y="5111750"/>
          <p14:tracePt t="62730" x="3460750" y="5086350"/>
          <p14:tracePt t="62747" x="3517900" y="5010150"/>
          <p14:tracePt t="62763" x="3549650" y="4889500"/>
          <p14:tracePt t="62780" x="3562350" y="4762500"/>
          <p14:tracePt t="62796" x="3562350" y="4622800"/>
          <p14:tracePt t="62813" x="3575050" y="4495800"/>
          <p14:tracePt t="62830" x="3562350" y="4356100"/>
          <p14:tracePt t="62846" x="3536950" y="4235450"/>
          <p14:tracePt t="62863" x="3524250" y="4152900"/>
          <p14:tracePt t="62866" x="3517900" y="4127500"/>
          <p14:tracePt t="62879" x="3511550" y="4114800"/>
          <p14:tracePt t="62896" x="3511550" y="4102100"/>
          <p14:tracePt t="63002" x="0" y="0"/>
        </p14:tracePtLst>
        <p14:tracePtLst>
          <p14:tracePt t="63308" x="3098800" y="3746500"/>
          <p14:tracePt t="63322" x="3079750" y="3778250"/>
          <p14:tracePt t="63335" x="3067050" y="3803650"/>
          <p14:tracePt t="63346" x="3035300" y="3873500"/>
          <p14:tracePt t="63363" x="2990850" y="3987800"/>
          <p14:tracePt t="63379" x="2965450" y="4114800"/>
          <p14:tracePt t="63396" x="2952750" y="4267200"/>
          <p14:tracePt t="63413" x="2952750" y="4425950"/>
          <p14:tracePt t="63429" x="2952750" y="4584700"/>
          <p14:tracePt t="63446" x="2971800" y="4705350"/>
          <p14:tracePt t="63463" x="2997200" y="4787900"/>
          <p14:tracePt t="63479" x="3022600" y="4819650"/>
          <p14:tracePt t="63496" x="3054350" y="4845050"/>
          <p14:tracePt t="63499" x="3067050" y="4851400"/>
          <p14:tracePt t="63513" x="3105150" y="4851400"/>
          <p14:tracePt t="63529" x="3194050" y="4838700"/>
          <p14:tracePt t="63546" x="3314700" y="4794250"/>
          <p14:tracePt t="63563" x="3448050" y="4718050"/>
          <p14:tracePt t="63579" x="3568700" y="4629150"/>
          <p14:tracePt t="63596" x="3638550" y="4546600"/>
          <p14:tracePt t="63612" x="3676650" y="4451350"/>
          <p14:tracePt t="63629" x="3689350" y="4356100"/>
          <p14:tracePt t="63646" x="3689350" y="4298950"/>
          <p14:tracePt t="63663" x="3689350" y="4248150"/>
          <p14:tracePt t="63679" x="3683000" y="4235450"/>
          <p14:tracePt t="63681" x="3683000" y="4222750"/>
          <p14:tracePt t="63696" x="3683000" y="4216400"/>
          <p14:tracePt t="63713" x="3676650" y="4210050"/>
          <p14:tracePt t="63714" x="3670300" y="4197350"/>
          <p14:tracePt t="63729" x="3663950" y="4184650"/>
          <p14:tracePt t="63746" x="3657600" y="4171950"/>
          <p14:tracePt t="63762" x="3651250" y="4165600"/>
          <p14:tracePt t="63763" x="0" y="0"/>
        </p14:tracePtLst>
        <p14:tracePtLst>
          <p14:tracePt t="64242" x="6127750" y="4946650"/>
          <p14:tracePt t="64284" x="6127750" y="4953000"/>
          <p14:tracePt t="64295" x="6121400" y="4978400"/>
          <p14:tracePt t="64308" x="6108700" y="5054600"/>
          <p14:tracePt t="64320" x="6108700" y="5099050"/>
          <p14:tracePt t="64332" x="6096000" y="5238750"/>
          <p14:tracePt t="64346" x="6096000" y="5365750"/>
          <p14:tracePt t="64362" x="6096000" y="5492750"/>
          <p14:tracePt t="64379" x="6108700" y="5619750"/>
          <p14:tracePt t="64396" x="6134100" y="5734050"/>
          <p14:tracePt t="64412" x="6165850" y="5822950"/>
          <p14:tracePt t="64429" x="6197600" y="5886450"/>
          <p14:tracePt t="64446" x="6229350" y="5930900"/>
          <p14:tracePt t="64462" x="6254750" y="5949950"/>
          <p14:tracePt t="64479" x="6261100" y="5956300"/>
          <p14:tracePt t="64482" x="6273800" y="5956300"/>
          <p14:tracePt t="64496" x="6286500" y="5956300"/>
          <p14:tracePt t="64513" x="6369050" y="5924550"/>
          <p14:tracePt t="64529" x="6445250" y="5854700"/>
          <p14:tracePt t="64546" x="6508750" y="5772150"/>
          <p14:tracePt t="64563" x="6553200" y="5664200"/>
          <p14:tracePt t="64579" x="6584950" y="5556250"/>
          <p14:tracePt t="64596" x="6604000" y="5435600"/>
          <p14:tracePt t="64612" x="6604000" y="5327650"/>
          <p14:tracePt t="64629" x="6591300" y="5238750"/>
          <p14:tracePt t="64646" x="6578600" y="5168900"/>
          <p14:tracePt t="64662" x="6553200" y="5099050"/>
          <p14:tracePt t="64679" x="6521450" y="5035550"/>
          <p14:tracePt t="64682" x="6508750" y="5022850"/>
          <p14:tracePt t="64696" x="6502400" y="5003800"/>
          <p14:tracePt t="64698" x="6489700" y="4984750"/>
          <p14:tracePt t="64712" x="6470650" y="4972050"/>
          <p14:tracePt t="64714" x="6451600" y="4959350"/>
          <p14:tracePt t="64729" x="6432550" y="4946650"/>
          <p14:tracePt t="64746" x="6419850" y="4940300"/>
          <p14:tracePt t="64762" x="6400800" y="4933950"/>
          <p14:tracePt t="64779" x="6388100" y="4927600"/>
          <p14:tracePt t="65594" x="0" y="0"/>
        </p14:tracePtLst>
        <p14:tracePtLst>
          <p14:tracePt t="69714" x="2787650" y="3790950"/>
          <p14:tracePt t="69727" x="2781300" y="3810000"/>
          <p14:tracePt t="69744" x="2762250" y="3860800"/>
          <p14:tracePt t="69761" x="2730500" y="3981450"/>
          <p14:tracePt t="69777" x="2705100" y="4121150"/>
          <p14:tracePt t="69794" x="2705100" y="4260850"/>
          <p14:tracePt t="69811" x="2705100" y="4432300"/>
          <p14:tracePt t="69827" x="2705100" y="4610100"/>
          <p14:tracePt t="69844" x="2717800" y="4781550"/>
          <p14:tracePt t="69861" x="2749550" y="4921250"/>
          <p14:tracePt t="69877" x="2794000" y="5035550"/>
          <p14:tracePt t="69894" x="2838450" y="5118100"/>
          <p14:tracePt t="69910" x="2889250" y="5181600"/>
          <p14:tracePt t="69927" x="2940050" y="5219700"/>
          <p14:tracePt t="69944" x="2990850" y="5245100"/>
          <p14:tracePt t="69960" x="3041650" y="5257800"/>
          <p14:tracePt t="69961" x="3067050" y="5257800"/>
          <p14:tracePt t="69977" x="3181350" y="5251450"/>
          <p14:tracePt t="69994" x="3333750" y="5213350"/>
          <p14:tracePt t="70010" x="3448050" y="5156200"/>
          <p14:tracePt t="70027" x="3536950" y="5073650"/>
          <p14:tracePt t="70044" x="3587750" y="4972050"/>
          <p14:tracePt t="70061" x="3625850" y="4806950"/>
          <p14:tracePt t="70077" x="3644900" y="4635500"/>
          <p14:tracePt t="70094" x="3644900" y="4489450"/>
          <p14:tracePt t="70110" x="3644900" y="4349750"/>
          <p14:tracePt t="70127" x="3619500" y="4229100"/>
          <p14:tracePt t="70130" x="3600450" y="4184650"/>
          <p14:tracePt t="70144" x="3587750" y="4127500"/>
          <p14:tracePt t="70160" x="3549650" y="4038600"/>
          <p14:tracePt t="70177" x="3467100" y="3911600"/>
          <p14:tracePt t="70193" x="3422650" y="3848100"/>
          <p14:tracePt t="70210" x="3384550" y="3810000"/>
          <p14:tracePt t="70227" x="3327400" y="3771900"/>
          <p14:tracePt t="70244" x="3276600" y="3733800"/>
          <p14:tracePt t="70260" x="3194050" y="3708400"/>
          <p14:tracePt t="70277" x="3092450" y="3676650"/>
          <p14:tracePt t="70294" x="2971800" y="3651250"/>
          <p14:tracePt t="70310" x="2882900" y="3644900"/>
          <p14:tracePt t="70327" x="2825750" y="3644900"/>
          <p14:tracePt t="70344" x="2794000" y="3663950"/>
          <p14:tracePt t="70360" x="2762250" y="3708400"/>
          <p14:tracePt t="70363" x="2749550" y="3740150"/>
          <p14:tracePt t="70377" x="2705100" y="3841750"/>
          <p14:tracePt t="70394" x="2654300" y="4000500"/>
          <p14:tracePt t="70411" x="2622550" y="4171950"/>
          <p14:tracePt t="70427" x="2603500" y="4337050"/>
          <p14:tracePt t="70443" x="2597150" y="4489450"/>
          <p14:tracePt t="70460" x="2597150" y="4648200"/>
          <p14:tracePt t="70477" x="2647950" y="4800600"/>
          <p14:tracePt t="70493" x="2711450" y="4946650"/>
          <p14:tracePt t="70510" x="2794000" y="5073650"/>
          <p14:tracePt t="70527" x="2882900" y="5149850"/>
          <p14:tracePt t="70543" x="2952750" y="5187950"/>
          <p14:tracePt t="70560" x="3003550" y="5200650"/>
          <p14:tracePt t="70562" x="3028950" y="5207000"/>
          <p14:tracePt t="70577" x="3079750" y="5207000"/>
          <p14:tracePt t="70593" x="3162300" y="5168900"/>
          <p14:tracePt t="70610" x="3244850" y="5118100"/>
          <p14:tracePt t="70627" x="3314700" y="5035550"/>
          <p14:tracePt t="70643" x="3378200" y="4959350"/>
          <p14:tracePt t="70660" x="3416300" y="4857750"/>
          <p14:tracePt t="70677" x="3435350" y="4756150"/>
          <p14:tracePt t="70693" x="3448050" y="4673600"/>
          <p14:tracePt t="70710" x="3441700" y="4572000"/>
          <p14:tracePt t="70727" x="3429000" y="4464050"/>
          <p14:tracePt t="70729" x="3409950" y="4406900"/>
          <p14:tracePt t="70743" x="3390900" y="4349750"/>
          <p14:tracePt t="70760" x="3321050" y="4248150"/>
          <p14:tracePt t="70777" x="3238500" y="4114800"/>
          <p14:tracePt t="70794" x="3194050" y="4051300"/>
          <p14:tracePt t="70810" x="3149600" y="4000500"/>
          <p14:tracePt t="70827" x="3111500" y="3968750"/>
          <p14:tracePt t="70843" x="3073400" y="3949700"/>
          <p14:tracePt t="70860" x="3054350" y="3937000"/>
          <p14:tracePt t="70877" x="3016250" y="3924300"/>
          <p14:tracePt t="70893" x="2978150" y="3911600"/>
          <p14:tracePt t="70910" x="2940050" y="3905250"/>
          <p14:tracePt t="70927" x="2914650" y="3905250"/>
          <p14:tracePt t="70943" x="2895600" y="3905250"/>
          <p14:tracePt t="70946" x="2870200" y="3905250"/>
          <p14:tracePt t="70960" x="2857500" y="3911600"/>
          <p14:tracePt t="70977" x="2819400" y="3987800"/>
          <p14:tracePt t="70993" x="2787650" y="4089400"/>
          <p14:tracePt t="71010" x="2762250" y="4210050"/>
          <p14:tracePt t="71027" x="2749550" y="4349750"/>
          <p14:tracePt t="71044" x="2749550" y="4470400"/>
          <p14:tracePt t="71060" x="2755900" y="4610100"/>
          <p14:tracePt t="71077" x="2800350" y="4711700"/>
          <p14:tracePt t="71094" x="2851150" y="4806950"/>
          <p14:tracePt t="71110" x="2914650" y="4876800"/>
          <p14:tracePt t="71127" x="2984500" y="4921250"/>
          <p14:tracePt t="71143" x="3048000" y="4940300"/>
          <p14:tracePt t="71160" x="3098800" y="4953000"/>
          <p14:tracePt t="71161" x="3111500" y="4953000"/>
          <p14:tracePt t="71177" x="3168650" y="4946650"/>
          <p14:tracePt t="71193" x="3232150" y="4908550"/>
          <p14:tracePt t="71210" x="3282950" y="4857750"/>
          <p14:tracePt t="71227" x="3327400" y="4787900"/>
          <p14:tracePt t="71243" x="3365500" y="4686300"/>
          <p14:tracePt t="71260" x="3371850" y="4578350"/>
          <p14:tracePt t="71277" x="3371850" y="4451350"/>
          <p14:tracePt t="71293" x="3365500" y="4330700"/>
          <p14:tracePt t="71310" x="3321050" y="4216400"/>
          <p14:tracePt t="71327" x="3270250" y="4114800"/>
          <p14:tracePt t="71343" x="3194050" y="4013200"/>
          <p14:tracePt t="71346" x="3162300" y="3975100"/>
          <p14:tracePt t="71360" x="3124200" y="3949700"/>
          <p14:tracePt t="71377" x="3041650" y="3886200"/>
          <p14:tracePt t="71393" x="3016250" y="3867150"/>
          <p14:tracePt t="71410" x="2997200" y="3854450"/>
          <p14:tracePt t="71426" x="2978150" y="3854450"/>
          <p14:tracePt t="71443" x="2965450" y="3854450"/>
          <p14:tracePt t="71460" x="2927350" y="3873500"/>
          <p14:tracePt t="71476" x="2876550" y="3937000"/>
          <p14:tracePt t="71493" x="2825750" y="4051300"/>
          <p14:tracePt t="71510" x="2794000" y="4203700"/>
          <p14:tracePt t="71526" x="2774950" y="4343400"/>
          <p14:tracePt t="71543" x="2774950" y="4464050"/>
          <p14:tracePt t="71546" x="2794000" y="4508500"/>
          <p14:tracePt t="71560" x="2806700" y="4552950"/>
          <p14:tracePt t="71577" x="2844800" y="4616450"/>
          <p14:tracePt t="71578" x="2863850" y="4635500"/>
          <p14:tracePt t="71593" x="2889250" y="4667250"/>
          <p14:tracePt t="71610" x="2914650" y="4686300"/>
          <p14:tracePt t="71627" x="2921000" y="4692650"/>
          <p14:tracePt t="71660" x="2927350" y="4692650"/>
          <p14:tracePt t="71939" x="0" y="0"/>
        </p14:tracePtLst>
        <p14:tracePtLst>
          <p14:tracePt t="73130" x="4464050" y="4197350"/>
          <p14:tracePt t="73170" x="4464050" y="4191000"/>
          <p14:tracePt t="73188" x="4464050" y="4203700"/>
          <p14:tracePt t="73200" x="4457700" y="4216400"/>
          <p14:tracePt t="73214" x="4445000" y="4260850"/>
          <p14:tracePt t="73227" x="4445000" y="4311650"/>
          <p14:tracePt t="73243" x="4445000" y="4362450"/>
          <p14:tracePt t="73259" x="4451350" y="4406900"/>
          <p14:tracePt t="73276" x="4476750" y="4432300"/>
          <p14:tracePt t="73293" x="4483100" y="4445000"/>
          <p14:tracePt t="73309" x="4495800" y="4451350"/>
          <p14:tracePt t="73326" x="4508500" y="4451350"/>
          <p14:tracePt t="73342" x="4521200" y="4451350"/>
          <p14:tracePt t="73359" x="4546600" y="4451350"/>
          <p14:tracePt t="73376" x="4565650" y="4432300"/>
          <p14:tracePt t="73393" x="4578350" y="4406900"/>
          <p14:tracePt t="73409" x="4578350" y="4381500"/>
          <p14:tracePt t="73426" x="4578350" y="4362450"/>
          <p14:tracePt t="73442" x="4578350" y="4337050"/>
          <p14:tracePt t="73459" x="4578350" y="4324350"/>
          <p14:tracePt t="73476" x="4578350" y="4318000"/>
          <p14:tracePt t="73493" x="4578350" y="4311650"/>
          <p14:tracePt t="73515" x="4572000" y="4305300"/>
          <p14:tracePt t="73531" x="4565650" y="4298950"/>
          <p14:tracePt t="73543" x="4559300" y="4292600"/>
          <p14:tracePt t="73560" x="4552950" y="4286250"/>
          <p14:tracePt t="73842" x="0" y="0"/>
        </p14:tracePtLst>
        <p14:tracePtLst>
          <p14:tracePt t="74382" x="2895600" y="4260850"/>
          <p14:tracePt t="74411" x="2889250" y="4260850"/>
          <p14:tracePt t="74426" x="2882900" y="4260850"/>
          <p14:tracePt t="74450" x="2876550" y="4260850"/>
          <p14:tracePt t="74458" x="2870200" y="4260850"/>
          <p14:tracePt t="74466" x="2863850" y="4260850"/>
          <p14:tracePt t="74475" x="2851150" y="4260850"/>
          <p14:tracePt t="74492" x="2838450" y="4273550"/>
          <p14:tracePt t="74509" x="2819400" y="4292600"/>
          <p14:tracePt t="74526" x="2806700" y="4330700"/>
          <p14:tracePt t="74542" x="2794000" y="4356100"/>
          <p14:tracePt t="74559" x="2794000" y="4387850"/>
          <p14:tracePt t="74562" x="2794000" y="4406900"/>
          <p14:tracePt t="74576" x="2794000" y="4425950"/>
          <p14:tracePt t="74592" x="2806700" y="4470400"/>
          <p14:tracePt t="74594" x="2819400" y="4489450"/>
          <p14:tracePt t="74609" x="2857500" y="4533900"/>
          <p14:tracePt t="74626" x="2946400" y="4591050"/>
          <p14:tracePt t="74642" x="3111500" y="4660900"/>
          <p14:tracePt t="74659" x="3295650" y="4718050"/>
          <p14:tracePt t="74675" x="3454400" y="4743450"/>
          <p14:tracePt t="74692" x="3562350" y="4749800"/>
          <p14:tracePt t="74709" x="3632200" y="4749800"/>
          <p14:tracePt t="74725" x="3651250" y="4724400"/>
          <p14:tracePt t="74742" x="3663950" y="4692650"/>
          <p14:tracePt t="74759" x="3663950" y="4654550"/>
          <p14:tracePt t="74775" x="3663950" y="4610100"/>
          <p14:tracePt t="74792" x="3663950" y="4552950"/>
          <p14:tracePt t="74794" x="3657600" y="4533900"/>
          <p14:tracePt t="74809" x="3638550" y="4495800"/>
          <p14:tracePt t="74826" x="3606800" y="4445000"/>
          <p14:tracePt t="74842" x="3556000" y="4406900"/>
          <p14:tracePt t="74859" x="3492500" y="4375150"/>
          <p14:tracePt t="74875" x="3422650" y="4349750"/>
          <p14:tracePt t="74892" x="3378200" y="4343400"/>
          <p14:tracePt t="74909" x="3340100" y="4343400"/>
          <p14:tracePt t="74925" x="3295650" y="4356100"/>
          <p14:tracePt t="74942" x="3257550" y="4387850"/>
          <p14:tracePt t="74959" x="3225800" y="4432300"/>
          <p14:tracePt t="74975" x="3206750" y="4464050"/>
          <p14:tracePt t="74992" x="3200400" y="4495800"/>
          <p14:tracePt t="74994" x="3200400" y="4502150"/>
          <p14:tracePt t="75009" x="3200400" y="4514850"/>
          <p14:tracePt t="75025" x="3200400" y="4533900"/>
          <p14:tracePt t="75042" x="3213100" y="4540250"/>
          <p14:tracePt t="75059" x="3251200" y="4540250"/>
          <p14:tracePt t="75075" x="3289300" y="4540250"/>
          <p14:tracePt t="75092" x="3340100" y="4533900"/>
          <p14:tracePt t="75109" x="3359150" y="4508500"/>
          <p14:tracePt t="75125" x="3365500" y="4483100"/>
          <p14:tracePt t="75142" x="3359150" y="4438650"/>
          <p14:tracePt t="75159" x="3321050" y="4406900"/>
          <p14:tracePt t="75175" x="3244850" y="4375150"/>
          <p14:tracePt t="75192" x="3155950" y="4349750"/>
          <p14:tracePt t="75193" x="3124200" y="4349750"/>
          <p14:tracePt t="75209" x="3054350" y="4349750"/>
          <p14:tracePt t="75225" x="3009900" y="4375150"/>
          <p14:tracePt t="75242" x="2990850" y="4406900"/>
          <p14:tracePt t="75259" x="2984500" y="4432300"/>
          <p14:tracePt t="75275" x="2984500" y="4470400"/>
          <p14:tracePt t="75292" x="2997200" y="4514850"/>
          <p14:tracePt t="75309" x="3041650" y="4552950"/>
          <p14:tracePt t="75325" x="3111500" y="4584700"/>
          <p14:tracePt t="75342" x="3187700" y="4591050"/>
          <p14:tracePt t="75358" x="3257550" y="4591050"/>
          <p14:tracePt t="75375" x="3276600" y="4565650"/>
          <p14:tracePt t="75392" x="3276600" y="4546600"/>
          <p14:tracePt t="75393" x="3276600" y="4527550"/>
          <p14:tracePt t="75409" x="3270250" y="4489450"/>
          <p14:tracePt t="75425" x="3232150" y="4445000"/>
          <p14:tracePt t="75442" x="3168650" y="4400550"/>
          <p14:tracePt t="75458" x="3111500" y="4381500"/>
          <p14:tracePt t="75475" x="3073400" y="4375150"/>
          <p14:tracePt t="75492" x="3041650" y="4375150"/>
          <p14:tracePt t="75508" x="3028950" y="4387850"/>
          <p14:tracePt t="75525" x="3028950" y="4406900"/>
          <p14:tracePt t="75542" x="3028950" y="4438650"/>
          <p14:tracePt t="75558" x="3054350" y="4464050"/>
          <p14:tracePt t="75575" x="3111500" y="4483100"/>
          <p14:tracePt t="75592" x="3181350" y="4489450"/>
          <p14:tracePt t="75594" x="3225800" y="4489450"/>
          <p14:tracePt t="75609" x="3276600" y="4483100"/>
          <p14:tracePt t="75625" x="3289300" y="4457700"/>
          <p14:tracePt t="75642" x="3289300" y="4406900"/>
          <p14:tracePt t="75658" x="3257550" y="4343400"/>
          <p14:tracePt t="75675" x="3187700" y="4286250"/>
          <p14:tracePt t="75692" x="3098800" y="4241800"/>
          <p14:tracePt t="75708" x="3028950" y="4229100"/>
          <p14:tracePt t="75725" x="2997200" y="4229100"/>
          <p14:tracePt t="75742" x="2971800" y="4235450"/>
          <p14:tracePt t="75758" x="2959100" y="4254500"/>
          <p14:tracePt t="75775" x="2959100" y="4267200"/>
          <p14:tracePt t="75792" x="2959100" y="4292600"/>
          <p14:tracePt t="75794" x="2959100" y="4298950"/>
          <p14:tracePt t="75808" x="2959100" y="4318000"/>
          <p14:tracePt t="75810" x="2971800" y="4330700"/>
          <p14:tracePt t="75825" x="2997200" y="4343400"/>
          <p14:tracePt t="75842" x="3009900" y="4356100"/>
          <p14:tracePt t="76154" x="0" y="0"/>
        </p14:tracePtLst>
        <p14:tracePtLst>
          <p14:tracePt t="76762" x="4419600" y="4140200"/>
          <p14:tracePt t="76770" x="4406900" y="4140200"/>
          <p14:tracePt t="76778" x="4400550" y="4146550"/>
          <p14:tracePt t="76791" x="4387850" y="4152900"/>
          <p14:tracePt t="76808" x="4375150" y="4178300"/>
          <p14:tracePt t="76825" x="4356100" y="4229100"/>
          <p14:tracePt t="76841" x="4349750" y="4254500"/>
          <p14:tracePt t="76858" x="4349750" y="4305300"/>
          <p14:tracePt t="76875" x="4349750" y="4362450"/>
          <p14:tracePt t="76892" x="4368800" y="4400550"/>
          <p14:tracePt t="76908" x="4400550" y="4438650"/>
          <p14:tracePt t="76925" x="4445000" y="4476750"/>
          <p14:tracePt t="76941" x="4483100" y="4495800"/>
          <p14:tracePt t="76958" x="4514850" y="4508500"/>
          <p14:tracePt t="76975" x="4533900" y="4508500"/>
          <p14:tracePt t="76991" x="4565650" y="4508500"/>
          <p14:tracePt t="76994" x="4572000" y="4502150"/>
          <p14:tracePt t="77008" x="4584700" y="4489450"/>
          <p14:tracePt t="77025" x="4610100" y="4438650"/>
          <p14:tracePt t="77041" x="4629150" y="4387850"/>
          <p14:tracePt t="77058" x="4635500" y="4349750"/>
          <p14:tracePt t="77075" x="4635500" y="4318000"/>
          <p14:tracePt t="77091" x="4635500" y="4298950"/>
          <p14:tracePt t="77108" x="4635500" y="4286250"/>
          <p14:tracePt t="77370" x="0" y="0"/>
        </p14:tracePtLst>
        <p14:tracePtLst>
          <p14:tracePt t="77933" x="6457950" y="5245100"/>
          <p14:tracePt t="77948" x="6438900" y="5264150"/>
          <p14:tracePt t="77958" x="6432550" y="5270500"/>
          <p14:tracePt t="77974" x="6426200" y="5289550"/>
          <p14:tracePt t="77991" x="6413500" y="5308600"/>
          <p14:tracePt t="78008" x="6407150" y="5334000"/>
          <p14:tracePt t="78009" x="6400800" y="5346700"/>
          <p14:tracePt t="78024" x="6400800" y="5359400"/>
          <p14:tracePt t="78028" x="6400800" y="5372100"/>
          <p14:tracePt t="78041" x="6400800" y="5397500"/>
          <p14:tracePt t="78058" x="6400800" y="5422900"/>
          <p14:tracePt t="78074" x="6400800" y="5448300"/>
          <p14:tracePt t="78091" x="6413500" y="5492750"/>
          <p14:tracePt t="78108" x="6438900" y="5524500"/>
          <p14:tracePt t="78124" x="6477000" y="5549900"/>
          <p14:tracePt t="78141" x="6534150" y="5575300"/>
          <p14:tracePt t="78157" x="6591300" y="5588000"/>
          <p14:tracePt t="78174" x="6667500" y="5594350"/>
          <p14:tracePt t="78191" x="6756400" y="5594350"/>
          <p14:tracePt t="78207" x="6845300" y="5575300"/>
          <p14:tracePt t="78224" x="6908800" y="5543550"/>
          <p14:tracePt t="78241" x="6946900" y="5467350"/>
          <p14:tracePt t="78257" x="6946900" y="5429250"/>
          <p14:tracePt t="78274" x="6946900" y="5397500"/>
          <p14:tracePt t="78291" x="6946900" y="5353050"/>
          <p14:tracePt t="78307" x="6940550" y="5327650"/>
          <p14:tracePt t="78324" x="6934200" y="5314950"/>
          <p14:tracePt t="78341" x="6921500" y="5302250"/>
          <p14:tracePt t="78357" x="6902450" y="5295900"/>
          <p14:tracePt t="78374" x="6877050" y="5283200"/>
          <p14:tracePt t="78391" x="6832600" y="5276850"/>
          <p14:tracePt t="78408" x="6788150" y="5276850"/>
          <p14:tracePt t="78409" x="6775450" y="5276850"/>
          <p14:tracePt t="78424" x="6756400" y="5276850"/>
          <p14:tracePt t="78441" x="6705600" y="5283200"/>
          <p14:tracePt t="78457" x="6673850" y="5308600"/>
          <p14:tracePt t="78474" x="6654800" y="5340350"/>
          <p14:tracePt t="78491" x="6642100" y="5372100"/>
          <p14:tracePt t="78507" x="6629400" y="5410200"/>
          <p14:tracePt t="78524" x="6629400" y="5435600"/>
          <p14:tracePt t="78541" x="6629400" y="5454650"/>
          <p14:tracePt t="78557" x="6635750" y="5486400"/>
          <p14:tracePt t="78574" x="6642100" y="5499100"/>
          <p14:tracePt t="78591" x="6654800" y="5505450"/>
          <p14:tracePt t="78607" x="6667500" y="5511800"/>
          <p14:tracePt t="78609" x="6673850" y="5511800"/>
          <p14:tracePt t="78624" x="6680200" y="5511800"/>
          <p14:tracePt t="78641" x="6705600" y="5511800"/>
          <p14:tracePt t="78657" x="6724650" y="5511800"/>
          <p14:tracePt t="78674" x="6731000" y="5505450"/>
          <p14:tracePt t="78691" x="6737350" y="5505450"/>
          <p14:tracePt t="79010" x="0" y="0"/>
        </p14:tracePtLst>
        <p14:tracePtLst>
          <p14:tracePt t="79597" x="2673350" y="3771900"/>
          <p14:tracePt t="79667" x="2667000" y="3771900"/>
          <p14:tracePt t="79683" x="2660650" y="3810000"/>
          <p14:tracePt t="79694" x="2654300" y="3854450"/>
          <p14:tracePt t="79707" x="2647950" y="3943350"/>
          <p14:tracePt t="79724" x="2635250" y="4083050"/>
          <p14:tracePt t="79741" x="2635250" y="4229100"/>
          <p14:tracePt t="79757" x="2641600" y="4387850"/>
          <p14:tracePt t="79774" x="2667000" y="4552950"/>
          <p14:tracePt t="79791" x="2692400" y="4679950"/>
          <p14:tracePt t="79807" x="2711450" y="4800600"/>
          <p14:tracePt t="79810" x="2730500" y="4857750"/>
          <p14:tracePt t="79824" x="2755900" y="4914900"/>
          <p14:tracePt t="79842" x="2806700" y="5035550"/>
          <p14:tracePt t="79858" x="2832100" y="5086350"/>
          <p14:tracePt t="79874" x="2857500" y="5118100"/>
          <p14:tracePt t="79891" x="2876550" y="5130800"/>
          <p14:tracePt t="79907" x="2889250" y="5137150"/>
          <p14:tracePt t="79924" x="2933700" y="5149850"/>
          <p14:tracePt t="79941" x="3003550" y="5156200"/>
          <p14:tracePt t="79957" x="3105150" y="5162550"/>
          <p14:tracePt t="79974" x="3232150" y="5162550"/>
          <p14:tracePt t="79990" x="3340100" y="5156200"/>
          <p14:tracePt t="80007" x="3403600" y="5111750"/>
          <p14:tracePt t="80011" x="3416300" y="5086350"/>
          <p14:tracePt t="80024" x="3429000" y="5048250"/>
          <p14:tracePt t="80040" x="3448050" y="4959350"/>
          <p14:tracePt t="80057" x="3454400" y="4787900"/>
          <p14:tracePt t="80074" x="3435350" y="4654550"/>
          <p14:tracePt t="80091" x="3403600" y="4533900"/>
          <p14:tracePt t="80107" x="3371850" y="4406900"/>
          <p14:tracePt t="80124" x="3327400" y="4273550"/>
          <p14:tracePt t="80141" x="3282950" y="4159250"/>
          <p14:tracePt t="80157" x="3232150" y="4044950"/>
          <p14:tracePt t="80174" x="3194050" y="3930650"/>
          <p14:tracePt t="80190" x="3155950" y="3860800"/>
          <p14:tracePt t="80207" x="3130550" y="3810000"/>
          <p14:tracePt t="80211" x="3117850" y="3778250"/>
          <p14:tracePt t="80224" x="3105150" y="3765550"/>
          <p14:tracePt t="80240" x="3073400" y="3727450"/>
          <p14:tracePt t="80243" x="3054350" y="3708400"/>
          <p14:tracePt t="80257" x="3003550" y="3676650"/>
          <p14:tracePt t="80274" x="2933700" y="3644900"/>
          <p14:tracePt t="80290" x="2870200" y="3632200"/>
          <p14:tracePt t="80307" x="2832100" y="3625850"/>
          <p14:tracePt t="80324" x="2781300" y="3625850"/>
          <p14:tracePt t="80341" x="2736850" y="3651250"/>
          <p14:tracePt t="80357" x="2692400" y="3714750"/>
          <p14:tracePt t="80374" x="2647950" y="3822700"/>
          <p14:tracePt t="80390" x="2584450" y="3962400"/>
          <p14:tracePt t="80407" x="2533650" y="4114800"/>
          <p14:tracePt t="80409" x="2520950" y="4191000"/>
          <p14:tracePt t="80423" x="2514600" y="4260850"/>
          <p14:tracePt t="80440" x="2514600" y="4375150"/>
          <p14:tracePt t="80457" x="2527300" y="4578350"/>
          <p14:tracePt t="80473" x="2565400" y="4730750"/>
          <p14:tracePt t="80490" x="2616200" y="4895850"/>
          <p14:tracePt t="80507" x="2686050" y="5041900"/>
          <p14:tracePt t="80523" x="2749550" y="5137150"/>
          <p14:tracePt t="80540" x="2787650" y="5181600"/>
          <p14:tracePt t="80557" x="2819400" y="5207000"/>
          <p14:tracePt t="80573" x="2857500" y="5219700"/>
          <p14:tracePt t="80590" x="2889250" y="5219700"/>
          <p14:tracePt t="80607" x="2978150" y="5213350"/>
          <p14:tracePt t="80609" x="3022600" y="5200650"/>
          <p14:tracePt t="80623" x="3079750" y="5181600"/>
          <p14:tracePt t="80640" x="3194050" y="5137150"/>
          <p14:tracePt t="80641" x="3251200" y="5105400"/>
          <p14:tracePt t="80657" x="3333750" y="5029200"/>
          <p14:tracePt t="80673" x="3371850" y="4946650"/>
          <p14:tracePt t="80690" x="3397250" y="4857750"/>
          <p14:tracePt t="80707" x="3397250" y="4762500"/>
          <p14:tracePt t="80723" x="3390900" y="4635500"/>
          <p14:tracePt t="80740" x="3371850" y="4495800"/>
          <p14:tracePt t="80757" x="3308350" y="4330700"/>
          <p14:tracePt t="80773" x="3232150" y="4165600"/>
          <p14:tracePt t="80790" x="3155950" y="4025900"/>
          <p14:tracePt t="80807" x="3098800" y="3930650"/>
          <p14:tracePt t="80823" x="3060700" y="3867150"/>
          <p14:tracePt t="80840" x="3041650" y="3835400"/>
          <p14:tracePt t="80857" x="3009900" y="3797300"/>
          <p14:tracePt t="80873" x="2990850" y="3771900"/>
          <p14:tracePt t="80890" x="2952750" y="3752850"/>
          <p14:tracePt t="80907" x="2908300" y="3740150"/>
          <p14:tracePt t="80923" x="2876550" y="3727450"/>
          <p14:tracePt t="80940" x="2825750" y="3721100"/>
          <p14:tracePt t="80956" x="2800350" y="3714750"/>
          <p14:tracePt t="80973" x="2768600" y="3708400"/>
          <p14:tracePt t="80990" x="2724150" y="3702050"/>
          <p14:tracePt t="81007" x="2686050" y="3702050"/>
          <p14:tracePt t="81023" x="2647950" y="3708400"/>
          <p14:tracePt t="81026" x="2628900" y="3727450"/>
          <p14:tracePt t="81040" x="2609850" y="3759200"/>
          <p14:tracePt t="81057" x="2546350" y="3879850"/>
          <p14:tracePt t="81073" x="2501900" y="3987800"/>
          <p14:tracePt t="81090" x="2457450" y="4133850"/>
          <p14:tracePt t="81107" x="2432050" y="4273550"/>
          <p14:tracePt t="81124" x="2432050" y="4432300"/>
          <p14:tracePt t="81140" x="2457450" y="4603750"/>
          <p14:tracePt t="81157" x="2520950" y="4749800"/>
          <p14:tracePt t="81173" x="2584450" y="4864100"/>
          <p14:tracePt t="81190" x="2660650" y="4940300"/>
          <p14:tracePt t="81206" x="2743200" y="5010150"/>
          <p14:tracePt t="81223" x="2825750" y="5054600"/>
          <p14:tracePt t="81240" x="2876550" y="5073650"/>
          <p14:tracePt t="81257" x="2921000" y="5080000"/>
          <p14:tracePt t="81273" x="2952750" y="5080000"/>
          <p14:tracePt t="81290" x="2990850" y="5067300"/>
          <p14:tracePt t="81306" x="3067050" y="5003800"/>
          <p14:tracePt t="81323" x="3143250" y="4921250"/>
          <p14:tracePt t="81340" x="3225800" y="4800600"/>
          <p14:tracePt t="81357" x="3289300" y="4654550"/>
          <p14:tracePt t="81373" x="3340100" y="4502150"/>
          <p14:tracePt t="81390" x="3352800" y="4356100"/>
          <p14:tracePt t="81407" x="3359150" y="4248150"/>
          <p14:tracePt t="81409" x="3359150" y="4191000"/>
          <p14:tracePt t="81423" x="3359150" y="4140200"/>
          <p14:tracePt t="81440" x="3352800" y="4038600"/>
          <p14:tracePt t="81442" x="3340100" y="3994150"/>
          <p14:tracePt t="81456" x="3314700" y="3949700"/>
          <p14:tracePt t="81473" x="3257550" y="3835400"/>
          <p14:tracePt t="81490" x="3213100" y="3790950"/>
          <p14:tracePt t="81506" x="3181350" y="3759200"/>
          <p14:tracePt t="81523" x="3155950" y="3752850"/>
          <p14:tracePt t="81540" x="3136900" y="3752850"/>
          <p14:tracePt t="81557" x="3105150" y="3752850"/>
          <p14:tracePt t="81573" x="3060700" y="3759200"/>
          <p14:tracePt t="81590" x="3009900" y="3797300"/>
          <p14:tracePt t="81606" x="2959100" y="3841750"/>
          <p14:tracePt t="81623" x="2914650" y="3911600"/>
          <p14:tracePt t="81626" x="2895600" y="3943350"/>
          <p14:tracePt t="81640" x="2882900" y="3994150"/>
          <p14:tracePt t="81656" x="2857500" y="4102100"/>
          <p14:tracePt t="81673" x="2844800" y="4292600"/>
          <p14:tracePt t="81690" x="2857500" y="4445000"/>
          <p14:tracePt t="81706" x="2901950" y="4578350"/>
          <p14:tracePt t="81723" x="2946400" y="4679950"/>
          <p14:tracePt t="81740" x="2990850" y="4756150"/>
          <p14:tracePt t="81756" x="3041650" y="4800600"/>
          <p14:tracePt t="81773" x="3086100" y="4832350"/>
          <p14:tracePt t="81790" x="3143250" y="4864100"/>
          <p14:tracePt t="81806" x="3206750" y="4876800"/>
          <p14:tracePt t="81823" x="3251200" y="4876800"/>
          <p14:tracePt t="81840" x="3314700" y="4864100"/>
          <p14:tracePt t="81842" x="3340100" y="4838700"/>
          <p14:tracePt t="81857" x="3409950" y="4768850"/>
          <p14:tracePt t="81873" x="3473450" y="4673600"/>
          <p14:tracePt t="81890" x="3524250" y="4572000"/>
          <p14:tracePt t="81907" x="3543300" y="4470400"/>
          <p14:tracePt t="81923" x="3543300" y="4394200"/>
          <p14:tracePt t="81940" x="3543300" y="4286250"/>
          <p14:tracePt t="81956" x="3511550" y="4165600"/>
          <p14:tracePt t="81973" x="3448050" y="4051300"/>
          <p14:tracePt t="81990" x="3365500" y="3943350"/>
          <p14:tracePt t="82006" x="3289300" y="3860800"/>
          <p14:tracePt t="82023" x="3225800" y="3797300"/>
          <p14:tracePt t="82026" x="3200400" y="3778250"/>
          <p14:tracePt t="82040" x="3181350" y="3765550"/>
          <p14:tracePt t="82056" x="3149600" y="3746500"/>
          <p14:tracePt t="82059" x="3136900" y="3733800"/>
          <p14:tracePt t="82073" x="3111500" y="3721100"/>
          <p14:tracePt t="82090" x="3086100" y="3721100"/>
          <p14:tracePt t="82106" x="3035300" y="3721100"/>
          <p14:tracePt t="82123" x="2965450" y="3740150"/>
          <p14:tracePt t="82140" x="2901950" y="3790950"/>
          <p14:tracePt t="82156" x="2838450" y="3879850"/>
          <p14:tracePt t="82173" x="2774950" y="3994150"/>
          <p14:tracePt t="82189" x="2724150" y="4108450"/>
          <p14:tracePt t="82206" x="2692400" y="4222750"/>
          <p14:tracePt t="82223" x="2686050" y="4337050"/>
          <p14:tracePt t="82239" x="2686050" y="4476750"/>
          <p14:tracePt t="82256" x="2730500" y="4610100"/>
          <p14:tracePt t="82258" x="2755900" y="4667250"/>
          <p14:tracePt t="82273" x="2806700" y="4768850"/>
          <p14:tracePt t="82290" x="2889250" y="4857750"/>
          <p14:tracePt t="82306" x="2965450" y="4921250"/>
          <p14:tracePt t="82323" x="3048000" y="4965700"/>
          <p14:tracePt t="82339" x="3143250" y="4997450"/>
          <p14:tracePt t="82356" x="3238500" y="5016500"/>
          <p14:tracePt t="82373" x="3327400" y="5022850"/>
          <p14:tracePt t="82390" x="3409950" y="5010150"/>
          <p14:tracePt t="82407" x="3454400" y="4965700"/>
          <p14:tracePt t="82409" x="3479800" y="4914900"/>
          <p14:tracePt t="82423" x="3505200" y="4870450"/>
          <p14:tracePt t="82440" x="3543300" y="4749800"/>
          <p14:tracePt t="82442" x="3556000" y="4679950"/>
          <p14:tracePt t="82456" x="3562350" y="4616450"/>
          <p14:tracePt t="82473" x="3549650" y="4457700"/>
          <p14:tracePt t="82489" x="3511550" y="4330700"/>
          <p14:tracePt t="82506" x="3441700" y="4197350"/>
          <p14:tracePt t="82523" x="3359150" y="4070350"/>
          <p14:tracePt t="82539" x="3270250" y="3962400"/>
          <p14:tracePt t="82556" x="3200400" y="3886200"/>
          <p14:tracePt t="82573" x="3149600" y="3841750"/>
          <p14:tracePt t="82589" x="3124200" y="3822700"/>
          <p14:tracePt t="82606" x="3111500" y="3810000"/>
          <p14:tracePt t="82623" x="3105150" y="3810000"/>
          <p14:tracePt t="82639" x="3092450" y="3810000"/>
          <p14:tracePt t="82656" x="3060700" y="3816350"/>
          <p14:tracePt t="82658" x="3041650" y="3835400"/>
          <p14:tracePt t="82673" x="2990850" y="3911600"/>
          <p14:tracePt t="82689" x="2927350" y="4044950"/>
          <p14:tracePt t="82706" x="2870200" y="4210050"/>
          <p14:tracePt t="82723" x="2832100" y="4381500"/>
          <p14:tracePt t="82739" x="2825750" y="4540250"/>
          <p14:tracePt t="82756" x="2844800" y="4686300"/>
          <p14:tracePt t="82773" x="2889250" y="4794250"/>
          <p14:tracePt t="82789" x="2952750" y="4870450"/>
          <p14:tracePt t="82806" x="3009900" y="4921250"/>
          <p14:tracePt t="82823" x="3048000" y="4933950"/>
          <p14:tracePt t="82839" x="3086100" y="4946650"/>
          <p14:tracePt t="82856" x="3124200" y="4946650"/>
          <p14:tracePt t="82858" x="3162300" y="4946650"/>
          <p14:tracePt t="82873" x="3232150" y="4902200"/>
          <p14:tracePt t="82889" x="3302000" y="4813300"/>
          <p14:tracePt t="82907" x="3346450" y="4711700"/>
          <p14:tracePt t="82923" x="3365500" y="4603750"/>
          <p14:tracePt t="82939" x="3378200" y="4508500"/>
          <p14:tracePt t="82956" x="3371850" y="4400550"/>
          <p14:tracePt t="82973" x="3340100" y="4305300"/>
          <p14:tracePt t="82989" x="3295650" y="4210050"/>
          <p14:tracePt t="83006" x="3225800" y="4127500"/>
          <p14:tracePt t="83023" x="3149600" y="4057650"/>
          <p14:tracePt t="83039" x="3086100" y="4019550"/>
          <p14:tracePt t="83056" x="3041650" y="4000500"/>
          <p14:tracePt t="83058" x="3028950" y="3994150"/>
          <p14:tracePt t="83108" x="3022600" y="3994150"/>
          <p14:tracePt t="83124" x="3009900" y="4006850"/>
          <p14:tracePt t="83140" x="2984500" y="4051300"/>
          <p14:tracePt t="83157" x="2965450" y="4140200"/>
          <p14:tracePt t="83173" x="2946400" y="4248150"/>
          <p14:tracePt t="83189" x="2946400" y="4375150"/>
          <p14:tracePt t="83207" x="2990850" y="4489450"/>
          <p14:tracePt t="83223" x="3041650" y="4572000"/>
          <p14:tracePt t="83227" x="3073400" y="4610100"/>
          <p14:tracePt t="83240" x="3111500" y="4641850"/>
          <p14:tracePt t="83256" x="3181350" y="4673600"/>
          <p14:tracePt t="83259" x="3206750" y="4679950"/>
          <p14:tracePt t="83273" x="3244850" y="4679950"/>
          <p14:tracePt t="83289" x="3282950" y="4667250"/>
          <p14:tracePt t="83306" x="3314700" y="4622800"/>
          <p14:tracePt t="83322" x="3333750" y="4552950"/>
          <p14:tracePt t="83339" x="3359150" y="4464050"/>
          <p14:tracePt t="83356" x="3359150" y="4387850"/>
          <p14:tracePt t="83373" x="3359150" y="4298950"/>
          <p14:tracePt t="83389" x="3314700" y="4216400"/>
          <p14:tracePt t="83406" x="3251200" y="4140200"/>
          <p14:tracePt t="83423" x="3194050" y="4089400"/>
          <p14:tracePt t="83439" x="3143250" y="4064000"/>
          <p14:tracePt t="83456" x="3098800" y="4051300"/>
          <p14:tracePt t="83473" x="3086100" y="4051300"/>
          <p14:tracePt t="83474" x="3079750" y="4051300"/>
          <p14:tracePt t="83489" x="3048000" y="4064000"/>
          <p14:tracePt t="83506" x="3022600" y="4114800"/>
          <p14:tracePt t="83522" x="2984500" y="4216400"/>
          <p14:tracePt t="83539" x="2952750" y="4349750"/>
          <p14:tracePt t="83556" x="2933700" y="4457700"/>
          <p14:tracePt t="83572" x="2933700" y="4533900"/>
          <p14:tracePt t="83589" x="2940050" y="4584700"/>
          <p14:tracePt t="83606" x="2952750" y="4603750"/>
          <p14:tracePt t="83623" x="2959100" y="4616450"/>
          <p14:tracePt t="83639" x="2965450" y="4616450"/>
          <p14:tracePt t="83656" x="2978150" y="4616450"/>
          <p14:tracePt t="83658" x="2997200" y="4616450"/>
          <p14:tracePt t="83672" x="3016250" y="4610100"/>
          <p14:tracePt t="83689" x="3098800" y="4546600"/>
          <p14:tracePt t="83706" x="3149600" y="4464050"/>
          <p14:tracePt t="83722" x="3181350" y="4362450"/>
          <p14:tracePt t="83739" x="3187700" y="4292600"/>
          <p14:tracePt t="83756" x="3187700" y="4216400"/>
          <p14:tracePt t="83772" x="3168650" y="4165600"/>
          <p14:tracePt t="83789" x="3143250" y="4133850"/>
          <p14:tracePt t="83806" x="3124200" y="4114800"/>
          <p14:tracePt t="83822" x="3105150" y="4108450"/>
          <p14:tracePt t="83839" x="3092450" y="4108450"/>
          <p14:tracePt t="83843" x="3086100" y="4108450"/>
          <p14:tracePt t="83856" x="3073400" y="4108450"/>
          <p14:tracePt t="83873" x="3009900" y="4171950"/>
          <p14:tracePt t="83889" x="2940050" y="4273550"/>
          <p14:tracePt t="83907" x="2901950" y="4387850"/>
          <p14:tracePt t="83923" x="2895600" y="4464050"/>
          <p14:tracePt t="83939" x="2895600" y="4514850"/>
          <p14:tracePt t="83956" x="2901950" y="4533900"/>
          <p14:tracePt t="83972" x="2908300" y="4540250"/>
          <p14:tracePt t="83993" x="2914650" y="4540250"/>
          <p14:tracePt t="84006" x="2921000" y="4540250"/>
          <p14:tracePt t="84022" x="2952750" y="4514850"/>
          <p14:tracePt t="84039" x="2997200" y="4451350"/>
          <p14:tracePt t="84056" x="3022600" y="4368800"/>
          <p14:tracePt t="84072" x="3022600" y="4305300"/>
          <p14:tracePt t="84074" x="3022600" y="4279900"/>
          <p14:tracePt t="84089" x="3022600" y="4248150"/>
          <p14:tracePt t="84106" x="3022600" y="4235450"/>
          <p14:tracePt t="84155" x="3022600" y="4229100"/>
          <p14:tracePt t="84171" x="3016250" y="4241800"/>
          <p14:tracePt t="84187" x="3009900" y="4273550"/>
          <p14:tracePt t="84202" x="3009900" y="4286250"/>
          <p14:tracePt t="84213" x="3009900" y="4292600"/>
          <p14:tracePt t="84338" x="0" y="0"/>
        </p14:tracePtLst>
        <p14:tracePtLst>
          <p14:tracePt t="85306" x="6292850" y="3549650"/>
          <p14:tracePt t="85372" x="6299200" y="3549650"/>
          <p14:tracePt t="85386" x="6311900" y="3549650"/>
          <p14:tracePt t="85400" x="6337300" y="3549650"/>
          <p14:tracePt t="85414" x="6451600" y="3562350"/>
          <p14:tracePt t="85422" x="6527800" y="3581400"/>
          <p14:tracePt t="85439" x="6731000" y="3600450"/>
          <p14:tracePt t="85455" x="6997700" y="3619500"/>
          <p14:tracePt t="85458" x="7124700" y="3619500"/>
          <p14:tracePt t="85472" x="7258050" y="3619500"/>
          <p14:tracePt t="85489" x="7658100" y="3619500"/>
          <p14:tracePt t="85505" x="7854950" y="3619500"/>
          <p14:tracePt t="85522" x="8013700" y="3619500"/>
          <p14:tracePt t="85538" x="8153400" y="3619500"/>
          <p14:tracePt t="85555" x="8261350" y="3619500"/>
          <p14:tracePt t="85572" x="8343900" y="3619500"/>
          <p14:tracePt t="85588" x="8401050" y="3619500"/>
          <p14:tracePt t="85605" x="8439150" y="3619500"/>
          <p14:tracePt t="85622" x="8451850" y="3619500"/>
          <p14:tracePt t="85639" x="8464550" y="3619500"/>
          <p14:tracePt t="85655" x="8483600" y="3619500"/>
          <p14:tracePt t="85657" x="8502650" y="3619500"/>
          <p14:tracePt t="85672" x="8521700" y="3619500"/>
          <p14:tracePt t="85675" x="8528050" y="3619500"/>
          <p14:tracePt t="85689" x="8559800" y="3619500"/>
          <p14:tracePt t="85705" x="8572500" y="3619500"/>
          <p14:tracePt t="85722" x="8578850" y="3619500"/>
          <p14:tracePt t="85962" x="0" y="0"/>
        </p14:tracePtLst>
        <p14:tracePtLst>
          <p14:tracePt t="86372" x="7092950" y="3581400"/>
          <p14:tracePt t="86459" x="7112000" y="3581400"/>
          <p14:tracePt t="86474" x="7226300" y="3581400"/>
          <p14:tracePt t="86488" x="7321550" y="3581400"/>
          <p14:tracePt t="86492" x="7423150" y="3581400"/>
          <p14:tracePt t="86509" x="7702550" y="3581400"/>
          <p14:tracePt t="86523" x="8032750" y="3581400"/>
          <p14:tracePt t="86538" x="8299450" y="3581400"/>
          <p14:tracePt t="86555" x="8489950" y="3581400"/>
          <p14:tracePt t="86572" x="8591550" y="3581400"/>
          <p14:tracePt t="86588" x="8636000" y="3581400"/>
          <p14:tracePt t="86605" x="8642350" y="3581400"/>
          <p14:tracePt t="86769" x="0" y="0"/>
        </p14:tracePtLst>
        <p14:tracePtLst>
          <p14:tracePt t="87613" x="3035300" y="3473450"/>
          <p14:tracePt t="87631" x="3048000" y="3479800"/>
          <p14:tracePt t="87652" x="3168650" y="3492500"/>
          <p14:tracePt t="87669" x="3327400" y="3505200"/>
          <p14:tracePt t="87681" x="3587750" y="3505200"/>
          <p14:tracePt t="87692" x="3784600" y="3505200"/>
          <p14:tracePt t="87704" x="3981450" y="3505200"/>
          <p14:tracePt t="87721" x="4737100" y="3505200"/>
          <p14:tracePt t="87738" x="5251450" y="3505200"/>
          <p14:tracePt t="87754" x="5772150" y="3505200"/>
          <p14:tracePt t="87771" x="6248400" y="3505200"/>
          <p14:tracePt t="87788" x="6654800" y="3505200"/>
          <p14:tracePt t="87804" x="7004050" y="3505200"/>
          <p14:tracePt t="87821" x="7308850" y="3505200"/>
          <p14:tracePt t="87838" x="7556500" y="3505200"/>
          <p14:tracePt t="87854" x="7772400" y="3505200"/>
          <p14:tracePt t="87871" x="7956550" y="3505200"/>
          <p14:tracePt t="87888" x="8121650" y="3505200"/>
          <p14:tracePt t="87905" x="8356600" y="3505200"/>
          <p14:tracePt t="87921" x="8515350" y="3505200"/>
          <p14:tracePt t="87938" x="8648700" y="3505200"/>
          <p14:tracePt t="87954" x="8750300" y="3505200"/>
          <p14:tracePt t="87971" x="8788400" y="3505200"/>
          <p14:tracePt t="87987" x="8801100" y="3505200"/>
          <p14:tracePt t="88170" x="0" y="0"/>
        </p14:tracePtLst>
        <p14:tracePtLst>
          <p14:tracePt t="89470" x="3162300" y="3505200"/>
          <p14:tracePt t="89620" x="3162300" y="3511550"/>
          <p14:tracePt t="89640" x="3200400" y="3524250"/>
          <p14:tracePt t="89661" x="3365500" y="3536950"/>
          <p14:tracePt t="89666" x="3460750" y="3536950"/>
          <p14:tracePt t="89680" x="3575050" y="3536950"/>
          <p14:tracePt t="89682" x="3702050" y="3536950"/>
          <p14:tracePt t="89690" x="3879850" y="3536950"/>
          <p14:tracePt t="89704" x="4095750" y="3536950"/>
          <p14:tracePt t="89720" x="4546600" y="3536950"/>
          <p14:tracePt t="89722" x="4787900" y="3536950"/>
          <p14:tracePt t="89737" x="5264150" y="3536950"/>
          <p14:tracePt t="89754" x="5715000" y="3536950"/>
          <p14:tracePt t="89770" x="6165850" y="3536950"/>
          <p14:tracePt t="89787" x="6604000" y="3536950"/>
          <p14:tracePt t="89804" x="6972300" y="3536950"/>
          <p14:tracePt t="89820" x="7296150" y="3536950"/>
          <p14:tracePt t="89837" x="7562850" y="3536950"/>
          <p14:tracePt t="89854" x="7791450" y="3536950"/>
          <p14:tracePt t="89870" x="7994650" y="3536950"/>
          <p14:tracePt t="89887" x="8185150" y="3536950"/>
          <p14:tracePt t="89905" x="8362950" y="3536950"/>
          <p14:tracePt t="89907" x="8458200" y="3536950"/>
          <p14:tracePt t="89920" x="8540750" y="3536950"/>
          <p14:tracePt t="89937" x="8782050" y="3536950"/>
          <p14:tracePt t="89953" x="8921750" y="3536950"/>
          <p14:tracePt t="89970" x="9029700" y="3536950"/>
          <p14:tracePt t="89987" x="9105900" y="3536950"/>
          <p14:tracePt t="90004" x="9169400" y="3536950"/>
          <p14:tracePt t="90020" x="9207500" y="3536950"/>
          <p14:tracePt t="90037" x="9239250" y="3536950"/>
          <p14:tracePt t="90054" x="9258300" y="3536950"/>
          <p14:tracePt t="90070" x="9264650" y="3536950"/>
          <p14:tracePt t="90298" x="0" y="0"/>
        </p14:tracePtLst>
        <p14:tracePtLst>
          <p14:tracePt t="95234" x="7620000" y="3536950"/>
          <p14:tracePt t="95284" x="7639050" y="3536950"/>
          <p14:tracePt t="95294" x="7664450" y="3536950"/>
          <p14:tracePt t="95307" x="7727950" y="3536950"/>
          <p14:tracePt t="95319" x="7772400" y="3536950"/>
          <p14:tracePt t="95335" x="7899400" y="3536950"/>
          <p14:tracePt t="95339" x="7975600" y="3536950"/>
          <p14:tracePt t="95352" x="8064500" y="3536950"/>
          <p14:tracePt t="95369" x="8362950" y="3536950"/>
          <p14:tracePt t="95385" x="8540750" y="3536950"/>
          <p14:tracePt t="95402" x="8667750" y="3536950"/>
          <p14:tracePt t="95419" x="8724900" y="3536950"/>
          <p14:tracePt t="95435" x="8737600" y="3536950"/>
          <p14:tracePt t="95452" x="8750300" y="3536950"/>
          <p14:tracePt t="95486" x="8756650" y="3536950"/>
          <p14:tracePt t="95706" x="0" y="0"/>
        </p14:tracePtLst>
        <p14:tracePtLst>
          <p14:tracePt t="96821" x="7562850" y="3092450"/>
          <p14:tracePt t="96837" x="7543800" y="3124200"/>
          <p14:tracePt t="96851" x="7537450" y="3175000"/>
          <p14:tracePt t="96868" x="7537450" y="3213100"/>
          <p14:tracePt t="96885" x="7537450" y="3282950"/>
          <p14:tracePt t="96901" x="7550150" y="3371850"/>
          <p14:tracePt t="96918" x="7600950" y="3486150"/>
          <p14:tracePt t="96935" x="7670800" y="3587750"/>
          <p14:tracePt t="96951" x="7778750" y="3689350"/>
          <p14:tracePt t="96968" x="7931150" y="3784600"/>
          <p14:tracePt t="96970" x="8013700" y="3829050"/>
          <p14:tracePt t="96985" x="8210550" y="3879850"/>
          <p14:tracePt t="97001" x="8388350" y="3905250"/>
          <p14:tracePt t="97018" x="8528050" y="3917950"/>
          <p14:tracePt t="97034" x="8629650" y="3917950"/>
          <p14:tracePt t="97051" x="8705850" y="3898900"/>
          <p14:tracePt t="97068" x="8763000" y="3841750"/>
          <p14:tracePt t="97085" x="8801100" y="3759200"/>
          <p14:tracePt t="97101" x="8832850" y="3644900"/>
          <p14:tracePt t="97118" x="8858250" y="3549650"/>
          <p14:tracePt t="97135" x="8864600" y="3486150"/>
          <p14:tracePt t="97151" x="8864600" y="3441700"/>
          <p14:tracePt t="97155" x="8864600" y="3416300"/>
          <p14:tracePt t="97168" x="8864600" y="3384550"/>
          <p14:tracePt t="97185" x="8851900" y="3289300"/>
          <p14:tracePt t="97202" x="8832850" y="3232150"/>
          <p14:tracePt t="97218" x="8794750" y="3175000"/>
          <p14:tracePt t="97235" x="8750300" y="3130550"/>
          <p14:tracePt t="97251" x="8693150" y="3086100"/>
          <p14:tracePt t="97268" x="8629650" y="3041650"/>
          <p14:tracePt t="97285" x="8540750" y="3009900"/>
          <p14:tracePt t="97301" x="8445500" y="2984500"/>
          <p14:tracePt t="97318" x="8343900" y="2959100"/>
          <p14:tracePt t="97334" x="8248650" y="2946400"/>
          <p14:tracePt t="97337" x="8216900" y="2946400"/>
          <p14:tracePt t="97351" x="8172450" y="2946400"/>
          <p14:tracePt t="97368" x="8096250" y="2946400"/>
          <p14:tracePt t="97370" x="8070850" y="2946400"/>
          <p14:tracePt t="97385" x="8020050" y="2946400"/>
          <p14:tracePt t="97401" x="7962900" y="2959100"/>
          <p14:tracePt t="97418" x="7918450" y="2984500"/>
          <p14:tracePt t="97435" x="7867650" y="3016250"/>
          <p14:tracePt t="97451" x="7791450" y="3060700"/>
          <p14:tracePt t="97468" x="7734300" y="3117850"/>
          <p14:tracePt t="97485" x="7689850" y="3175000"/>
          <p14:tracePt t="97501" x="7645400" y="3238500"/>
          <p14:tracePt t="97518" x="7620000" y="3289300"/>
          <p14:tracePt t="97535" x="7607300" y="3346450"/>
          <p14:tracePt t="97551" x="7594600" y="3409950"/>
          <p14:tracePt t="97554" x="7594600" y="3422650"/>
          <p14:tracePt t="97568" x="7594600" y="3448050"/>
          <p14:tracePt t="97585" x="7594600" y="3517900"/>
          <p14:tracePt t="97601" x="7607300" y="3581400"/>
          <p14:tracePt t="97618" x="7639050" y="3651250"/>
          <p14:tracePt t="97634" x="7689850" y="3714750"/>
          <p14:tracePt t="97651" x="7778750" y="3778250"/>
          <p14:tracePt t="97668" x="7880350" y="3829050"/>
          <p14:tracePt t="97684" x="8020050" y="3854450"/>
          <p14:tracePt t="97701" x="8153400" y="3860800"/>
          <p14:tracePt t="97718" x="8280400" y="3848100"/>
          <p14:tracePt t="97734" x="8362950" y="3822700"/>
          <p14:tracePt t="97751" x="8413750" y="3790950"/>
          <p14:tracePt t="97754" x="8432800" y="3771900"/>
          <p14:tracePt t="97768" x="8458200" y="3740150"/>
          <p14:tracePt t="97784" x="8489950" y="3676650"/>
          <p14:tracePt t="97801" x="8509000" y="3606800"/>
          <p14:tracePt t="97818" x="8515350" y="3568700"/>
          <p14:tracePt t="97834" x="8515350" y="3549650"/>
          <p14:tracePt t="97851" x="8515350" y="3543300"/>
          <p14:tracePt t="97867" x="8515350" y="3530600"/>
          <p14:tracePt t="97901" x="8515350" y="3524250"/>
          <p14:tracePt t="97922" x="0" y="0"/>
        </p14:tracePtLst>
        <p14:tracePtLst>
          <p14:tracePt t="99509" x="1968500" y="3676650"/>
          <p14:tracePt t="99523" x="1955800" y="3721100"/>
          <p14:tracePt t="99544" x="1949450" y="3765550"/>
          <p14:tracePt t="99551" x="1943100" y="3810000"/>
          <p14:tracePt t="99567" x="1936750" y="3886200"/>
          <p14:tracePt t="99584" x="1936750" y="3981450"/>
          <p14:tracePt t="99587" x="1936750" y="4025900"/>
          <p14:tracePt t="99600" x="1936750" y="4076700"/>
          <p14:tracePt t="99617" x="1962150" y="4210050"/>
          <p14:tracePt t="99634" x="1987550" y="4305300"/>
          <p14:tracePt t="99650" x="2038350" y="4400550"/>
          <p14:tracePt t="99667" x="2108200" y="4502150"/>
          <p14:tracePt t="99684" x="2197100" y="4622800"/>
          <p14:tracePt t="99700" x="2286000" y="4737100"/>
          <p14:tracePt t="99717" x="2393950" y="4838700"/>
          <p14:tracePt t="99734" x="2533650" y="4933950"/>
          <p14:tracePt t="99750" x="2667000" y="5010150"/>
          <p14:tracePt t="99767" x="2794000" y="5067300"/>
          <p14:tracePt t="99784" x="2946400" y="5118100"/>
          <p14:tracePt t="99800" x="3124200" y="5149850"/>
          <p14:tracePt t="99802" x="3225800" y="5162550"/>
          <p14:tracePt t="99817" x="3422650" y="5168900"/>
          <p14:tracePt t="99834" x="3619500" y="5168900"/>
          <p14:tracePt t="99850" x="3790950" y="5168900"/>
          <p14:tracePt t="99867" x="3911600" y="5162550"/>
          <p14:tracePt t="99883" x="3975100" y="5124450"/>
          <p14:tracePt t="99900" x="4013200" y="5080000"/>
          <p14:tracePt t="99917" x="4044950" y="5010150"/>
          <p14:tracePt t="99934" x="4089400" y="4914900"/>
          <p14:tracePt t="99950" x="4121150" y="4813300"/>
          <p14:tracePt t="99967" x="4146550" y="4699000"/>
          <p14:tracePt t="99969" x="4152900" y="4648200"/>
          <p14:tracePt t="99983" x="4159250" y="4591050"/>
          <p14:tracePt t="100000" x="4191000" y="4483100"/>
          <p14:tracePt t="100002" x="4203700" y="4425950"/>
          <p14:tracePt t="100017" x="4216400" y="4337050"/>
          <p14:tracePt t="100033" x="4229100" y="4248150"/>
          <p14:tracePt t="100050" x="4248150" y="4159250"/>
          <p14:tracePt t="100067" x="4254500" y="4102100"/>
          <p14:tracePt t="100083" x="4254500" y="4051300"/>
          <p14:tracePt t="100100" x="4248150" y="3994150"/>
          <p14:tracePt t="100117" x="4235450" y="3962400"/>
          <p14:tracePt t="100133" x="4210050" y="3924300"/>
          <p14:tracePt t="100150" x="4184650" y="3898900"/>
          <p14:tracePt t="100167" x="4159250" y="3873500"/>
          <p14:tracePt t="100184" x="4127500" y="3854450"/>
          <p14:tracePt t="100185" x="4114800" y="3841750"/>
          <p14:tracePt t="100200" x="4095750" y="3841750"/>
          <p14:tracePt t="100217" x="4057650" y="3816350"/>
          <p14:tracePt t="100233" x="4032250" y="3803650"/>
          <p14:tracePt t="100250" x="4013200" y="3797300"/>
          <p14:tracePt t="100267" x="3975100" y="3778250"/>
          <p14:tracePt t="100283" x="3924300" y="3765550"/>
          <p14:tracePt t="100300" x="3848100" y="3752850"/>
          <p14:tracePt t="100317" x="3778250" y="3733800"/>
          <p14:tracePt t="100333" x="3708400" y="3721100"/>
          <p14:tracePt t="100350" x="3670300" y="3708400"/>
          <p14:tracePt t="100367" x="3651250" y="3702050"/>
          <p14:tracePt t="100383" x="3644900" y="3702050"/>
          <p14:tracePt t="100400" x="3632200" y="3702050"/>
          <p14:tracePt t="100417" x="3619500" y="3702050"/>
          <p14:tracePt t="100433" x="3613150" y="3702050"/>
          <p14:tracePt t="100434" x="0" y="0"/>
        </p14:tracePtLst>
        <p14:tracePtLst>
          <p14:tracePt t="100959" x="2006600" y="3740150"/>
          <p14:tracePt t="100977" x="1981200" y="3752850"/>
          <p14:tracePt t="100991" x="1974850" y="3759200"/>
          <p14:tracePt t="101003" x="1962150" y="3790950"/>
          <p14:tracePt t="101017" x="1949450" y="3829050"/>
          <p14:tracePt t="101033" x="1930400" y="3879850"/>
          <p14:tracePt t="101050" x="1924050" y="3943350"/>
          <p14:tracePt t="101066" x="1924050" y="4006850"/>
          <p14:tracePt t="101083" x="1924050" y="4089400"/>
          <p14:tracePt t="101100" x="1924050" y="4191000"/>
          <p14:tracePt t="101116" x="1936750" y="4260850"/>
          <p14:tracePt t="101133" x="1955800" y="4330700"/>
          <p14:tracePt t="101150" x="1987550" y="4400550"/>
          <p14:tracePt t="101166" x="2012950" y="4470400"/>
          <p14:tracePt t="101183" x="2044700" y="4533900"/>
          <p14:tracePt t="101185" x="2057400" y="4559300"/>
          <p14:tracePt t="101200" x="2070100" y="4584700"/>
          <p14:tracePt t="101217" x="2139950" y="4686300"/>
          <p14:tracePt t="101233" x="2190750" y="4743450"/>
          <p14:tracePt t="101250" x="2266950" y="4806950"/>
          <p14:tracePt t="101266" x="2374900" y="4870450"/>
          <p14:tracePt t="101283" x="2476500" y="4927600"/>
          <p14:tracePt t="101300" x="2609850" y="4978400"/>
          <p14:tracePt t="101316" x="2781300" y="5022850"/>
          <p14:tracePt t="101333" x="2984500" y="5054600"/>
          <p14:tracePt t="101350" x="3200400" y="5080000"/>
          <p14:tracePt t="101366" x="3397250" y="5080000"/>
          <p14:tracePt t="101383" x="3606800" y="5080000"/>
          <p14:tracePt t="101400" x="3810000" y="5073650"/>
          <p14:tracePt t="101402" x="3892550" y="5060950"/>
          <p14:tracePt t="101416" x="3962400" y="5048250"/>
          <p14:tracePt t="101433" x="4114800" y="4997450"/>
          <p14:tracePt t="101450" x="4184650" y="4953000"/>
          <p14:tracePt t="101467" x="4229100" y="4914900"/>
          <p14:tracePt t="101484" x="4260850" y="4851400"/>
          <p14:tracePt t="101500" x="4292600" y="4762500"/>
          <p14:tracePt t="101516" x="4298950" y="4673600"/>
          <p14:tracePt t="101533" x="4298950" y="4597400"/>
          <p14:tracePt t="101549" x="4298950" y="4514850"/>
          <p14:tracePt t="101566" x="4292600" y="4394200"/>
          <p14:tracePt t="101583" x="4260850" y="4292600"/>
          <p14:tracePt t="101586" x="4254500" y="4235450"/>
          <p14:tracePt t="101600" x="4235450" y="4191000"/>
          <p14:tracePt t="101616" x="4216400" y="4102100"/>
          <p14:tracePt t="101633" x="4171950" y="3981450"/>
          <p14:tracePt t="101650" x="4140200" y="3911600"/>
          <p14:tracePt t="101666" x="4108450" y="3841750"/>
          <p14:tracePt t="101683" x="4057650" y="3784600"/>
          <p14:tracePt t="101700" x="3987800" y="3721100"/>
          <p14:tracePt t="101717" x="3905250" y="3663950"/>
          <p14:tracePt t="101733" x="3797300" y="3613150"/>
          <p14:tracePt t="101750" x="3663950" y="3562350"/>
          <p14:tracePt t="101766" x="3511550" y="3511550"/>
          <p14:tracePt t="101783" x="3359150" y="3479800"/>
          <p14:tracePt t="101786" x="3282950" y="3460750"/>
          <p14:tracePt t="101800" x="3200400" y="3441700"/>
          <p14:tracePt t="101816" x="3009900" y="3409950"/>
          <p14:tracePt t="101818" x="2921000" y="3403600"/>
          <p14:tracePt t="101833" x="2762250" y="3390900"/>
          <p14:tracePt t="101850" x="2603500" y="3390900"/>
          <p14:tracePt t="101866" x="2463800" y="3390900"/>
          <p14:tracePt t="101883" x="2330450" y="3397250"/>
          <p14:tracePt t="101900" x="2216150" y="3416300"/>
          <p14:tracePt t="101916" x="2114550" y="3441700"/>
          <p14:tracePt t="101933" x="2012950" y="3486150"/>
          <p14:tracePt t="101950" x="1911350" y="3543300"/>
          <p14:tracePt t="101966" x="1835150" y="3606800"/>
          <p14:tracePt t="101983" x="1784350" y="3670300"/>
          <p14:tracePt t="101999" x="1739900" y="3746500"/>
          <p14:tracePt t="102003" x="1720850" y="3790950"/>
          <p14:tracePt t="102017" x="1682750" y="3886200"/>
          <p14:tracePt t="102033" x="1651000" y="3975100"/>
          <p14:tracePt t="102050" x="1638300" y="4064000"/>
          <p14:tracePt t="102066" x="1631950" y="4140200"/>
          <p14:tracePt t="102083" x="1631950" y="4229100"/>
          <p14:tracePt t="102099" x="1638300" y="4305300"/>
          <p14:tracePt t="102116" x="1651000" y="4356100"/>
          <p14:tracePt t="102133" x="1670050" y="4406900"/>
          <p14:tracePt t="102150" x="1695450" y="4457700"/>
          <p14:tracePt t="102166" x="1733550" y="4514850"/>
          <p14:tracePt t="102183" x="1784350" y="4578350"/>
          <p14:tracePt t="102200" x="1841500" y="4635500"/>
          <p14:tracePt t="102202" x="1866900" y="4667250"/>
          <p14:tracePt t="102217" x="1943100" y="4724400"/>
          <p14:tracePt t="102233" x="2051050" y="4787900"/>
          <p14:tracePt t="102250" x="2197100" y="4857750"/>
          <p14:tracePt t="102266" x="2381250" y="4927600"/>
          <p14:tracePt t="102283" x="2571750" y="4991100"/>
          <p14:tracePt t="102299" x="2774950" y="5029200"/>
          <p14:tracePt t="102316" x="2959100" y="5060950"/>
          <p14:tracePt t="102333" x="3117850" y="5080000"/>
          <p14:tracePt t="102349" x="3257550" y="5080000"/>
          <p14:tracePt t="102366" x="3403600" y="5073650"/>
          <p14:tracePt t="102383" x="3524250" y="5060950"/>
          <p14:tracePt t="102399" x="3613150" y="5035550"/>
          <p14:tracePt t="102404" x="3663950" y="5022850"/>
          <p14:tracePt t="102416" x="3695700" y="5010150"/>
          <p14:tracePt t="102433" x="3797300" y="4940300"/>
          <p14:tracePt t="102450" x="3854450" y="4895850"/>
          <p14:tracePt t="102466" x="3892550" y="4832350"/>
          <p14:tracePt t="102483" x="3917950" y="4756150"/>
          <p14:tracePt t="102499" x="3930650" y="4699000"/>
          <p14:tracePt t="102516" x="3937000" y="4635500"/>
          <p14:tracePt t="102533" x="3949700" y="4559300"/>
          <p14:tracePt t="102549" x="3962400" y="4495800"/>
          <p14:tracePt t="102566" x="3975100" y="4432300"/>
          <p14:tracePt t="102583" x="3981450" y="4362450"/>
          <p14:tracePt t="102586" x="3981450" y="4330700"/>
          <p14:tracePt t="102599" x="3981450" y="4298950"/>
          <p14:tracePt t="102601" x="3981450" y="4267200"/>
          <p14:tracePt t="102616" x="3981450" y="4229100"/>
          <p14:tracePt t="102633" x="3981450" y="4152900"/>
          <p14:tracePt t="102649" x="3981450" y="4102100"/>
          <p14:tracePt t="102666" x="3975100" y="4044950"/>
          <p14:tracePt t="102683" x="3956050" y="4006850"/>
          <p14:tracePt t="102699" x="3937000" y="3975100"/>
          <p14:tracePt t="102716" x="3924300" y="3956050"/>
          <p14:tracePt t="102733" x="3911600" y="3930650"/>
          <p14:tracePt t="102750" x="3892550" y="3917950"/>
          <p14:tracePt t="102766" x="3873500" y="3911600"/>
          <p14:tracePt t="102783" x="3860800" y="3898900"/>
          <p14:tracePt t="102799" x="3848100" y="3892550"/>
          <p14:tracePt t="102883" x="3841750" y="3892550"/>
          <p14:tracePt t="102898" x="3835400" y="3892550"/>
          <p14:tracePt t="102898" x="0" y="0"/>
        </p14:tracePtLst>
        <p14:tracePtLst>
          <p14:tracePt t="103573" x="2851150" y="3384550"/>
          <p14:tracePt t="103604" x="2844800" y="3384550"/>
          <p14:tracePt t="103624" x="2838450" y="3384550"/>
          <p14:tracePt t="103644" x="2825750" y="3429000"/>
          <p14:tracePt t="103661" x="2825750" y="3454400"/>
          <p14:tracePt t="103675" x="2825750" y="3492500"/>
          <p14:tracePt t="103685" x="2825750" y="3517900"/>
          <p14:tracePt t="103699" x="2819400" y="3594100"/>
          <p14:tracePt t="103716" x="2813050" y="3708400"/>
          <p14:tracePt t="103732" x="2813050" y="3816350"/>
          <p14:tracePt t="103749" x="2813050" y="3943350"/>
          <p14:tracePt t="103766" x="2813050" y="4070350"/>
          <p14:tracePt t="103783" x="2825750" y="4210050"/>
          <p14:tracePt t="103799" x="2857500" y="4343400"/>
          <p14:tracePt t="103815" x="2889250" y="4476750"/>
          <p14:tracePt t="103818" x="2901950" y="4540250"/>
          <p14:tracePt t="103832" x="2921000" y="4597400"/>
          <p14:tracePt t="103849" x="2984500" y="4756150"/>
          <p14:tracePt t="103865" x="3003550" y="4806950"/>
          <p14:tracePt t="103882" x="3028950" y="4845050"/>
          <p14:tracePt t="103899" x="3041650" y="4870450"/>
          <p14:tracePt t="103916" x="3060700" y="4908550"/>
          <p14:tracePt t="103932" x="3086100" y="4940300"/>
          <p14:tracePt t="103949" x="3130550" y="4991100"/>
          <p14:tracePt t="103965" x="3200400" y="5029200"/>
          <p14:tracePt t="103983" x="3295650" y="5086350"/>
          <p14:tracePt t="104000" x="3384550" y="5124450"/>
          <p14:tracePt t="104003" x="3429000" y="5149850"/>
          <p14:tracePt t="104016" x="3473450" y="5156200"/>
          <p14:tracePt t="104032" x="3543300" y="5168900"/>
          <p14:tracePt t="104034" x="3556000" y="5168900"/>
          <p14:tracePt t="104049" x="3581400" y="5168900"/>
          <p14:tracePt t="104066" x="3613150" y="5162550"/>
          <p14:tracePt t="104082" x="3632200" y="5124450"/>
          <p14:tracePt t="104099" x="3663950" y="5060950"/>
          <p14:tracePt t="104115" x="3670300" y="4972050"/>
          <p14:tracePt t="104132" x="3676650" y="4845050"/>
          <p14:tracePt t="104149" x="3676650" y="4718050"/>
          <p14:tracePt t="104165" x="3657600" y="4610100"/>
          <p14:tracePt t="104182" x="3638550" y="4495800"/>
          <p14:tracePt t="104199" x="3619500" y="4406900"/>
          <p14:tracePt t="104202" x="3613150" y="4362450"/>
          <p14:tracePt t="104215" x="3600450" y="4318000"/>
          <p14:tracePt t="104218" x="3587750" y="4286250"/>
          <p14:tracePt t="104232" x="3562350" y="4248150"/>
          <p14:tracePt t="104249" x="3505200" y="4133850"/>
          <p14:tracePt t="104265" x="3448050" y="4038600"/>
          <p14:tracePt t="104282" x="3384550" y="3962400"/>
          <p14:tracePt t="104299" x="3327400" y="3898900"/>
          <p14:tracePt t="104316" x="3270250" y="3841750"/>
          <p14:tracePt t="104332" x="3206750" y="3797300"/>
          <p14:tracePt t="104349" x="3130550" y="3752850"/>
          <p14:tracePt t="104365" x="3060700" y="3714750"/>
          <p14:tracePt t="104382" x="2997200" y="3689350"/>
          <p14:tracePt t="104399" x="2959100" y="3683000"/>
          <p14:tracePt t="104401" x="2946400" y="3683000"/>
          <p14:tracePt t="104415" x="2927350" y="3683000"/>
          <p14:tracePt t="104418" x="2921000" y="3683000"/>
          <p14:tracePt t="104432" x="2901950" y="3683000"/>
          <p14:tracePt t="104449" x="2876550" y="3733800"/>
          <p14:tracePt t="104466" x="2851150" y="3810000"/>
          <p14:tracePt t="104483" x="2832100" y="3905250"/>
          <p14:tracePt t="104499" x="2819400" y="4038600"/>
          <p14:tracePt t="104515" x="2819400" y="4171950"/>
          <p14:tracePt t="104532" x="2819400" y="4324350"/>
          <p14:tracePt t="104549" x="2838450" y="4445000"/>
          <p14:tracePt t="104565" x="2863850" y="4546600"/>
          <p14:tracePt t="104582" x="2908300" y="4648200"/>
          <p14:tracePt t="104599" x="2946400" y="4737100"/>
          <p14:tracePt t="104615" x="2990850" y="4826000"/>
          <p14:tracePt t="104632" x="3035300" y="4889500"/>
          <p14:tracePt t="104634" x="3054350" y="4908550"/>
          <p14:tracePt t="104649" x="3073400" y="4933950"/>
          <p14:tracePt t="104665" x="3086100" y="4953000"/>
          <p14:tracePt t="104682" x="3092450" y="4953000"/>
          <p14:tracePt t="104788" x="3098800" y="4953000"/>
          <p14:tracePt t="104800" x="3105150" y="4953000"/>
          <p14:tracePt t="104815" x="3111500" y="4946650"/>
          <p14:tracePt t="104815" x="0" y="0"/>
        </p14:tracePtLst>
        <p14:tracePtLst>
          <p14:tracePt t="106828" x="2927350" y="3270250"/>
          <p14:tracePt t="106876" x="2933700" y="3270250"/>
          <p14:tracePt t="106891" x="2933700" y="3289300"/>
          <p14:tracePt t="106906" x="2933700" y="3327400"/>
          <p14:tracePt t="106923" x="2933700" y="3390900"/>
          <p14:tracePt t="106931" x="2933700" y="3435350"/>
          <p14:tracePt t="106948" x="2933700" y="3511550"/>
          <p14:tracePt t="106965" x="2927350" y="3600450"/>
          <p14:tracePt t="106981" x="2927350" y="3663950"/>
          <p14:tracePt t="106998" x="2927350" y="3752850"/>
          <p14:tracePt t="107015" x="2927350" y="3835400"/>
          <p14:tracePt t="107018" x="2927350" y="3879850"/>
          <p14:tracePt t="107031" x="2927350" y="3911600"/>
          <p14:tracePt t="107048" x="2927350" y="3975100"/>
          <p14:tracePt t="107051" x="2927350" y="4013200"/>
          <p14:tracePt t="107065" x="2927350" y="4076700"/>
          <p14:tracePt t="107081" x="2933700" y="4140200"/>
          <p14:tracePt t="107098" x="2940050" y="4203700"/>
          <p14:tracePt t="107115" x="2952750" y="4241800"/>
          <p14:tracePt t="107131" x="2952750" y="4267200"/>
          <p14:tracePt t="107148" x="2952750" y="4286250"/>
          <p14:tracePt t="107164" x="2952750" y="4292600"/>
          <p14:tracePt t="107181" x="2952750" y="4311650"/>
          <p14:tracePt t="107198" x="2959100" y="4330700"/>
          <p14:tracePt t="107214" x="2965450" y="4356100"/>
          <p14:tracePt t="107231" x="2971800" y="4381500"/>
          <p14:tracePt t="107248" x="2971800" y="4387850"/>
          <p14:tracePt t="108090" x="0" y="0"/>
        </p14:tracePtLst>
        <p14:tracePtLst>
          <p14:tracePt t="108444" x="2895600" y="4127500"/>
          <p14:tracePt t="108459" x="2882900" y="4191000"/>
          <p14:tracePt t="108475" x="2882900" y="4267200"/>
          <p14:tracePt t="108487" x="2882900" y="4318000"/>
          <p14:tracePt t="108498" x="2895600" y="4406900"/>
          <p14:tracePt t="108514" x="2921000" y="4476750"/>
          <p14:tracePt t="108531" x="2933700" y="4521200"/>
          <p14:tracePt t="108548" x="2952750" y="4552950"/>
          <p14:tracePt t="108564" x="2978150" y="4559300"/>
          <p14:tracePt t="108581" x="3003550" y="4565650"/>
          <p14:tracePt t="108598" x="3035300" y="4565650"/>
          <p14:tracePt t="108614" x="3111500" y="4559300"/>
          <p14:tracePt t="108631" x="3175000" y="4533900"/>
          <p14:tracePt t="108647" x="3219450" y="4495800"/>
          <p14:tracePt t="108649" x="3238500" y="4476750"/>
          <p14:tracePt t="108664" x="3251200" y="4457700"/>
          <p14:tracePt t="108665" x="3257550" y="4438650"/>
          <p14:tracePt t="108681" x="3270250" y="4413250"/>
          <p14:tracePt t="108697" x="3270250" y="4400550"/>
          <p14:tracePt t="108714" x="3270250" y="4394200"/>
          <p14:tracePt t="108730" x="3270250" y="4387850"/>
          <p14:tracePt t="108826" x="0" y="0"/>
        </p14:tracePtLst>
        <p14:tracePtLst>
          <p14:tracePt t="109787" x="2927350" y="3790950"/>
          <p14:tracePt t="109811" x="2921000" y="3790950"/>
          <p14:tracePt t="109824" x="2914650" y="3790950"/>
          <p14:tracePt t="109836" x="2908300" y="3816350"/>
          <p14:tracePt t="109848" x="2901950" y="3848100"/>
          <p14:tracePt t="109851" x="2895600" y="3879850"/>
          <p14:tracePt t="109866" x="2876550" y="3968750"/>
          <p14:tracePt t="109880" x="2870200" y="4025900"/>
          <p14:tracePt t="109897" x="2863850" y="4178300"/>
          <p14:tracePt t="109913" x="2863850" y="4286250"/>
          <p14:tracePt t="109930" x="2863850" y="4400550"/>
          <p14:tracePt t="109947" x="2863850" y="4508500"/>
          <p14:tracePt t="109963" x="2863850" y="4622800"/>
          <p14:tracePt t="109980" x="2876550" y="4737100"/>
          <p14:tracePt t="109997" x="2895600" y="4845050"/>
          <p14:tracePt t="110013" x="2921000" y="4946650"/>
          <p14:tracePt t="110030" x="2946400" y="5035550"/>
          <p14:tracePt t="110047" x="2978150" y="5118100"/>
          <p14:tracePt t="110064" x="3003550" y="5181600"/>
          <p14:tracePt t="110080" x="3022600" y="5207000"/>
          <p14:tracePt t="110082" x="3028950" y="5213350"/>
          <p14:tracePt t="110139" x="3041650" y="5213350"/>
          <p14:tracePt t="110149" x="3060700" y="5207000"/>
          <p14:tracePt t="110164" x="3124200" y="5175250"/>
          <p14:tracePt t="110180" x="3206750" y="5111750"/>
          <p14:tracePt t="110197" x="3289300" y="5010150"/>
          <p14:tracePt t="110213" x="3346450" y="4895850"/>
          <p14:tracePt t="110230" x="3397250" y="4775200"/>
          <p14:tracePt t="110247" x="3409950" y="4673600"/>
          <p14:tracePt t="110264" x="3416300" y="4591050"/>
          <p14:tracePt t="110266" x="3416300" y="4546600"/>
          <p14:tracePt t="110281" x="3416300" y="4489450"/>
          <p14:tracePt t="110297" x="3416300" y="4362450"/>
          <p14:tracePt t="110313" x="3409950" y="4267200"/>
          <p14:tracePt t="110330" x="3378200" y="4171950"/>
          <p14:tracePt t="110347" x="3346450" y="4083050"/>
          <p14:tracePt t="110363" x="3314700" y="4006850"/>
          <p14:tracePt t="110380" x="3289300" y="3962400"/>
          <p14:tracePt t="110397" x="3263900" y="3930650"/>
          <p14:tracePt t="110413" x="3244850" y="3905250"/>
          <p14:tracePt t="110430" x="3238500" y="3898900"/>
          <p14:tracePt t="110447" x="3219450" y="3873500"/>
          <p14:tracePt t="110450" x="3213100" y="3867150"/>
          <p14:tracePt t="110463" x="3200400" y="3854450"/>
          <p14:tracePt t="110480" x="3175000" y="3829050"/>
          <p14:tracePt t="110497" x="3143250" y="3816350"/>
          <p14:tracePt t="110513" x="3117850" y="3797300"/>
          <p14:tracePt t="110530" x="3092450" y="3784600"/>
          <p14:tracePt t="110563" x="3073400" y="3784600"/>
          <p14:tracePt t="110580" x="3067050" y="3784600"/>
          <p14:tracePt t="110597" x="3048000" y="3784600"/>
          <p14:tracePt t="110613" x="3022600" y="3790950"/>
          <p14:tracePt t="110630" x="2997200" y="3810000"/>
          <p14:tracePt t="110647" x="2971800" y="3835400"/>
          <p14:tracePt t="110649" x="2959100" y="3854450"/>
          <p14:tracePt t="110663" x="2946400" y="3873500"/>
          <p14:tracePt t="110680" x="2933700" y="3917950"/>
          <p14:tracePt t="110682" x="2908300" y="3943350"/>
          <p14:tracePt t="110697" x="2882900" y="4013200"/>
          <p14:tracePt t="110713" x="2851150" y="4108450"/>
          <p14:tracePt t="110730" x="2825750" y="4197350"/>
          <p14:tracePt t="110746" x="2819400" y="4286250"/>
          <p14:tracePt t="110763" x="2813050" y="4381500"/>
          <p14:tracePt t="110780" x="2813050" y="4489450"/>
          <p14:tracePt t="110797" x="2800350" y="4597400"/>
          <p14:tracePt t="110813" x="2800350" y="4686300"/>
          <p14:tracePt t="110830" x="2825750" y="4794250"/>
          <p14:tracePt t="110846" x="2870200" y="4876800"/>
          <p14:tracePt t="110863" x="2908300" y="4933950"/>
          <p14:tracePt t="110880" x="2952750" y="4972050"/>
          <p14:tracePt t="110883" x="2984500" y="4984750"/>
          <p14:tracePt t="110897" x="3054350" y="5016500"/>
          <p14:tracePt t="110913" x="3092450" y="5022850"/>
          <p14:tracePt t="110930" x="3130550" y="5022850"/>
          <p14:tracePt t="110946" x="3181350" y="5003800"/>
          <p14:tracePt t="110963" x="3213100" y="4946650"/>
          <p14:tracePt t="110980" x="3263900" y="4845050"/>
          <p14:tracePt t="110996" x="3295650" y="4724400"/>
          <p14:tracePt t="111013" x="3327400" y="4572000"/>
          <p14:tracePt t="111030" x="3327400" y="4432300"/>
          <p14:tracePt t="111046" x="3327400" y="4298950"/>
          <p14:tracePt t="111063" x="3314700" y="4165600"/>
          <p14:tracePt t="111080" x="3282950" y="4057650"/>
          <p14:tracePt t="111082" x="3251200" y="3994150"/>
          <p14:tracePt t="111097" x="3219450" y="3949700"/>
          <p14:tracePt t="111113" x="3117850" y="3816350"/>
          <p14:tracePt t="111130" x="3054350" y="3765550"/>
          <p14:tracePt t="111146" x="2997200" y="3727450"/>
          <p14:tracePt t="111163" x="2971800" y="3721100"/>
          <p14:tracePt t="111180" x="2952750" y="3721100"/>
          <p14:tracePt t="111196" x="2940050" y="3721100"/>
          <p14:tracePt t="111213" x="2908300" y="3727450"/>
          <p14:tracePt t="111230" x="2882900" y="3790950"/>
          <p14:tracePt t="111247" x="2838450" y="3892550"/>
          <p14:tracePt t="111250" x="2825750" y="3956050"/>
          <p14:tracePt t="111263" x="2806700" y="4025900"/>
          <p14:tracePt t="111280" x="2794000" y="4133850"/>
          <p14:tracePt t="111283" x="2794000" y="4197350"/>
          <p14:tracePt t="111296" x="2794000" y="4260850"/>
          <p14:tracePt t="111313" x="2825750" y="4489450"/>
          <p14:tracePt t="111330" x="2889250" y="4641850"/>
          <p14:tracePt t="111346" x="2965450" y="4775200"/>
          <p14:tracePt t="111363" x="3048000" y="4883150"/>
          <p14:tracePt t="111380" x="3130550" y="4946650"/>
          <p14:tracePt t="111396" x="3206750" y="4984750"/>
          <p14:tracePt t="111413" x="3257550" y="4997450"/>
          <p14:tracePt t="111430" x="3295650" y="4997450"/>
          <p14:tracePt t="111446" x="3365500" y="4965700"/>
          <p14:tracePt t="111449" x="3384550" y="4940300"/>
          <p14:tracePt t="111463" x="3409950" y="4902200"/>
          <p14:tracePt t="111480" x="3448050" y="4800600"/>
          <p14:tracePt t="111482" x="3467100" y="4743450"/>
          <p14:tracePt t="111497" x="3479800" y="4622800"/>
          <p14:tracePt t="111513" x="3473450" y="4502150"/>
          <p14:tracePt t="111530" x="3448050" y="4375150"/>
          <p14:tracePt t="111546" x="3403600" y="4254500"/>
          <p14:tracePt t="111563" x="3346450" y="4146550"/>
          <p14:tracePt t="111580" x="3295650" y="4083050"/>
          <p14:tracePt t="111596" x="3263900" y="4051300"/>
          <p14:tracePt t="111613" x="3244850" y="4038600"/>
          <p14:tracePt t="111630" x="3238500" y="4032250"/>
          <p14:tracePt t="111646" x="3232150" y="4032250"/>
          <p14:tracePt t="111663" x="3225800" y="4032250"/>
          <p14:tracePt t="111680" x="3219450" y="4032250"/>
          <p14:tracePt t="111696" x="3206750" y="4032250"/>
          <p14:tracePt t="111713" x="3181350" y="4057650"/>
          <p14:tracePt t="111730" x="3181350" y="4064000"/>
          <p14:tracePt t="111746" x="3175000" y="4076700"/>
          <p14:tracePt t="112001" x="0" y="0"/>
        </p14:tracePtLst>
        <p14:tracePtLst>
          <p14:tracePt t="112750" x="2984500" y="3683000"/>
          <p14:tracePt t="112766" x="2965450" y="3683000"/>
          <p14:tracePt t="112780" x="2940050" y="3727450"/>
          <p14:tracePt t="112796" x="2908300" y="3797300"/>
          <p14:tracePt t="112813" x="2870200" y="3898900"/>
          <p14:tracePt t="112829" x="2832100" y="4032250"/>
          <p14:tracePt t="112846" x="2800350" y="4197350"/>
          <p14:tracePt t="112863" x="2768600" y="4375150"/>
          <p14:tracePt t="112865" x="2755900" y="4470400"/>
          <p14:tracePt t="112879" x="2749550" y="4578350"/>
          <p14:tracePt t="112882" x="2749550" y="4673600"/>
          <p14:tracePt t="112896" x="2749550" y="4806950"/>
          <p14:tracePt t="112913" x="2813050" y="5137150"/>
          <p14:tracePt t="112929" x="2901950" y="5314950"/>
          <p14:tracePt t="112946" x="2984500" y="5410200"/>
          <p14:tracePt t="112963" x="3041650" y="5454650"/>
          <p14:tracePt t="112979" x="3067050" y="5461000"/>
          <p14:tracePt t="112996" x="3124200" y="5441950"/>
          <p14:tracePt t="113013" x="3200400" y="5346700"/>
          <p14:tracePt t="113029" x="3276600" y="5194300"/>
          <p14:tracePt t="113046" x="3359150" y="4991100"/>
          <p14:tracePt t="113063" x="3403600" y="4768850"/>
          <p14:tracePt t="113079" x="3422650" y="4540250"/>
          <p14:tracePt t="113082" x="3422650" y="4425950"/>
          <p14:tracePt t="113096" x="3409950" y="4305300"/>
          <p14:tracePt t="113112" x="3333750" y="4095750"/>
          <p14:tracePt t="113129" x="3213100" y="3860800"/>
          <p14:tracePt t="113146" x="3124200" y="3752850"/>
          <p14:tracePt t="113162" x="3060700" y="3695700"/>
          <p14:tracePt t="113179" x="3009900" y="3670300"/>
          <p14:tracePt t="113196" x="2990850" y="3657600"/>
          <p14:tracePt t="113212" x="2984500" y="3657600"/>
          <p14:tracePt t="113246" x="2978150" y="3657600"/>
          <p14:tracePt t="113262" x="2965450" y="3657600"/>
          <p14:tracePt t="113299" x="2959100" y="3657600"/>
          <p14:tracePt t="113306" x="2952750" y="3657600"/>
          <p14:tracePt t="113339" x="2946400" y="3663950"/>
          <p14:tracePt t="113345" x="2940050" y="3670300"/>
          <p14:tracePt t="113354" x="2933700" y="3676650"/>
          <p14:tracePt t="113362" x="2933700" y="3695700"/>
          <p14:tracePt t="113379" x="2901950" y="3765550"/>
          <p14:tracePt t="113396" x="2863850" y="3879850"/>
          <p14:tracePt t="113412" x="2825750" y="4044950"/>
          <p14:tracePt t="113429" x="2813050" y="4235450"/>
          <p14:tracePt t="113446" x="2813050" y="4432300"/>
          <p14:tracePt t="113462" x="2857500" y="4629150"/>
          <p14:tracePt t="113479" x="2927350" y="4794250"/>
          <p14:tracePt t="113496" x="3016250" y="4946650"/>
          <p14:tracePt t="113498" x="3054350" y="5016500"/>
          <p14:tracePt t="113513" x="3098800" y="5067300"/>
          <p14:tracePt t="113515" x="3149600" y="5111750"/>
          <p14:tracePt t="113529" x="3219450" y="5168900"/>
          <p14:tracePt t="113546" x="3257550" y="5175250"/>
          <p14:tracePt t="113562" x="3295650" y="5156200"/>
          <p14:tracePt t="113579" x="3327400" y="5054600"/>
          <p14:tracePt t="113595" x="3352800" y="4870450"/>
          <p14:tracePt t="113612" x="3352800" y="4660900"/>
          <p14:tracePt t="113629" x="3321050" y="4483100"/>
          <p14:tracePt t="113645" x="3270250" y="4324350"/>
          <p14:tracePt t="113662" x="3225800" y="4222750"/>
          <p14:tracePt t="113679" x="3194050" y="4171950"/>
          <p14:tracePt t="113695" x="3181350" y="4146550"/>
          <p14:tracePt t="113712" x="3175000" y="4140200"/>
          <p14:tracePt t="113729" x="3162300" y="4127500"/>
          <p14:tracePt t="113745" x="3155950" y="4121150"/>
          <p14:tracePt t="113770" x="3143250" y="4114800"/>
          <p14:tracePt t="114130" x="0" y="0"/>
        </p14:tracePtLst>
        <p14:tracePtLst>
          <p14:tracePt t="114614" x="2978150" y="3702050"/>
          <p14:tracePt t="114628" x="2959100" y="3721100"/>
          <p14:tracePt t="114645" x="2946400" y="3752850"/>
          <p14:tracePt t="114662" x="2921000" y="3790950"/>
          <p14:tracePt t="114678" x="2889250" y="3854450"/>
          <p14:tracePt t="114695" x="2863850" y="3924300"/>
          <p14:tracePt t="114698" x="2851150" y="3962400"/>
          <p14:tracePt t="114712" x="2844800" y="3994150"/>
          <p14:tracePt t="114728" x="2819400" y="4070350"/>
          <p14:tracePt t="114745" x="2806700" y="4140200"/>
          <p14:tracePt t="114762" x="2806700" y="4184650"/>
          <p14:tracePt t="114778" x="2806700" y="4241800"/>
          <p14:tracePt t="114795" x="2806700" y="4305300"/>
          <p14:tracePt t="114812" x="2819400" y="4394200"/>
          <p14:tracePt t="114828" x="2851150" y="4495800"/>
          <p14:tracePt t="114845" x="2895600" y="4610100"/>
          <p14:tracePt t="114862" x="2965450" y="4724400"/>
          <p14:tracePt t="114878" x="3016250" y="4813300"/>
          <p14:tracePt t="114895" x="3060700" y="4876800"/>
          <p14:tracePt t="114912" x="3086100" y="4902200"/>
          <p14:tracePt t="114928" x="3105150" y="4927600"/>
          <p14:tracePt t="114929" x="3117850" y="4933950"/>
          <p14:tracePt t="114945" x="3143250" y="4953000"/>
          <p14:tracePt t="114962" x="3206750" y="4972050"/>
          <p14:tracePt t="114978" x="3295650" y="4978400"/>
          <p14:tracePt t="114995" x="3403600" y="4959350"/>
          <p14:tracePt t="115012" x="3479800" y="4889500"/>
          <p14:tracePt t="115029" x="3536950" y="4768850"/>
          <p14:tracePt t="115045" x="3556000" y="4635500"/>
          <p14:tracePt t="115062" x="3562350" y="4495800"/>
          <p14:tracePt t="115079" x="3562350" y="4337050"/>
          <p14:tracePt t="115082" x="3549650" y="4267200"/>
          <p14:tracePt t="115095" x="3536950" y="4178300"/>
          <p14:tracePt t="115112" x="3479800" y="4006850"/>
          <p14:tracePt t="115113" x="3448050" y="3924300"/>
          <p14:tracePt t="115129" x="3371850" y="3771900"/>
          <p14:tracePt t="115145" x="3295650" y="3644900"/>
          <p14:tracePt t="115162" x="3225800" y="3556000"/>
          <p14:tracePt t="115178" x="3187700" y="3511550"/>
          <p14:tracePt t="115195" x="3168650" y="3492500"/>
          <p14:tracePt t="115212" x="3162300" y="3479800"/>
          <p14:tracePt t="115228" x="3155950" y="3479800"/>
          <p14:tracePt t="115245" x="3143250" y="3479800"/>
          <p14:tracePt t="115262" x="3124200" y="3479800"/>
          <p14:tracePt t="115278" x="3105150" y="3479800"/>
          <p14:tracePt t="115295" x="3079750" y="3479800"/>
          <p14:tracePt t="115312" x="3060700" y="3479800"/>
          <p14:tracePt t="115314" x="3060700" y="3486150"/>
          <p14:tracePt t="115330" x="3048000" y="3492500"/>
          <p14:tracePt t="115417" x="0" y="0"/>
        </p14:tracePtLst>
        <p14:tracePtLst>
          <p14:tracePt t="116148" x="6699250" y="3530600"/>
          <p14:tracePt t="116196" x="6718300" y="3530600"/>
          <p14:tracePt t="116215" x="6826250" y="3530600"/>
          <p14:tracePt t="116230" x="7023100" y="3530600"/>
          <p14:tracePt t="116245" x="7327900" y="3530600"/>
          <p14:tracePt t="116262" x="7651750" y="3530600"/>
          <p14:tracePt t="116278" x="7899400" y="3530600"/>
          <p14:tracePt t="116295" x="8064500" y="3530600"/>
          <p14:tracePt t="116312" x="8185150" y="3530600"/>
          <p14:tracePt t="116314" x="8216900" y="3530600"/>
          <p14:tracePt t="116328" x="8242300" y="3530600"/>
          <p14:tracePt t="116345" x="8274050" y="3530600"/>
          <p14:tracePt t="116361" x="8280400" y="3530600"/>
          <p14:tracePt t="116545" x="0" y="0"/>
        </p14:tracePtLst>
        <p14:tracePtLst>
          <p14:tracePt t="117668" x="1047750" y="3105150"/>
          <p14:tracePt t="117764" x="1066800" y="3105150"/>
          <p14:tracePt t="117779" x="1149350" y="3105150"/>
          <p14:tracePt t="117795" x="1320800" y="3105150"/>
          <p14:tracePt t="117812" x="1530350" y="3105150"/>
          <p14:tracePt t="117828" x="1784350" y="3105150"/>
          <p14:tracePt t="117845" x="1987550" y="3105150"/>
          <p14:tracePt t="117861" x="2127250" y="3105150"/>
          <p14:tracePt t="117878" x="2203450" y="3105150"/>
          <p14:tracePt t="117894" x="2247900" y="3105150"/>
          <p14:tracePt t="117898" x="2266950" y="3105150"/>
          <p14:tracePt t="117911" x="2286000" y="3105150"/>
          <p14:tracePt t="117928" x="2330450" y="3105150"/>
          <p14:tracePt t="117944" x="2374900" y="3105150"/>
          <p14:tracePt t="117947" x="2393950" y="3105150"/>
          <p14:tracePt t="117961" x="2425700" y="3105150"/>
          <p14:tracePt t="117977" x="2444750" y="3105150"/>
          <p14:tracePt t="117994" x="2451100" y="3105150"/>
          <p14:tracePt t="118154" x="0" y="0"/>
        </p14:tracePtLst>
        <p14:tracePtLst>
          <p14:tracePt t="118524" x="1028700" y="3105150"/>
          <p14:tracePt t="118613" x="1041400" y="3105150"/>
          <p14:tracePt t="118630" x="1136650" y="3105150"/>
          <p14:tracePt t="118647" x="1320800" y="3105150"/>
          <p14:tracePt t="118651" x="1454150" y="3105150"/>
          <p14:tracePt t="118668" x="1797050" y="3105150"/>
          <p14:tracePt t="118681" x="2165350" y="3105150"/>
          <p14:tracePt t="118694" x="2298700" y="3105150"/>
          <p14:tracePt t="118710" x="2495550" y="3105150"/>
          <p14:tracePt t="118727" x="2597150" y="3105150"/>
          <p14:tracePt t="118744" x="2622550" y="3105150"/>
          <p14:tracePt t="118746" x="2628900" y="3105150"/>
          <p14:tracePt t="118938" x="0" y="0"/>
        </p14:tracePtLst>
        <p14:tracePtLst>
          <p14:tracePt t="119286" x="1200150" y="3098800"/>
          <p14:tracePt t="119364" x="1225550" y="3098800"/>
          <p14:tracePt t="119379" x="1320800" y="3117850"/>
          <p14:tracePt t="119394" x="1504950" y="3149600"/>
          <p14:tracePt t="119411" x="1809750" y="3213100"/>
          <p14:tracePt t="119427" x="2165350" y="3282950"/>
          <p14:tracePt t="119444" x="2419350" y="3333750"/>
          <p14:tracePt t="119460" x="2578100" y="3365500"/>
          <p14:tracePt t="119477" x="2667000" y="3384550"/>
          <p14:tracePt t="119494" x="2692400" y="3390900"/>
          <p14:tracePt t="119510" x="2698750" y="3390900"/>
          <p14:tracePt t="119618" x="0" y="0"/>
        </p14:tracePtLst>
        <p14:tracePtLst>
          <p14:tracePt t="120180" x="2940050" y="3822700"/>
          <p14:tracePt t="120195" x="2933700" y="3822700"/>
          <p14:tracePt t="120211" x="2921000" y="3822700"/>
          <p14:tracePt t="120227" x="2895600" y="3854450"/>
          <p14:tracePt t="120243" x="2870200" y="3905250"/>
          <p14:tracePt t="120260" x="2851150" y="3987800"/>
          <p14:tracePt t="120277" x="2825750" y="4108450"/>
          <p14:tracePt t="120294" x="2806700" y="4248150"/>
          <p14:tracePt t="120310" x="2800350" y="4394200"/>
          <p14:tracePt t="120314" x="2800350" y="4476750"/>
          <p14:tracePt t="120327" x="2813050" y="4578350"/>
          <p14:tracePt t="120344" x="2863850" y="4756150"/>
          <p14:tracePt t="120360" x="2933700" y="4933950"/>
          <p14:tracePt t="120363" x="2978150" y="5010150"/>
          <p14:tracePt t="120377" x="3060700" y="5130800"/>
          <p14:tracePt t="120393" x="3136900" y="5187950"/>
          <p14:tracePt t="120410" x="3168650" y="5207000"/>
          <p14:tracePt t="120427" x="3175000" y="5213350"/>
          <p14:tracePt t="120443" x="3194050" y="5213350"/>
          <p14:tracePt t="120460" x="3213100" y="5187950"/>
          <p14:tracePt t="120477" x="3257550" y="5105400"/>
          <p14:tracePt t="120493" x="3321050" y="4946650"/>
          <p14:tracePt t="120510" x="3365500" y="4743450"/>
          <p14:tracePt t="120527" x="3397250" y="4533900"/>
          <p14:tracePt t="120543" x="3409950" y="4330700"/>
          <p14:tracePt t="120560" x="3365500" y="4114800"/>
          <p14:tracePt t="120562" x="3340100" y="4032250"/>
          <p14:tracePt t="120577" x="3276600" y="3886200"/>
          <p14:tracePt t="120593" x="3213100" y="3790950"/>
          <p14:tracePt t="120610" x="3168650" y="3733800"/>
          <p14:tracePt t="120627" x="3143250" y="3708400"/>
          <p14:tracePt t="120643" x="3136900" y="3695700"/>
          <p14:tracePt t="120660" x="3130550" y="3689350"/>
          <p14:tracePt t="120677" x="3124200" y="3689350"/>
          <p14:tracePt t="120693" x="3111500" y="3689350"/>
          <p14:tracePt t="120710" x="3092450" y="3689350"/>
          <p14:tracePt t="120726" x="3048000" y="3702050"/>
          <p14:tracePt t="120743" x="3003550" y="3765550"/>
          <p14:tracePt t="120760" x="2959100" y="3873500"/>
          <p14:tracePt t="120777" x="2889250" y="4070350"/>
          <p14:tracePt t="120793" x="2857500" y="4222750"/>
          <p14:tracePt t="120810" x="2851150" y="4362450"/>
          <p14:tracePt t="120827" x="2851150" y="4527550"/>
          <p14:tracePt t="120843" x="2895600" y="4679950"/>
          <p14:tracePt t="120860" x="2946400" y="4813300"/>
          <p14:tracePt t="120877" x="3009900" y="4921250"/>
          <p14:tracePt t="120893" x="3060700" y="4984750"/>
          <p14:tracePt t="120910" x="3105150" y="5016500"/>
          <p14:tracePt t="120926" x="3143250" y="5035550"/>
          <p14:tracePt t="120943" x="3168650" y="5041900"/>
          <p14:tracePt t="120945" x="3200400" y="5041900"/>
          <p14:tracePt t="120960" x="3225800" y="5029200"/>
          <p14:tracePt t="120977" x="3302000" y="4978400"/>
          <p14:tracePt t="120978" x="3340100" y="4927600"/>
          <p14:tracePt t="120993" x="3416300" y="4813300"/>
          <p14:tracePt t="121010" x="3467100" y="4679950"/>
          <p14:tracePt t="121026" x="3511550" y="4514850"/>
          <p14:tracePt t="121043" x="3530600" y="4368800"/>
          <p14:tracePt t="121060" x="3530600" y="4229100"/>
          <p14:tracePt t="121076" x="3511550" y="4095750"/>
          <p14:tracePt t="121093" x="3454400" y="3994150"/>
          <p14:tracePt t="121110" x="3365500" y="3905250"/>
          <p14:tracePt t="121126" x="3276600" y="3848100"/>
          <p14:tracePt t="121143" x="3238500" y="3829050"/>
          <p14:tracePt t="121160" x="3206750" y="3829050"/>
          <p14:tracePt t="121176" x="3168650" y="3841750"/>
          <p14:tracePt t="121178" x="3149600" y="3860800"/>
          <p14:tracePt t="121193" x="3105150" y="3943350"/>
          <p14:tracePt t="121210" x="3048000" y="4057650"/>
          <p14:tracePt t="121226" x="2997200" y="4203700"/>
          <p14:tracePt t="121243" x="2959100" y="4343400"/>
          <p14:tracePt t="121260" x="2946400" y="4476750"/>
          <p14:tracePt t="121276" x="2946400" y="4584700"/>
          <p14:tracePt t="121293" x="2978150" y="4660900"/>
          <p14:tracePt t="121310" x="3003550" y="4718050"/>
          <p14:tracePt t="121326" x="3048000" y="4756150"/>
          <p14:tracePt t="121343" x="3098800" y="4781550"/>
          <p14:tracePt t="121360" x="3149600" y="4787900"/>
          <p14:tracePt t="121362" x="3187700" y="4787900"/>
          <p14:tracePt t="121377" x="3289300" y="4768850"/>
          <p14:tracePt t="121393" x="3384550" y="4705350"/>
          <p14:tracePt t="121410" x="3460750" y="4610100"/>
          <p14:tracePt t="121426" x="3492500" y="4502150"/>
          <p14:tracePt t="121443" x="3498850" y="4400550"/>
          <p14:tracePt t="121460" x="3505200" y="4292600"/>
          <p14:tracePt t="121476" x="3473450" y="4210050"/>
          <p14:tracePt t="121493" x="3429000" y="4133850"/>
          <p14:tracePt t="121510" x="3378200" y="4083050"/>
          <p14:tracePt t="121526" x="3321050" y="4044950"/>
          <p14:tracePt t="121543" x="3257550" y="4025900"/>
          <p14:tracePt t="121560" x="3238500" y="4025900"/>
          <p14:tracePt t="121562" x="3213100" y="4025900"/>
          <p14:tracePt t="121576" x="3194050" y="4051300"/>
          <p14:tracePt t="121594" x="3130550" y="4229100"/>
          <p14:tracePt t="121610" x="3086100" y="4381500"/>
          <p14:tracePt t="121627" x="3067050" y="4521200"/>
          <p14:tracePt t="121643" x="3067050" y="4610100"/>
          <p14:tracePt t="121660" x="3086100" y="4667250"/>
          <p14:tracePt t="121676" x="3092450" y="4692650"/>
          <p14:tracePt t="121693" x="3111500" y="4699000"/>
          <p14:tracePt t="121710" x="3130550" y="4699000"/>
          <p14:tracePt t="121726" x="3181350" y="4686300"/>
          <p14:tracePt t="121743" x="3257550" y="4629150"/>
          <p14:tracePt t="121748" x="3289300" y="4584700"/>
          <p14:tracePt t="121760" x="3308350" y="4540250"/>
          <p14:tracePt t="121776" x="3346450" y="4451350"/>
          <p14:tracePt t="121779" x="3352800" y="4419600"/>
          <p14:tracePt t="121794" x="3359150" y="4400550"/>
          <p14:tracePt t="121810" x="3359150" y="4381500"/>
          <p14:tracePt t="122290" x="0" y="0"/>
        </p14:tracePtLst>
        <p14:tracePtLst>
          <p14:tracePt t="123277" x="6438900" y="3181350"/>
          <p14:tracePt t="123298" x="6419850" y="3187700"/>
          <p14:tracePt t="123311" x="6413500" y="3194050"/>
          <p14:tracePt t="123326" x="6407150" y="3238500"/>
          <p14:tracePt t="123342" x="6388100" y="3314700"/>
          <p14:tracePt t="123359" x="6388100" y="3403600"/>
          <p14:tracePt t="123363" x="6394450" y="3460750"/>
          <p14:tracePt t="123376" x="6407150" y="3505200"/>
          <p14:tracePt t="123392" x="6451600" y="3587750"/>
          <p14:tracePt t="123394" x="6483350" y="3619500"/>
          <p14:tracePt t="123409" x="6553200" y="3663950"/>
          <p14:tracePt t="123426" x="6623050" y="3683000"/>
          <p14:tracePt t="123442" x="6705600" y="3689350"/>
          <p14:tracePt t="123459" x="6819900" y="3689350"/>
          <p14:tracePt t="123475" x="6927850" y="3670300"/>
          <p14:tracePt t="123492" x="7029450" y="3638550"/>
          <p14:tracePt t="123509" x="7099300" y="3600450"/>
          <p14:tracePt t="123525" x="7118350" y="3562350"/>
          <p14:tracePt t="123529" x="7124700" y="3543300"/>
          <p14:tracePt t="123559" x="7124700" y="3517900"/>
          <p14:tracePt t="123576" x="7124700" y="3486150"/>
          <p14:tracePt t="123578" x="7124700" y="3479800"/>
          <p14:tracePt t="123592" x="7124700" y="3460750"/>
          <p14:tracePt t="123594" x="7118350" y="3448050"/>
          <p14:tracePt t="123610" x="7112000" y="3435350"/>
          <p14:tracePt t="123626" x="7105650" y="3429000"/>
          <p14:tracePt t="123642" x="7092950" y="3409950"/>
          <p14:tracePt t="123659" x="7086600" y="3403600"/>
          <p14:tracePt t="123675" x="7080250" y="3390900"/>
          <p14:tracePt t="123692" x="7073900" y="3384550"/>
          <p14:tracePt t="123729" x="7067550" y="3378200"/>
          <p14:tracePt t="123796" x="7067550" y="3371850"/>
          <p14:tracePt t="123851" x="7067550" y="3365500"/>
          <p14:tracePt t="123946" x="0" y="0"/>
        </p14:tracePtLst>
        <p14:tracePtLst>
          <p14:tracePt t="124781" x="2876550" y="3721100"/>
          <p14:tracePt t="124793" x="2857500" y="3759200"/>
          <p14:tracePt t="124810" x="2781300" y="3911600"/>
          <p14:tracePt t="124826" x="2736850" y="4019550"/>
          <p14:tracePt t="124844" x="2705100" y="4152900"/>
          <p14:tracePt t="124860" x="2679700" y="4292600"/>
          <p14:tracePt t="124876" x="2667000" y="4445000"/>
          <p14:tracePt t="124892" x="2673350" y="4635500"/>
          <p14:tracePt t="124908" x="2698750" y="4813300"/>
          <p14:tracePt t="124925" x="2755900" y="4991100"/>
          <p14:tracePt t="124942" x="2832100" y="5118100"/>
          <p14:tracePt t="124958" x="2895600" y="5181600"/>
          <p14:tracePt t="124975" x="2933700" y="5200650"/>
          <p14:tracePt t="124992" x="2978150" y="5200650"/>
          <p14:tracePt t="124994" x="3016250" y="5194300"/>
          <p14:tracePt t="125009" x="3054350" y="5168900"/>
          <p14:tracePt t="125025" x="3194050" y="5022850"/>
          <p14:tracePt t="125042" x="3257550" y="4889500"/>
          <p14:tracePt t="125059" x="3295650" y="4768850"/>
          <p14:tracePt t="125075" x="3314700" y="4616450"/>
          <p14:tracePt t="125092" x="3308350" y="4445000"/>
          <p14:tracePt t="125109" x="3276600" y="4254500"/>
          <p14:tracePt t="125125" x="3219450" y="4083050"/>
          <p14:tracePt t="125142" x="3162300" y="3937000"/>
          <p14:tracePt t="125158" x="3105150" y="3835400"/>
          <p14:tracePt t="125175" x="3067050" y="3765550"/>
          <p14:tracePt t="125192" x="3035300" y="3733800"/>
          <p14:tracePt t="125194" x="3022600" y="3721100"/>
          <p14:tracePt t="125208" x="3009900" y="3714750"/>
          <p14:tracePt t="125225" x="3003550" y="3708400"/>
          <p14:tracePt t="125257" x="2997200" y="3708400"/>
          <p14:tracePt t="125282" x="2990850" y="3708400"/>
          <p14:tracePt t="125395" x="2984500" y="3708400"/>
          <p14:tracePt t="125411" x="2978150" y="3708400"/>
          <p14:tracePt t="125443" x="2971800" y="3714750"/>
          <p14:tracePt t="125698" x="0" y="0"/>
        </p14:tracePtLst>
        <p14:tracePtLst>
          <p14:tracePt t="126738" x="3028950" y="3803650"/>
          <p14:tracePt t="126753" x="3016250" y="3810000"/>
          <p14:tracePt t="126761" x="3003550" y="3816350"/>
          <p14:tracePt t="126774" x="3003550" y="3829050"/>
          <p14:tracePt t="126791" x="2978150" y="3854450"/>
          <p14:tracePt t="126808" x="2959100" y="3898900"/>
          <p14:tracePt t="126825" x="2940050" y="3994150"/>
          <p14:tracePt t="126841" x="2927350" y="4057650"/>
          <p14:tracePt t="126858" x="2921000" y="4146550"/>
          <p14:tracePt t="126874" x="2921000" y="4241800"/>
          <p14:tracePt t="126891" x="2921000" y="4343400"/>
          <p14:tracePt t="126907" x="2921000" y="4457700"/>
          <p14:tracePt t="126924" x="2946400" y="4578350"/>
          <p14:tracePt t="126941" x="2965450" y="4686300"/>
          <p14:tracePt t="126958" x="3009900" y="4800600"/>
          <p14:tracePt t="126974" x="3048000" y="4895850"/>
          <p14:tracePt t="126991" x="3079750" y="4959350"/>
          <p14:tracePt t="127008" x="3105150" y="5003800"/>
          <p14:tracePt t="127009" x="3117850" y="5010150"/>
          <p14:tracePt t="127024" x="3130550" y="5016500"/>
          <p14:tracePt t="127026" x="3136900" y="5022850"/>
          <p14:tracePt t="127041" x="3149600" y="5029200"/>
          <p14:tracePt t="127058" x="3162300" y="5029200"/>
          <p14:tracePt t="127074" x="3187700" y="5029200"/>
          <p14:tracePt t="127091" x="3232150" y="5010150"/>
          <p14:tracePt t="127107" x="3295650" y="4921250"/>
          <p14:tracePt t="127124" x="3346450" y="4806950"/>
          <p14:tracePt t="127141" x="3378200" y="4699000"/>
          <p14:tracePt t="127158" x="3403600" y="4565650"/>
          <p14:tracePt t="127174" x="3403600" y="4438650"/>
          <p14:tracePt t="127191" x="3390900" y="4286250"/>
          <p14:tracePt t="127208" x="3346450" y="4133850"/>
          <p14:tracePt t="127224" x="3282950" y="4000500"/>
          <p14:tracePt t="127241" x="3200400" y="3860800"/>
          <p14:tracePt t="127257" x="3162300" y="3803650"/>
          <p14:tracePt t="127274" x="3136900" y="3778250"/>
          <p14:tracePt t="127291" x="3130550" y="3759200"/>
          <p14:tracePt t="127307" x="3124200" y="3752850"/>
          <p14:tracePt t="127577" x="0" y="0"/>
        </p14:tracePtLst>
        <p14:tracePtLst>
          <p14:tracePt t="130859" x="2876550" y="3714750"/>
          <p14:tracePt t="130955" x="2876550" y="3727450"/>
          <p14:tracePt t="130967" x="2876550" y="3746500"/>
          <p14:tracePt t="130978" x="2876550" y="3778250"/>
          <p14:tracePt t="130990" x="2876550" y="3803650"/>
          <p14:tracePt t="131007" x="2876550" y="3848100"/>
          <p14:tracePt t="131009" x="2876550" y="3873500"/>
          <p14:tracePt t="131023" x="2876550" y="3898900"/>
          <p14:tracePt t="131026" x="2876550" y="3930650"/>
          <p14:tracePt t="131040" x="2876550" y="3962400"/>
          <p14:tracePt t="131042" x="2876550" y="4006850"/>
          <p14:tracePt t="131057" x="2876550" y="4102100"/>
          <p14:tracePt t="131073" x="2863850" y="4222750"/>
          <p14:tracePt t="131090" x="2863850" y="4324350"/>
          <p14:tracePt t="131106" x="2863850" y="4432300"/>
          <p14:tracePt t="131123" x="2863850" y="4521200"/>
          <p14:tracePt t="131140" x="2863850" y="4597400"/>
          <p14:tracePt t="131157" x="2863850" y="4660900"/>
          <p14:tracePt t="131173" x="2863850" y="4718050"/>
          <p14:tracePt t="131190" x="2870200" y="4787900"/>
          <p14:tracePt t="131206" x="2889250" y="4838700"/>
          <p14:tracePt t="131209" x="2901950" y="4864100"/>
          <p14:tracePt t="131223" x="2914650" y="4889500"/>
          <p14:tracePt t="131240" x="2927350" y="4927600"/>
          <p14:tracePt t="131242" x="2933700" y="4940300"/>
          <p14:tracePt t="131256" x="2940050" y="4953000"/>
          <p14:tracePt t="131273" x="2946400" y="4972050"/>
          <p14:tracePt t="131290" x="2946400" y="4978400"/>
          <p14:tracePt t="131306" x="2959100" y="4984750"/>
          <p14:tracePt t="131340" x="2965450" y="4991100"/>
          <p14:tracePt t="131356" x="2978150" y="4997450"/>
          <p14:tracePt t="131378" x="2984500" y="4997450"/>
          <p14:tracePt t="131394" x="2997200" y="4997450"/>
          <p14:tracePt t="131407" x="3009900" y="4991100"/>
          <p14:tracePt t="131423" x="3041650" y="4965700"/>
          <p14:tracePt t="131440" x="3086100" y="4927600"/>
          <p14:tracePt t="131443" x="3105150" y="4908550"/>
          <p14:tracePt t="131456" x="3117850" y="4883150"/>
          <p14:tracePt t="131473" x="3168650" y="4775200"/>
          <p14:tracePt t="131490" x="3194050" y="4686300"/>
          <p14:tracePt t="131506" x="3206750" y="4597400"/>
          <p14:tracePt t="131523" x="3225800" y="4508500"/>
          <p14:tracePt t="131539" x="3244850" y="4425950"/>
          <p14:tracePt t="131556" x="3257550" y="4356100"/>
          <p14:tracePt t="131573" x="3270250" y="4286250"/>
          <p14:tracePt t="131590" x="3276600" y="4222750"/>
          <p14:tracePt t="131606" x="3276600" y="4171950"/>
          <p14:tracePt t="131623" x="3276600" y="4114800"/>
          <p14:tracePt t="131640" x="3276600" y="4064000"/>
          <p14:tracePt t="131642" x="3276600" y="4051300"/>
          <p14:tracePt t="131656" x="3276600" y="4032250"/>
          <p14:tracePt t="131658" x="3276600" y="4006850"/>
          <p14:tracePt t="131673" x="3276600" y="3968750"/>
          <p14:tracePt t="131690" x="3270250" y="3930650"/>
          <p14:tracePt t="131706" x="3257550" y="3898900"/>
          <p14:tracePt t="131723" x="3244850" y="3854450"/>
          <p14:tracePt t="131739" x="3225800" y="3822700"/>
          <p14:tracePt t="131756" x="3200400" y="3784600"/>
          <p14:tracePt t="131773" x="3181350" y="3746500"/>
          <p14:tracePt t="131789" x="3162300" y="3727450"/>
          <p14:tracePt t="131806" x="3149600" y="3708400"/>
          <p14:tracePt t="131823" x="3130550" y="3702050"/>
          <p14:tracePt t="131839" x="3117850" y="3695700"/>
          <p14:tracePt t="131842" x="3111500" y="3695700"/>
          <p14:tracePt t="131857" x="3098800" y="3695700"/>
          <p14:tracePt t="131873" x="3073400" y="3695700"/>
          <p14:tracePt t="131890" x="3035300" y="3702050"/>
          <p14:tracePt t="131906" x="3003550" y="3721100"/>
          <p14:tracePt t="131923" x="2965450" y="3746500"/>
          <p14:tracePt t="131940" x="2927350" y="3784600"/>
          <p14:tracePt t="131956" x="2901950" y="3822700"/>
          <p14:tracePt t="131973" x="2876550" y="3867150"/>
          <p14:tracePt t="131989" x="2851150" y="3924300"/>
          <p14:tracePt t="132006" x="2838450" y="4006850"/>
          <p14:tracePt t="132023" x="2825750" y="4102100"/>
          <p14:tracePt t="132025" x="2819400" y="4159250"/>
          <p14:tracePt t="132039" x="2806700" y="4216400"/>
          <p14:tracePt t="132056" x="2806700" y="4330700"/>
          <p14:tracePt t="132073" x="2819400" y="4502150"/>
          <p14:tracePt t="132089" x="2832100" y="4591050"/>
          <p14:tracePt t="132106" x="2851150" y="4654550"/>
          <p14:tracePt t="132123" x="2863850" y="4692650"/>
          <p14:tracePt t="132139" x="2876550" y="4718050"/>
          <p14:tracePt t="132156" x="2889250" y="4737100"/>
          <p14:tracePt t="132173" x="2895600" y="4762500"/>
          <p14:tracePt t="132189" x="2908300" y="4787900"/>
          <p14:tracePt t="132206" x="2933700" y="4838700"/>
          <p14:tracePt t="132223" x="2971800" y="4914900"/>
          <p14:tracePt t="132226" x="2990850" y="4946650"/>
          <p14:tracePt t="132239" x="3016250" y="4984750"/>
          <p14:tracePt t="132256" x="3060700" y="5060950"/>
          <p14:tracePt t="132258" x="3073400" y="5099050"/>
          <p14:tracePt t="132273" x="3105150" y="5143500"/>
          <p14:tracePt t="132289" x="3136900" y="5168900"/>
          <p14:tracePt t="132306" x="3149600" y="5187950"/>
          <p14:tracePt t="132323" x="3155950" y="5200650"/>
          <p14:tracePt t="132340" x="3168650" y="5213350"/>
          <p14:tracePt t="132373" x="3175000" y="5219700"/>
          <p14:tracePt t="132390" x="3181350" y="5219700"/>
          <p14:tracePt t="132406" x="3200400" y="5219700"/>
          <p14:tracePt t="132423" x="3213100" y="5219700"/>
          <p14:tracePt t="132439" x="3244850" y="5200650"/>
          <p14:tracePt t="132456" x="3276600" y="5156200"/>
          <p14:tracePt t="132458" x="3302000" y="5130800"/>
          <p14:tracePt t="132473" x="3340100" y="5048250"/>
          <p14:tracePt t="132489" x="3359150" y="4946650"/>
          <p14:tracePt t="132506" x="3384550" y="4813300"/>
          <p14:tracePt t="132522" x="3409950" y="4686300"/>
          <p14:tracePt t="132539" x="3409950" y="4591050"/>
          <p14:tracePt t="132556" x="3409950" y="4502150"/>
          <p14:tracePt t="132573" x="3416300" y="4406900"/>
          <p14:tracePt t="132589" x="3409950" y="4298950"/>
          <p14:tracePt t="132606" x="3390900" y="4197350"/>
          <p14:tracePt t="132609" x="3378200" y="4140200"/>
          <p14:tracePt t="132623" x="3371850" y="4095750"/>
          <p14:tracePt t="132639" x="3346450" y="4006850"/>
          <p14:tracePt t="132641" x="3333750" y="3968750"/>
          <p14:tracePt t="132656" x="3327400" y="3937000"/>
          <p14:tracePt t="132658" x="3321050" y="3911600"/>
          <p14:tracePt t="132673" x="3302000" y="3867150"/>
          <p14:tracePt t="132689" x="3289300" y="3848100"/>
          <p14:tracePt t="132706" x="3282950" y="3835400"/>
          <p14:tracePt t="132722" x="3276600" y="3835400"/>
          <p14:tracePt t="132739" x="3270250" y="3822700"/>
          <p14:tracePt t="132756" x="3257550" y="3816350"/>
          <p14:tracePt t="132772" x="3232150" y="3803650"/>
          <p14:tracePt t="132789" x="3206750" y="3790950"/>
          <p14:tracePt t="132806" x="3168650" y="3771900"/>
          <p14:tracePt t="132822" x="3149600" y="3765550"/>
          <p14:tracePt t="132840" x="3117850" y="3765550"/>
          <p14:tracePt t="132843" x="3105150" y="3765550"/>
          <p14:tracePt t="132856" x="3098800" y="3765550"/>
          <p14:tracePt t="132873" x="3041650" y="3778250"/>
          <p14:tracePt t="132889" x="3009900" y="3803650"/>
          <p14:tracePt t="132907" x="2971800" y="3841750"/>
          <p14:tracePt t="132922" x="2946400" y="3873500"/>
          <p14:tracePt t="132939" x="2921000" y="3924300"/>
          <p14:tracePt t="132956" x="2895600" y="3981450"/>
          <p14:tracePt t="132972" x="2882900" y="4044950"/>
          <p14:tracePt t="132989" x="2870200" y="4146550"/>
          <p14:tracePt t="133006" x="2857500" y="4241800"/>
          <p14:tracePt t="133022" x="2857500" y="4362450"/>
          <p14:tracePt t="133039" x="2857500" y="4489450"/>
          <p14:tracePt t="133056" x="2870200" y="4616450"/>
          <p14:tracePt t="133058" x="2876550" y="4673600"/>
          <p14:tracePt t="133072" x="2882900" y="4718050"/>
          <p14:tracePt t="133089" x="2927350" y="4832350"/>
          <p14:tracePt t="133106" x="2946400" y="4895850"/>
          <p14:tracePt t="133123" x="2971800" y="4933950"/>
          <p14:tracePt t="133139" x="2984500" y="4959350"/>
          <p14:tracePt t="133156" x="2990850" y="4972050"/>
          <p14:tracePt t="133172" x="2990850" y="4978400"/>
          <p14:tracePt t="133189" x="2997200" y="4991100"/>
          <p14:tracePt t="133890" x="3003550" y="4991100"/>
          <p14:tracePt t="133900" x="3009900" y="4984750"/>
          <p14:tracePt t="133917" x="3016250" y="4972050"/>
          <p14:tracePt t="133929" x="3028950" y="4946650"/>
          <p14:tracePt t="133939" x="3035300" y="4927600"/>
          <p14:tracePt t="133956" x="3041650" y="4889500"/>
          <p14:tracePt t="133972" x="3054350" y="4826000"/>
          <p14:tracePt t="133989" x="3067050" y="4756150"/>
          <p14:tracePt t="134005" x="3079750" y="4667250"/>
          <p14:tracePt t="134022" x="3098800" y="4578350"/>
          <p14:tracePt t="134039" x="3105150" y="4508500"/>
          <p14:tracePt t="134055" x="3111500" y="4413250"/>
          <p14:tracePt t="134072" x="3117850" y="4337050"/>
          <p14:tracePt t="134074" x="3117850" y="4279900"/>
          <p14:tracePt t="134089" x="3130550" y="4184650"/>
          <p14:tracePt t="134105" x="3130550" y="4108450"/>
          <p14:tracePt t="134122" x="3130550" y="4044950"/>
          <p14:tracePt t="134139" x="3130550" y="4000500"/>
          <p14:tracePt t="134155" x="3130550" y="3962400"/>
          <p14:tracePt t="134172" x="3124200" y="3943350"/>
          <p14:tracePt t="134189" x="3117850" y="3930650"/>
          <p14:tracePt t="134205" x="3117850" y="3924300"/>
          <p14:tracePt t="134222" x="3111500" y="3917950"/>
          <p14:tracePt t="134239" x="3105150" y="3905250"/>
          <p14:tracePt t="134255" x="3098800" y="3898900"/>
          <p14:tracePt t="134272" x="3092450" y="3892550"/>
          <p14:tracePt t="134289" x="3079750" y="3879850"/>
          <p14:tracePt t="134305" x="3060700" y="3867150"/>
          <p14:tracePt t="134322" x="3035300" y="3860800"/>
          <p14:tracePt t="134338" x="3028950" y="3848100"/>
          <p14:tracePt t="134355" x="3016250" y="3841750"/>
          <p14:tracePt t="134372" x="3009900" y="3841750"/>
          <p14:tracePt t="134388" x="3003550" y="3841750"/>
          <p14:tracePt t="134405" x="2990850" y="3841750"/>
          <p14:tracePt t="134422" x="2984500" y="3841750"/>
          <p14:tracePt t="134439" x="2965450" y="3841750"/>
          <p14:tracePt t="134455" x="2959100" y="3848100"/>
          <p14:tracePt t="134472" x="2946400" y="3860800"/>
          <p14:tracePt t="134488" x="2921000" y="3898900"/>
          <p14:tracePt t="134505" x="2908300" y="3924300"/>
          <p14:tracePt t="134522" x="2895600" y="3962400"/>
          <p14:tracePt t="134539" x="2876550" y="4006850"/>
          <p14:tracePt t="134555" x="2863850" y="4076700"/>
          <p14:tracePt t="134572" x="2844800" y="4165600"/>
          <p14:tracePt t="134589" x="2832100" y="4254500"/>
          <p14:tracePt t="134605" x="2832100" y="4330700"/>
          <p14:tracePt t="134622" x="2832100" y="4400550"/>
          <p14:tracePt t="134639" x="2825750" y="4451350"/>
          <p14:tracePt t="134655" x="2825750" y="4489450"/>
          <p14:tracePt t="134672" x="2825750" y="4521200"/>
          <p14:tracePt t="134675" x="2825750" y="4546600"/>
          <p14:tracePt t="134689" x="2825750" y="4597400"/>
          <p14:tracePt t="134705" x="2825750" y="4629150"/>
          <p14:tracePt t="134722" x="2832100" y="4679950"/>
          <p14:tracePt t="134738" x="2844800" y="4711700"/>
          <p14:tracePt t="134755" x="2857500" y="4749800"/>
          <p14:tracePt t="134772" x="2863850" y="4775200"/>
          <p14:tracePt t="134788" x="2876550" y="4806950"/>
          <p14:tracePt t="134805" x="2895600" y="4832350"/>
          <p14:tracePt t="134822" x="2908300" y="4857750"/>
          <p14:tracePt t="134838" x="2921000" y="4870450"/>
          <p14:tracePt t="134855" x="2940050" y="4895850"/>
          <p14:tracePt t="134872" x="2952750" y="4908550"/>
          <p14:tracePt t="134875" x="2965450" y="4914900"/>
          <p14:tracePt t="134888" x="2965450" y="4921250"/>
          <p14:tracePt t="134890" x="2978150" y="4921250"/>
          <p14:tracePt t="134906" x="2984500" y="4921250"/>
          <p14:tracePt t="134922" x="3009900" y="4927600"/>
          <p14:tracePt t="134939" x="3022600" y="4927600"/>
          <p14:tracePt t="134955" x="3054350" y="4933950"/>
          <p14:tracePt t="134972" x="3067050" y="4933950"/>
          <p14:tracePt t="134988" x="3073400" y="4933950"/>
          <p14:tracePt t="135005" x="3086100" y="4933950"/>
          <p14:tracePt t="135022" x="3105150" y="4927600"/>
          <p14:tracePt t="135038" x="3111500" y="4902200"/>
          <p14:tracePt t="135055" x="3130550" y="4883150"/>
          <p14:tracePt t="135072" x="3143250" y="4864100"/>
          <p14:tracePt t="135074" x="3149600" y="4851400"/>
          <p14:tracePt t="135088" x="3149600" y="4838700"/>
          <p14:tracePt t="135105" x="3175000" y="4794250"/>
          <p14:tracePt t="135122" x="3181350" y="4756150"/>
          <p14:tracePt t="135139" x="3187700" y="4724400"/>
          <p14:tracePt t="135155" x="3200400" y="4654550"/>
          <p14:tracePt t="135172" x="3206750" y="4597400"/>
          <p14:tracePt t="135188" x="3206750" y="4514850"/>
          <p14:tracePt t="135205" x="3213100" y="4419600"/>
          <p14:tracePt t="135221" x="3213100" y="4330700"/>
          <p14:tracePt t="135238" x="3200400" y="4241800"/>
          <p14:tracePt t="135255" x="3175000" y="4152900"/>
          <p14:tracePt t="135271" x="3162300" y="4070350"/>
          <p14:tracePt t="135288" x="3155950" y="4019550"/>
          <p14:tracePt t="135290" x="3149600" y="3987800"/>
          <p14:tracePt t="135305" x="3136900" y="3956050"/>
          <p14:tracePt t="135321" x="3124200" y="3930650"/>
          <p14:tracePt t="135338" x="3117850" y="3905250"/>
          <p14:tracePt t="135355" x="3105150" y="3879850"/>
          <p14:tracePt t="135372" x="3086100" y="3854450"/>
          <p14:tracePt t="135388" x="3073400" y="3829050"/>
          <p14:tracePt t="135405" x="3060700" y="3810000"/>
          <p14:tracePt t="135421" x="3048000" y="3797300"/>
          <p14:tracePt t="135438" x="3035300" y="3784600"/>
          <p14:tracePt t="135455" x="3028950" y="3778250"/>
          <p14:tracePt t="135471" x="3022600" y="3778250"/>
          <p14:tracePt t="135488" x="3016250" y="3778250"/>
          <p14:tracePt t="135505" x="2997200" y="3778250"/>
          <p14:tracePt t="135521" x="2971800" y="3810000"/>
          <p14:tracePt t="135538" x="2927350" y="3854450"/>
          <p14:tracePt t="135555" x="2882900" y="3930650"/>
          <p14:tracePt t="135571" x="2838450" y="4000500"/>
          <p14:tracePt t="135588" x="2813050" y="4083050"/>
          <p14:tracePt t="135605" x="2781300" y="4165600"/>
          <p14:tracePt t="135622" x="2762250" y="4248150"/>
          <p14:tracePt t="135638" x="2749550" y="4311650"/>
          <p14:tracePt t="135655" x="2743200" y="4394200"/>
          <p14:tracePt t="135671" x="2743200" y="4470400"/>
          <p14:tracePt t="135688" x="2743200" y="4540250"/>
          <p14:tracePt t="135705" x="2755900" y="4648200"/>
          <p14:tracePt t="135721" x="2774950" y="4718050"/>
          <p14:tracePt t="135738" x="2800350" y="4781550"/>
          <p14:tracePt t="135755" x="2825750" y="4832350"/>
          <p14:tracePt t="135771" x="2851150" y="4876800"/>
          <p14:tracePt t="135788" x="2876550" y="4908550"/>
          <p14:tracePt t="135804" x="2901950" y="4940300"/>
          <p14:tracePt t="135821" x="2927350" y="4972050"/>
          <p14:tracePt t="135838" x="2965450" y="5010150"/>
          <p14:tracePt t="135855" x="3016250" y="5035550"/>
          <p14:tracePt t="135871" x="3073400" y="5067300"/>
          <p14:tracePt t="135888" x="3130550" y="5092700"/>
          <p14:tracePt t="135889" x="3149600" y="5099050"/>
          <p14:tracePt t="135905" x="3175000" y="5099050"/>
          <p14:tracePt t="135921" x="3194050" y="5099050"/>
          <p14:tracePt t="135938" x="3200400" y="5099050"/>
          <p14:tracePt t="135954" x="3219450" y="5092700"/>
          <p14:tracePt t="135971" x="3238500" y="5041900"/>
          <p14:tracePt t="135988" x="3282950" y="4940300"/>
          <p14:tracePt t="136004" x="3314700" y="4806950"/>
          <p14:tracePt t="136021" x="3346450" y="4654550"/>
          <p14:tracePt t="136038" x="3371850" y="4527550"/>
          <p14:tracePt t="136055" x="3371850" y="4406900"/>
          <p14:tracePt t="136071" x="3378200" y="4279900"/>
          <p14:tracePt t="136088" x="3378200" y="4140200"/>
          <p14:tracePt t="136105" x="3346450" y="3987800"/>
          <p14:tracePt t="136121" x="3314700" y="3905250"/>
          <p14:tracePt t="136138" x="3295650" y="3841750"/>
          <p14:tracePt t="136155" x="3276600" y="3810000"/>
          <p14:tracePt t="136171" x="3263900" y="3784600"/>
          <p14:tracePt t="136188" x="3244850" y="3771900"/>
          <p14:tracePt t="136204" x="3232150" y="3759200"/>
          <p14:tracePt t="136221" x="3219450" y="3752850"/>
          <p14:tracePt t="136238" x="3200400" y="3746500"/>
          <p14:tracePt t="136254" x="3168650" y="3740150"/>
          <p14:tracePt t="136271" x="3130550" y="3740150"/>
          <p14:tracePt t="136288" x="3086100" y="3740150"/>
          <p14:tracePt t="136304" x="3041650" y="3740150"/>
          <p14:tracePt t="136305" x="3022600" y="3746500"/>
          <p14:tracePt t="136321" x="2997200" y="3759200"/>
          <p14:tracePt t="136338" x="2965450" y="3778250"/>
          <p14:tracePt t="136354" x="2940050" y="3822700"/>
          <p14:tracePt t="136371" x="2901950" y="3898900"/>
          <p14:tracePt t="136388" x="2870200" y="4000500"/>
          <p14:tracePt t="136405" x="2838450" y="4108450"/>
          <p14:tracePt t="136421" x="2819400" y="4229100"/>
          <p14:tracePt t="136438" x="2806700" y="4337050"/>
          <p14:tracePt t="136454" x="2806700" y="4432300"/>
          <p14:tracePt t="136471" x="2806700" y="4540250"/>
          <p14:tracePt t="136488" x="2819400" y="4641850"/>
          <p14:tracePt t="136489" x="2825750" y="4686300"/>
          <p14:tracePt t="136504" x="2832100" y="4730750"/>
          <p14:tracePt t="136521" x="2876550" y="4845050"/>
          <p14:tracePt t="136538" x="2908300" y="4921250"/>
          <p14:tracePt t="136554" x="2927350" y="4972050"/>
          <p14:tracePt t="136571" x="2946400" y="5003800"/>
          <p14:tracePt t="136588" x="2965450" y="5041900"/>
          <p14:tracePt t="136604" x="2990850" y="5067300"/>
          <p14:tracePt t="136621" x="2997200" y="5080000"/>
          <p14:tracePt t="136638" x="2997200" y="5086350"/>
          <p14:tracePt t="136682" x="3003550" y="5086350"/>
          <p14:tracePt t="136690" x="3009900" y="5086350"/>
          <p14:tracePt t="136705" x="3048000" y="5067300"/>
          <p14:tracePt t="136721" x="3105150" y="4991100"/>
          <p14:tracePt t="136738" x="3155950" y="4870450"/>
          <p14:tracePt t="136754" x="3206750" y="4724400"/>
          <p14:tracePt t="136771" x="3238500" y="4565650"/>
          <p14:tracePt t="136788" x="3257550" y="4394200"/>
          <p14:tracePt t="136804" x="3270250" y="4216400"/>
          <p14:tracePt t="136821" x="3257550" y="4057650"/>
          <p14:tracePt t="136838" x="3238500" y="3943350"/>
          <p14:tracePt t="136854" x="3213100" y="3860800"/>
          <p14:tracePt t="136871" x="3194050" y="3810000"/>
          <p14:tracePt t="136888" x="3168650" y="3759200"/>
          <p14:tracePt t="136905" x="3130550" y="3695700"/>
          <p14:tracePt t="136921" x="3111500" y="3670300"/>
          <p14:tracePt t="136938" x="3105150" y="3663950"/>
          <p14:tracePt t="136954" x="3092450" y="3651250"/>
          <p14:tracePt t="136971" x="3086100" y="3651250"/>
          <p14:tracePt t="136987" x="3067050" y="3651250"/>
          <p14:tracePt t="137004" x="3035300" y="3651250"/>
          <p14:tracePt t="137021" x="2997200" y="3651250"/>
          <p14:tracePt t="137037" x="2946400" y="3651250"/>
          <p14:tracePt t="137054" x="2901950" y="3670300"/>
          <p14:tracePt t="137071" x="2863850" y="3714750"/>
          <p14:tracePt t="137087" x="2819400" y="3797300"/>
          <p14:tracePt t="137104" x="2787650" y="3911600"/>
          <p14:tracePt t="137121" x="2755900" y="4114800"/>
          <p14:tracePt t="137138" x="2736850" y="4254500"/>
          <p14:tracePt t="137155" x="2730500" y="4387850"/>
          <p14:tracePt t="137171" x="2730500" y="4521200"/>
          <p14:tracePt t="137188" x="2749550" y="4686300"/>
          <p14:tracePt t="137204" x="2800350" y="4838700"/>
          <p14:tracePt t="137221" x="2870200" y="4991100"/>
          <p14:tracePt t="137238" x="2933700" y="5118100"/>
          <p14:tracePt t="137254" x="2990850" y="5200650"/>
          <p14:tracePt t="137271" x="3022600" y="5245100"/>
          <p14:tracePt t="137287" x="3035300" y="5264150"/>
          <p14:tracePt t="137289" x="3035300" y="5270500"/>
          <p14:tracePt t="137321" x="3041650" y="5270500"/>
          <p14:tracePt t="137337" x="3048000" y="5270500"/>
          <p14:tracePt t="137354" x="3086100" y="5264150"/>
          <p14:tracePt t="137371" x="3136900" y="5245100"/>
          <p14:tracePt t="137388" x="3194050" y="5207000"/>
          <p14:tracePt t="137405" x="3251200" y="5162550"/>
          <p14:tracePt t="137421" x="3295650" y="5086350"/>
          <p14:tracePt t="137437" x="3327400" y="4984750"/>
          <p14:tracePt t="137454" x="3359150" y="4864100"/>
          <p14:tracePt t="137471" x="3365500" y="4724400"/>
          <p14:tracePt t="137487" x="3365500" y="4565650"/>
          <p14:tracePt t="137504" x="3365500" y="4400550"/>
          <p14:tracePt t="137505" x="3365500" y="4298950"/>
          <p14:tracePt t="137521" x="3340100" y="4159250"/>
          <p14:tracePt t="137537" x="3308350" y="4038600"/>
          <p14:tracePt t="137554" x="3270250" y="3949700"/>
          <p14:tracePt t="137571" x="3251200" y="3886200"/>
          <p14:tracePt t="137587" x="3232150" y="3835400"/>
          <p14:tracePt t="137604" x="3206750" y="3797300"/>
          <p14:tracePt t="137621" x="3181350" y="3778250"/>
          <p14:tracePt t="137637" x="3162300" y="3759200"/>
          <p14:tracePt t="137654" x="3136900" y="3752850"/>
          <p14:tracePt t="137671" x="3124200" y="3746500"/>
          <p14:tracePt t="137674" x="3111500" y="3746500"/>
          <p14:tracePt t="137690" x="3098800" y="3746500"/>
          <p14:tracePt t="137704" x="3092450" y="3746500"/>
          <p14:tracePt t="137721" x="3073400" y="3746500"/>
          <p14:tracePt t="137737" x="3048000" y="3759200"/>
          <p14:tracePt t="137754" x="3022600" y="3803650"/>
          <p14:tracePt t="137771" x="2984500" y="3886200"/>
          <p14:tracePt t="137787" x="2952750" y="4000500"/>
          <p14:tracePt t="137804" x="2921000" y="4127500"/>
          <p14:tracePt t="137821" x="2908300" y="4260850"/>
          <p14:tracePt t="137837" x="2908300" y="4387850"/>
          <p14:tracePt t="137854" x="2895600" y="4502150"/>
          <p14:tracePt t="137871" x="2895600" y="4610100"/>
          <p14:tracePt t="137888" x="2914650" y="4699000"/>
          <p14:tracePt t="137890" x="2927350" y="4749800"/>
          <p14:tracePt t="137906" x="2978150" y="4851400"/>
          <p14:tracePt t="137922" x="3035300" y="4965700"/>
          <p14:tracePt t="137938" x="3086100" y="5048250"/>
          <p14:tracePt t="137954" x="3130550" y="5105400"/>
          <p14:tracePt t="137971" x="3149600" y="5124450"/>
          <p14:tracePt t="137987" x="3162300" y="5130800"/>
          <p14:tracePt t="138004" x="3168650" y="5130800"/>
          <p14:tracePt t="138021" x="3187700" y="5130800"/>
          <p14:tracePt t="138037" x="3232150" y="5067300"/>
          <p14:tracePt t="138054" x="3282950" y="4978400"/>
          <p14:tracePt t="138071" x="3321050" y="4908550"/>
          <p14:tracePt t="138087" x="3340100" y="4845050"/>
          <p14:tracePt t="138104" x="3352800" y="4794250"/>
          <p14:tracePt t="138106" x="3359150" y="4781550"/>
          <p14:tracePt t="138121" x="3365500" y="4749800"/>
          <p14:tracePt t="138137" x="3365500" y="4743450"/>
          <p14:tracePt t="138154" x="3371850" y="4724400"/>
          <p14:tracePt t="138171" x="3371850" y="4711700"/>
          <p14:tracePt t="138187" x="3371850" y="4692650"/>
          <p14:tracePt t="138204" x="3371850" y="4673600"/>
          <p14:tracePt t="138221" x="3371850" y="4635500"/>
          <p14:tracePt t="138237" x="3371850" y="4603750"/>
          <p14:tracePt t="138254" x="3371850" y="4572000"/>
          <p14:tracePt t="138270" x="3371850" y="4546600"/>
          <p14:tracePt t="138287" x="3371850" y="4533900"/>
          <p14:tracePt t="138290" x="3371850" y="4527550"/>
          <p14:tracePt t="138304" x="3371850" y="4521200"/>
          <p14:tracePt t="138321" x="3371850" y="4508500"/>
          <p14:tracePt t="138354" x="3371850" y="4495800"/>
          <p14:tracePt t="138387" x="3371850" y="4489450"/>
          <p14:tracePt t="138404" x="3371850" y="4483100"/>
          <p14:tracePt t="138420" x="3371850" y="4476750"/>
          <p14:tracePt t="138437" x="0" y="0"/>
        </p14:tracePtLst>
        <p14:tracePtLst>
          <p14:tracePt t="138874" x="3073400" y="3727450"/>
          <p14:tracePt t="138887" x="3060700" y="3733800"/>
          <p14:tracePt t="138905" x="3041650" y="3771900"/>
          <p14:tracePt t="138921" x="3016250" y="3835400"/>
          <p14:tracePt t="138937" x="2990850" y="3911600"/>
          <p14:tracePt t="138954" x="2971800" y="4006850"/>
          <p14:tracePt t="138970" x="2952750" y="4102100"/>
          <p14:tracePt t="138988" x="2946400" y="4210050"/>
          <p14:tracePt t="139004" x="2946400" y="4337050"/>
          <p14:tracePt t="139020" x="2946400" y="4495800"/>
          <p14:tracePt t="139037" x="2965450" y="4667250"/>
          <p14:tracePt t="139054" x="2990850" y="4819650"/>
          <p14:tracePt t="139070" x="3035300" y="4959350"/>
          <p14:tracePt t="139087" x="3086100" y="5067300"/>
          <p14:tracePt t="139089" x="3111500" y="5111750"/>
          <p14:tracePt t="139104" x="3130550" y="5143500"/>
          <p14:tracePt t="139120" x="3149600" y="5162550"/>
          <p14:tracePt t="139138" x="3155950" y="5168900"/>
          <p14:tracePt t="139162" x="3162300" y="5162550"/>
          <p14:tracePt t="139170" x="3175000" y="5143500"/>
          <p14:tracePt t="139187" x="3213100" y="5067300"/>
          <p14:tracePt t="139204" x="3251200" y="4953000"/>
          <p14:tracePt t="139220" x="3282950" y="4813300"/>
          <p14:tracePt t="139237" x="3302000" y="4629150"/>
          <p14:tracePt t="139254" x="3302000" y="4451350"/>
          <p14:tracePt t="139270" x="3302000" y="4260850"/>
          <p14:tracePt t="139287" x="3282950" y="4121150"/>
          <p14:tracePt t="139304" x="3263900" y="4019550"/>
          <p14:tracePt t="139306" x="3244850" y="3987800"/>
          <p14:tracePt t="139320" x="3232150" y="3962400"/>
          <p14:tracePt t="139337" x="3219450" y="3917950"/>
          <p14:tracePt t="139354" x="3213100" y="3917950"/>
          <p14:tracePt t="139387" x="3206750" y="3911600"/>
          <p14:tracePt t="139467" x="3200400" y="3898900"/>
          <p14:tracePt t="139500" x="3200400" y="3892550"/>
          <p14:tracePt t="139517" x="3187700" y="3879850"/>
          <p14:tracePt t="139523" x="3181350" y="3879850"/>
          <p14:tracePt t="139539" x="3181350" y="3873500"/>
          <p14:tracePt t="139562" x="0" y="0"/>
        </p14:tracePtLst>
        <p14:tracePtLst>
          <p14:tracePt t="146124" x="1003300" y="3492500"/>
          <p14:tracePt t="146227" x="1009650" y="3492500"/>
          <p14:tracePt t="146238" x="1028700" y="3492500"/>
          <p14:tracePt t="146252" x="1085850" y="3511550"/>
          <p14:tracePt t="146268" x="1162050" y="3511550"/>
          <p14:tracePt t="146285" x="1276350" y="3517900"/>
          <p14:tracePt t="146301" x="1409700" y="3517900"/>
          <p14:tracePt t="146318" x="1511300" y="3517900"/>
          <p14:tracePt t="146335" x="1581150" y="3517900"/>
          <p14:tracePt t="146351" x="1612900" y="3517900"/>
          <p14:tracePt t="146368" x="1625600" y="3517900"/>
          <p14:tracePt t="146369" x="1631950" y="3517900"/>
          <p14:tracePt t="146385" x="1644650" y="3517900"/>
          <p14:tracePt t="146401" x="1663700" y="3517900"/>
          <p14:tracePt t="146418" x="1689100" y="3517900"/>
          <p14:tracePt t="146435" x="1708150" y="3517900"/>
          <p14:tracePt t="146451" x="1727200" y="3517900"/>
          <p14:tracePt t="146468" x="1758950" y="3517900"/>
          <p14:tracePt t="146485" x="1797050" y="3517900"/>
          <p14:tracePt t="146501" x="1835150" y="3517900"/>
          <p14:tracePt t="146518" x="1885950" y="3517900"/>
          <p14:tracePt t="146522" x="1905000" y="3517900"/>
          <p14:tracePt t="146535" x="1930400" y="3517900"/>
          <p14:tracePt t="146551" x="1987550" y="3517900"/>
          <p14:tracePt t="146554" x="2019300" y="3517900"/>
          <p14:tracePt t="146568" x="2044700" y="3517900"/>
          <p14:tracePt t="146585" x="2089150" y="3517900"/>
          <p14:tracePt t="146586" x="2108200" y="3517900"/>
          <p14:tracePt t="146601" x="2133600" y="3517900"/>
          <p14:tracePt t="146618" x="2152650" y="3517900"/>
          <p14:tracePt t="146634" x="2171700" y="3517900"/>
          <p14:tracePt t="146651" x="2197100" y="3517900"/>
          <p14:tracePt t="146668" x="2216150" y="3517900"/>
          <p14:tracePt t="146684" x="2241550" y="3517900"/>
          <p14:tracePt t="146701" x="2266950" y="3517900"/>
          <p14:tracePt t="146718" x="2292350" y="3517900"/>
          <p14:tracePt t="146734" x="2298700" y="3517900"/>
          <p14:tracePt t="146751" x="2305050" y="3517900"/>
          <p14:tracePt t="146770" x="2311400" y="3517900"/>
          <p14:tracePt t="146826" x="2317750" y="3517900"/>
          <p14:tracePt t="146844" x="2324100" y="3517900"/>
          <p14:tracePt t="146859" x="2330450" y="3517900"/>
          <p14:tracePt t="146876" x="2336800" y="3517900"/>
          <p14:tracePt t="146930" x="2343150" y="3517900"/>
          <p14:tracePt t="146946" x="2349500" y="3517900"/>
          <p14:tracePt t="146958" x="2355850" y="3517900"/>
          <p14:tracePt t="146979" x="2362200" y="3517900"/>
          <p14:tracePt t="146996" x="2368550" y="3517900"/>
          <p14:tracePt t="147257" x="0" y="0"/>
        </p14:tracePtLst>
        <p14:tracePtLst>
          <p14:tracePt t="147828" x="1016000" y="3492500"/>
          <p14:tracePt t="147931" x="1022350" y="3492500"/>
          <p14:tracePt t="147947" x="1079500" y="3492500"/>
          <p14:tracePt t="147964" x="1149350" y="3492500"/>
          <p14:tracePt t="147974" x="1212850" y="3492500"/>
          <p14:tracePt t="147984" x="1289050" y="3492500"/>
          <p14:tracePt t="148001" x="1581150" y="3492500"/>
          <p14:tracePt t="148017" x="1790700" y="3492500"/>
          <p14:tracePt t="148034" x="2012950" y="3492500"/>
          <p14:tracePt t="148050" x="2216150" y="3492500"/>
          <p14:tracePt t="148067" x="2374900" y="3492500"/>
          <p14:tracePt t="148084" x="2470150" y="3492500"/>
          <p14:tracePt t="148101" x="2508250" y="3492500"/>
          <p14:tracePt t="148117" x="2540000" y="3492500"/>
          <p14:tracePt t="148134" x="2571750" y="3492500"/>
          <p14:tracePt t="148150" x="2590800" y="3492500"/>
          <p14:tracePt t="148167" x="2603500" y="3492500"/>
          <p14:tracePt t="148184" x="2609850" y="3492500"/>
          <p14:tracePt t="148346" x="0" y="0"/>
        </p14:tracePtLst>
        <p14:tracePtLst>
          <p14:tracePt t="148923" x="1117600" y="3505200"/>
          <p14:tracePt t="149011" x="1130300" y="3505200"/>
          <p14:tracePt t="149023" x="1168400" y="3511550"/>
          <p14:tracePt t="149035" x="1289050" y="3536950"/>
          <p14:tracePt t="149050" x="1460500" y="3556000"/>
          <p14:tracePt t="149067" x="1708150" y="3556000"/>
          <p14:tracePt t="149084" x="2012950" y="3556000"/>
          <p14:tracePt t="149100" x="2260600" y="3556000"/>
          <p14:tracePt t="149117" x="2451100" y="3556000"/>
          <p14:tracePt t="149134" x="2546350" y="3556000"/>
          <p14:tracePt t="149150" x="2597150" y="3556000"/>
          <p14:tracePt t="149167" x="2609850" y="3556000"/>
          <p14:tracePt t="149184" x="2622550" y="3556000"/>
          <p14:tracePt t="149386" x="0" y="0"/>
        </p14:tracePtLst>
        <p14:tracePtLst>
          <p14:tracePt t="149797" x="1016000" y="3556000"/>
          <p14:tracePt t="149883" x="1047750" y="3556000"/>
          <p14:tracePt t="149895" x="1085850" y="3556000"/>
          <p14:tracePt t="149910" x="1212850" y="3556000"/>
          <p14:tracePt t="149922" x="1409700" y="3556000"/>
          <p14:tracePt t="149934" x="1536700" y="3556000"/>
          <p14:tracePt t="149950" x="1841500" y="3556000"/>
          <p14:tracePt t="149954" x="1993900" y="3556000"/>
          <p14:tracePt t="149967" x="2146300" y="3556000"/>
          <p14:tracePt t="149984" x="2355850" y="3556000"/>
          <p14:tracePt t="149986" x="2432050" y="3556000"/>
          <p14:tracePt t="150000" x="2482850" y="3556000"/>
          <p14:tracePt t="150017" x="2552700" y="3556000"/>
          <p14:tracePt t="150033" x="2565400" y="3556000"/>
          <p14:tracePt t="150698" x="0" y="0"/>
        </p14:tracePtLst>
        <p14:tracePtLst>
          <p14:tracePt t="151291" x="1035050" y="3549650"/>
          <p14:tracePt t="151395" x="1041400" y="3549650"/>
          <p14:tracePt t="151410" x="1117600" y="3556000"/>
          <p14:tracePt t="151427" x="1250950" y="3575050"/>
          <p14:tracePt t="151445" x="1454150" y="3606800"/>
          <p14:tracePt t="151456" x="1587500" y="3638550"/>
          <p14:tracePt t="151466" x="1866900" y="3670300"/>
          <p14:tracePt t="151484" x="2133600" y="3676650"/>
          <p14:tracePt t="151500" x="2343150" y="3676650"/>
          <p14:tracePt t="151516" x="2501900" y="3676650"/>
          <p14:tracePt t="151533" x="2584450" y="3676650"/>
          <p14:tracePt t="151550" x="2641600" y="3676650"/>
          <p14:tracePt t="151567" x="2686050" y="3676650"/>
          <p14:tracePt t="151583" x="2717800" y="3676650"/>
          <p14:tracePt t="151600" x="2743200" y="3676650"/>
          <p14:tracePt t="151603" x="2749550" y="3676650"/>
          <p14:tracePt t="151616" x="2755900" y="3676650"/>
          <p14:tracePt t="151970" x="0" y="0"/>
        </p14:tracePtLst>
        <p14:tracePtLst>
          <p14:tracePt t="152588" x="1123950" y="3517900"/>
          <p14:tracePt t="152691" x="1136650" y="3517900"/>
          <p14:tracePt t="152707" x="1206500" y="3524250"/>
          <p14:tracePt t="152723" x="1327150" y="3549650"/>
          <p14:tracePt t="152740" x="1498600" y="3568700"/>
          <p14:tracePt t="152752" x="1593850" y="3568700"/>
          <p14:tracePt t="152766" x="1803400" y="3568700"/>
          <p14:tracePt t="152782" x="2012950" y="3568700"/>
          <p14:tracePt t="152799" x="2171700" y="3568700"/>
          <p14:tracePt t="152815" x="2273300" y="3568700"/>
          <p14:tracePt t="152832" x="2330450" y="3568700"/>
          <p14:tracePt t="152833" x="2343150" y="3568700"/>
          <p14:tracePt t="152849" x="2355850" y="3568700"/>
          <p14:tracePt t="152866" x="2368550" y="3568700"/>
          <p14:tracePt t="152882" x="2374900" y="3568700"/>
          <p14:tracePt t="152899" x="2381250" y="3568700"/>
          <p14:tracePt t="152916" x="2387600" y="3568700"/>
          <p14:tracePt t="153154" x="0" y="0"/>
        </p14:tracePtLst>
        <p14:tracePtLst>
          <p14:tracePt t="155867" x="952500" y="3536950"/>
          <p14:tracePt t="155947" x="958850" y="3536950"/>
          <p14:tracePt t="155962" x="1003300" y="3543300"/>
          <p14:tracePt t="155978" x="1060450" y="3562350"/>
          <p14:tracePt t="155995" x="1149350" y="3575050"/>
          <p14:tracePt t="156008" x="1206500" y="3581400"/>
          <p14:tracePt t="156010" x="1270000" y="3600450"/>
          <p14:tracePt t="156021" x="1346200" y="3613150"/>
          <p14:tracePt t="156031" x="1422400" y="3632200"/>
          <p14:tracePt t="156048" x="1574800" y="3657600"/>
          <p14:tracePt t="156050" x="1625600" y="3657600"/>
          <p14:tracePt t="156065" x="1727200" y="3657600"/>
          <p14:tracePt t="156081" x="1778000" y="3657600"/>
          <p14:tracePt t="156098" x="1809750" y="3657600"/>
          <p14:tracePt t="156115" x="1828800" y="3657600"/>
          <p14:tracePt t="156131" x="1847850" y="3657600"/>
          <p14:tracePt t="156148" x="1866900" y="3657600"/>
          <p14:tracePt t="156165" x="1892300" y="3657600"/>
          <p14:tracePt t="156181" x="1898650" y="3657600"/>
          <p14:tracePt t="156218" x="1905000" y="3657600"/>
          <p14:tracePt t="156252" x="1911350" y="3657600"/>
          <p14:tracePt t="156259" x="1917700" y="3657600"/>
          <p14:tracePt t="156268" x="1924050" y="3657600"/>
          <p14:tracePt t="156282" x="1936750" y="3657600"/>
          <p14:tracePt t="156298" x="1949450" y="3657600"/>
          <p14:tracePt t="156315" x="1974850" y="3657600"/>
          <p14:tracePt t="156331" x="2012950" y="3657600"/>
          <p14:tracePt t="156348" x="2038350" y="3657600"/>
          <p14:tracePt t="156364" x="2057400" y="3651250"/>
          <p14:tracePt t="156381" x="2070100" y="3644900"/>
          <p14:tracePt t="156398" x="2082800" y="3644900"/>
          <p14:tracePt t="156414" x="2095500" y="3638550"/>
          <p14:tracePt t="156431" x="2101850" y="3625850"/>
          <p14:tracePt t="156448" x="2120900" y="3619500"/>
          <p14:tracePt t="156449" x="2127250" y="3613150"/>
          <p14:tracePt t="156465" x="2133600" y="3606800"/>
          <p14:tracePt t="156482" x="2139950" y="3581400"/>
          <p14:tracePt t="156498" x="2139950" y="3562350"/>
          <p14:tracePt t="156515" x="2139950" y="3543300"/>
          <p14:tracePt t="156531" x="2139950" y="3524250"/>
          <p14:tracePt t="156548" x="2139950" y="3505200"/>
          <p14:tracePt t="156565" x="2139950" y="3486150"/>
          <p14:tracePt t="156581" x="2139950" y="3467100"/>
          <p14:tracePt t="156598" x="2139950" y="3448050"/>
          <p14:tracePt t="156614" x="2139950" y="3422650"/>
          <p14:tracePt t="156631" x="2127250" y="3397250"/>
          <p14:tracePt t="156648" x="2114550" y="3378200"/>
          <p14:tracePt t="156664" x="2108200" y="3352800"/>
          <p14:tracePt t="156665" x="2095500" y="3346450"/>
          <p14:tracePt t="156681" x="2082800" y="3333750"/>
          <p14:tracePt t="156697" x="2076450" y="3327400"/>
          <p14:tracePt t="156714" x="2070100" y="3314700"/>
          <p14:tracePt t="156731" x="2057400" y="3314700"/>
          <p14:tracePt t="156748" x="2051050" y="3314700"/>
          <p14:tracePt t="156764" x="2032000" y="3308350"/>
          <p14:tracePt t="156781" x="2000250" y="3302000"/>
          <p14:tracePt t="156797" x="1981200" y="3302000"/>
          <p14:tracePt t="156814" x="1943100" y="3302000"/>
          <p14:tracePt t="156831" x="1924050" y="3302000"/>
          <p14:tracePt t="156847" x="1917700" y="3302000"/>
          <p14:tracePt t="156864" x="1905000" y="3302000"/>
          <p14:tracePt t="156881" x="1892300" y="3302000"/>
          <p14:tracePt t="156897" x="1879600" y="3314700"/>
          <p14:tracePt t="156914" x="1879600" y="3327400"/>
          <p14:tracePt t="156931" x="1873250" y="3359150"/>
          <p14:tracePt t="156947" x="1873250" y="3378200"/>
          <p14:tracePt t="156964" x="1873250" y="3397250"/>
          <p14:tracePt t="156981" x="1873250" y="3416300"/>
          <p14:tracePt t="156998" x="1873250" y="3435350"/>
          <p14:tracePt t="157014" x="1873250" y="3454400"/>
          <p14:tracePt t="157031" x="1885950" y="3467100"/>
          <p14:tracePt t="157047" x="1892300" y="3486150"/>
          <p14:tracePt t="157049" x="1905000" y="3492500"/>
          <p14:tracePt t="157064" x="1911350" y="3505200"/>
          <p14:tracePt t="157081" x="1943100" y="3530600"/>
          <p14:tracePt t="157097" x="1968500" y="3543300"/>
          <p14:tracePt t="157114" x="1987550" y="3549650"/>
          <p14:tracePt t="157131" x="2000250" y="3556000"/>
          <p14:tracePt t="157148" x="2012950" y="3556000"/>
          <p14:tracePt t="157181" x="2019300" y="3556000"/>
          <p14:tracePt t="157198" x="2025650" y="3549650"/>
          <p14:tracePt t="157214" x="2032000" y="3530600"/>
          <p14:tracePt t="157231" x="2038350" y="3505200"/>
          <p14:tracePt t="157248" x="2044700" y="3467100"/>
          <p14:tracePt t="157250" x="2051050" y="3448050"/>
          <p14:tracePt t="157265" x="2051050" y="3416300"/>
          <p14:tracePt t="157282" x="2051050" y="3371850"/>
          <p14:tracePt t="157298" x="2038350" y="3333750"/>
          <p14:tracePt t="157314" x="2032000" y="3314700"/>
          <p14:tracePt t="157331" x="2012950" y="3289300"/>
          <p14:tracePt t="157348" x="2000250" y="3263900"/>
          <p14:tracePt t="157364" x="1981200" y="3244850"/>
          <p14:tracePt t="157381" x="1955800" y="3232150"/>
          <p14:tracePt t="157398" x="1936750" y="3219450"/>
          <p14:tracePt t="157414" x="1911350" y="3206750"/>
          <p14:tracePt t="157431" x="1898650" y="3206750"/>
          <p14:tracePt t="157447" x="1885950" y="3206750"/>
          <p14:tracePt t="157464" x="1866900" y="3206750"/>
          <p14:tracePt t="157482" x="1835150" y="3225800"/>
          <p14:tracePt t="157498" x="1822450" y="3251200"/>
          <p14:tracePt t="157515" x="1809750" y="3295650"/>
          <p14:tracePt t="157531" x="1797050" y="3346450"/>
          <p14:tracePt t="157548" x="1797050" y="3390900"/>
          <p14:tracePt t="157564" x="1797050" y="3448050"/>
          <p14:tracePt t="157581" x="1803400" y="3505200"/>
          <p14:tracePt t="157597" x="1828800" y="3549650"/>
          <p14:tracePt t="157614" x="1854200" y="3581400"/>
          <p14:tracePt t="157631" x="1873250" y="3606800"/>
          <p14:tracePt t="157647" x="1892300" y="3619500"/>
          <p14:tracePt t="157649" x="1898650" y="3619500"/>
          <p14:tracePt t="157664" x="1911350" y="3625850"/>
          <p14:tracePt t="157681" x="1917700" y="3625850"/>
          <p14:tracePt t="157697" x="1930400" y="3625850"/>
          <p14:tracePt t="157714" x="1955800" y="3619500"/>
          <p14:tracePt t="157731" x="1974850" y="3594100"/>
          <p14:tracePt t="157747" x="1987550" y="3575050"/>
          <p14:tracePt t="157764" x="2000250" y="3536950"/>
          <p14:tracePt t="157780" x="2012950" y="3511550"/>
          <p14:tracePt t="157797" x="2012950" y="3479800"/>
          <p14:tracePt t="157814" x="2012950" y="3454400"/>
          <p14:tracePt t="157830" x="2012950" y="3422650"/>
          <p14:tracePt t="157847" x="2000250" y="3384550"/>
          <p14:tracePt t="157849" x="1993900" y="3371850"/>
          <p14:tracePt t="157864" x="1987550" y="3365500"/>
          <p14:tracePt t="157881" x="1968500" y="3340100"/>
          <p14:tracePt t="157897" x="1955800" y="3321050"/>
          <p14:tracePt t="157914" x="1943100" y="3314700"/>
          <p14:tracePt t="157930" x="1936750" y="3308350"/>
          <p14:tracePt t="157947" x="1924050" y="3308350"/>
          <p14:tracePt t="157964" x="1905000" y="3308350"/>
          <p14:tracePt t="157981" x="1892300" y="3321050"/>
          <p14:tracePt t="157997" x="1879600" y="3365500"/>
          <p14:tracePt t="158014" x="1860550" y="3416300"/>
          <p14:tracePt t="158031" x="1854200" y="3454400"/>
          <p14:tracePt t="158047" x="1854200" y="3498850"/>
          <p14:tracePt t="158064" x="1866900" y="3530600"/>
          <p14:tracePt t="158066" x="1866900" y="3543300"/>
          <p14:tracePt t="158081" x="1892300" y="3562350"/>
          <p14:tracePt t="158097" x="1930400" y="3581400"/>
          <p14:tracePt t="158114" x="1955800" y="3581400"/>
          <p14:tracePt t="158131" x="1993900" y="3581400"/>
          <p14:tracePt t="158147" x="2019300" y="3562350"/>
          <p14:tracePt t="158164" x="2038350" y="3530600"/>
          <p14:tracePt t="158180" x="2044700" y="3511550"/>
          <p14:tracePt t="158197" x="2044700" y="3486150"/>
          <p14:tracePt t="158214" x="2044700" y="3435350"/>
          <p14:tracePt t="158231" x="2025650" y="3397250"/>
          <p14:tracePt t="158233" x="2012950" y="3365500"/>
          <p14:tracePt t="158247" x="1987550" y="3340100"/>
          <p14:tracePt t="158264" x="1949450" y="3295650"/>
          <p14:tracePt t="158281" x="1898650" y="3251200"/>
          <p14:tracePt t="158297" x="1879600" y="3244850"/>
          <p14:tracePt t="158339" x="1866900" y="3244850"/>
          <p14:tracePt t="158347" x="1860550" y="3251200"/>
          <p14:tracePt t="158355" x="1847850" y="3270250"/>
          <p14:tracePt t="158364" x="1841500" y="3302000"/>
          <p14:tracePt t="158380" x="1828800" y="3371850"/>
          <p14:tracePt t="158397" x="1822450" y="3441700"/>
          <p14:tracePt t="158414" x="1822450" y="3479800"/>
          <p14:tracePt t="158430" x="1828800" y="3517900"/>
          <p14:tracePt t="158447" x="1835150" y="3524250"/>
          <p14:tracePt t="158464" x="1841500" y="3530600"/>
          <p14:tracePt t="158482" x="1847850" y="3530600"/>
          <p14:tracePt t="158497" x="1873250" y="3517900"/>
          <p14:tracePt t="158514" x="1892300" y="3492500"/>
          <p14:tracePt t="158531" x="1905000" y="3454400"/>
          <p14:tracePt t="158547" x="1911350" y="3429000"/>
          <p14:tracePt t="158564" x="1911350" y="3403600"/>
          <p14:tracePt t="158580" x="1911350" y="3378200"/>
          <p14:tracePt t="158614" x="1905000" y="3371850"/>
          <p14:tracePt t="158675" x="1898650" y="3378200"/>
          <p14:tracePt t="158689" x="1898650" y="3390900"/>
          <p14:tracePt t="158691" x="1898650" y="3397250"/>
          <p14:tracePt t="158706" x="1898650" y="3422650"/>
          <p14:tracePt t="158714" x="1898650" y="3429000"/>
          <p14:tracePt t="158730" x="1898650" y="3435350"/>
          <p14:tracePt t="158796" x="1898650" y="3441700"/>
          <p14:tracePt t="158819" x="1898650" y="3429000"/>
          <p14:tracePt t="158835" x="1898650" y="3422650"/>
          <p14:tracePt t="158850" x="1898650" y="3409950"/>
          <p14:tracePt t="158864" x="1898650" y="3403600"/>
          <p14:tracePt t="158880" x="1898650" y="3397250"/>
          <p14:tracePt t="159041" x="0" y="0"/>
        </p14:tracePtLst>
        <p14:tracePtLst>
          <p14:tracePt t="159521" x="914400" y="3536950"/>
          <p14:tracePt t="159572" x="908050" y="3536950"/>
          <p14:tracePt t="159590" x="908050" y="3543300"/>
          <p14:tracePt t="159606" x="933450" y="3549650"/>
          <p14:tracePt t="159618" x="996950" y="3562350"/>
          <p14:tracePt t="159630" x="1028700" y="3562350"/>
          <p14:tracePt t="159647" x="1149350" y="3562350"/>
          <p14:tracePt t="159663" x="1339850" y="3562350"/>
          <p14:tracePt t="159665" x="1454150" y="3562350"/>
          <p14:tracePt t="159680" x="1581150" y="3562350"/>
          <p14:tracePt t="159697" x="1974850" y="3562350"/>
          <p14:tracePt t="159713" x="2184400" y="3562350"/>
          <p14:tracePt t="159730" x="2330450" y="3562350"/>
          <p14:tracePt t="159747" x="2400300" y="3562350"/>
          <p14:tracePt t="159763" x="2432050" y="3568700"/>
          <p14:tracePt t="159780" x="2444750" y="3568700"/>
          <p14:tracePt t="159813" x="2451100" y="3568700"/>
          <p14:tracePt t="160042" x="0" y="0"/>
        </p14:tracePtLst>
        <p14:tracePtLst>
          <p14:tracePt t="160495" x="1930400" y="3257550"/>
          <p14:tracePt t="160517" x="1924050" y="3257550"/>
          <p14:tracePt t="160534" x="1911350" y="3257550"/>
          <p14:tracePt t="160546" x="1905000" y="3263900"/>
          <p14:tracePt t="160563" x="1885950" y="3282950"/>
          <p14:tracePt t="160580" x="1873250" y="3314700"/>
          <p14:tracePt t="160597" x="1866900" y="3365500"/>
          <p14:tracePt t="160613" x="1860550" y="3403600"/>
          <p14:tracePt t="160630" x="1860550" y="3441700"/>
          <p14:tracePt t="160647" x="1860550" y="3473450"/>
          <p14:tracePt t="160650" x="1860550" y="3492500"/>
          <p14:tracePt t="160663" x="1860550" y="3505200"/>
          <p14:tracePt t="160680" x="1860550" y="3530600"/>
          <p14:tracePt t="160683" x="1860550" y="3543300"/>
          <p14:tracePt t="160697" x="1873250" y="3556000"/>
          <p14:tracePt t="160713" x="1885950" y="3568700"/>
          <p14:tracePt t="160730" x="1898650" y="3568700"/>
          <p14:tracePt t="160747" x="1917700" y="3575050"/>
          <p14:tracePt t="160763" x="1955800" y="3581400"/>
          <p14:tracePt t="160780" x="1993900" y="3581400"/>
          <p14:tracePt t="160797" x="2044700" y="3575050"/>
          <p14:tracePt t="160814" x="2082800" y="3556000"/>
          <p14:tracePt t="160830" x="2095500" y="3536950"/>
          <p14:tracePt t="160846" x="2095500" y="3517900"/>
          <p14:tracePt t="160849" x="2095500" y="3505200"/>
          <p14:tracePt t="160863" x="2095500" y="3486150"/>
          <p14:tracePt t="160880" x="2095500" y="3448050"/>
          <p14:tracePt t="160883" x="2095500" y="3435350"/>
          <p14:tracePt t="160896" x="2089150" y="3416300"/>
          <p14:tracePt t="160913" x="2063750" y="3378200"/>
          <p14:tracePt t="160930" x="2032000" y="3346450"/>
          <p14:tracePt t="160946" x="2006600" y="3314700"/>
          <p14:tracePt t="160963" x="1968500" y="3276600"/>
          <p14:tracePt t="160980" x="1936750" y="3251200"/>
          <p14:tracePt t="160997" x="1924050" y="3244850"/>
          <p14:tracePt t="161013" x="1917700" y="3238500"/>
          <p14:tracePt t="161059" x="1911350" y="3232150"/>
          <p14:tracePt t="161108" x="1905000" y="3232150"/>
          <p14:tracePt t="161194" x="0" y="0"/>
        </p14:tracePtLst>
        <p14:tracePtLst>
          <p14:tracePt t="161541" x="1816100" y="3327400"/>
          <p14:tracePt t="161563" x="1816100" y="3422650"/>
          <p14:tracePt t="161585" x="1835150" y="3492500"/>
          <p14:tracePt t="161587" x="1854200" y="3524250"/>
          <p14:tracePt t="161597" x="1866900" y="3549650"/>
          <p14:tracePt t="161613" x="1879600" y="3575050"/>
          <p14:tracePt t="161630" x="1892300" y="3594100"/>
          <p14:tracePt t="161667" x="1898650" y="3594100"/>
          <p14:tracePt t="161683" x="1917700" y="3594100"/>
          <p14:tracePt t="161692" x="1924050" y="3587750"/>
          <p14:tracePt t="161704" x="1936750" y="3575050"/>
          <p14:tracePt t="161716" x="1968500" y="3530600"/>
          <p14:tracePt t="161730" x="1993900" y="3479800"/>
          <p14:tracePt t="161747" x="2012950" y="3429000"/>
          <p14:tracePt t="161763" x="2025650" y="3378200"/>
          <p14:tracePt t="161780" x="2025650" y="3352800"/>
          <p14:tracePt t="161796" x="2025650" y="3321050"/>
          <p14:tracePt t="161813" x="2025650" y="3289300"/>
          <p14:tracePt t="161829" x="2019300" y="3270250"/>
          <p14:tracePt t="161846" x="2006600" y="3251200"/>
          <p14:tracePt t="161863" x="2000250" y="3238500"/>
          <p14:tracePt t="161879" x="2000250" y="3232150"/>
          <p14:tracePt t="161896" x="1993900" y="3225800"/>
          <p14:tracePt t="161913" x="1981200" y="3213100"/>
          <p14:tracePt t="161939" x="1974850" y="3213100"/>
          <p14:tracePt t="162186" x="0" y="0"/>
        </p14:tracePtLst>
        <p14:tracePtLst>
          <p14:tracePt t="162708" x="2260600" y="3289300"/>
          <p14:tracePt t="162748" x="2254250" y="3295650"/>
          <p14:tracePt t="162766" x="2254250" y="3302000"/>
          <p14:tracePt t="162782" x="2254250" y="3333750"/>
          <p14:tracePt t="162796" x="2254250" y="3359150"/>
          <p14:tracePt t="162812" x="2266950" y="3397250"/>
          <p14:tracePt t="162829" x="2279650" y="3422650"/>
          <p14:tracePt t="162846" x="2292350" y="3441700"/>
          <p14:tracePt t="162862" x="2298700" y="3454400"/>
          <p14:tracePt t="162879" x="2305050" y="3454400"/>
          <p14:tracePt t="162896" x="2317750" y="3460750"/>
          <p14:tracePt t="162923" x="2324100" y="3460750"/>
          <p14:tracePt t="162940" x="2330450" y="3460750"/>
          <p14:tracePt t="162949" x="2336800" y="3460750"/>
          <p14:tracePt t="162963" x="2336800" y="3448050"/>
          <p14:tracePt t="162979" x="2343150" y="3416300"/>
          <p14:tracePt t="162996" x="2343150" y="3403600"/>
          <p14:tracePt t="163013" x="2343150" y="3378200"/>
          <p14:tracePt t="163029" x="2343150" y="3371850"/>
          <p14:tracePt t="163046" x="2343150" y="3359150"/>
          <p14:tracePt t="163066" x="2343150" y="3352800"/>
          <p14:tracePt t="163079" x="2343150" y="3346450"/>
          <p14:tracePt t="163177" x="0" y="0"/>
        </p14:tracePtLst>
        <p14:tracePtLst>
          <p14:tracePt t="164761" x="1854200" y="3238500"/>
          <p14:tracePt t="164769" x="1847850" y="3244850"/>
          <p14:tracePt t="164779" x="1847850" y="3251200"/>
          <p14:tracePt t="164795" x="1841500" y="3276600"/>
          <p14:tracePt t="164811" x="1835150" y="3314700"/>
          <p14:tracePt t="164828" x="1835150" y="3359150"/>
          <p14:tracePt t="164845" x="1835150" y="3403600"/>
          <p14:tracePt t="164862" x="1847850" y="3454400"/>
          <p14:tracePt t="164878" x="1866900" y="3492500"/>
          <p14:tracePt t="164895" x="1898650" y="3511550"/>
          <p14:tracePt t="164898" x="1917700" y="3524250"/>
          <p14:tracePt t="164911" x="1924050" y="3530600"/>
          <p14:tracePt t="164928" x="1955800" y="3543300"/>
          <p14:tracePt t="164945" x="1981200" y="3543300"/>
          <p14:tracePt t="164961" x="1993900" y="3543300"/>
          <p14:tracePt t="164978" x="2006600" y="3536950"/>
          <p14:tracePt t="164995" x="2025650" y="3517900"/>
          <p14:tracePt t="165012" x="2032000" y="3498850"/>
          <p14:tracePt t="165028" x="2032000" y="3479800"/>
          <p14:tracePt t="165045" x="2032000" y="3454400"/>
          <p14:tracePt t="165062" x="2032000" y="3416300"/>
          <p14:tracePt t="165078" x="2032000" y="3403600"/>
          <p14:tracePt t="165095" x="2032000" y="3390900"/>
          <p14:tracePt t="165111" x="2025650" y="3384550"/>
          <p14:tracePt t="165129" x="2006600" y="3352800"/>
          <p14:tracePt t="165145" x="2006600" y="3340100"/>
          <p14:tracePt t="165161" x="2000250" y="3333750"/>
          <p14:tracePt t="165178" x="1993900" y="3314700"/>
          <p14:tracePt t="165195" x="1993900" y="3308350"/>
          <p14:tracePt t="165211" x="1987550" y="3302000"/>
          <p14:tracePt t="165228" x="1987550" y="3289300"/>
          <p14:tracePt t="165258" x="1981200" y="3276600"/>
          <p14:tracePt t="165483" x="1974850" y="3282950"/>
          <p14:tracePt t="165499" x="1974850" y="3289300"/>
          <p14:tracePt t="165507" x="1968500" y="3302000"/>
          <p14:tracePt t="165516" x="1968500" y="3308350"/>
          <p14:tracePt t="165528" x="1968500" y="3314700"/>
          <p14:tracePt t="165545" x="1968500" y="3365500"/>
          <p14:tracePt t="165562" x="1968500" y="3390900"/>
          <p14:tracePt t="165578" x="1968500" y="3403600"/>
          <p14:tracePt t="165595" x="1968500" y="3409950"/>
          <p14:tracePt t="165611" x="1968500" y="3422650"/>
          <p14:tracePt t="165628" x="1968500" y="3429000"/>
          <p14:tracePt t="165645" x="1968500" y="3441700"/>
          <p14:tracePt t="165661" x="1968500" y="3448050"/>
          <p14:tracePt t="165678" x="1968500" y="3454400"/>
          <p14:tracePt t="165695" x="1968500" y="3467100"/>
          <p14:tracePt t="165711" x="1968500" y="3473450"/>
          <p14:tracePt t="165728" x="1968500" y="3486150"/>
          <p14:tracePt t="165745" x="1968500" y="3498850"/>
          <p14:tracePt t="165762" x="1968500" y="3505200"/>
          <p14:tracePt t="165778" x="1968500" y="3517900"/>
          <p14:tracePt t="165795" x="1968500" y="3530600"/>
          <p14:tracePt t="165812" x="1974850" y="3543300"/>
          <p14:tracePt t="165828" x="1974850" y="3549650"/>
          <p14:tracePt t="165845" x="1974850" y="3556000"/>
          <p14:tracePt t="165874" x="1974850" y="3562350"/>
          <p14:tracePt t="165939" x="1987550" y="3562350"/>
          <p14:tracePt t="165951" x="2000250" y="3556000"/>
          <p14:tracePt t="165966" x="2019300" y="3530600"/>
          <p14:tracePt t="165978" x="2044700" y="3498850"/>
          <p14:tracePt t="165995" x="2057400" y="3467100"/>
          <p14:tracePt t="166011" x="2070100" y="3429000"/>
          <p14:tracePt t="166028" x="2070100" y="3416300"/>
          <p14:tracePt t="166045" x="2076450" y="3390900"/>
          <p14:tracePt t="166062" x="2082800" y="3378200"/>
          <p14:tracePt t="166078" x="2082800" y="3352800"/>
          <p14:tracePt t="166094" x="2076450" y="3327400"/>
          <p14:tracePt t="166111" x="2063750" y="3308350"/>
          <p14:tracePt t="166114" x="2057400" y="3295650"/>
          <p14:tracePt t="166128" x="2044700" y="3282950"/>
          <p14:tracePt t="166145" x="2032000" y="3263900"/>
          <p14:tracePt t="166161" x="2019300" y="3257550"/>
          <p14:tracePt t="166178" x="2006600" y="3251200"/>
          <p14:tracePt t="166194" x="1993900" y="3251200"/>
          <p14:tracePt t="166211" x="1981200" y="3251200"/>
          <p14:tracePt t="166228" x="1949450" y="3257550"/>
          <p14:tracePt t="166245" x="1930400" y="3276600"/>
          <p14:tracePt t="166261" x="1905000" y="3314700"/>
          <p14:tracePt t="166278" x="1892300" y="3352800"/>
          <p14:tracePt t="166295" x="1885950" y="3403600"/>
          <p14:tracePt t="166297" x="1885950" y="3422650"/>
          <p14:tracePt t="166312" x="1885950" y="3448050"/>
          <p14:tracePt t="166328" x="1885950" y="3498850"/>
          <p14:tracePt t="166345" x="1936750" y="3581400"/>
          <p14:tracePt t="166361" x="1981200" y="3632200"/>
          <p14:tracePt t="166378" x="2038350" y="3663950"/>
          <p14:tracePt t="166394" x="2089150" y="3683000"/>
          <p14:tracePt t="166411" x="2114550" y="3689350"/>
          <p14:tracePt t="166428" x="2139950" y="3689350"/>
          <p14:tracePt t="166444" x="2171700" y="3689350"/>
          <p14:tracePt t="166461" x="2184400" y="3670300"/>
          <p14:tracePt t="166478" x="2197100" y="3663950"/>
          <p14:tracePt t="166494" x="2197100" y="3651250"/>
          <p14:tracePt t="166511" x="2197100" y="3644900"/>
          <p14:tracePt t="166691" x="2197100" y="3638550"/>
          <p14:tracePt t="166698" x="0" y="0"/>
        </p14:tracePtLst>
        <p14:tracePtLst>
          <p14:tracePt t="167075" x="1917700" y="3575050"/>
          <p14:tracePt t="167140" x="1943100" y="3575050"/>
          <p14:tracePt t="167154" x="2006600" y="3575050"/>
          <p14:tracePt t="167169" x="2063750" y="3575050"/>
          <p14:tracePt t="167187" x="2152650" y="3581400"/>
          <p14:tracePt t="167200" x="2178050" y="3581400"/>
          <p14:tracePt t="167203" x="2197100" y="3581400"/>
          <p14:tracePt t="167212" x="2209800" y="3581400"/>
          <p14:tracePt t="167228" x="2235200" y="3581400"/>
          <p14:tracePt t="167244" x="2247900" y="3581400"/>
          <p14:tracePt t="167261" x="2254250" y="3581400"/>
          <p14:tracePt t="167278" x="2266950" y="3581400"/>
          <p14:tracePt t="167311" x="2273300" y="3581400"/>
          <p14:tracePt t="167778" x="0" y="0"/>
        </p14:tracePtLst>
        <p14:tracePtLst>
          <p14:tracePt t="169052" x="1898650" y="3257550"/>
          <p14:tracePt t="169066" x="1892300" y="3257550"/>
          <p14:tracePt t="169083" x="1885950" y="3276600"/>
          <p14:tracePt t="169098" x="1885950" y="3295650"/>
          <p14:tracePt t="169110" x="1885950" y="3308350"/>
          <p14:tracePt t="169127" x="1885950" y="3378200"/>
          <p14:tracePt t="169144" x="1905000" y="3435350"/>
          <p14:tracePt t="169146" x="1917700" y="3460750"/>
          <p14:tracePt t="169160" x="1924050" y="3479800"/>
          <p14:tracePt t="169177" x="1943100" y="3530600"/>
          <p14:tracePt t="169193" x="1955800" y="3543300"/>
          <p14:tracePt t="169210" x="1962150" y="3556000"/>
          <p14:tracePt t="169227" x="1968500" y="3562350"/>
          <p14:tracePt t="169260" x="1974850" y="3562350"/>
          <p14:tracePt t="169281" x="1987550" y="3562350"/>
          <p14:tracePt t="169293" x="2000250" y="3562350"/>
          <p14:tracePt t="169311" x="2012950" y="3543300"/>
          <p14:tracePt t="169327" x="2038350" y="3511550"/>
          <p14:tracePt t="169330" x="2044700" y="3492500"/>
          <p14:tracePt t="169344" x="2044700" y="3473450"/>
          <p14:tracePt t="169361" x="2057400" y="3416300"/>
          <p14:tracePt t="169377" x="2057400" y="3390900"/>
          <p14:tracePt t="169394" x="2057400" y="3365500"/>
          <p14:tracePt t="169410" x="2057400" y="3346450"/>
          <p14:tracePt t="169427" x="2051050" y="3333750"/>
          <p14:tracePt t="169444" x="2044700" y="3327400"/>
          <p14:tracePt t="169460" x="2038350" y="3314700"/>
          <p14:tracePt t="169477" x="2032000" y="3308350"/>
          <p14:tracePt t="169493" x="2032000" y="3302000"/>
          <p14:tracePt t="169510" x="2025650" y="3302000"/>
          <p14:tracePt t="169851" x="2012950" y="3295650"/>
          <p14:tracePt t="169866" x="2006600" y="3282950"/>
          <p14:tracePt t="169882" x="2000250" y="3282950"/>
          <p14:tracePt t="169897" x="1993900" y="3276600"/>
          <p14:tracePt t="169910" x="1987550" y="3270250"/>
          <p14:tracePt t="169962" x="1981200" y="3270250"/>
          <p14:tracePt t="169971" x="1974850" y="3270250"/>
          <p14:tracePt t="169994" x="1968500" y="3270250"/>
          <p14:tracePt t="170002" x="1955800" y="3270250"/>
          <p14:tracePt t="170010" x="1955800" y="3276600"/>
          <p14:tracePt t="170027" x="1943100" y="3282950"/>
          <p14:tracePt t="170043" x="1936750" y="3295650"/>
          <p14:tracePt t="170060" x="1930400" y="3314700"/>
          <p14:tracePt t="170077" x="1917700" y="3340100"/>
          <p14:tracePt t="170093" x="1911350" y="3365500"/>
          <p14:tracePt t="170110" x="1905000" y="3390900"/>
          <p14:tracePt t="170126" x="1905000" y="3422650"/>
          <p14:tracePt t="170143" x="1905000" y="3448050"/>
          <p14:tracePt t="170160" x="1905000" y="3467100"/>
          <p14:tracePt t="170162" x="1905000" y="3479800"/>
          <p14:tracePt t="170176" x="1905000" y="3486150"/>
          <p14:tracePt t="170193" x="1905000" y="3505200"/>
          <p14:tracePt t="170226" x="1917700" y="3517900"/>
          <p14:tracePt t="170243" x="1924050" y="3524250"/>
          <p14:tracePt t="170260" x="1943100" y="3536950"/>
          <p14:tracePt t="170276" x="1974850" y="3549650"/>
          <p14:tracePt t="170293" x="1993900" y="3556000"/>
          <p14:tracePt t="170310" x="2006600" y="3556000"/>
          <p14:tracePt t="170326" x="2012950" y="3556000"/>
          <p14:tracePt t="170343" x="2025650" y="3556000"/>
          <p14:tracePt t="170360" x="2032000" y="3536950"/>
          <p14:tracePt t="170361" x="2038350" y="3524250"/>
          <p14:tracePt t="170376" x="2038350" y="3511550"/>
          <p14:tracePt t="170393" x="2038350" y="3460750"/>
          <p14:tracePt t="170410" x="2038350" y="3429000"/>
          <p14:tracePt t="170426" x="2025650" y="3384550"/>
          <p14:tracePt t="170443" x="2019300" y="3359150"/>
          <p14:tracePt t="170460" x="2012950" y="3340100"/>
          <p14:tracePt t="170476" x="2000250" y="3314700"/>
          <p14:tracePt t="170493" x="1993900" y="3308350"/>
          <p14:tracePt t="170510" x="1987550" y="3295650"/>
          <p14:tracePt t="170526" x="1987550" y="3289300"/>
          <p14:tracePt t="170801" x="0" y="0"/>
        </p14:tracePtLst>
        <p14:tracePtLst>
          <p14:tracePt t="171203" x="2197100" y="3257550"/>
          <p14:tracePt t="171259" x="2197100" y="3263900"/>
          <p14:tracePt t="171275" x="2197100" y="3302000"/>
          <p14:tracePt t="171288" x="2197100" y="3327400"/>
          <p14:tracePt t="171301" x="2203450" y="3397250"/>
          <p14:tracePt t="171314" x="2222500" y="3448050"/>
          <p14:tracePt t="171326" x="2228850" y="3460750"/>
          <p14:tracePt t="171343" x="2254250" y="3498850"/>
          <p14:tracePt t="171345" x="2254250" y="3511550"/>
          <p14:tracePt t="171360" x="2260600" y="3517900"/>
          <p14:tracePt t="171376" x="2286000" y="3543300"/>
          <p14:tracePt t="171378" x="2305050" y="3549650"/>
          <p14:tracePt t="171393" x="2330450" y="3562350"/>
          <p14:tracePt t="171410" x="2355850" y="3562350"/>
          <p14:tracePt t="171426" x="2400300" y="3562350"/>
          <p14:tracePt t="171442" x="2419350" y="3536950"/>
          <p14:tracePt t="171459" x="2438400" y="3517900"/>
          <p14:tracePt t="171476" x="2438400" y="3498850"/>
          <p14:tracePt t="171492" x="2438400" y="3479800"/>
          <p14:tracePt t="171509" x="2438400" y="3454400"/>
          <p14:tracePt t="171526" x="2438400" y="3429000"/>
          <p14:tracePt t="171542" x="2419350" y="3397250"/>
          <p14:tracePt t="171560" x="2406650" y="3371850"/>
          <p14:tracePt t="171562" x="2393950" y="3359150"/>
          <p14:tracePt t="171577" x="2368550" y="3333750"/>
          <p14:tracePt t="171594" x="2349500" y="3314700"/>
          <p14:tracePt t="171610" x="2330450" y="3295650"/>
          <p14:tracePt t="171626" x="2317750" y="3289300"/>
          <p14:tracePt t="171643" x="2305050" y="3282950"/>
          <p14:tracePt t="171660" x="2292350" y="3276600"/>
          <p14:tracePt t="171676" x="2286000" y="3276600"/>
          <p14:tracePt t="171693" x="2273300" y="3276600"/>
          <p14:tracePt t="171723" x="2266950" y="3276600"/>
          <p14:tracePt t="172675" x="0" y="0"/>
        </p14:tracePtLst>
        <p14:tracePtLst>
          <p14:tracePt t="176541" x="4330700" y="4851400"/>
          <p14:tracePt t="176558" x="4324350" y="4857750"/>
          <p14:tracePt t="176575" x="4311650" y="4883150"/>
          <p14:tracePt t="176579" x="4305300" y="4889500"/>
          <p14:tracePt t="176592" x="4305300" y="4895850"/>
          <p14:tracePt t="176608" x="4298950" y="4921250"/>
          <p14:tracePt t="176611" x="4292600" y="4933950"/>
          <p14:tracePt t="176625" x="4286250" y="4959350"/>
          <p14:tracePt t="176642" x="4279900" y="4997450"/>
          <p14:tracePt t="176658" x="4279900" y="5041900"/>
          <p14:tracePt t="176674" x="4279900" y="5105400"/>
          <p14:tracePt t="176691" x="4279900" y="5187950"/>
          <p14:tracePt t="176708" x="4298950" y="5257800"/>
          <p14:tracePt t="176724" x="4337050" y="5327650"/>
          <p14:tracePt t="176741" x="4381500" y="5391150"/>
          <p14:tracePt t="176758" x="4419600" y="5435600"/>
          <p14:tracePt t="176774" x="4457700" y="5461000"/>
          <p14:tracePt t="176791" x="4502150" y="5486400"/>
          <p14:tracePt t="176808" x="4533900" y="5499100"/>
          <p14:tracePt t="176810" x="4552950" y="5499100"/>
          <p14:tracePt t="176825" x="4584700" y="5499100"/>
          <p14:tracePt t="176842" x="4629150" y="5492750"/>
          <p14:tracePt t="176858" x="4654550" y="5467350"/>
          <p14:tracePt t="176875" x="4686300" y="5435600"/>
          <p14:tracePt t="176891" x="4699000" y="5372100"/>
          <p14:tracePt t="176908" x="4711700" y="5314950"/>
          <p14:tracePt t="176924" x="4718050" y="5270500"/>
          <p14:tracePt t="176941" x="4724400" y="5213350"/>
          <p14:tracePt t="176958" x="4724400" y="5162550"/>
          <p14:tracePt t="176974" x="4724400" y="5118100"/>
          <p14:tracePt t="176978" x="4724400" y="5073650"/>
          <p14:tracePt t="176991" x="4711700" y="5048250"/>
          <p14:tracePt t="177008" x="4673600" y="4984750"/>
          <p14:tracePt t="177010" x="4654550" y="4959350"/>
          <p14:tracePt t="177024" x="4635500" y="4927600"/>
          <p14:tracePt t="177041" x="4578350" y="4876800"/>
          <p14:tracePt t="177057" x="4533900" y="4851400"/>
          <p14:tracePt t="177074" x="4502150" y="4838700"/>
          <p14:tracePt t="177091" x="4464050" y="4838700"/>
          <p14:tracePt t="177107" x="4425950" y="4838700"/>
          <p14:tracePt t="177124" x="4375150" y="4838700"/>
          <p14:tracePt t="177141" x="4330700" y="4864100"/>
          <p14:tracePt t="177158" x="4298950" y="4902200"/>
          <p14:tracePt t="177174" x="4260850" y="4933950"/>
          <p14:tracePt t="177191" x="4235450" y="4991100"/>
          <p14:tracePt t="177194" x="4222750" y="5016500"/>
          <p14:tracePt t="177207" x="4210050" y="5041900"/>
          <p14:tracePt t="177224" x="4197350" y="5092700"/>
          <p14:tracePt t="177226" x="4191000" y="5124450"/>
          <p14:tracePt t="177241" x="4178300" y="5181600"/>
          <p14:tracePt t="177257" x="4178300" y="5238750"/>
          <p14:tracePt t="177274" x="4178300" y="5314950"/>
          <p14:tracePt t="177291" x="4197350" y="5384800"/>
          <p14:tracePt t="177307" x="4241800" y="5454650"/>
          <p14:tracePt t="177324" x="4279900" y="5480050"/>
          <p14:tracePt t="177341" x="4337050" y="5499100"/>
          <p14:tracePt t="177357" x="4394200" y="5505450"/>
          <p14:tracePt t="177374" x="4457700" y="5505450"/>
          <p14:tracePt t="177377" x="4483100" y="5492750"/>
          <p14:tracePt t="177391" x="4502150" y="5480050"/>
          <p14:tracePt t="177407" x="4533900" y="5448300"/>
          <p14:tracePt t="177409" x="4546600" y="5429250"/>
          <p14:tracePt t="177424" x="4552950" y="5403850"/>
          <p14:tracePt t="177441" x="4565650" y="5340350"/>
          <p14:tracePt t="177457" x="4565650" y="5283200"/>
          <p14:tracePt t="177474" x="4559300" y="5194300"/>
          <p14:tracePt t="177491" x="4540250" y="5105400"/>
          <p14:tracePt t="177507" x="4508500" y="5016500"/>
          <p14:tracePt t="177524" x="4464050" y="4927600"/>
          <p14:tracePt t="177541" x="4419600" y="4876800"/>
          <p14:tracePt t="177557" x="4375150" y="4838700"/>
          <p14:tracePt t="177574" x="4324350" y="4806950"/>
          <p14:tracePt t="177591" x="4298950" y="4806950"/>
          <p14:tracePt t="177594" x="4279900" y="4806950"/>
          <p14:tracePt t="177607" x="4254500" y="4806950"/>
          <p14:tracePt t="177624" x="4203700" y="4806950"/>
          <p14:tracePt t="177641" x="4152900" y="4851400"/>
          <p14:tracePt t="177657" x="4114800" y="4895850"/>
          <p14:tracePt t="177674" x="4095750" y="4946650"/>
          <p14:tracePt t="177690" x="4089400" y="4997450"/>
          <p14:tracePt t="177707" x="4089400" y="5073650"/>
          <p14:tracePt t="177724" x="4108450" y="5143500"/>
          <p14:tracePt t="177740" x="4171950" y="5219700"/>
          <p14:tracePt t="177757" x="4286250" y="5308600"/>
          <p14:tracePt t="177774" x="4419600" y="5365750"/>
          <p14:tracePt t="177790" x="4546600" y="5397500"/>
          <p14:tracePt t="177807" x="4597400" y="5403850"/>
          <p14:tracePt t="177824" x="4622800" y="5397500"/>
          <p14:tracePt t="177826" x="4635500" y="5378450"/>
          <p14:tracePt t="177841" x="4648200" y="5334000"/>
          <p14:tracePt t="177857" x="4648200" y="5276850"/>
          <p14:tracePt t="177874" x="4635500" y="5175250"/>
          <p14:tracePt t="177891" x="4597400" y="5086350"/>
          <p14:tracePt t="177907" x="4565650" y="5022850"/>
          <p14:tracePt t="177924" x="4527550" y="4978400"/>
          <p14:tracePt t="177940" x="4495800" y="4953000"/>
          <p14:tracePt t="177957" x="4489450" y="4946650"/>
          <p14:tracePt t="177990" x="4483100" y="4946650"/>
          <p14:tracePt t="178007" x="4464050" y="4965700"/>
          <p14:tracePt t="178024" x="4451350" y="5010150"/>
          <p14:tracePt t="178025" x="4451350" y="5029200"/>
          <p14:tracePt t="178040" x="4451350" y="5048250"/>
          <p14:tracePt t="178057" x="4451350" y="5118100"/>
          <p14:tracePt t="178074" x="4470400" y="5162550"/>
          <p14:tracePt t="178091" x="4483100" y="5187950"/>
          <p14:tracePt t="178107" x="4489450" y="5200650"/>
          <p14:tracePt t="178124" x="4495800" y="5200650"/>
          <p14:tracePt t="178194" x="4508500" y="5200650"/>
          <p14:tracePt t="178505" x="0" y="0"/>
        </p14:tracePtLst>
        <p14:tracePtLst>
          <p14:tracePt t="179100" x="4489450" y="5175250"/>
          <p14:tracePt t="179188" x="4502150" y="5175250"/>
          <p14:tracePt t="179206" x="4546600" y="5194300"/>
          <p14:tracePt t="179222" x="4622800" y="5219700"/>
          <p14:tracePt t="179225" x="4692650" y="5238750"/>
          <p14:tracePt t="179235" x="4775200" y="5264150"/>
          <p14:tracePt t="179246" x="4883150" y="5283200"/>
          <p14:tracePt t="179257" x="5226050" y="5346700"/>
          <p14:tracePt t="179273" x="5734050" y="5454650"/>
          <p14:tracePt t="179290" x="6197600" y="5543550"/>
          <p14:tracePt t="179307" x="6470650" y="5607050"/>
          <p14:tracePt t="179323" x="6591300" y="5632450"/>
          <p14:tracePt t="179340" x="6642100" y="5645150"/>
          <p14:tracePt t="179357" x="6654800" y="5645150"/>
          <p14:tracePt t="179373" x="6667500" y="5645150"/>
          <p14:tracePt t="179390" x="6686550" y="5645150"/>
          <p14:tracePt t="179407" x="6692900" y="5645150"/>
          <p14:tracePt t="179969" x="0" y="0"/>
        </p14:tracePtLst>
        <p14:tracePtLst>
          <p14:tracePt t="180620" x="6413500" y="5568950"/>
          <p14:tracePt t="180755" x="6419850" y="5568950"/>
          <p14:tracePt t="180772" x="6438900" y="5568950"/>
          <p14:tracePt t="180786" x="6489700" y="5568950"/>
          <p14:tracePt t="180797" x="6527800" y="5568950"/>
          <p14:tracePt t="180806" x="6572250" y="5568950"/>
          <p14:tracePt t="180823" x="6686550" y="5575300"/>
          <p14:tracePt t="180839" x="6775450" y="5588000"/>
          <p14:tracePt t="180842" x="6794500" y="5588000"/>
          <p14:tracePt t="180856" x="6813550" y="5594350"/>
          <p14:tracePt t="181129" x="0" y="0"/>
        </p14:tracePtLst>
        <p14:tracePtLst>
          <p14:tracePt t="181476" x="6400800" y="5613400"/>
          <p14:tracePt t="181612" x="6413500" y="5613400"/>
          <p14:tracePt t="181627" x="6470650" y="5613400"/>
          <p14:tracePt t="181643" x="6578600" y="5613400"/>
          <p14:tracePt t="181660" x="6705600" y="5613400"/>
          <p14:tracePt t="181673" x="6819900" y="5613400"/>
          <p14:tracePt t="181689" x="6896100" y="5613400"/>
          <p14:tracePt t="181706" x="6927850" y="5613400"/>
          <p14:tracePt t="183545" x="0" y="0"/>
        </p14:tracePtLst>
        <p14:tracePtLst>
          <p14:tracePt t="184108" x="6400800" y="5530850"/>
          <p14:tracePt t="184235" x="6419850" y="5530850"/>
          <p14:tracePt t="184248" x="6457950" y="5530850"/>
          <p14:tracePt t="184261" x="6597650" y="5530850"/>
          <p14:tracePt t="184272" x="6680200" y="5530850"/>
          <p14:tracePt t="184273" x="6769100" y="5530850"/>
          <p14:tracePt t="184289" x="6851650" y="5530850"/>
          <p14:tracePt t="184290" x="6927850" y="5530850"/>
          <p14:tracePt t="184306" x="7029450" y="5530850"/>
          <p14:tracePt t="184322" x="7073900" y="5530850"/>
          <p14:tracePt t="184339" x="7080250" y="5530850"/>
          <p14:tracePt t="184569" x="0" y="0"/>
        </p14:tracePtLst>
        <p14:tracePtLst>
          <p14:tracePt t="187425" x="6178550" y="4648200"/>
          <p14:tracePt t="187433" x="6165850" y="4667250"/>
          <p14:tracePt t="187441" x="6153150" y="4692650"/>
          <p14:tracePt t="187454" x="6134100" y="4718050"/>
          <p14:tracePt t="187470" x="6108700" y="4813300"/>
          <p14:tracePt t="187487" x="6096000" y="4902200"/>
          <p14:tracePt t="187504" x="6083300" y="4991100"/>
          <p14:tracePt t="187520" x="6083300" y="5137150"/>
          <p14:tracePt t="187537" x="6083300" y="5276850"/>
          <p14:tracePt t="187554" x="6083300" y="5435600"/>
          <p14:tracePt t="187570" x="6108700" y="5594350"/>
          <p14:tracePt t="187587" x="6153150" y="5746750"/>
          <p14:tracePt t="187604" x="6216650" y="5873750"/>
          <p14:tracePt t="187620" x="6280150" y="5962650"/>
          <p14:tracePt t="187637" x="6337300" y="6019800"/>
          <p14:tracePt t="187654" x="6388100" y="6038850"/>
          <p14:tracePt t="187670" x="6470650" y="6051550"/>
          <p14:tracePt t="187687" x="6553200" y="6051550"/>
          <p14:tracePt t="187704" x="6642100" y="6038850"/>
          <p14:tracePt t="187721" x="6750050" y="5943600"/>
          <p14:tracePt t="187737" x="6807200" y="5842000"/>
          <p14:tracePt t="187754" x="6838950" y="5721350"/>
          <p14:tracePt t="187770" x="6845300" y="5581650"/>
          <p14:tracePt t="187787" x="6819900" y="5410200"/>
          <p14:tracePt t="187804" x="6750050" y="5226050"/>
          <p14:tracePt t="187820" x="6629400" y="5035550"/>
          <p14:tracePt t="187837" x="6508750" y="4883150"/>
          <p14:tracePt t="187853" x="6407150" y="4787900"/>
          <p14:tracePt t="187870" x="6356350" y="4737100"/>
          <p14:tracePt t="187887" x="6324600" y="4718050"/>
          <p14:tracePt t="187889" x="6311900" y="4711700"/>
          <p14:tracePt t="187921" x="6280150" y="4711700"/>
          <p14:tracePt t="187937" x="6229350" y="4724400"/>
          <p14:tracePt t="187954" x="6165850" y="4762500"/>
          <p14:tracePt t="187970" x="6121400" y="4800600"/>
          <p14:tracePt t="187987" x="6083300" y="4864100"/>
          <p14:tracePt t="188004" x="6057900" y="4946650"/>
          <p14:tracePt t="188020" x="6045200" y="5035550"/>
          <p14:tracePt t="188037" x="6051550" y="5168900"/>
          <p14:tracePt t="188054" x="6083300" y="5295900"/>
          <p14:tracePt t="188070" x="6159500" y="5429250"/>
          <p14:tracePt t="188087" x="6280150" y="5568950"/>
          <p14:tracePt t="188104" x="6419850" y="5689600"/>
          <p14:tracePt t="188105" x="6489700" y="5746750"/>
          <p14:tracePt t="188121" x="6623050" y="5835650"/>
          <p14:tracePt t="188137" x="6718300" y="5892800"/>
          <p14:tracePt t="188154" x="6775450" y="5911850"/>
          <p14:tracePt t="188170" x="6800850" y="5924550"/>
          <p14:tracePt t="188187" x="6813550" y="5924550"/>
          <p14:tracePt t="188204" x="6845300" y="5911850"/>
          <p14:tracePt t="188220" x="6877050" y="5854700"/>
          <p14:tracePt t="188237" x="6915150" y="5765800"/>
          <p14:tracePt t="188254" x="6940550" y="5645150"/>
          <p14:tracePt t="188270" x="6940550" y="5518150"/>
          <p14:tracePt t="188287" x="6896100" y="5353050"/>
          <p14:tracePt t="188290" x="6858000" y="5276850"/>
          <p14:tracePt t="188304" x="6813550" y="5194300"/>
          <p14:tracePt t="188320" x="6711950" y="5060950"/>
          <p14:tracePt t="188322" x="6661150" y="4997450"/>
          <p14:tracePt t="188337" x="6591300" y="4914900"/>
          <p14:tracePt t="188354" x="6540500" y="4845050"/>
          <p14:tracePt t="188370" x="6496050" y="4806950"/>
          <p14:tracePt t="188387" x="6438900" y="4775200"/>
          <p14:tracePt t="188404" x="6388100" y="4749800"/>
          <p14:tracePt t="188420" x="6324600" y="4730750"/>
          <p14:tracePt t="188437" x="6261100" y="4711700"/>
          <p14:tracePt t="188454" x="6197600" y="4705350"/>
          <p14:tracePt t="188470" x="6140450" y="4705350"/>
          <p14:tracePt t="188487" x="6089650" y="4743450"/>
          <p14:tracePt t="188504" x="6032500" y="4787900"/>
          <p14:tracePt t="188520" x="5975350" y="4857750"/>
          <p14:tracePt t="188522" x="5949950" y="4902200"/>
          <p14:tracePt t="188537" x="5918200" y="5016500"/>
          <p14:tracePt t="188553" x="5892800" y="5124450"/>
          <p14:tracePt t="188570" x="5892800" y="5213350"/>
          <p14:tracePt t="188587" x="5911850" y="5334000"/>
          <p14:tracePt t="188603" x="5949950" y="5435600"/>
          <p14:tracePt t="188620" x="6019800" y="5549900"/>
          <p14:tracePt t="188637" x="6102350" y="5645150"/>
          <p14:tracePt t="188654" x="6197600" y="5740400"/>
          <p14:tracePt t="188670" x="6311900" y="5810250"/>
          <p14:tracePt t="188687" x="6426200" y="5854700"/>
          <p14:tracePt t="188704" x="6553200" y="5867400"/>
          <p14:tracePt t="188706" x="6610350" y="5867400"/>
          <p14:tracePt t="188721" x="6731000" y="5848350"/>
          <p14:tracePt t="188737" x="6813550" y="5797550"/>
          <p14:tracePt t="188754" x="6870700" y="5702300"/>
          <p14:tracePt t="188770" x="6902450" y="5581650"/>
          <p14:tracePt t="188787" x="6908800" y="5454650"/>
          <p14:tracePt t="188803" x="6896100" y="5289550"/>
          <p14:tracePt t="188820" x="6838950" y="5156200"/>
          <p14:tracePt t="188837" x="6756400" y="5022850"/>
          <p14:tracePt t="188853" x="6642100" y="4902200"/>
          <p14:tracePt t="188870" x="6515100" y="4794250"/>
          <p14:tracePt t="188887" x="6400800" y="4705350"/>
          <p14:tracePt t="188889" x="6350000" y="4673600"/>
          <p14:tracePt t="188904" x="6311900" y="4654550"/>
          <p14:tracePt t="188907" x="6280150" y="4641850"/>
          <p14:tracePt t="188921" x="6254750" y="4629150"/>
          <p14:tracePt t="188937" x="6223000" y="4622800"/>
          <p14:tracePt t="188953" x="6191250" y="4622800"/>
          <p14:tracePt t="188970" x="6140450" y="4629150"/>
          <p14:tracePt t="188987" x="6089650" y="4679950"/>
          <p14:tracePt t="189003" x="6032500" y="4749800"/>
          <p14:tracePt t="189020" x="5988050" y="4845050"/>
          <p14:tracePt t="189037" x="5949950" y="4946650"/>
          <p14:tracePt t="189053" x="5937250" y="5048250"/>
          <p14:tracePt t="189070" x="5943600" y="5162550"/>
          <p14:tracePt t="189087" x="5962650" y="5283200"/>
          <p14:tracePt t="189103" x="6013450" y="5397500"/>
          <p14:tracePt t="189120" x="6096000" y="5524500"/>
          <p14:tracePt t="189137" x="6242050" y="5689600"/>
          <p14:tracePt t="189153" x="6337300" y="5784850"/>
          <p14:tracePt t="189170" x="6419850" y="5835650"/>
          <p14:tracePt t="189187" x="6515100" y="5873750"/>
          <p14:tracePt t="189203" x="6584950" y="5892800"/>
          <p14:tracePt t="189220" x="6629400" y="5892800"/>
          <p14:tracePt t="189236" x="6673850" y="5886450"/>
          <p14:tracePt t="189253" x="6718300" y="5835650"/>
          <p14:tracePt t="189270" x="6762750" y="5753100"/>
          <p14:tracePt t="189286" x="6794500" y="5651500"/>
          <p14:tracePt t="189303" x="6807200" y="5524500"/>
          <p14:tracePt t="189320" x="6807200" y="5397500"/>
          <p14:tracePt t="189323" x="6807200" y="5308600"/>
          <p14:tracePt t="189337" x="6756400" y="5168900"/>
          <p14:tracePt t="189353" x="6699250" y="5022850"/>
          <p14:tracePt t="189370" x="6642100" y="4921250"/>
          <p14:tracePt t="189387" x="6584950" y="4845050"/>
          <p14:tracePt t="189403" x="6559550" y="4806950"/>
          <p14:tracePt t="189420" x="6534150" y="4775200"/>
          <p14:tracePt t="189437" x="6508750" y="4756150"/>
          <p14:tracePt t="189453" x="6489700" y="4743450"/>
          <p14:tracePt t="189470" x="6477000" y="4737100"/>
          <p14:tracePt t="189486" x="6457950" y="4730750"/>
          <p14:tracePt t="189503" x="6432550" y="4730750"/>
          <p14:tracePt t="189520" x="6394450" y="4756150"/>
          <p14:tracePt t="189523" x="6369050" y="4787900"/>
          <p14:tracePt t="189537" x="6311900" y="4870450"/>
          <p14:tracePt t="189553" x="6267450" y="4965700"/>
          <p14:tracePt t="189570" x="6223000" y="5067300"/>
          <p14:tracePt t="189586" x="6203950" y="5168900"/>
          <p14:tracePt t="189603" x="6197600" y="5245100"/>
          <p14:tracePt t="189620" x="6197600" y="5327650"/>
          <p14:tracePt t="189637" x="6210300" y="5422900"/>
          <p14:tracePt t="189654" x="6229350" y="5492750"/>
          <p14:tracePt t="189670" x="6261100" y="5556250"/>
          <p14:tracePt t="189687" x="6280150" y="5613400"/>
          <p14:tracePt t="189689" x="6286500" y="5638800"/>
          <p14:tracePt t="189704" x="6305550" y="5676900"/>
          <p14:tracePt t="189720" x="6337300" y="5727700"/>
          <p14:tracePt t="189737" x="6369050" y="5772150"/>
          <p14:tracePt t="189753" x="6381750" y="5791200"/>
          <p14:tracePt t="189770" x="6381750" y="5797550"/>
          <p14:tracePt t="189787" x="6388100" y="5797550"/>
          <p14:tracePt t="189803" x="6400800" y="5797550"/>
          <p14:tracePt t="189820" x="6438900" y="5797550"/>
          <p14:tracePt t="189837" x="6470650" y="5778500"/>
          <p14:tracePt t="189853" x="6508750" y="5753100"/>
          <p14:tracePt t="189870" x="6540500" y="5715000"/>
          <p14:tracePt t="189886" x="6565900" y="5664200"/>
          <p14:tracePt t="189904" x="6591300" y="5600700"/>
          <p14:tracePt t="189907" x="6597650" y="5568950"/>
          <p14:tracePt t="189920" x="6604000" y="5537200"/>
          <p14:tracePt t="189937" x="6604000" y="5422900"/>
          <p14:tracePt t="189953" x="6604000" y="5359400"/>
          <p14:tracePt t="189970" x="6604000" y="5289550"/>
          <p14:tracePt t="189986" x="6597650" y="5226050"/>
          <p14:tracePt t="190003" x="6584950" y="5168900"/>
          <p14:tracePt t="190020" x="6572250" y="5118100"/>
          <p14:tracePt t="190037" x="6559550" y="5067300"/>
          <p14:tracePt t="190053" x="6540500" y="5016500"/>
          <p14:tracePt t="190070" x="6527800" y="4972050"/>
          <p14:tracePt t="190086" x="6502400" y="4933950"/>
          <p14:tracePt t="190103" x="6483350" y="4902200"/>
          <p14:tracePt t="190106" x="6477000" y="4883150"/>
          <p14:tracePt t="190120" x="6464300" y="4870450"/>
          <p14:tracePt t="190137" x="6451600" y="4845050"/>
          <p14:tracePt t="190153" x="6426200" y="4832350"/>
          <p14:tracePt t="190178" x="6413500" y="4832350"/>
          <p14:tracePt t="190186" x="6400800" y="4832350"/>
          <p14:tracePt t="190203" x="6375400" y="4838700"/>
          <p14:tracePt t="190220" x="6337300" y="4883150"/>
          <p14:tracePt t="190236" x="6292850" y="4953000"/>
          <p14:tracePt t="190253" x="6242050" y="5054600"/>
          <p14:tracePt t="190270" x="6216650" y="5156200"/>
          <p14:tracePt t="190286" x="6191250" y="5257800"/>
          <p14:tracePt t="190303" x="6184900" y="5334000"/>
          <p14:tracePt t="190305" x="6184900" y="5365750"/>
          <p14:tracePt t="190319" x="6184900" y="5410200"/>
          <p14:tracePt t="190336" x="6203950" y="5480050"/>
          <p14:tracePt t="190338" x="6216650" y="5518150"/>
          <p14:tracePt t="190353" x="6254750" y="5600700"/>
          <p14:tracePt t="190369" x="6311900" y="5683250"/>
          <p14:tracePt t="190386" x="6356350" y="5746750"/>
          <p14:tracePt t="190403" x="6388100" y="5784850"/>
          <p14:tracePt t="190420" x="6394450" y="5803900"/>
          <p14:tracePt t="190458" x="6400800" y="5803900"/>
          <p14:tracePt t="190484" x="6407150" y="5803900"/>
          <p14:tracePt t="190500" x="6413500" y="5803900"/>
          <p14:tracePt t="190514" x="6426200" y="5803900"/>
          <p14:tracePt t="190533" x="6451600" y="5784850"/>
          <p14:tracePt t="190549" x="6477000" y="5753100"/>
          <p14:tracePt t="190567" x="6502400" y="5689600"/>
          <p14:tracePt t="190579" x="6521450" y="5632450"/>
          <p14:tracePt t="190591" x="6527800" y="5607050"/>
          <p14:tracePt t="190603" x="6527800" y="5562600"/>
          <p14:tracePt t="190619" x="6527800" y="5518150"/>
          <p14:tracePt t="190636" x="6527800" y="5480050"/>
          <p14:tracePt t="190653" x="6521450" y="5422900"/>
          <p14:tracePt t="190670" x="6508750" y="5372100"/>
          <p14:tracePt t="190686" x="6483350" y="5302250"/>
          <p14:tracePt t="190703" x="6451600" y="5238750"/>
          <p14:tracePt t="190720" x="6426200" y="5181600"/>
          <p14:tracePt t="190723" x="6413500" y="5156200"/>
          <p14:tracePt t="190736" x="6407150" y="5143500"/>
          <p14:tracePt t="190753" x="6394450" y="5099050"/>
          <p14:tracePt t="190769" x="6388100" y="5099050"/>
          <p14:tracePt t="190786" x="6388100" y="5092700"/>
          <p14:tracePt t="190803" x="6388100" y="5086350"/>
          <p14:tracePt t="190826" x="6381750" y="5080000"/>
          <p14:tracePt t="191041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final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类：在</a:t>
            </a:r>
            <a:r>
              <a:rPr lang="en-US" altLang="zh-CN" sz="2800" b="1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java.lang.Math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中，所有数学函数都是静态方法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96098" y="1868977"/>
            <a:ext cx="11065815" cy="46783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类中定义了常用的数学常量，如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PI : 3.14159265358979323846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 : 2.7182818284590452354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自然对数的底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注意都是静态函数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三角函数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sin,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tan,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asin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acos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atan,toRadians,toDigrees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指数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exp, log, log10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pow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sqrt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取整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ceil, floor, round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其它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min, max, abs, random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[0.0,1.0)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261"/>
    </mc:Choice>
    <mc:Fallback xmlns="">
      <p:transition spd="slow" advTm="113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067" x="1720850" y="844550"/>
          <p14:tracePt t="3130" x="1771650" y="844550"/>
          <p14:tracePt t="3146" x="1835150" y="844550"/>
          <p14:tracePt t="3163" x="1962150" y="844550"/>
          <p14:tracePt t="3179" x="2139950" y="844550"/>
          <p14:tracePt t="3196" x="2374900" y="844550"/>
          <p14:tracePt t="3212" x="2654300" y="844550"/>
          <p14:tracePt t="3229" x="3003550" y="844550"/>
          <p14:tracePt t="3246" x="3327400" y="844550"/>
          <p14:tracePt t="3247" x="3460750" y="844550"/>
          <p14:tracePt t="3262" x="3683000" y="844550"/>
          <p14:tracePt t="3279" x="3829050" y="844550"/>
          <p14:tracePt t="3296" x="3924300" y="844550"/>
          <p14:tracePt t="3312" x="3981450" y="844550"/>
          <p14:tracePt t="3329" x="4025900" y="844550"/>
          <p14:tracePt t="3346" x="4083050" y="844550"/>
          <p14:tracePt t="3363" x="4146550" y="844550"/>
          <p14:tracePt t="3379" x="4216400" y="844550"/>
          <p14:tracePt t="3396" x="4260850" y="844550"/>
          <p14:tracePt t="3412" x="4292600" y="844550"/>
          <p14:tracePt t="3429" x="4324350" y="844550"/>
          <p14:tracePt t="3445" x="4349750" y="850900"/>
          <p14:tracePt t="3447" x="4362450" y="857250"/>
          <p14:tracePt t="3462" x="4394200" y="863600"/>
          <p14:tracePt t="3479" x="4432300" y="869950"/>
          <p14:tracePt t="3496" x="4451350" y="876300"/>
          <p14:tracePt t="3512" x="4470400" y="876300"/>
          <p14:tracePt t="3529" x="4483100" y="876300"/>
          <p14:tracePt t="3545" x="4489450" y="876300"/>
          <p14:tracePt t="3576" x="4495800" y="876300"/>
          <p14:tracePt t="3592" x="4502150" y="876300"/>
          <p14:tracePt t="3624" x="4508500" y="876300"/>
          <p14:tracePt t="4112" x="0" y="0"/>
        </p14:tracePtLst>
        <p14:tracePtLst>
          <p14:tracePt t="5947" x="1866900" y="844550"/>
          <p14:tracePt t="6083" x="1873250" y="844550"/>
          <p14:tracePt t="6100" x="1917700" y="844550"/>
          <p14:tracePt t="6115" x="2006600" y="844550"/>
          <p14:tracePt t="6120" x="2082800" y="844550"/>
          <p14:tracePt t="6130" x="2165350" y="844550"/>
          <p14:tracePt t="6145" x="2387600" y="844550"/>
          <p14:tracePt t="6162" x="2628900" y="844550"/>
          <p14:tracePt t="6178" x="2851150" y="844550"/>
          <p14:tracePt t="6195" x="3028950" y="844550"/>
          <p14:tracePt t="6211" x="3187700" y="844550"/>
          <p14:tracePt t="6228" x="3302000" y="844550"/>
          <p14:tracePt t="6245" x="3403600" y="844550"/>
          <p14:tracePt t="6261" x="3486150" y="844550"/>
          <p14:tracePt t="6278" x="3606800" y="844550"/>
          <p14:tracePt t="6294" x="3714750" y="844550"/>
          <p14:tracePt t="6311" x="3822700" y="844550"/>
          <p14:tracePt t="6328" x="3917950" y="844550"/>
          <p14:tracePt t="6345" x="4013200" y="844550"/>
          <p14:tracePt t="6362" x="4089400" y="844550"/>
          <p14:tracePt t="6378" x="4178300" y="857250"/>
          <p14:tracePt t="6395" x="4286250" y="869950"/>
          <p14:tracePt t="6412" x="4400550" y="869950"/>
          <p14:tracePt t="6429" x="4533900" y="869950"/>
          <p14:tracePt t="6432" x="4584700" y="869950"/>
          <p14:tracePt t="6444" x="4635500" y="869950"/>
          <p14:tracePt t="6461" x="4692650" y="869950"/>
          <p14:tracePt t="6478" x="4737100" y="869950"/>
          <p14:tracePt t="6495" x="4749800" y="869950"/>
          <p14:tracePt t="7359" x="0" y="0"/>
        </p14:tracePtLst>
        <p14:tracePtLst>
          <p14:tracePt t="8297" x="952500" y="1231900"/>
          <p14:tracePt t="8312" x="939800" y="1238250"/>
          <p14:tracePt t="8327" x="933450" y="1263650"/>
          <p14:tracePt t="8344" x="927100" y="1282700"/>
          <p14:tracePt t="8361" x="920750" y="1301750"/>
          <p14:tracePt t="8378" x="914400" y="1346200"/>
          <p14:tracePt t="8395" x="908050" y="1377950"/>
          <p14:tracePt t="8411" x="908050" y="1416050"/>
          <p14:tracePt t="8428" x="908050" y="1466850"/>
          <p14:tracePt t="8444" x="908050" y="1511300"/>
          <p14:tracePt t="8461" x="914400" y="1568450"/>
          <p14:tracePt t="8477" x="927100" y="1619250"/>
          <p14:tracePt t="8479" x="933450" y="1638300"/>
          <p14:tracePt t="8495" x="958850" y="1670050"/>
          <p14:tracePt t="8511" x="990600" y="1708150"/>
          <p14:tracePt t="8527" x="1028700" y="1733550"/>
          <p14:tracePt t="8544" x="1054100" y="1746250"/>
          <p14:tracePt t="8561" x="1073150" y="1752600"/>
          <p14:tracePt t="8577" x="1085850" y="1752600"/>
          <p14:tracePt t="8594" x="1104900" y="1752600"/>
          <p14:tracePt t="8611" x="1136650" y="1739900"/>
          <p14:tracePt t="8628" x="1168400" y="1714500"/>
          <p14:tracePt t="8645" x="1206500" y="1676400"/>
          <p14:tracePt t="8648" x="1225550" y="1663700"/>
          <p14:tracePt t="8660" x="1244600" y="1631950"/>
          <p14:tracePt t="8678" x="1276350" y="1581150"/>
          <p14:tracePt t="8695" x="1295400" y="1536700"/>
          <p14:tracePt t="8711" x="1308100" y="1485900"/>
          <p14:tracePt t="8727" x="1308100" y="1460500"/>
          <p14:tracePt t="8744" x="1308100" y="1435100"/>
          <p14:tracePt t="8760" x="1308100" y="1409700"/>
          <p14:tracePt t="8777" x="1301750" y="1397000"/>
          <p14:tracePt t="8794" x="1276350" y="1371600"/>
          <p14:tracePt t="8810" x="1263650" y="1365250"/>
          <p14:tracePt t="8827" x="1257300" y="1358900"/>
          <p14:tracePt t="8844" x="1244600" y="1352550"/>
          <p14:tracePt t="8861" x="1231900" y="1352550"/>
          <p14:tracePt t="8878" x="1225550" y="1352550"/>
          <p14:tracePt t="8895" x="1206500" y="1352550"/>
          <p14:tracePt t="8911" x="1187450" y="1358900"/>
          <p14:tracePt t="8928" x="1174750" y="1365250"/>
          <p14:tracePt t="8944" x="1162050" y="1397000"/>
          <p14:tracePt t="8961" x="1149350" y="1428750"/>
          <p14:tracePt t="8977" x="1149350" y="1460500"/>
          <p14:tracePt t="8994" x="1149350" y="1492250"/>
          <p14:tracePt t="9010" x="1155700" y="1530350"/>
          <p14:tracePt t="9027" x="1174750" y="1555750"/>
          <p14:tracePt t="9044" x="1200150" y="1581150"/>
          <p14:tracePt t="9060" x="1238250" y="1600200"/>
          <p14:tracePt t="9077" x="1276350" y="1612900"/>
          <p14:tracePt t="9094" x="1314450" y="1612900"/>
          <p14:tracePt t="9096" x="1327150" y="1612900"/>
          <p14:tracePt t="9111" x="1365250" y="1612900"/>
          <p14:tracePt t="9127" x="1390650" y="1606550"/>
          <p14:tracePt t="9144" x="1416050" y="1581150"/>
          <p14:tracePt t="9162" x="1428750" y="1549400"/>
          <p14:tracePt t="9178" x="1428750" y="1524000"/>
          <p14:tracePt t="9194" x="1428750" y="1498600"/>
          <p14:tracePt t="9210" x="1428750" y="1460500"/>
          <p14:tracePt t="9228" x="1409700" y="1441450"/>
          <p14:tracePt t="9244" x="1377950" y="1416050"/>
          <p14:tracePt t="9260" x="1352550" y="1397000"/>
          <p14:tracePt t="9277" x="1327150" y="1390650"/>
          <p14:tracePt t="9463" x="0" y="0"/>
        </p14:tracePtLst>
        <p14:tracePtLst>
          <p14:tracePt t="11778" x="3949700" y="1657350"/>
          <p14:tracePt t="11841" x="3949700" y="1663700"/>
          <p14:tracePt t="11857" x="3981450" y="1663700"/>
          <p14:tracePt t="11874" x="4044950" y="1663700"/>
          <p14:tracePt t="11886" x="4095750" y="1663700"/>
          <p14:tracePt t="11893" x="4159250" y="1663700"/>
          <p14:tracePt t="11911" x="4298950" y="1663700"/>
          <p14:tracePt t="11927" x="4533900" y="1663700"/>
          <p14:tracePt t="11943" x="4699000" y="1663700"/>
          <p14:tracePt t="11960" x="4851400" y="1663700"/>
          <p14:tracePt t="11976" x="4984750" y="1663700"/>
          <p14:tracePt t="11993" x="5073650" y="1663700"/>
          <p14:tracePt t="12009" x="5111750" y="1663700"/>
          <p14:tracePt t="12026" x="5130800" y="1663700"/>
          <p14:tracePt t="12058" x="5137150" y="1663700"/>
          <p14:tracePt t="12195" x="5143500" y="1663700"/>
          <p14:tracePt t="13119" x="0" y="0"/>
        </p14:tracePtLst>
        <p14:tracePtLst>
          <p14:tracePt t="13953" x="3879850" y="1682750"/>
          <p14:tracePt t="14066" x="3886200" y="1682750"/>
          <p14:tracePt t="14075" x="3911600" y="1682750"/>
          <p14:tracePt t="14092" x="4000500" y="1682750"/>
          <p14:tracePt t="14109" x="4159250" y="1682750"/>
          <p14:tracePt t="14111" x="4254500" y="1682750"/>
          <p14:tracePt t="14125" x="4362450" y="1682750"/>
          <p14:tracePt t="14142" x="4699000" y="1682750"/>
          <p14:tracePt t="14160" x="4883150" y="1682750"/>
          <p14:tracePt t="14176" x="5003800" y="1682750"/>
          <p14:tracePt t="14192" x="5054600" y="1682750"/>
          <p14:tracePt t="14209" x="5060950" y="1682750"/>
          <p14:tracePt t="14242" x="5073650" y="1682750"/>
          <p14:tracePt t="14259" x="5080000" y="1682750"/>
          <p14:tracePt t="14275" x="5092700" y="1682750"/>
          <p14:tracePt t="14292" x="5105400" y="1682750"/>
          <p14:tracePt t="14309" x="5124450" y="1682750"/>
          <p14:tracePt t="14325" x="5143500" y="1682750"/>
          <p14:tracePt t="14328" x="5162550" y="1689100"/>
          <p14:tracePt t="14344" x="5187950" y="1695450"/>
          <p14:tracePt t="14359" x="5213350" y="1701800"/>
          <p14:tracePt t="14375" x="5219700" y="1701800"/>
          <p14:tracePt t="14393" x="5226050" y="1701800"/>
          <p14:tracePt t="14607" x="0" y="0"/>
        </p14:tracePtLst>
        <p14:tracePtLst>
          <p14:tracePt t="15180" x="3854450" y="1708150"/>
          <p14:tracePt t="15241" x="3860800" y="1708150"/>
          <p14:tracePt t="15257" x="3886200" y="1708150"/>
          <p14:tracePt t="15271" x="3949700" y="1714500"/>
          <p14:tracePt t="15280" x="3981450" y="1714500"/>
          <p14:tracePt t="15292" x="4025900" y="1714500"/>
          <p14:tracePt t="15308" x="4165600" y="1733550"/>
          <p14:tracePt t="15325" x="4324350" y="1733550"/>
          <p14:tracePt t="15342" x="4527550" y="1758950"/>
          <p14:tracePt t="15358" x="4781550" y="1784350"/>
          <p14:tracePt t="15375" x="4908550" y="1790700"/>
          <p14:tracePt t="15392" x="5016500" y="1790700"/>
          <p14:tracePt t="15408" x="5124450" y="1790700"/>
          <p14:tracePt t="15425" x="5219700" y="1790700"/>
          <p14:tracePt t="15442" x="5264150" y="1790700"/>
          <p14:tracePt t="15459" x="5276850" y="1790700"/>
          <p14:tracePt t="15475" x="5283200" y="1790700"/>
          <p14:tracePt t="15521" x="5289550" y="1790700"/>
          <p14:tracePt t="15530" x="5295900" y="1790700"/>
          <p14:tracePt t="15542" x="5302250" y="1790700"/>
          <p14:tracePt t="15559" x="5340350" y="1790700"/>
          <p14:tracePt t="15575" x="5372100" y="1790700"/>
          <p14:tracePt t="15591" x="5378450" y="1790700"/>
          <p14:tracePt t="15872" x="0" y="0"/>
        </p14:tracePtLst>
        <p14:tracePtLst>
          <p14:tracePt t="16510" x="3873500" y="1695450"/>
          <p14:tracePt t="16619" x="3886200" y="1695450"/>
          <p14:tracePt t="16628" x="3911600" y="1695450"/>
          <p14:tracePt t="16641" x="3994150" y="1695450"/>
          <p14:tracePt t="16659" x="4146550" y="1695450"/>
          <p14:tracePt t="16663" x="4229100" y="1695450"/>
          <p14:tracePt t="16675" x="4324350" y="1695450"/>
          <p14:tracePt t="16692" x="4521200" y="1695450"/>
          <p14:tracePt t="16708" x="4711700" y="1695450"/>
          <p14:tracePt t="16725" x="4870450" y="1695450"/>
          <p14:tracePt t="16742" x="4997450" y="1695450"/>
          <p14:tracePt t="16744" x="5048250" y="1695450"/>
          <p14:tracePt t="16758" x="5092700" y="1695450"/>
          <p14:tracePt t="16774" x="5194300" y="1695450"/>
          <p14:tracePt t="16791" x="5226050" y="1695450"/>
          <p14:tracePt t="16808" x="5245100" y="1695450"/>
          <p14:tracePt t="16824" x="5251450" y="1695450"/>
          <p14:tracePt t="17440" x="0" y="0"/>
        </p14:tracePtLst>
        <p14:tracePtLst>
          <p14:tracePt t="18002" x="3879850" y="1682750"/>
          <p14:tracePt t="18024" x="3892550" y="1682750"/>
          <p14:tracePt t="18044" x="3905250" y="1682750"/>
          <p14:tracePt t="18057" x="3943350" y="1682750"/>
          <p14:tracePt t="18074" x="4006850" y="1682750"/>
          <p14:tracePt t="18091" x="4121150" y="1701800"/>
          <p14:tracePt t="18107" x="4241800" y="1720850"/>
          <p14:tracePt t="18124" x="4349750" y="1733550"/>
          <p14:tracePt t="18129" x="4400550" y="1733550"/>
          <p14:tracePt t="18141" x="4445000" y="1733550"/>
          <p14:tracePt t="18159" x="4527550" y="1733550"/>
          <p14:tracePt t="18175" x="4597400" y="1733550"/>
          <p14:tracePt t="18192" x="4648200" y="1733550"/>
          <p14:tracePt t="18208" x="4654550" y="1733550"/>
          <p14:tracePt t="18367" x="0" y="0"/>
        </p14:tracePtLst>
        <p14:tracePtLst>
          <p14:tracePt t="19170" x="5480050" y="1708150"/>
          <p14:tracePt t="19248" x="5486400" y="1708150"/>
          <p14:tracePt t="19258" x="5499100" y="1708150"/>
          <p14:tracePt t="19275" x="5549900" y="1708150"/>
          <p14:tracePt t="19291" x="5632450" y="1708150"/>
          <p14:tracePt t="19307" x="5746750" y="1708150"/>
          <p14:tracePt t="19324" x="5899150" y="1708150"/>
          <p14:tracePt t="19340" x="6045200" y="1708150"/>
          <p14:tracePt t="19357" x="6159500" y="1708150"/>
          <p14:tracePt t="19359" x="6203950" y="1708150"/>
          <p14:tracePt t="19374" x="6235700" y="1708150"/>
          <p14:tracePt t="19391" x="6286500" y="1708150"/>
          <p14:tracePt t="19407" x="6305550" y="1708150"/>
          <p14:tracePt t="19424" x="6330950" y="1708150"/>
          <p14:tracePt t="19441" x="6343650" y="1708150"/>
          <p14:tracePt t="19457" x="6350000" y="1708150"/>
          <p14:tracePt t="19816" x="0" y="0"/>
        </p14:tracePtLst>
        <p14:tracePtLst>
          <p14:tracePt t="22506" x="2190750" y="1390650"/>
          <p14:tracePt t="22523" x="2190750" y="1422400"/>
          <p14:tracePt t="22539" x="2190750" y="1454150"/>
          <p14:tracePt t="22556" x="2190750" y="1504950"/>
          <p14:tracePt t="22572" x="2197100" y="1549400"/>
          <p14:tracePt t="22589" x="2222500" y="1587500"/>
          <p14:tracePt t="22606" x="2247900" y="1625600"/>
          <p14:tracePt t="22606" x="2266950" y="1638300"/>
          <p14:tracePt t="22623" x="2298700" y="1663700"/>
          <p14:tracePt t="22639" x="2336800" y="1676400"/>
          <p14:tracePt t="22656" x="2349500" y="1682750"/>
          <p14:tracePt t="22673" x="2387600" y="1682750"/>
          <p14:tracePt t="22689" x="2419350" y="1670050"/>
          <p14:tracePt t="22706" x="2463800" y="1644650"/>
          <p14:tracePt t="22723" x="2495550" y="1606550"/>
          <p14:tracePt t="22739" x="2508250" y="1574800"/>
          <p14:tracePt t="22756" x="2508250" y="1543050"/>
          <p14:tracePt t="22772" x="2508250" y="1504950"/>
          <p14:tracePt t="22789" x="2489200" y="1466850"/>
          <p14:tracePt t="22806" x="2463800" y="1435100"/>
          <p14:tracePt t="22808" x="2444750" y="1422400"/>
          <p14:tracePt t="22822" x="2419350" y="1403350"/>
          <p14:tracePt t="22839" x="2393950" y="1390650"/>
          <p14:tracePt t="22913" x="2387600" y="1390650"/>
          <p14:tracePt t="22919" x="2381250" y="1390650"/>
          <p14:tracePt t="22928" x="2381250" y="1397000"/>
          <p14:tracePt t="22943" x="2381250" y="1416050"/>
          <p14:tracePt t="22956" x="2381250" y="1428750"/>
          <p14:tracePt t="22973" x="2381250" y="1473200"/>
          <p14:tracePt t="22989" x="2381250" y="1524000"/>
          <p14:tracePt t="22991" x="2387600" y="1543050"/>
          <p14:tracePt t="23006" x="2400300" y="1555750"/>
          <p14:tracePt t="23023" x="2432050" y="1587500"/>
          <p14:tracePt t="23047" x="2438400" y="1587500"/>
          <p14:tracePt t="23055" x="2444750" y="1587500"/>
          <p14:tracePt t="23072" x="2451100" y="1587500"/>
          <p14:tracePt t="23089" x="2463800" y="1587500"/>
          <p14:tracePt t="23106" x="2470150" y="1568450"/>
          <p14:tracePt t="23122" x="2470150" y="1536700"/>
          <p14:tracePt t="23139" x="2470150" y="1498600"/>
          <p14:tracePt t="23156" x="2451100" y="1473200"/>
          <p14:tracePt t="23173" x="2419350" y="1454150"/>
          <p14:tracePt t="23176" x="2400300" y="1447800"/>
          <p14:tracePt t="23189" x="2393950" y="1441450"/>
          <p14:tracePt t="23206" x="2387600" y="1441450"/>
          <p14:tracePt t="23223" x="2381250" y="1441450"/>
          <p14:tracePt t="23247" x="2374900" y="1441450"/>
          <p14:tracePt t="23271" x="2374900" y="1447800"/>
          <p14:tracePt t="23279" x="2374900" y="1473200"/>
          <p14:tracePt t="23289" x="2381250" y="1485900"/>
          <p14:tracePt t="23306" x="2387600" y="1498600"/>
          <p14:tracePt t="23322" x="2393950" y="1504950"/>
          <p14:tracePt t="24136" x="0" y="0"/>
        </p14:tracePtLst>
        <p14:tracePtLst>
          <p14:tracePt t="26999" x="927100" y="1689100"/>
          <p14:tracePt t="27087" x="946150" y="1689100"/>
          <p14:tracePt t="27095" x="977900" y="1689100"/>
          <p14:tracePt t="27104" x="1022350" y="1695450"/>
          <p14:tracePt t="27121" x="1130300" y="1695450"/>
          <p14:tracePt t="27137" x="1276350" y="1695450"/>
          <p14:tracePt t="27154" x="1403350" y="1695450"/>
          <p14:tracePt t="27171" x="1479550" y="1695450"/>
          <p14:tracePt t="27187" x="1517650" y="1695450"/>
          <p14:tracePt t="27204" x="1536700" y="1695450"/>
          <p14:tracePt t="27221" x="1543050" y="1695450"/>
          <p14:tracePt t="27254" x="1549400" y="1695450"/>
          <p14:tracePt t="27271" x="1562100" y="1695450"/>
          <p14:tracePt t="27288" x="1568450" y="1695450"/>
          <p14:tracePt t="27304" x="1574800" y="1695450"/>
          <p14:tracePt t="27337" x="1581150" y="1695450"/>
          <p14:tracePt t="27431" x="1587500" y="1695450"/>
          <p14:tracePt t="27440" x="1593850" y="1689100"/>
          <p14:tracePt t="27463" x="1593850" y="1676400"/>
          <p14:tracePt t="27472" x="1593850" y="1663700"/>
          <p14:tracePt t="27479" x="1593850" y="1651000"/>
          <p14:tracePt t="27488" x="1593850" y="1625600"/>
          <p14:tracePt t="27505" x="1574800" y="1581150"/>
          <p14:tracePt t="27521" x="1543050" y="1536700"/>
          <p14:tracePt t="27538" x="1492250" y="1479550"/>
          <p14:tracePt t="27554" x="1435100" y="1435100"/>
          <p14:tracePt t="27571" x="1384300" y="1390650"/>
          <p14:tracePt t="27587" x="1333500" y="1352550"/>
          <p14:tracePt t="27606" x="1289050" y="1320800"/>
          <p14:tracePt t="27621" x="1263650" y="1295400"/>
          <p14:tracePt t="27638" x="1238250" y="1289050"/>
          <p14:tracePt t="27654" x="1219200" y="1282700"/>
          <p14:tracePt t="27671" x="1200150" y="1282700"/>
          <p14:tracePt t="27687" x="1174750" y="1282700"/>
          <p14:tracePt t="27704" x="1136650" y="1282700"/>
          <p14:tracePt t="27721" x="1098550" y="1289050"/>
          <p14:tracePt t="27738" x="1060450" y="1301750"/>
          <p14:tracePt t="27754" x="1035050" y="1320800"/>
          <p14:tracePt t="27771" x="1009650" y="1346200"/>
          <p14:tracePt t="27787" x="1003300" y="1365250"/>
          <p14:tracePt t="27804" x="990600" y="1390650"/>
          <p14:tracePt t="27821" x="990600" y="1403350"/>
          <p14:tracePt t="27837" x="990600" y="1422400"/>
          <p14:tracePt t="27839" x="990600" y="1435100"/>
          <p14:tracePt t="27854" x="990600" y="1466850"/>
          <p14:tracePt t="27871" x="990600" y="1504950"/>
          <p14:tracePt t="27887" x="1003300" y="1549400"/>
          <p14:tracePt t="27904" x="1022350" y="1593850"/>
          <p14:tracePt t="27920" x="1035050" y="1625600"/>
          <p14:tracePt t="27937" x="1054100" y="1651000"/>
          <p14:tracePt t="27954" x="1066800" y="1657350"/>
          <p14:tracePt t="27971" x="1098550" y="1676400"/>
          <p14:tracePt t="27987" x="1136650" y="1682750"/>
          <p14:tracePt t="28004" x="1206500" y="1682750"/>
          <p14:tracePt t="28020" x="1257300" y="1682750"/>
          <p14:tracePt t="28038" x="1314450" y="1682750"/>
          <p14:tracePt t="28054" x="1365250" y="1663700"/>
          <p14:tracePt t="28070" x="1384300" y="1631950"/>
          <p14:tracePt t="28087" x="1397000" y="1612900"/>
          <p14:tracePt t="28104" x="1403350" y="1587500"/>
          <p14:tracePt t="28120" x="1403350" y="1562100"/>
          <p14:tracePt t="28137" x="1403350" y="1530350"/>
          <p14:tracePt t="28154" x="1384300" y="1498600"/>
          <p14:tracePt t="28170" x="1365250" y="1466850"/>
          <p14:tracePt t="28187" x="1320800" y="1435100"/>
          <p14:tracePt t="28204" x="1263650" y="1409700"/>
          <p14:tracePt t="28221" x="1212850" y="1390650"/>
          <p14:tracePt t="28223" x="1187450" y="1384300"/>
          <p14:tracePt t="28238" x="1181100" y="1384300"/>
          <p14:tracePt t="28254" x="1162050" y="1384300"/>
          <p14:tracePt t="28271" x="1143000" y="1384300"/>
          <p14:tracePt t="28287" x="1117600" y="1384300"/>
          <p14:tracePt t="28304" x="1098550" y="1397000"/>
          <p14:tracePt t="28320" x="1085850" y="1416050"/>
          <p14:tracePt t="28337" x="1073150" y="1447800"/>
          <p14:tracePt t="28354" x="1073150" y="1473200"/>
          <p14:tracePt t="28370" x="1073150" y="1504950"/>
          <p14:tracePt t="28387" x="1073150" y="1549400"/>
          <p14:tracePt t="28404" x="1085850" y="1581150"/>
          <p14:tracePt t="28420" x="1111250" y="1612900"/>
          <p14:tracePt t="28437" x="1130300" y="1638300"/>
          <p14:tracePt t="28439" x="1143000" y="1644650"/>
          <p14:tracePt t="28454" x="1155700" y="1657350"/>
          <p14:tracePt t="28471" x="1219200" y="1682750"/>
          <p14:tracePt t="28487" x="1250950" y="1695450"/>
          <p14:tracePt t="28504" x="1276350" y="1701800"/>
          <p14:tracePt t="28521" x="1301750" y="1701800"/>
          <p14:tracePt t="28537" x="1308100" y="1701800"/>
          <p14:tracePt t="28554" x="1327150" y="1695450"/>
          <p14:tracePt t="28570" x="1339850" y="1670050"/>
          <p14:tracePt t="28587" x="1352550" y="1631950"/>
          <p14:tracePt t="28604" x="1358900" y="1612900"/>
          <p14:tracePt t="28620" x="1358900" y="1587500"/>
          <p14:tracePt t="28637" x="1352550" y="1543050"/>
          <p14:tracePt t="28654" x="1333500" y="1517650"/>
          <p14:tracePt t="28654" x="1320800" y="1498600"/>
          <p14:tracePt t="28670" x="1295400" y="1460500"/>
          <p14:tracePt t="28687" x="1270000" y="1441450"/>
          <p14:tracePt t="28704" x="1244600" y="1422400"/>
          <p14:tracePt t="28721" x="1225550" y="1409700"/>
          <p14:tracePt t="28737" x="1212850" y="1403350"/>
          <p14:tracePt t="28754" x="1206500" y="1403350"/>
          <p14:tracePt t="28771" x="1187450" y="1403350"/>
          <p14:tracePt t="28787" x="1168400" y="1409700"/>
          <p14:tracePt t="28804" x="1155700" y="1447800"/>
          <p14:tracePt t="28820" x="1136650" y="1479550"/>
          <p14:tracePt t="28837" x="1136650" y="1511300"/>
          <p14:tracePt t="28854" x="1136650" y="1555750"/>
          <p14:tracePt t="28855" x="1136650" y="1581150"/>
          <p14:tracePt t="28870" x="1149350" y="1606550"/>
          <p14:tracePt t="28887" x="1168400" y="1631950"/>
          <p14:tracePt t="28903" x="1181100" y="1638300"/>
          <p14:tracePt t="28920" x="1193800" y="1651000"/>
          <p14:tracePt t="28937" x="1212850" y="1657350"/>
          <p14:tracePt t="28953" x="1225550" y="1657350"/>
          <p14:tracePt t="28971" x="1244600" y="1657350"/>
          <p14:tracePt t="28987" x="1263650" y="1657350"/>
          <p14:tracePt t="29003" x="1270000" y="1644650"/>
          <p14:tracePt t="29020" x="1282700" y="1625600"/>
          <p14:tracePt t="29023" x="1282700" y="1619250"/>
          <p14:tracePt t="29037" x="1282700" y="1600200"/>
          <p14:tracePt t="29054" x="1282700" y="1574800"/>
          <p14:tracePt t="29070" x="1270000" y="1524000"/>
          <p14:tracePt t="29087" x="1257300" y="1504950"/>
          <p14:tracePt t="29103" x="1225550" y="1492250"/>
          <p14:tracePt t="29120" x="1206500" y="1485900"/>
          <p14:tracePt t="29137" x="1193800" y="1485900"/>
          <p14:tracePt t="29153" x="1181100" y="1485900"/>
          <p14:tracePt t="29170" x="1174750" y="1485900"/>
          <p14:tracePt t="29187" x="1174750" y="1498600"/>
          <p14:tracePt t="29204" x="1174750" y="1517650"/>
          <p14:tracePt t="29220" x="1174750" y="1543050"/>
          <p14:tracePt t="29237" x="1206500" y="1568450"/>
          <p14:tracePt t="29239" x="1225550" y="1581150"/>
          <p14:tracePt t="29254" x="1231900" y="1587500"/>
          <p14:tracePt t="29271" x="1250950" y="1587500"/>
          <p14:tracePt t="29287" x="1263650" y="1587500"/>
          <p14:tracePt t="29303" x="1276350" y="1581150"/>
          <p14:tracePt t="29320" x="1289050" y="1562100"/>
          <p14:tracePt t="29337" x="1301750" y="1530350"/>
          <p14:tracePt t="29354" x="1301750" y="1511300"/>
          <p14:tracePt t="29370" x="1301750" y="1492250"/>
          <p14:tracePt t="29387" x="1301750" y="1485900"/>
          <p14:tracePt t="29403" x="1295400" y="1479550"/>
          <p14:tracePt t="29727" x="0" y="0"/>
        </p14:tracePtLst>
        <p14:tracePtLst>
          <p14:tracePt t="32578" x="7480300" y="1612900"/>
          <p14:tracePt t="32593" x="7499350" y="1612900"/>
          <p14:tracePt t="32607" x="7524750" y="1612900"/>
          <p14:tracePt t="32619" x="7543800" y="1612900"/>
          <p14:tracePt t="32636" x="7581900" y="1612900"/>
          <p14:tracePt t="32652" x="7632700" y="1612900"/>
          <p14:tracePt t="32669" x="7702550" y="1612900"/>
          <p14:tracePt t="32685" x="7804150" y="1612900"/>
          <p14:tracePt t="32702" x="8026400" y="1612900"/>
          <p14:tracePt t="32719" x="8191500" y="1612900"/>
          <p14:tracePt t="32736" x="8369300" y="1612900"/>
          <p14:tracePt t="32753" x="8547100" y="1612900"/>
          <p14:tracePt t="32769" x="8718550" y="1612900"/>
          <p14:tracePt t="32786" x="8864600" y="1612900"/>
          <p14:tracePt t="32802" x="8985250" y="1612900"/>
          <p14:tracePt t="32819" x="9093200" y="1612900"/>
          <p14:tracePt t="32836" x="9175750" y="1612900"/>
          <p14:tracePt t="32852" x="9264650" y="1612900"/>
          <p14:tracePt t="32869" x="9340850" y="1612900"/>
          <p14:tracePt t="32885" x="9417050" y="1612900"/>
          <p14:tracePt t="32902" x="9512300" y="1612900"/>
          <p14:tracePt t="32919" x="9575800" y="1612900"/>
          <p14:tracePt t="32935" x="9645650" y="1612900"/>
          <p14:tracePt t="32952" x="9690100" y="1612900"/>
          <p14:tracePt t="32969" x="9728200" y="1612900"/>
          <p14:tracePt t="32986" x="9759950" y="1612900"/>
          <p14:tracePt t="33002" x="9798050" y="1612900"/>
          <p14:tracePt t="33019" x="9842500" y="1612900"/>
          <p14:tracePt t="33036" x="9874250" y="1612900"/>
          <p14:tracePt t="33052" x="9906000" y="1612900"/>
          <p14:tracePt t="33069" x="9937750" y="1612900"/>
          <p14:tracePt t="33085" x="9950450" y="1612900"/>
          <p14:tracePt t="33086" x="9956800" y="1612900"/>
          <p14:tracePt t="33295" x="0" y="0"/>
        </p14:tracePtLst>
        <p14:tracePtLst>
          <p14:tracePt t="34031" x="7981950" y="1612900"/>
          <p14:tracePt t="34079" x="7988300" y="1612900"/>
          <p14:tracePt t="34087" x="8013700" y="1612900"/>
          <p14:tracePt t="34095" x="8032750" y="1612900"/>
          <p14:tracePt t="34102" x="8077200" y="1612900"/>
          <p14:tracePt t="34118" x="8204200" y="1612900"/>
          <p14:tracePt t="34135" x="8382000" y="1612900"/>
          <p14:tracePt t="34152" x="8591550" y="1612900"/>
          <p14:tracePt t="34168" x="8813800" y="1612900"/>
          <p14:tracePt t="34185" x="8997950" y="1612900"/>
          <p14:tracePt t="34202" x="9169400" y="1612900"/>
          <p14:tracePt t="34218" x="9296400" y="1612900"/>
          <p14:tracePt t="34235" x="9391650" y="1612900"/>
          <p14:tracePt t="34252" x="9467850" y="1612900"/>
          <p14:tracePt t="34269" x="9531350" y="1612900"/>
          <p14:tracePt t="34285" x="9607550" y="1612900"/>
          <p14:tracePt t="34302" x="9696450" y="1612900"/>
          <p14:tracePt t="34303" x="9740900" y="1612900"/>
          <p14:tracePt t="34319" x="9823450" y="1612900"/>
          <p14:tracePt t="34335" x="9912350" y="1619250"/>
          <p14:tracePt t="34352" x="10001250" y="1625600"/>
          <p14:tracePt t="34368" x="10090150" y="1631950"/>
          <p14:tracePt t="34385" x="10166350" y="1631950"/>
          <p14:tracePt t="34402" x="10248900" y="1631950"/>
          <p14:tracePt t="34418" x="10312400" y="1631950"/>
          <p14:tracePt t="34435" x="10388600" y="1631950"/>
          <p14:tracePt t="34452" x="10458450" y="1631950"/>
          <p14:tracePt t="34468" x="10521950" y="1631950"/>
          <p14:tracePt t="34485" x="10566400" y="1631950"/>
          <p14:tracePt t="34502" x="10629900" y="1631950"/>
          <p14:tracePt t="34519" x="10655300" y="1631950"/>
          <p14:tracePt t="34535" x="10674350" y="1631950"/>
          <p14:tracePt t="34552" x="10706100" y="1631950"/>
          <p14:tracePt t="34569" x="10744200" y="1631950"/>
          <p14:tracePt t="34585" x="10775950" y="1631950"/>
          <p14:tracePt t="34602" x="10801350" y="1631950"/>
          <p14:tracePt t="34618" x="10826750" y="1631950"/>
          <p14:tracePt t="34635" x="10833100" y="1631950"/>
          <p14:tracePt t="34652" x="10839450" y="1631950"/>
          <p14:tracePt t="34668" x="10858500" y="1631950"/>
          <p14:tracePt t="34685" x="10864850" y="1631950"/>
          <p14:tracePt t="34702" x="10877550" y="1631950"/>
          <p14:tracePt t="34703" x="10890250" y="1631950"/>
          <p14:tracePt t="34718" x="10902950" y="1631950"/>
          <p14:tracePt t="34735" x="10909300" y="1631950"/>
          <p14:tracePt t="34752" x="10922000" y="1631950"/>
          <p14:tracePt t="34769" x="10928350" y="1631950"/>
          <p14:tracePt t="34975" x="0" y="0"/>
        </p14:tracePtLst>
        <p14:tracePtLst>
          <p14:tracePt t="35588" x="8826500" y="1619250"/>
          <p14:tracePt t="35644" x="8845550" y="1619250"/>
          <p14:tracePt t="35663" x="8940800" y="1619250"/>
          <p14:tracePt t="35679" x="9194800" y="1619250"/>
          <p14:tracePt t="35692" x="9309100" y="1619250"/>
          <p14:tracePt t="35701" x="9423400" y="1619250"/>
          <p14:tracePt t="35718" x="9759950" y="1619250"/>
          <p14:tracePt t="35735" x="9937750" y="1619250"/>
          <p14:tracePt t="35752" x="10090150" y="1619250"/>
          <p14:tracePt t="35768" x="10217150" y="1619250"/>
          <p14:tracePt t="35785" x="10325100" y="1619250"/>
          <p14:tracePt t="35802" x="10439400" y="1619250"/>
          <p14:tracePt t="35819" x="10534650" y="1619250"/>
          <p14:tracePt t="35835" x="10623550" y="1619250"/>
          <p14:tracePt t="35851" x="10680700" y="1619250"/>
          <p14:tracePt t="35868" x="10712450" y="1619250"/>
          <p14:tracePt t="35885" x="10725150" y="1619250"/>
          <p14:tracePt t="36119" x="0" y="0"/>
        </p14:tracePtLst>
        <p14:tracePtLst>
          <p14:tracePt t="37411" x="5695950" y="1612900"/>
          <p14:tracePt t="37443" x="5708650" y="1612900"/>
          <p14:tracePt t="37453" x="5721350" y="1612900"/>
          <p14:tracePt t="37468" x="5765800" y="1612900"/>
          <p14:tracePt t="37484" x="5816600" y="1612900"/>
          <p14:tracePt t="37487" x="5873750" y="1612900"/>
          <p14:tracePt t="37501" x="5937250" y="1612900"/>
          <p14:tracePt t="37519" x="6197600" y="1612900"/>
          <p14:tracePt t="37535" x="6457950" y="1612900"/>
          <p14:tracePt t="37551" x="6718300" y="1612900"/>
          <p14:tracePt t="37568" x="6965950" y="1612900"/>
          <p14:tracePt t="37585" x="7169150" y="1612900"/>
          <p14:tracePt t="37601" x="7334250" y="1612900"/>
          <p14:tracePt t="37617" x="7505700" y="1612900"/>
          <p14:tracePt t="37634" x="7683500" y="1612900"/>
          <p14:tracePt t="37651" x="7874000" y="1612900"/>
          <p14:tracePt t="37667" x="8051800" y="1612900"/>
          <p14:tracePt t="37684" x="8210550" y="1612900"/>
          <p14:tracePt t="37701" x="8324850" y="1612900"/>
          <p14:tracePt t="37717" x="8401050" y="1612900"/>
          <p14:tracePt t="37719" x="8426450" y="1612900"/>
          <p14:tracePt t="37734" x="8451850" y="1612900"/>
          <p14:tracePt t="37751" x="8489950" y="1612900"/>
          <p14:tracePt t="37768" x="8502650" y="1612900"/>
          <p14:tracePt t="37785" x="8509000" y="1612900"/>
          <p14:tracePt t="37818" x="8515350" y="1612900"/>
          <p14:tracePt t="37835" x="8521700" y="1612900"/>
          <p14:tracePt t="38151" x="0" y="0"/>
        </p14:tracePtLst>
        <p14:tracePtLst>
          <p14:tracePt t="39338" x="5772150" y="1651000"/>
          <p14:tracePt t="39393" x="5791200" y="1657350"/>
          <p14:tracePt t="39408" x="5810250" y="1657350"/>
          <p14:tracePt t="39417" x="5835650" y="1657350"/>
          <p14:tracePt t="39433" x="5899150" y="1657350"/>
          <p14:tracePt t="39450" x="6000750" y="1657350"/>
          <p14:tracePt t="39467" x="6159500" y="1657350"/>
          <p14:tracePt t="39483" x="6362700" y="1657350"/>
          <p14:tracePt t="39500" x="6572250" y="1657350"/>
          <p14:tracePt t="39506" x="6686550" y="1657350"/>
          <p14:tracePt t="39517" x="6800850" y="1657350"/>
          <p14:tracePt t="39534" x="7023100" y="1657350"/>
          <p14:tracePt t="39551" x="7327900" y="1657350"/>
          <p14:tracePt t="39567" x="7493000" y="1657350"/>
          <p14:tracePt t="39584" x="7613650" y="1657350"/>
          <p14:tracePt t="39601" x="7696200" y="1657350"/>
          <p14:tracePt t="39617" x="7753350" y="1657350"/>
          <p14:tracePt t="39634" x="7804150" y="1657350"/>
          <p14:tracePt t="39650" x="7867650" y="1657350"/>
          <p14:tracePt t="39667" x="7943850" y="1657350"/>
          <p14:tracePt t="39683" x="8039100" y="1657350"/>
          <p14:tracePt t="39700" x="8147050" y="1657350"/>
          <p14:tracePt t="39717" x="8242300" y="1657350"/>
          <p14:tracePt t="39733" x="8331200" y="1657350"/>
          <p14:tracePt t="39735" x="8369300" y="1657350"/>
          <p14:tracePt t="39750" x="8407400" y="1657350"/>
          <p14:tracePt t="39767" x="8502650" y="1657350"/>
          <p14:tracePt t="39784" x="8547100" y="1657350"/>
          <p14:tracePt t="39801" x="8616950" y="1657350"/>
          <p14:tracePt t="39817" x="8667750" y="1657350"/>
          <p14:tracePt t="39833" x="8737600" y="1657350"/>
          <p14:tracePt t="39850" x="8794750" y="1657350"/>
          <p14:tracePt t="39867" x="8845550" y="1657350"/>
          <p14:tracePt t="39883" x="8909050" y="1657350"/>
          <p14:tracePt t="39900" x="8966200" y="1657350"/>
          <p14:tracePt t="39917" x="9023350" y="1657350"/>
          <p14:tracePt t="39919" x="9048750" y="1657350"/>
          <p14:tracePt t="39933" x="9080500" y="1657350"/>
          <p14:tracePt t="39950" x="9144000" y="1657350"/>
          <p14:tracePt t="39951" x="9175750" y="1657350"/>
          <p14:tracePt t="39966" x="9239250" y="1657350"/>
          <p14:tracePt t="39983" x="9309100" y="1657350"/>
          <p14:tracePt t="40000" x="9353550" y="1657350"/>
          <p14:tracePt t="40017" x="9398000" y="1657350"/>
          <p14:tracePt t="40034" x="9429750" y="1657350"/>
          <p14:tracePt t="40051" x="9461500" y="1657350"/>
          <p14:tracePt t="40067" x="9499600" y="1657350"/>
          <p14:tracePt t="40084" x="9544050" y="1657350"/>
          <p14:tracePt t="40101" x="9594850" y="1657350"/>
          <p14:tracePt t="40103" x="9613900" y="1657350"/>
          <p14:tracePt t="40117" x="9639300" y="1657350"/>
          <p14:tracePt t="40133" x="9677400" y="1657350"/>
          <p14:tracePt t="40135" x="9696450" y="1657350"/>
          <p14:tracePt t="40150" x="9715500" y="1657350"/>
          <p14:tracePt t="40166" x="9766300" y="1657350"/>
          <p14:tracePt t="40183" x="9791700" y="1657350"/>
          <p14:tracePt t="40200" x="9810750" y="1657350"/>
          <p14:tracePt t="40217" x="9842500" y="1657350"/>
          <p14:tracePt t="40233" x="9861550" y="1657350"/>
          <p14:tracePt t="40250" x="9880600" y="1657350"/>
          <p14:tracePt t="40267" x="9906000" y="1657350"/>
          <p14:tracePt t="40284" x="9931400" y="1657350"/>
          <p14:tracePt t="40300" x="9963150" y="1657350"/>
          <p14:tracePt t="40303" x="9969500" y="1657350"/>
          <p14:tracePt t="40317" x="9988550" y="1657350"/>
          <p14:tracePt t="40334" x="10007600" y="1657350"/>
          <p14:tracePt t="40351" x="10045700" y="1657350"/>
          <p14:tracePt t="40367" x="10058400" y="1657350"/>
          <p14:tracePt t="40383" x="10071100" y="1657350"/>
          <p14:tracePt t="40400" x="10077450" y="1657350"/>
          <p14:tracePt t="40416" x="10083800" y="1657350"/>
          <p14:tracePt t="40551" x="0" y="0"/>
        </p14:tracePtLst>
        <p14:tracePtLst>
          <p14:tracePt t="43402" x="8572500" y="1644650"/>
          <p14:tracePt t="43468" x="8591550" y="1644650"/>
          <p14:tracePt t="43484" x="8642350" y="1644650"/>
          <p14:tracePt t="43499" x="8737600" y="1644650"/>
          <p14:tracePt t="43516" x="8864600" y="1644650"/>
          <p14:tracePt t="43533" x="9036050" y="1644650"/>
          <p14:tracePt t="43536" x="9131300" y="1644650"/>
          <p14:tracePt t="43549" x="9220200" y="1644650"/>
          <p14:tracePt t="43565" x="9410700" y="1644650"/>
          <p14:tracePt t="43583" x="9664700" y="1644650"/>
          <p14:tracePt t="43599" x="9823450" y="1644650"/>
          <p14:tracePt t="43616" x="9982200" y="1644650"/>
          <p14:tracePt t="43632" x="10128250" y="1644650"/>
          <p14:tracePt t="43649" x="10248900" y="1644650"/>
          <p14:tracePt t="43665" x="10325100" y="1644650"/>
          <p14:tracePt t="43682" x="10363200" y="1644650"/>
          <p14:tracePt t="43699" x="10382250" y="1644650"/>
          <p14:tracePt t="43715" x="10414000" y="1644650"/>
          <p14:tracePt t="43732" x="10426700" y="1644650"/>
          <p14:tracePt t="43748" x="10433050" y="1644650"/>
          <p14:tracePt t="43959" x="0" y="0"/>
        </p14:tracePtLst>
        <p14:tracePtLst>
          <p14:tracePt t="45115" x="1079500" y="1606550"/>
          <p14:tracePt t="45179" x="1085850" y="1606550"/>
          <p14:tracePt t="45194" x="1123950" y="1606550"/>
          <p14:tracePt t="45209" x="1187450" y="1606550"/>
          <p14:tracePt t="45215" x="1250950" y="1606550"/>
          <p14:tracePt t="45232" x="1441450" y="1606550"/>
          <p14:tracePt t="45248" x="1720850" y="1606550"/>
          <p14:tracePt t="45265" x="2133600" y="1606550"/>
          <p14:tracePt t="45282" x="2540000" y="1606550"/>
          <p14:tracePt t="45299" x="2914650" y="1606550"/>
          <p14:tracePt t="45315" x="3181350" y="1606550"/>
          <p14:tracePt t="45332" x="3359150" y="1606550"/>
          <p14:tracePt t="45349" x="3467100" y="1606550"/>
          <p14:tracePt t="45351" x="3498850" y="1606550"/>
          <p14:tracePt t="45365" x="3530600" y="1606550"/>
          <p14:tracePt t="45381" x="3575050" y="1606550"/>
          <p14:tracePt t="45399" x="3663950" y="1606550"/>
          <p14:tracePt t="45415" x="3721100" y="1606550"/>
          <p14:tracePt t="45431" x="3759200" y="1606550"/>
          <p14:tracePt t="45448" x="3765550" y="1606550"/>
          <p14:tracePt t="45711" x="0" y="0"/>
        </p14:tracePtLst>
        <p14:tracePtLst>
          <p14:tracePt t="48372" x="996950" y="1339850"/>
          <p14:tracePt t="48402" x="990600" y="1339850"/>
          <p14:tracePt t="48427" x="990600" y="1346200"/>
          <p14:tracePt t="48442" x="984250" y="1358900"/>
          <p14:tracePt t="48455" x="984250" y="1377950"/>
          <p14:tracePt t="48464" x="977900" y="1403350"/>
          <p14:tracePt t="48480" x="977900" y="1422400"/>
          <p14:tracePt t="48497" x="971550" y="1447800"/>
          <p14:tracePt t="48514" x="971550" y="1466850"/>
          <p14:tracePt t="48530" x="971550" y="1498600"/>
          <p14:tracePt t="48547" x="971550" y="1517650"/>
          <p14:tracePt t="48564" x="971550" y="1536700"/>
          <p14:tracePt t="48581" x="977900" y="1568450"/>
          <p14:tracePt t="48597" x="984250" y="1574800"/>
          <p14:tracePt t="48614" x="990600" y="1600200"/>
          <p14:tracePt t="48631" x="1003300" y="1619250"/>
          <p14:tracePt t="48647" x="1016000" y="1625600"/>
          <p14:tracePt t="48664" x="1022350" y="1638300"/>
          <p14:tracePt t="48680" x="1041400" y="1651000"/>
          <p14:tracePt t="48697" x="1054100" y="1657350"/>
          <p14:tracePt t="48714" x="1085850" y="1657350"/>
          <p14:tracePt t="48730" x="1136650" y="1657350"/>
          <p14:tracePt t="48747" x="1181100" y="1657350"/>
          <p14:tracePt t="48763" x="1231900" y="1657350"/>
          <p14:tracePt t="48780" x="1276350" y="1651000"/>
          <p14:tracePt t="48797" x="1308100" y="1638300"/>
          <p14:tracePt t="48814" x="1320800" y="1625600"/>
          <p14:tracePt t="48831" x="1333500" y="1600200"/>
          <p14:tracePt t="48847" x="1339850" y="1568450"/>
          <p14:tracePt t="48864" x="1339850" y="1543050"/>
          <p14:tracePt t="48881" x="1339850" y="1511300"/>
          <p14:tracePt t="48897" x="1327150" y="1479550"/>
          <p14:tracePt t="48914" x="1301750" y="1454150"/>
          <p14:tracePt t="48930" x="1276350" y="1422400"/>
          <p14:tracePt t="48947" x="1238250" y="1390650"/>
          <p14:tracePt t="48963" x="1206500" y="1365250"/>
          <p14:tracePt t="48980" x="1174750" y="1358900"/>
          <p14:tracePt t="48997" x="1155700" y="1346200"/>
          <p14:tracePt t="49013" x="1149350" y="1346200"/>
          <p14:tracePt t="49030" x="1136650" y="1346200"/>
          <p14:tracePt t="49047" x="1123950" y="1346200"/>
          <p14:tracePt t="49063" x="1111250" y="1346200"/>
          <p14:tracePt t="49081" x="1104900" y="1352550"/>
          <p14:tracePt t="49098" x="1098550" y="1365250"/>
          <p14:tracePt t="49115" x="1092200" y="1403350"/>
          <p14:tracePt t="49130" x="1092200" y="1428750"/>
          <p14:tracePt t="49148" x="1092200" y="1460500"/>
          <p14:tracePt t="49164" x="1092200" y="1504950"/>
          <p14:tracePt t="49180" x="1092200" y="1536700"/>
          <p14:tracePt t="49197" x="1104900" y="1562100"/>
          <p14:tracePt t="49199" x="1111250" y="1574800"/>
          <p14:tracePt t="49214" x="1117600" y="1587500"/>
          <p14:tracePt t="49231" x="1162050" y="1619250"/>
          <p14:tracePt t="49247" x="1193800" y="1631950"/>
          <p14:tracePt t="49264" x="1238250" y="1644650"/>
          <p14:tracePt t="49280" x="1263650" y="1644650"/>
          <p14:tracePt t="49297" x="1289050" y="1644650"/>
          <p14:tracePt t="49314" x="1320800" y="1644650"/>
          <p14:tracePt t="49331" x="1327150" y="1638300"/>
          <p14:tracePt t="49347" x="1339850" y="1612900"/>
          <p14:tracePt t="49364" x="1346200" y="1593850"/>
          <p14:tracePt t="49381" x="1346200" y="1568450"/>
          <p14:tracePt t="49384" x="1346200" y="1549400"/>
          <p14:tracePt t="49397" x="1346200" y="1524000"/>
          <p14:tracePt t="49414" x="1339850" y="1492250"/>
          <p14:tracePt t="49431" x="1308100" y="1435100"/>
          <p14:tracePt t="49447" x="1270000" y="1409700"/>
          <p14:tracePt t="49463" x="1225550" y="1384300"/>
          <p14:tracePt t="49480" x="1187450" y="1371600"/>
          <p14:tracePt t="49497" x="1149350" y="1358900"/>
          <p14:tracePt t="49513" x="1136650" y="1358900"/>
          <p14:tracePt t="49530" x="1117600" y="1358900"/>
          <p14:tracePt t="49547" x="1079500" y="1365250"/>
          <p14:tracePt t="49563" x="1060450" y="1384300"/>
          <p14:tracePt t="49580" x="1041400" y="1422400"/>
          <p14:tracePt t="49597" x="1028700" y="1447800"/>
          <p14:tracePt t="49599" x="1028700" y="1454150"/>
          <p14:tracePt t="49613" x="1028700" y="1466850"/>
          <p14:tracePt t="49630" x="1028700" y="1485900"/>
          <p14:tracePt t="49631" x="1028700" y="1492250"/>
          <p14:tracePt t="49647" x="1028700" y="1524000"/>
          <p14:tracePt t="49664" x="1041400" y="1536700"/>
          <p14:tracePt t="49680" x="1047750" y="1549400"/>
          <p14:tracePt t="49696" x="1060450" y="1555750"/>
          <p14:tracePt t="49713" x="1073150" y="1562100"/>
          <p14:tracePt t="49730" x="1098550" y="1568450"/>
          <p14:tracePt t="49746" x="1117600" y="1568450"/>
          <p14:tracePt t="49763" x="1149350" y="1568450"/>
          <p14:tracePt t="49780" x="1187450" y="1568450"/>
          <p14:tracePt t="49796" x="1219200" y="1568450"/>
          <p14:tracePt t="49814" x="1244600" y="1568450"/>
          <p14:tracePt t="49830" x="1257300" y="1562100"/>
          <p14:tracePt t="49833" x="1263650" y="1562100"/>
          <p14:tracePt t="49847" x="1270000" y="1543050"/>
          <p14:tracePt t="49863" x="1270000" y="1517650"/>
          <p14:tracePt t="49880" x="1270000" y="1485900"/>
          <p14:tracePt t="49896" x="1257300" y="1460500"/>
          <p14:tracePt t="49913" x="1244600" y="1435100"/>
          <p14:tracePt t="49930" x="1231900" y="1409700"/>
          <p14:tracePt t="49946" x="1206500" y="1397000"/>
          <p14:tracePt t="49964" x="1187450" y="1384300"/>
          <p14:tracePt t="49980" x="1168400" y="1377950"/>
          <p14:tracePt t="49996" x="1149350" y="1377950"/>
          <p14:tracePt t="50013" x="1130300" y="1377950"/>
          <p14:tracePt t="50015" x="1123950" y="1377950"/>
          <p14:tracePt t="50030" x="1117600" y="1377950"/>
          <p14:tracePt t="50033" x="1104900" y="1377950"/>
          <p14:tracePt t="50046" x="1079500" y="1384300"/>
          <p14:tracePt t="50063" x="1066800" y="1397000"/>
          <p14:tracePt t="50080" x="1047750" y="1416050"/>
          <p14:tracePt t="50097" x="1035050" y="1435100"/>
          <p14:tracePt t="50113" x="1035050" y="1454150"/>
          <p14:tracePt t="50130" x="1035050" y="1485900"/>
          <p14:tracePt t="50147" x="1035050" y="1511300"/>
          <p14:tracePt t="50163" x="1054100" y="1543050"/>
          <p14:tracePt t="50180" x="1079500" y="1568450"/>
          <p14:tracePt t="50196" x="1098550" y="1593850"/>
          <p14:tracePt t="50213" x="1136650" y="1606550"/>
          <p14:tracePt t="50230" x="1162050" y="1606550"/>
          <p14:tracePt t="50231" x="1193800" y="1619250"/>
          <p14:tracePt t="50246" x="1225550" y="1619250"/>
          <p14:tracePt t="50263" x="1270000" y="1619250"/>
          <p14:tracePt t="50280" x="1289050" y="1606550"/>
          <p14:tracePt t="50296" x="1308100" y="1581150"/>
          <p14:tracePt t="50313" x="1308100" y="1568450"/>
          <p14:tracePt t="50330" x="1308100" y="1530350"/>
          <p14:tracePt t="50347" x="1289050" y="1492250"/>
          <p14:tracePt t="50364" x="1257300" y="1454150"/>
          <p14:tracePt t="50380" x="1225550" y="1422400"/>
          <p14:tracePt t="50383" x="1206500" y="1409700"/>
          <p14:tracePt t="50397" x="1193800" y="1397000"/>
          <p14:tracePt t="50413" x="1168400" y="1377950"/>
          <p14:tracePt t="50430" x="1143000" y="1371600"/>
          <p14:tracePt t="50431" x="1136650" y="1371600"/>
          <p14:tracePt t="50446" x="1117600" y="1371600"/>
          <p14:tracePt t="50463" x="1104900" y="1371600"/>
          <p14:tracePt t="50480" x="1092200" y="1371600"/>
          <p14:tracePt t="50496" x="1079500" y="1384300"/>
          <p14:tracePt t="50513" x="1079500" y="1397000"/>
          <p14:tracePt t="50530" x="1079500" y="1422400"/>
          <p14:tracePt t="50546" x="1079500" y="1460500"/>
          <p14:tracePt t="50563" x="1092200" y="1485900"/>
          <p14:tracePt t="50581" x="1123950" y="1517650"/>
          <p14:tracePt t="50583" x="1130300" y="1517650"/>
          <p14:tracePt t="50597" x="1149350" y="1530350"/>
          <p14:tracePt t="50614" x="1187450" y="1543050"/>
          <p14:tracePt t="50631" x="1206500" y="1549400"/>
          <p14:tracePt t="50633" x="1225550" y="1549400"/>
          <p14:tracePt t="50647" x="1250950" y="1549400"/>
          <p14:tracePt t="50664" x="1276350" y="1549400"/>
          <p14:tracePt t="50681" x="1301750" y="1536700"/>
          <p14:tracePt t="50696" x="1308100" y="1511300"/>
          <p14:tracePt t="50713" x="1320800" y="1504950"/>
          <p14:tracePt t="50730" x="1320800" y="1492250"/>
          <p14:tracePt t="50746" x="1320800" y="1479550"/>
          <p14:tracePt t="50763" x="1314450" y="1460500"/>
          <p14:tracePt t="50780" x="1308100" y="1454150"/>
          <p14:tracePt t="50783" x="1301750" y="1447800"/>
          <p14:tracePt t="50796" x="1295400" y="1441450"/>
          <p14:tracePt t="51031" x="0" y="0"/>
        </p14:tracePtLst>
        <p14:tracePtLst>
          <p14:tracePt t="51436" x="1028700" y="1346200"/>
          <p14:tracePt t="51460" x="1022350" y="1352550"/>
          <p14:tracePt t="51480" x="1009650" y="1377950"/>
          <p14:tracePt t="51492" x="1009650" y="1384300"/>
          <p14:tracePt t="51504" x="1009650" y="1409700"/>
          <p14:tracePt t="51515" x="1009650" y="1422400"/>
          <p14:tracePt t="51529" x="1009650" y="1447800"/>
          <p14:tracePt t="51546" x="1009650" y="1466850"/>
          <p14:tracePt t="51563" x="1009650" y="1504950"/>
          <p14:tracePt t="51580" x="1022350" y="1530350"/>
          <p14:tracePt t="51597" x="1041400" y="1555750"/>
          <p14:tracePt t="51599" x="1060450" y="1562100"/>
          <p14:tracePt t="51613" x="1079500" y="1574800"/>
          <p14:tracePt t="51630" x="1123950" y="1593850"/>
          <p14:tracePt t="51647" x="1206500" y="1612900"/>
          <p14:tracePt t="51665" x="1244600" y="1619250"/>
          <p14:tracePt t="51679" x="1301750" y="1619250"/>
          <p14:tracePt t="51696" x="1352550" y="1619250"/>
          <p14:tracePt t="51713" x="1371600" y="1619250"/>
          <p14:tracePt t="51729" x="1384300" y="1619250"/>
          <p14:tracePt t="51746" x="1397000" y="1600200"/>
          <p14:tracePt t="51763" x="1397000" y="1581150"/>
          <p14:tracePt t="51779" x="1397000" y="1536700"/>
          <p14:tracePt t="51796" x="1377950" y="1498600"/>
          <p14:tracePt t="51813" x="1352550" y="1454150"/>
          <p14:tracePt t="51830" x="1314450" y="1416050"/>
          <p14:tracePt t="51833" x="1301750" y="1397000"/>
          <p14:tracePt t="51847" x="1257300" y="1358900"/>
          <p14:tracePt t="51863" x="1206500" y="1333500"/>
          <p14:tracePt t="51880" x="1155700" y="1308100"/>
          <p14:tracePt t="51897" x="1117600" y="1295400"/>
          <p14:tracePt t="51913" x="1104900" y="1295400"/>
          <p14:tracePt t="51929" x="1098550" y="1295400"/>
          <p14:tracePt t="51946" x="1085850" y="1295400"/>
          <p14:tracePt t="51963" x="1073150" y="1295400"/>
          <p14:tracePt t="51979" x="1066800" y="1314450"/>
          <p14:tracePt t="51996" x="1060450" y="1327150"/>
          <p14:tracePt t="52012" x="1047750" y="1358900"/>
          <p14:tracePt t="52029" x="1047750" y="1390650"/>
          <p14:tracePt t="52032" x="1047750" y="1403350"/>
          <p14:tracePt t="52046" x="1047750" y="1422400"/>
          <p14:tracePt t="52062" x="1054100" y="1485900"/>
          <p14:tracePt t="52080" x="1079500" y="1524000"/>
          <p14:tracePt t="52096" x="1104900" y="1562100"/>
          <p14:tracePt t="52113" x="1123950" y="1581150"/>
          <p14:tracePt t="52129" x="1162050" y="1600200"/>
          <p14:tracePt t="52146" x="1187450" y="1612900"/>
          <p14:tracePt t="52163" x="1231900" y="1619250"/>
          <p14:tracePt t="52179" x="1270000" y="1619250"/>
          <p14:tracePt t="52196" x="1314450" y="1606550"/>
          <p14:tracePt t="52212" x="1339850" y="1587500"/>
          <p14:tracePt t="52229" x="1346200" y="1568450"/>
          <p14:tracePt t="52246" x="1346200" y="1543050"/>
          <p14:tracePt t="52247" x="1346200" y="1524000"/>
          <p14:tracePt t="52262" x="1346200" y="1492250"/>
          <p14:tracePt t="52279" x="1327150" y="1460500"/>
          <p14:tracePt t="52296" x="1308100" y="1441450"/>
          <p14:tracePt t="52312" x="1276350" y="1416050"/>
          <p14:tracePt t="52329" x="1238250" y="1397000"/>
          <p14:tracePt t="52346" x="1206500" y="1384300"/>
          <p14:tracePt t="52363" x="1181100" y="1377950"/>
          <p14:tracePt t="52380" x="1162050" y="1377950"/>
          <p14:tracePt t="52396" x="1155700" y="1377950"/>
          <p14:tracePt t="52413" x="1143000" y="1384300"/>
          <p14:tracePt t="52415" x="1136650" y="1397000"/>
          <p14:tracePt t="52429" x="1136650" y="1403350"/>
          <p14:tracePt t="52446" x="1136650" y="1435100"/>
          <p14:tracePt t="52448" x="1136650" y="1454150"/>
          <p14:tracePt t="52462" x="1136650" y="1479550"/>
          <p14:tracePt t="52479" x="1143000" y="1504950"/>
          <p14:tracePt t="52496" x="1155700" y="1511300"/>
          <p14:tracePt t="52512" x="1168400" y="1524000"/>
          <p14:tracePt t="52529" x="1181100" y="1524000"/>
          <p14:tracePt t="52546" x="1200150" y="1524000"/>
          <p14:tracePt t="52562" x="1219200" y="1524000"/>
          <p14:tracePt t="52580" x="1231900" y="1524000"/>
          <p14:tracePt t="52596" x="1244600" y="1517650"/>
          <p14:tracePt t="52613" x="1244600" y="1511300"/>
          <p14:tracePt t="52629" x="1244600" y="1498600"/>
          <p14:tracePt t="52647" x="1244600" y="1479550"/>
          <p14:tracePt t="52665" x="1231900" y="1466850"/>
          <p14:tracePt t="52679" x="1212850" y="1454150"/>
          <p14:tracePt t="52696" x="1212850" y="1447800"/>
          <p14:tracePt t="52871" x="0" y="0"/>
        </p14:tracePtLst>
        <p14:tracePtLst>
          <p14:tracePt t="53578" x="1098550" y="1320800"/>
          <p14:tracePt t="53610" x="1085850" y="1320800"/>
          <p14:tracePt t="53625" x="1079500" y="1339850"/>
          <p14:tracePt t="53636" x="1073150" y="1352550"/>
          <p14:tracePt t="53646" x="1066800" y="1358900"/>
          <p14:tracePt t="53663" x="1060450" y="1384300"/>
          <p14:tracePt t="53679" x="1041400" y="1428750"/>
          <p14:tracePt t="53695" x="1028700" y="1454150"/>
          <p14:tracePt t="53712" x="1016000" y="1485900"/>
          <p14:tracePt t="53729" x="1009650" y="1504950"/>
          <p14:tracePt t="53745" x="1009650" y="1530350"/>
          <p14:tracePt t="53762" x="1009650" y="1555750"/>
          <p14:tracePt t="53779" x="1009650" y="1574800"/>
          <p14:tracePt t="53795" x="1016000" y="1600200"/>
          <p14:tracePt t="53812" x="1028700" y="1612900"/>
          <p14:tracePt t="53829" x="1035050" y="1619250"/>
          <p14:tracePt t="53846" x="1047750" y="1631950"/>
          <p14:tracePt t="53862" x="1073150" y="1638300"/>
          <p14:tracePt t="53865" x="1079500" y="1638300"/>
          <p14:tracePt t="53879" x="1117600" y="1644650"/>
          <p14:tracePt t="53896" x="1174750" y="1651000"/>
          <p14:tracePt t="53913" x="1238250" y="1651000"/>
          <p14:tracePt t="53929" x="1282700" y="1651000"/>
          <p14:tracePt t="53945" x="1327150" y="1651000"/>
          <p14:tracePt t="53962" x="1352550" y="1638300"/>
          <p14:tracePt t="53978" x="1371600" y="1631950"/>
          <p14:tracePt t="53995" x="1377950" y="1612900"/>
          <p14:tracePt t="54012" x="1377950" y="1593850"/>
          <p14:tracePt t="54029" x="1377950" y="1562100"/>
          <p14:tracePt t="54045" x="1358900" y="1524000"/>
          <p14:tracePt t="54062" x="1339850" y="1492250"/>
          <p14:tracePt t="54063" x="1327150" y="1473200"/>
          <p14:tracePt t="54078" x="1289050" y="1435100"/>
          <p14:tracePt t="54095" x="1250950" y="1397000"/>
          <p14:tracePt t="54112" x="1219200" y="1377950"/>
          <p14:tracePt t="54129" x="1174750" y="1358900"/>
          <p14:tracePt t="54145" x="1143000" y="1346200"/>
          <p14:tracePt t="54162" x="1130300" y="1339850"/>
          <p14:tracePt t="54178" x="1123950" y="1339850"/>
          <p14:tracePt t="54195" x="1111250" y="1339850"/>
          <p14:tracePt t="54212" x="1104900" y="1339850"/>
          <p14:tracePt t="54229" x="1085850" y="1346200"/>
          <p14:tracePt t="54245" x="1079500" y="1352550"/>
          <p14:tracePt t="54262" x="1073150" y="1365250"/>
          <p14:tracePt t="54278" x="1060450" y="1403350"/>
          <p14:tracePt t="54295" x="1060450" y="1441450"/>
          <p14:tracePt t="54312" x="1060450" y="1479550"/>
          <p14:tracePt t="54328" x="1073150" y="1517650"/>
          <p14:tracePt t="54345" x="1085850" y="1549400"/>
          <p14:tracePt t="54362" x="1104900" y="1574800"/>
          <p14:tracePt t="54379" x="1117600" y="1581150"/>
          <p14:tracePt t="54396" x="1143000" y="1593850"/>
          <p14:tracePt t="54412" x="1168400" y="1606550"/>
          <p14:tracePt t="54415" x="1181100" y="1606550"/>
          <p14:tracePt t="54428" x="1206500" y="1612900"/>
          <p14:tracePt t="54445" x="1238250" y="1619250"/>
          <p14:tracePt t="54462" x="1270000" y="1619250"/>
          <p14:tracePt t="54464" x="1289050" y="1619250"/>
          <p14:tracePt t="54478" x="1308100" y="1619250"/>
          <p14:tracePt t="54495" x="1327150" y="1606550"/>
          <p14:tracePt t="54512" x="1333500" y="1581150"/>
          <p14:tracePt t="54528" x="1339850" y="1562100"/>
          <p14:tracePt t="54545" x="1339850" y="1517650"/>
          <p14:tracePt t="54562" x="1333500" y="1492250"/>
          <p14:tracePt t="54578" x="1314450" y="1460500"/>
          <p14:tracePt t="54595" x="1289050" y="1441450"/>
          <p14:tracePt t="54612" x="1270000" y="1416050"/>
          <p14:tracePt t="54629" x="1238250" y="1397000"/>
          <p14:tracePt t="54632" x="1225550" y="1390650"/>
          <p14:tracePt t="54645" x="1212850" y="1384300"/>
          <p14:tracePt t="54663" x="1193800" y="1384300"/>
          <p14:tracePt t="54679" x="1168400" y="1377950"/>
          <p14:tracePt t="54695" x="1162050" y="1377950"/>
          <p14:tracePt t="54895" x="0" y="0"/>
        </p14:tracePtLst>
        <p14:tracePtLst>
          <p14:tracePt t="55421" x="1035050" y="1282700"/>
          <p14:tracePt t="55443" x="1022350" y="1301750"/>
          <p14:tracePt t="55465" x="1022350" y="1346200"/>
          <p14:tracePt t="55478" x="1022350" y="1371600"/>
          <p14:tracePt t="55495" x="1022350" y="1403350"/>
          <p14:tracePt t="55511" x="1022350" y="1454150"/>
          <p14:tracePt t="55528" x="1022350" y="1504950"/>
          <p14:tracePt t="55545" x="1028700" y="1549400"/>
          <p14:tracePt t="55561" x="1054100" y="1593850"/>
          <p14:tracePt t="55578" x="1085850" y="1631950"/>
          <p14:tracePt t="55595" x="1117600" y="1657350"/>
          <p14:tracePt t="55612" x="1162050" y="1682750"/>
          <p14:tracePt t="55628" x="1212850" y="1701800"/>
          <p14:tracePt t="55645" x="1270000" y="1708150"/>
          <p14:tracePt t="55648" x="1301750" y="1708150"/>
          <p14:tracePt t="55663" x="1333500" y="1708150"/>
          <p14:tracePt t="55679" x="1409700" y="1676400"/>
          <p14:tracePt t="55694" x="1441450" y="1644650"/>
          <p14:tracePt t="55711" x="1454150" y="1606550"/>
          <p14:tracePt t="55728" x="1454150" y="1568450"/>
          <p14:tracePt t="55745" x="1447800" y="1511300"/>
          <p14:tracePt t="55761" x="1422400" y="1447800"/>
          <p14:tracePt t="55778" x="1377950" y="1390650"/>
          <p14:tracePt t="55794" x="1339850" y="1346200"/>
          <p14:tracePt t="55811" x="1301750" y="1314450"/>
          <p14:tracePt t="55828" x="1276350" y="1301750"/>
          <p14:tracePt t="55845" x="1263650" y="1295400"/>
          <p14:tracePt t="55861" x="1257300" y="1295400"/>
          <p14:tracePt t="55897" x="1250950" y="1295400"/>
          <p14:tracePt t="55904" x="1238250" y="1295400"/>
          <p14:tracePt t="55919" x="1238250" y="1314450"/>
          <p14:tracePt t="55930" x="1231900" y="1327150"/>
          <p14:tracePt t="55945" x="1231900" y="1358900"/>
          <p14:tracePt t="55962" x="1231900" y="1384300"/>
          <p14:tracePt t="55978" x="1231900" y="1403350"/>
          <p14:tracePt t="55995" x="1231900" y="1422400"/>
          <p14:tracePt t="56011" x="1231900" y="1428750"/>
          <p14:tracePt t="56044" x="0" y="0"/>
        </p14:tracePtLst>
        <p14:tracePtLst>
          <p14:tracePt t="56618" x="1149350" y="1327150"/>
          <p14:tracePt t="56638" x="1143000" y="1327150"/>
          <p14:tracePt t="56662" x="1130300" y="1333500"/>
          <p14:tracePt t="56676" x="1117600" y="1346200"/>
          <p14:tracePt t="56679" x="1117600" y="1352550"/>
          <p14:tracePt t="56688" x="1117600" y="1365250"/>
          <p14:tracePt t="56696" x="1117600" y="1377950"/>
          <p14:tracePt t="56711" x="1111250" y="1409700"/>
          <p14:tracePt t="56727" x="1104900" y="1435100"/>
          <p14:tracePt t="56744" x="1104900" y="1473200"/>
          <p14:tracePt t="56761" x="1104900" y="1511300"/>
          <p14:tracePt t="56778" x="1111250" y="1549400"/>
          <p14:tracePt t="56794" x="1123950" y="1581150"/>
          <p14:tracePt t="56811" x="1155700" y="1606550"/>
          <p14:tracePt t="56827" x="1174750" y="1625600"/>
          <p14:tracePt t="56844" x="1212850" y="1631950"/>
          <p14:tracePt t="56861" x="1238250" y="1631950"/>
          <p14:tracePt t="56863" x="1257300" y="1631950"/>
          <p14:tracePt t="56878" x="1276350" y="1631950"/>
          <p14:tracePt t="56894" x="1333500" y="1625600"/>
          <p14:tracePt t="56911" x="1358900" y="1612900"/>
          <p14:tracePt t="56928" x="1377950" y="1581150"/>
          <p14:tracePt t="56944" x="1377950" y="1555750"/>
          <p14:tracePt t="56961" x="1377950" y="1524000"/>
          <p14:tracePt t="56977" x="1377950" y="1479550"/>
          <p14:tracePt t="56994" x="1358900" y="1447800"/>
          <p14:tracePt t="57011" x="1339850" y="1416050"/>
          <p14:tracePt t="57027" x="1301750" y="1390650"/>
          <p14:tracePt t="57044" x="1257300" y="1371600"/>
          <p14:tracePt t="57061" x="1219200" y="1358900"/>
          <p14:tracePt t="57077" x="1187450" y="1358900"/>
          <p14:tracePt t="57095" x="1155700" y="1358900"/>
          <p14:tracePt t="57111" x="1143000" y="1358900"/>
          <p14:tracePt t="57128" x="1136650" y="1358900"/>
          <p14:tracePt t="57145" x="1130300" y="1358900"/>
          <p14:tracePt t="57192" x="1130300" y="1365250"/>
          <p14:tracePt t="57209" x="1130300" y="1371600"/>
          <p14:tracePt t="57216" x="1130300" y="1390650"/>
          <p14:tracePt t="57232" x="1136650" y="1403350"/>
          <p14:tracePt t="57244" x="1136650" y="1409700"/>
          <p14:tracePt t="57261" x="1143000" y="1416050"/>
          <p14:tracePt t="57277" x="1149350" y="1422400"/>
          <p14:tracePt t="57294" x="1155700" y="1441450"/>
          <p14:tracePt t="57295" x="0" y="0"/>
        </p14:tracePtLst>
        <p14:tracePtLst>
          <p14:tracePt t="59246" x="977900" y="1346200"/>
          <p14:tracePt t="59247" x="977900" y="1358900"/>
          <p14:tracePt t="59265" x="977900" y="1397000"/>
          <p14:tracePt t="59283" x="977900" y="1428750"/>
          <p14:tracePt t="59294" x="977900" y="1447800"/>
          <p14:tracePt t="59310" x="990600" y="1517650"/>
          <p14:tracePt t="59327" x="1009650" y="1562100"/>
          <p14:tracePt t="59343" x="1035050" y="1612900"/>
          <p14:tracePt t="59360" x="1073150" y="1663700"/>
          <p14:tracePt t="59377" x="1111250" y="1695450"/>
          <p14:tracePt t="59393" x="1155700" y="1727200"/>
          <p14:tracePt t="59410" x="1187450" y="1746250"/>
          <p14:tracePt t="59427" x="1212850" y="1752600"/>
          <p14:tracePt t="59444" x="1231900" y="1752600"/>
          <p14:tracePt t="59460" x="1244600" y="1752600"/>
          <p14:tracePt t="59477" x="1257300" y="1752600"/>
          <p14:tracePt t="59493" x="1263650" y="1752600"/>
          <p14:tracePt t="59510" x="1276350" y="1714500"/>
          <p14:tracePt t="59526" x="1276350" y="1682750"/>
          <p14:tracePt t="59543" x="1276350" y="1644650"/>
          <p14:tracePt t="59560" x="1276350" y="1593850"/>
          <p14:tracePt t="59576" x="1270000" y="1543050"/>
          <p14:tracePt t="59593" x="1257300" y="1504950"/>
          <p14:tracePt t="59610" x="1231900" y="1460500"/>
          <p14:tracePt t="59627" x="1193800" y="1416050"/>
          <p14:tracePt t="59644" x="1162050" y="1377950"/>
          <p14:tracePt t="59660" x="1136650" y="1358900"/>
          <p14:tracePt t="59663" x="1123950" y="1346200"/>
          <p14:tracePt t="59677" x="1111250" y="1339850"/>
          <p14:tracePt t="59694" x="1104900" y="1333500"/>
          <p14:tracePt t="59710" x="1092200" y="1327150"/>
          <p14:tracePt t="59759" x="1085850" y="1327150"/>
          <p14:tracePt t="59775" x="1073150" y="1327150"/>
          <p14:tracePt t="59802" x="1066800" y="1333500"/>
          <p14:tracePt t="59818" x="1060450" y="1339850"/>
          <p14:tracePt t="59896" x="1054100" y="1346200"/>
          <p14:tracePt t="59913" x="1054100" y="1352550"/>
          <p14:tracePt t="59930" x="1041400" y="1358900"/>
          <p14:tracePt t="59943" x="1035050" y="1371600"/>
          <p14:tracePt t="59961" x="1022350" y="1390650"/>
          <p14:tracePt t="59977" x="1003300" y="1422400"/>
          <p14:tracePt t="59993" x="996950" y="1460500"/>
          <p14:tracePt t="60010" x="984250" y="1485900"/>
          <p14:tracePt t="60027" x="977900" y="1504950"/>
          <p14:tracePt t="60043" x="977900" y="1530350"/>
          <p14:tracePt t="60060" x="977900" y="1555750"/>
          <p14:tracePt t="60063" x="977900" y="1574800"/>
          <p14:tracePt t="60077" x="977900" y="1600200"/>
          <p14:tracePt t="60093" x="990600" y="1638300"/>
          <p14:tracePt t="60096" x="1003300" y="1663700"/>
          <p14:tracePt t="60111" x="1016000" y="1695450"/>
          <p14:tracePt t="60127" x="1054100" y="1752600"/>
          <p14:tracePt t="60144" x="1073150" y="1784350"/>
          <p14:tracePt t="60162" x="1085850" y="1790700"/>
          <p14:tracePt t="60194" x="1092200" y="1790700"/>
          <p14:tracePt t="60217" x="1098550" y="1790700"/>
          <p14:tracePt t="60227" x="1104900" y="1790700"/>
          <p14:tracePt t="60243" x="1111250" y="1790700"/>
          <p14:tracePt t="60261" x="1130300" y="1784350"/>
          <p14:tracePt t="60277" x="1149350" y="1765300"/>
          <p14:tracePt t="60279" x="1162050" y="1752600"/>
          <p14:tracePt t="60293" x="1174750" y="1739900"/>
          <p14:tracePt t="60310" x="1187450" y="1708150"/>
          <p14:tracePt t="60327" x="1212850" y="1676400"/>
          <p14:tracePt t="60343" x="1225550" y="1651000"/>
          <p14:tracePt t="60360" x="1231900" y="1625600"/>
          <p14:tracePt t="60377" x="1238250" y="1612900"/>
          <p14:tracePt t="60393" x="1244600" y="1593850"/>
          <p14:tracePt t="60410" x="1244600" y="1574800"/>
          <p14:tracePt t="60426" x="1244600" y="1549400"/>
          <p14:tracePt t="60443" x="1238250" y="1530350"/>
          <p14:tracePt t="60460" x="1231900" y="1504950"/>
          <p14:tracePt t="60477" x="1225550" y="1485900"/>
          <p14:tracePt t="60493" x="1212850" y="1454150"/>
          <p14:tracePt t="60510" x="1200150" y="1428750"/>
          <p14:tracePt t="60526" x="1187450" y="1397000"/>
          <p14:tracePt t="60543" x="1174750" y="1377950"/>
          <p14:tracePt t="60559" x="1155700" y="1358900"/>
          <p14:tracePt t="60576" x="1143000" y="1339850"/>
          <p14:tracePt t="60593" x="1130300" y="1333500"/>
          <p14:tracePt t="60610" x="1123950" y="1327150"/>
          <p14:tracePt t="60626" x="1111250" y="1320800"/>
          <p14:tracePt t="60663" x="1104900" y="1320800"/>
          <p14:tracePt t="60676" x="1098550" y="1320800"/>
          <p14:tracePt t="60693" x="1085850" y="1327150"/>
          <p14:tracePt t="60710" x="1073150" y="1333500"/>
          <p14:tracePt t="60711" x="1066800" y="1339850"/>
          <p14:tracePt t="60726" x="1054100" y="1358900"/>
          <p14:tracePt t="60743" x="1035050" y="1384300"/>
          <p14:tracePt t="60759" x="1016000" y="1409700"/>
          <p14:tracePt t="60776" x="1009650" y="1435100"/>
          <p14:tracePt t="60793" x="1003300" y="1454150"/>
          <p14:tracePt t="60809" x="996950" y="1479550"/>
          <p14:tracePt t="60826" x="996950" y="1511300"/>
          <p14:tracePt t="60843" x="996950" y="1543050"/>
          <p14:tracePt t="60859" x="996950" y="1581150"/>
          <p14:tracePt t="60876" x="1003300" y="1619250"/>
          <p14:tracePt t="60893" x="1016000" y="1657350"/>
          <p14:tracePt t="60896" x="1022350" y="1663700"/>
          <p14:tracePt t="60910" x="1028700" y="1676400"/>
          <p14:tracePt t="60927" x="1060450" y="1708150"/>
          <p14:tracePt t="60943" x="1079500" y="1733550"/>
          <p14:tracePt t="60960" x="1111250" y="1758950"/>
          <p14:tracePt t="60976" x="1143000" y="1765300"/>
          <p14:tracePt t="60993" x="1174750" y="1778000"/>
          <p14:tracePt t="61009" x="1187450" y="1778000"/>
          <p14:tracePt t="61026" x="1200150" y="1778000"/>
          <p14:tracePt t="61043" x="1212850" y="1778000"/>
          <p14:tracePt t="61059" x="1219200" y="1778000"/>
          <p14:tracePt t="61076" x="1231900" y="1778000"/>
          <p14:tracePt t="61093" x="1238250" y="1765300"/>
          <p14:tracePt t="61109" x="1244600" y="1739900"/>
          <p14:tracePt t="61126" x="1250950" y="1714500"/>
          <p14:tracePt t="61143" x="1257300" y="1670050"/>
          <p14:tracePt t="61160" x="1263650" y="1651000"/>
          <p14:tracePt t="61176" x="1263650" y="1619250"/>
          <p14:tracePt t="61193" x="1263650" y="1574800"/>
          <p14:tracePt t="61210" x="1263650" y="1524000"/>
          <p14:tracePt t="61226" x="1250950" y="1492250"/>
          <p14:tracePt t="61242" x="1238250" y="1454150"/>
          <p14:tracePt t="61259" x="1225550" y="1422400"/>
          <p14:tracePt t="61276" x="1212850" y="1397000"/>
          <p14:tracePt t="61293" x="1206500" y="1377950"/>
          <p14:tracePt t="61309" x="1187450" y="1352550"/>
          <p14:tracePt t="61310" x="1174750" y="1346200"/>
          <p14:tracePt t="61326" x="1162050" y="1327150"/>
          <p14:tracePt t="61342" x="1149350" y="1320800"/>
          <p14:tracePt t="61359" x="1136650" y="1308100"/>
          <p14:tracePt t="61416" x="1130300" y="1308100"/>
          <p14:tracePt t="61587" x="1123950" y="1308100"/>
          <p14:tracePt t="61593" x="1117600" y="1308100"/>
          <p14:tracePt t="61594" x="0" y="0"/>
        </p14:tracePtLst>
        <p14:tracePtLst>
          <p14:tracePt t="62087" x="958850" y="1225550"/>
          <p14:tracePt t="62095" x="952500" y="1238250"/>
          <p14:tracePt t="62112" x="952500" y="1250950"/>
          <p14:tracePt t="62118" x="946150" y="1270000"/>
          <p14:tracePt t="62134" x="946150" y="1289050"/>
          <p14:tracePt t="62143" x="946150" y="1295400"/>
          <p14:tracePt t="62159" x="946150" y="1327150"/>
          <p14:tracePt t="62176" x="946150" y="1358900"/>
          <p14:tracePt t="62192" x="946150" y="1390650"/>
          <p14:tracePt t="62209" x="946150" y="1447800"/>
          <p14:tracePt t="62226" x="952500" y="1504950"/>
          <p14:tracePt t="62242" x="977900" y="1568450"/>
          <p14:tracePt t="62259" x="1016000" y="1631950"/>
          <p14:tracePt t="62276" x="1054100" y="1695450"/>
          <p14:tracePt t="62292" x="1098550" y="1739900"/>
          <p14:tracePt t="62309" x="1123950" y="1771650"/>
          <p14:tracePt t="62326" x="1149350" y="1790700"/>
          <p14:tracePt t="62327" x="1155700" y="1797050"/>
          <p14:tracePt t="62342" x="1168400" y="1797050"/>
          <p14:tracePt t="62359" x="1181100" y="1797050"/>
          <p14:tracePt t="62376" x="1206500" y="1797050"/>
          <p14:tracePt t="62392" x="1238250" y="1797050"/>
          <p14:tracePt t="62409" x="1270000" y="1765300"/>
          <p14:tracePt t="62426" x="1289050" y="1727200"/>
          <p14:tracePt t="62443" x="1301750" y="1682750"/>
          <p14:tracePt t="62459" x="1308100" y="1644650"/>
          <p14:tracePt t="62475" x="1314450" y="1606550"/>
          <p14:tracePt t="62493" x="1314450" y="1574800"/>
          <p14:tracePt t="62509" x="1314450" y="1549400"/>
          <p14:tracePt t="62525" x="1314450" y="1524000"/>
          <p14:tracePt t="62528" x="1314450" y="1498600"/>
          <p14:tracePt t="62542" x="1314450" y="1485900"/>
          <p14:tracePt t="62559" x="1301750" y="1454150"/>
          <p14:tracePt t="62575" x="1289050" y="1441450"/>
          <p14:tracePt t="62592" x="1276350" y="1422400"/>
          <p14:tracePt t="62609" x="1257300" y="1403350"/>
          <p14:tracePt t="62626" x="1238250" y="1390650"/>
          <p14:tracePt t="62643" x="1212850" y="1371600"/>
          <p14:tracePt t="62662" x="1193800" y="1352550"/>
          <p14:tracePt t="62676" x="1174750" y="1346200"/>
          <p14:tracePt t="62679" x="1168400" y="1339850"/>
          <p14:tracePt t="62692" x="1162050" y="1333500"/>
          <p14:tracePt t="62761" x="1155700" y="1333500"/>
          <p14:tracePt t="62779" x="1149350" y="1339850"/>
          <p14:tracePt t="62793" x="1143000" y="1346200"/>
          <p14:tracePt t="62809" x="1130300" y="1358900"/>
          <p14:tracePt t="62826" x="1123950" y="1384300"/>
          <p14:tracePt t="62842" x="1117600" y="1403350"/>
          <p14:tracePt t="62859" x="1117600" y="1428750"/>
          <p14:tracePt t="62876" x="1117600" y="1460500"/>
          <p14:tracePt t="62893" x="1117600" y="1504950"/>
          <p14:tracePt t="62895" x="1117600" y="1511300"/>
          <p14:tracePt t="62909" x="1123950" y="1536700"/>
          <p14:tracePt t="62927" x="1136650" y="1568450"/>
          <p14:tracePt t="62943" x="1155700" y="1606550"/>
          <p14:tracePt t="62960" x="1162050" y="1625600"/>
          <p14:tracePt t="62976" x="1174750" y="1638300"/>
          <p14:tracePt t="62992" x="1181100" y="1638300"/>
          <p14:tracePt t="63009" x="1187450" y="1651000"/>
          <p14:tracePt t="63175" x="0" y="0"/>
        </p14:tracePtLst>
        <p14:tracePtLst>
          <p14:tracePt t="67372" x="1619250" y="2279650"/>
          <p14:tracePt t="67429" x="1631950" y="2279650"/>
          <p14:tracePt t="67448" x="1676400" y="2279650"/>
          <p14:tracePt t="67465" x="1720850" y="2279650"/>
          <p14:tracePt t="67474" x="1765300" y="2279650"/>
          <p14:tracePt t="67491" x="1873250" y="2279650"/>
          <p14:tracePt t="67507" x="2032000" y="2279650"/>
          <p14:tracePt t="67525" x="2228850" y="2279650"/>
          <p14:tracePt t="67529" x="2324100" y="2279650"/>
          <p14:tracePt t="67541" x="2419350" y="2279650"/>
          <p14:tracePt t="67557" x="2597150" y="2279650"/>
          <p14:tracePt t="67575" x="2832100" y="2279650"/>
          <p14:tracePt t="67591" x="2978150" y="2279650"/>
          <p14:tracePt t="67607" x="3130550" y="2279650"/>
          <p14:tracePt t="67624" x="3244850" y="2279650"/>
          <p14:tracePt t="67641" x="3340100" y="2279650"/>
          <p14:tracePt t="67659" x="3409950" y="2279650"/>
          <p14:tracePt t="67675" x="3460750" y="2279650"/>
          <p14:tracePt t="67692" x="3511550" y="2279650"/>
          <p14:tracePt t="67708" x="3549650" y="2279650"/>
          <p14:tracePt t="67712" x="3568700" y="2279650"/>
          <p14:tracePt t="67724" x="3594100" y="2279650"/>
          <p14:tracePt t="67741" x="3638550" y="2279650"/>
          <p14:tracePt t="67758" x="3689350" y="2279650"/>
          <p14:tracePt t="67760" x="3721100" y="2279650"/>
          <p14:tracePt t="67774" x="3740150" y="2279650"/>
          <p14:tracePt t="67790" x="3841750" y="2279650"/>
          <p14:tracePt t="67807" x="3898900" y="2279650"/>
          <p14:tracePt t="67824" x="3949700" y="2279650"/>
          <p14:tracePt t="67840" x="4000500" y="2279650"/>
          <p14:tracePt t="67857" x="4057650" y="2279650"/>
          <p14:tracePt t="67874" x="4108450" y="2279650"/>
          <p14:tracePt t="67890" x="4159250" y="2279650"/>
          <p14:tracePt t="67907" x="4203700" y="2279650"/>
          <p14:tracePt t="67924" x="4241800" y="2279650"/>
          <p14:tracePt t="67940" x="4279900" y="2279650"/>
          <p14:tracePt t="67943" x="4298950" y="2279650"/>
          <p14:tracePt t="67958" x="4318000" y="2279650"/>
          <p14:tracePt t="67975" x="4375150" y="2279650"/>
          <p14:tracePt t="67991" x="4419600" y="2279650"/>
          <p14:tracePt t="68007" x="4451350" y="2279650"/>
          <p14:tracePt t="68024" x="4483100" y="2279650"/>
          <p14:tracePt t="68040" x="4502150" y="2279650"/>
          <p14:tracePt t="68057" x="4508500" y="2279650"/>
          <p14:tracePt t="68074" x="4521200" y="2279650"/>
          <p14:tracePt t="68090" x="4533900" y="2279650"/>
          <p14:tracePt t="68701" x="4540250" y="2279650"/>
          <p14:tracePt t="68718" x="4552950" y="2279650"/>
          <p14:tracePt t="68732" x="4559300" y="2279650"/>
          <p14:tracePt t="68741" x="4565650" y="2279650"/>
          <p14:tracePt t="68757" x="4578350" y="2279650"/>
          <p14:tracePt t="68759" x="4584700" y="2279650"/>
          <p14:tracePt t="68774" x="4597400" y="2279650"/>
          <p14:tracePt t="68791" x="4635500" y="2279650"/>
          <p14:tracePt t="68807" x="4667250" y="2279650"/>
          <p14:tracePt t="68824" x="4699000" y="2279650"/>
          <p14:tracePt t="68840" x="4718050" y="2279650"/>
          <p14:tracePt t="68857" x="4743450" y="2279650"/>
          <p14:tracePt t="68873" x="4762500" y="2279650"/>
          <p14:tracePt t="68890" x="4781550" y="2279650"/>
          <p14:tracePt t="68907" x="4787900" y="2279650"/>
          <p14:tracePt t="68923" x="4800600" y="2279650"/>
          <p14:tracePt t="68940" x="4813300" y="2279650"/>
          <p14:tracePt t="68957" x="4819650" y="2279650"/>
          <p14:tracePt t="68974" x="4826000" y="2279650"/>
          <p14:tracePt t="68976" x="4832350" y="2279650"/>
          <p14:tracePt t="68990" x="4845050" y="2279650"/>
          <p14:tracePt t="69007" x="4851400" y="2279650"/>
          <p14:tracePt t="69023" x="4870450" y="2279650"/>
          <p14:tracePt t="69040" x="4883150" y="2279650"/>
          <p14:tracePt t="69057" x="4908550" y="2279650"/>
          <p14:tracePt t="69073" x="4927600" y="2279650"/>
          <p14:tracePt t="69090" x="4953000" y="2279650"/>
          <p14:tracePt t="69107" x="4978400" y="2279650"/>
          <p14:tracePt t="69123" x="5010150" y="2279650"/>
          <p14:tracePt t="69140" x="5035550" y="2279650"/>
          <p14:tracePt t="69156" x="5054600" y="2279650"/>
          <p14:tracePt t="69174" x="5080000" y="2279650"/>
          <p14:tracePt t="69190" x="5099050" y="2279650"/>
          <p14:tracePt t="69191" x="5111750" y="2279650"/>
          <p14:tracePt t="69207" x="5124450" y="2279650"/>
          <p14:tracePt t="69224" x="5143500" y="2279650"/>
          <p14:tracePt t="69240" x="5156200" y="2279650"/>
          <p14:tracePt t="69257" x="5175250" y="2279650"/>
          <p14:tracePt t="69273" x="5194300" y="2279650"/>
          <p14:tracePt t="69290" x="5226050" y="2279650"/>
          <p14:tracePt t="69307" x="5270500" y="2279650"/>
          <p14:tracePt t="69323" x="5314950" y="2279650"/>
          <p14:tracePt t="69340" x="5372100" y="2279650"/>
          <p14:tracePt t="69357" x="5429250" y="2279650"/>
          <p14:tracePt t="69359" x="5454650" y="2279650"/>
          <p14:tracePt t="69373" x="5473700" y="2279650"/>
          <p14:tracePt t="69390" x="5524500" y="2279650"/>
          <p14:tracePt t="69391" x="5537200" y="2279650"/>
          <p14:tracePt t="69407" x="5575300" y="2279650"/>
          <p14:tracePt t="69424" x="5607050" y="2279650"/>
          <p14:tracePt t="69441" x="5651500" y="2279650"/>
          <p14:tracePt t="69457" x="5683250" y="2279650"/>
          <p14:tracePt t="69473" x="5715000" y="2279650"/>
          <p14:tracePt t="69491" x="5734050" y="2279650"/>
          <p14:tracePt t="69507" x="5753100" y="2279650"/>
          <p14:tracePt t="69523" x="5759450" y="2279650"/>
          <p14:tracePt t="69540" x="5772150" y="2279650"/>
          <p14:tracePt t="69557" x="5791200" y="2279650"/>
          <p14:tracePt t="69573" x="5803900" y="2279650"/>
          <p14:tracePt t="69590" x="5810250" y="2279650"/>
          <p14:tracePt t="69607" x="5822950" y="2279650"/>
          <p14:tracePt t="69623" x="5835650" y="2279650"/>
          <p14:tracePt t="69640" x="5842000" y="2279650"/>
          <p14:tracePt t="69657" x="5854700" y="2279650"/>
          <p14:tracePt t="69674" x="5867400" y="2279650"/>
          <p14:tracePt t="69691" x="5880100" y="2279650"/>
          <p14:tracePt t="69707" x="5899150" y="2279650"/>
          <p14:tracePt t="69724" x="5930900" y="2279650"/>
          <p14:tracePt t="69727" x="5937250" y="2279650"/>
          <p14:tracePt t="69741" x="5949950" y="2279650"/>
          <p14:tracePt t="69756" x="5956300" y="2279650"/>
          <p14:tracePt t="69773" x="5969000" y="2279650"/>
          <p14:tracePt t="69790" x="5975350" y="2279650"/>
          <p14:tracePt t="69807" x="5981700" y="2279650"/>
          <p14:tracePt t="69824" x="5988050" y="2279650"/>
          <p14:tracePt t="69840" x="5994400" y="2279650"/>
          <p14:tracePt t="69856" x="6000750" y="2279650"/>
          <p14:tracePt t="70337" x="0" y="0"/>
        </p14:tracePtLst>
        <p14:tracePtLst>
          <p14:tracePt t="71023" x="1460500" y="2362200"/>
          <p14:tracePt t="71039" x="1454150" y="2374900"/>
          <p14:tracePt t="71056" x="1441450" y="2400300"/>
          <p14:tracePt t="71073" x="1435100" y="2438400"/>
          <p14:tracePt t="71089" x="1428750" y="2470150"/>
          <p14:tracePt t="71106" x="1428750" y="2514600"/>
          <p14:tracePt t="71123" x="1428750" y="2559050"/>
          <p14:tracePt t="71139" x="1441450" y="2622550"/>
          <p14:tracePt t="71156" x="1466850" y="2654300"/>
          <p14:tracePt t="71173" x="1511300" y="2686050"/>
          <p14:tracePt t="71175" x="1536700" y="2698750"/>
          <p14:tracePt t="71190" x="1574800" y="2711450"/>
          <p14:tracePt t="71207" x="1631950" y="2717800"/>
          <p14:tracePt t="71223" x="1733550" y="2711450"/>
          <p14:tracePt t="71240" x="1784350" y="2673350"/>
          <p14:tracePt t="71257" x="1841500" y="2628900"/>
          <p14:tracePt t="71273" x="1879600" y="2578100"/>
          <p14:tracePt t="71289" x="1879600" y="2533650"/>
          <p14:tracePt t="71306" x="1879600" y="2501900"/>
          <p14:tracePt t="71323" x="1879600" y="2476500"/>
          <p14:tracePt t="71339" x="1866900" y="2451100"/>
          <p14:tracePt t="71356" x="1854200" y="2438400"/>
          <p14:tracePt t="71373" x="1828800" y="2425700"/>
          <p14:tracePt t="71389" x="1809750" y="2413000"/>
          <p14:tracePt t="71391" x="1797050" y="2406650"/>
          <p14:tracePt t="71406" x="1784350" y="2406650"/>
          <p14:tracePt t="71423" x="1752600" y="2400300"/>
          <p14:tracePt t="71439" x="1720850" y="2393950"/>
          <p14:tracePt t="71441" x="0" y="0"/>
        </p14:tracePtLst>
        <p14:tracePtLst>
          <p14:tracePt t="72805" x="1390650" y="2800350"/>
          <p14:tracePt t="73185" x="1384300" y="2800350"/>
          <p14:tracePt t="73201" x="1371600" y="2813050"/>
          <p14:tracePt t="73219" x="1365250" y="2844800"/>
          <p14:tracePt t="73234" x="1358900" y="2895600"/>
          <p14:tracePt t="73242" x="1358900" y="2914650"/>
          <p14:tracePt t="73256" x="1352550" y="2952750"/>
          <p14:tracePt t="73273" x="1352550" y="2990850"/>
          <p14:tracePt t="73289" x="1352550" y="3016250"/>
          <p14:tracePt t="73305" x="1352550" y="3041650"/>
          <p14:tracePt t="73322" x="1352550" y="3073400"/>
          <p14:tracePt t="73339" x="1365250" y="3092450"/>
          <p14:tracePt t="73355" x="1384300" y="3111500"/>
          <p14:tracePt t="73372" x="1403350" y="3117850"/>
          <p14:tracePt t="73389" x="1435100" y="3130550"/>
          <p14:tracePt t="73405" x="1447800" y="3130550"/>
          <p14:tracePt t="73422" x="1479550" y="3130550"/>
          <p14:tracePt t="73439" x="1504950" y="3130550"/>
          <p14:tracePt t="73456" x="1517650" y="3105150"/>
          <p14:tracePt t="73473" x="1530350" y="3060700"/>
          <p14:tracePt t="73489" x="1536700" y="3028950"/>
          <p14:tracePt t="73506" x="1536700" y="2984500"/>
          <p14:tracePt t="73522" x="1536700" y="2940050"/>
          <p14:tracePt t="73539" x="1536700" y="2901950"/>
          <p14:tracePt t="73555" x="1536700" y="2876550"/>
          <p14:tracePt t="73572" x="1530350" y="2851150"/>
          <p14:tracePt t="73589" x="1530350" y="2838450"/>
          <p14:tracePt t="73605" x="1524000" y="2825750"/>
          <p14:tracePt t="73622" x="1517650" y="2819400"/>
          <p14:tracePt t="73800" x="0" y="0"/>
        </p14:tracePtLst>
        <p14:tracePtLst>
          <p14:tracePt t="74511" x="5949950" y="3162300"/>
          <p14:tracePt t="74584" x="5962650" y="3162300"/>
          <p14:tracePt t="74592" x="5988050" y="3162300"/>
          <p14:tracePt t="74605" x="6038850" y="3162300"/>
          <p14:tracePt t="74622" x="6184900" y="3162300"/>
          <p14:tracePt t="74639" x="6508750" y="3162300"/>
          <p14:tracePt t="74655" x="6769100" y="3162300"/>
          <p14:tracePt t="74671" x="7035800" y="3162300"/>
          <p14:tracePt t="74689" x="7264400" y="3162300"/>
          <p14:tracePt t="74706" x="7486650" y="3162300"/>
          <p14:tracePt t="74722" x="7696200" y="3162300"/>
          <p14:tracePt t="74739" x="7854950" y="3162300"/>
          <p14:tracePt t="74756" x="7956550" y="3162300"/>
          <p14:tracePt t="74772" x="7994650" y="3162300"/>
          <p14:tracePt t="74788" x="8001000" y="3162300"/>
          <p14:tracePt t="75079" x="0" y="0"/>
        </p14:tracePtLst>
        <p14:tracePtLst>
          <p14:tracePt t="78384" x="8185150" y="1631950"/>
          <p14:tracePt t="78435" x="8191500" y="1631950"/>
          <p14:tracePt t="78448" x="8255000" y="1644650"/>
          <p14:tracePt t="78462" x="8286750" y="1644650"/>
          <p14:tracePt t="78476" x="8426450" y="1644650"/>
          <p14:tracePt t="78488" x="8591550" y="1644650"/>
          <p14:tracePt t="78504" x="8782050" y="1644650"/>
          <p14:tracePt t="78521" x="8953500" y="1644650"/>
          <p14:tracePt t="78538" x="9099550" y="1644650"/>
          <p14:tracePt t="78554" x="9207500" y="1644650"/>
          <p14:tracePt t="78571" x="9271000" y="1644650"/>
          <p14:tracePt t="78587" x="9315450" y="1644650"/>
          <p14:tracePt t="78603" x="9334500" y="1644650"/>
          <p14:tracePt t="78620" x="9340850" y="1644650"/>
          <p14:tracePt t="78637" x="9347200" y="1644650"/>
          <p14:tracePt t="78664" x="9353550" y="1644650"/>
          <p14:tracePt t="79120" x="9347200" y="1651000"/>
          <p14:tracePt t="79132" x="9328150" y="1657350"/>
          <p14:tracePt t="79148" x="9245600" y="1670050"/>
          <p14:tracePt t="79167" x="9099550" y="1695450"/>
          <p14:tracePt t="79171" x="9029700" y="1708150"/>
          <p14:tracePt t="79183" x="8883650" y="1733550"/>
          <p14:tracePt t="79195" x="8839200" y="1739900"/>
          <p14:tracePt t="79203" x="8794750" y="1746250"/>
          <p14:tracePt t="79220" x="8756650" y="1746250"/>
          <p14:tracePt t="79237" x="8737600" y="1746250"/>
          <p14:tracePt t="79239" x="8731250" y="1746250"/>
          <p14:tracePt t="79254" x="8724900" y="1746250"/>
          <p14:tracePt t="79270" x="8705850" y="1746250"/>
          <p14:tracePt t="79287" x="8661400" y="1746250"/>
          <p14:tracePt t="79303" x="8616950" y="1746250"/>
          <p14:tracePt t="79320" x="8572500" y="1746250"/>
          <p14:tracePt t="79337" x="8534400" y="1746250"/>
          <p14:tracePt t="79353" x="8509000" y="1746250"/>
          <p14:tracePt t="79370" x="8496300" y="1746250"/>
          <p14:tracePt t="79496" x="8502650" y="1746250"/>
          <p14:tracePt t="79508" x="8528050" y="1746250"/>
          <p14:tracePt t="79523" x="8610600" y="1746250"/>
          <p14:tracePt t="79528" x="8674100" y="1746250"/>
          <p14:tracePt t="79537" x="8750300" y="1746250"/>
          <p14:tracePt t="79554" x="8896350" y="1746250"/>
          <p14:tracePt t="79570" x="9036050" y="1746250"/>
          <p14:tracePt t="79587" x="9131300" y="1746250"/>
          <p14:tracePt t="79603" x="9163050" y="1746250"/>
          <p14:tracePt t="79620" x="9169400" y="1746250"/>
          <p14:tracePt t="79687" x="9163050" y="1746250"/>
          <p14:tracePt t="79696" x="9131300" y="1746250"/>
          <p14:tracePt t="79704" x="9061450" y="1746250"/>
          <p14:tracePt t="79721" x="8864600" y="1708150"/>
          <p14:tracePt t="79737" x="8616950" y="1689100"/>
          <p14:tracePt t="79754" x="8426450" y="1689100"/>
          <p14:tracePt t="79771" x="8331200" y="1689100"/>
          <p14:tracePt t="79787" x="8318500" y="1689100"/>
          <p14:tracePt t="79803" x="8312150" y="1689100"/>
          <p14:tracePt t="79881" x="8331200" y="1689100"/>
          <p14:tracePt t="79896" x="8375650" y="1689100"/>
          <p14:tracePt t="79914" x="8604250" y="1695450"/>
          <p14:tracePt t="79927" x="8794750" y="1708150"/>
          <p14:tracePt t="79937" x="8883650" y="1720850"/>
          <p14:tracePt t="79953" x="8978900" y="1733550"/>
          <p14:tracePt t="79971" x="8997950" y="1733550"/>
          <p14:tracePt t="80004" x="9004300" y="1739900"/>
          <p14:tracePt t="80021" x="8991600" y="1739900"/>
          <p14:tracePt t="80038" x="8934450" y="1739900"/>
          <p14:tracePt t="80054" x="8877300" y="1739900"/>
          <p14:tracePt t="80057" x="8864600" y="1739900"/>
          <p14:tracePt t="80070" x="8851900" y="1739900"/>
          <p14:tracePt t="80087" x="8845550" y="1739900"/>
          <p14:tracePt t="80129" x="8851900" y="1739900"/>
          <p14:tracePt t="80135" x="8883650" y="1739900"/>
          <p14:tracePt t="80144" x="8934450" y="1739900"/>
          <p14:tracePt t="80153" x="8997950" y="1739900"/>
          <p14:tracePt t="80170" x="9156700" y="1739900"/>
          <p14:tracePt t="80186" x="9359900" y="1739900"/>
          <p14:tracePt t="80203" x="9588500" y="1739900"/>
          <p14:tracePt t="80220" x="9817100" y="1739900"/>
          <p14:tracePt t="80224" x="9925050" y="1739900"/>
          <p14:tracePt t="80237" x="10007600" y="1739900"/>
          <p14:tracePt t="80254" x="10147300" y="1739900"/>
          <p14:tracePt t="80270" x="10210800" y="1739900"/>
          <p14:tracePt t="80273" x="10236200" y="1746250"/>
          <p14:tracePt t="80287" x="10248900" y="1746250"/>
          <p14:tracePt t="80378" x="10229850" y="1746250"/>
          <p14:tracePt t="80391" x="10210800" y="1746250"/>
          <p14:tracePt t="80403" x="10204450" y="1746250"/>
          <p14:tracePt t="80447" x="10223500" y="1746250"/>
          <p14:tracePt t="80458" x="10274300" y="1746250"/>
          <p14:tracePt t="80469" x="10337800" y="1746250"/>
          <p14:tracePt t="80486" x="10604500" y="1746250"/>
          <p14:tracePt t="80503" x="10769600" y="1746250"/>
          <p14:tracePt t="80519" x="10877550" y="1746250"/>
          <p14:tracePt t="80536" x="10902950" y="1746250"/>
          <p14:tracePt t="80592" x="10858500" y="1746250"/>
          <p14:tracePt t="80599" x="10807700" y="1733550"/>
          <p14:tracePt t="80607" x="10763250" y="1727200"/>
          <p14:tracePt t="80619" x="10731500" y="1727200"/>
          <p14:tracePt t="80636" x="10693400" y="1727200"/>
          <p14:tracePt t="80653" x="10687050" y="1727200"/>
          <p14:tracePt t="80687" x="10699750" y="1727200"/>
          <p14:tracePt t="80695" x="10712450" y="1727200"/>
          <p14:tracePt t="80703" x="10731500" y="1727200"/>
          <p14:tracePt t="80719" x="10756900" y="1727200"/>
          <p14:tracePt t="80736" x="10775950" y="1727200"/>
          <p14:tracePt t="80802" x="10769600" y="1727200"/>
          <p14:tracePt t="80809" x="10744200" y="1727200"/>
          <p14:tracePt t="80810" x="0" y="0"/>
        </p14:tracePtLst>
        <p14:tracePtLst>
          <p14:tracePt t="81618" x="3371850" y="3644900"/>
          <p14:tracePt t="81682" x="3378200" y="3644900"/>
          <p14:tracePt t="81700" x="3403600" y="3644900"/>
          <p14:tracePt t="81722" x="3517900" y="3644900"/>
          <p14:tracePt t="81737" x="3689350" y="3644900"/>
          <p14:tracePt t="81753" x="3911600" y="3644900"/>
          <p14:tracePt t="81770" x="4121150" y="3644900"/>
          <p14:tracePt t="81786" x="4279900" y="3644900"/>
          <p14:tracePt t="81803" x="4375150" y="3644900"/>
          <p14:tracePt t="81819" x="4432300" y="3644900"/>
          <p14:tracePt t="81836" x="4464050" y="3644900"/>
          <p14:tracePt t="81852" x="4483100" y="3644900"/>
          <p14:tracePt t="81869" x="4502150" y="3644900"/>
          <p14:tracePt t="81886" x="4514850" y="3644900"/>
          <p14:tracePt t="81888" x="4521200" y="3644900"/>
          <p14:tracePt t="82079" x="0" y="0"/>
        </p14:tracePtLst>
        <p14:tracePtLst>
          <p14:tracePt t="83219" x="1600200" y="3816350"/>
          <p14:tracePt t="83240" x="1593850" y="3816350"/>
          <p14:tracePt t="83255" x="1600200" y="3835400"/>
          <p14:tracePt t="83286" x="1619250" y="3860800"/>
          <p14:tracePt t="83303" x="1670050" y="3892550"/>
          <p14:tracePt t="83319" x="1765300" y="3930650"/>
          <p14:tracePt t="83335" x="1917700" y="3968750"/>
          <p14:tracePt t="83352" x="2089150" y="3994150"/>
          <p14:tracePt t="83369" x="2228850" y="3994150"/>
          <p14:tracePt t="83385" x="2362200" y="3994150"/>
          <p14:tracePt t="83402" x="2419350" y="3994150"/>
          <p14:tracePt t="83419" x="2463800" y="3987800"/>
          <p14:tracePt t="83435" x="2482850" y="3975100"/>
          <p14:tracePt t="83452" x="2495550" y="3968750"/>
          <p14:tracePt t="83468" x="2495550" y="3962400"/>
          <p14:tracePt t="83485" x="2495550" y="3956050"/>
          <p14:tracePt t="83503" x="2482850" y="3911600"/>
          <p14:tracePt t="83519" x="2451100" y="3892550"/>
          <p14:tracePt t="83536" x="2419350" y="3873500"/>
          <p14:tracePt t="83552" x="2381250" y="3860800"/>
          <p14:tracePt t="83569" x="2355850" y="3860800"/>
          <p14:tracePt t="83586" x="2336800" y="3860800"/>
          <p14:tracePt t="83602" x="2317750" y="3860800"/>
          <p14:tracePt t="83671" x="0" y="0"/>
        </p14:tracePtLst>
        <p14:tracePtLst>
          <p14:tracePt t="85801" x="1504950" y="4540250"/>
          <p14:tracePt t="85818" x="1498600" y="4540250"/>
          <p14:tracePt t="85847" x="1492250" y="4540250"/>
          <p14:tracePt t="85863" x="1492250" y="4546600"/>
          <p14:tracePt t="85871" x="1492250" y="4552950"/>
          <p14:tracePt t="85884" x="1492250" y="4565650"/>
          <p14:tracePt t="85901" x="1492250" y="4591050"/>
          <p14:tracePt t="85917" x="1511300" y="4616450"/>
          <p14:tracePt t="85918" x="1524000" y="4629150"/>
          <p14:tracePt t="85934" x="1555750" y="4641850"/>
          <p14:tracePt t="85951" x="1600200" y="4654550"/>
          <p14:tracePt t="85967" x="1663700" y="4660900"/>
          <p14:tracePt t="85984" x="1752600" y="4660900"/>
          <p14:tracePt t="86001" x="1841500" y="4660900"/>
          <p14:tracePt t="86018" x="1885950" y="4648200"/>
          <p14:tracePt t="86034" x="1917700" y="4641850"/>
          <p14:tracePt t="86051" x="1924050" y="4622800"/>
          <p14:tracePt t="86068" x="1930400" y="4603750"/>
          <p14:tracePt t="86084" x="1930400" y="4591050"/>
          <p14:tracePt t="86101" x="1917700" y="4565650"/>
          <p14:tracePt t="86118" x="1892300" y="4552950"/>
          <p14:tracePt t="86134" x="1866900" y="4533900"/>
          <p14:tracePt t="86151" x="1841500" y="4527550"/>
          <p14:tracePt t="86167" x="1816100" y="4514850"/>
          <p14:tracePt t="86184" x="1803400" y="4508500"/>
          <p14:tracePt t="86201" x="1790700" y="4508500"/>
          <p14:tracePt t="86218" x="1784350" y="4508500"/>
          <p14:tracePt t="86299" x="1778000" y="4508500"/>
          <p14:tracePt t="86316" x="1778000" y="4521200"/>
          <p14:tracePt t="86333" x="1784350" y="4540250"/>
          <p14:tracePt t="86347" x="1797050" y="4559300"/>
          <p14:tracePt t="86359" x="1809750" y="4565650"/>
          <p14:tracePt t="86377" x="1816100" y="4565650"/>
          <p14:tracePt t="86384" x="1822450" y="4565650"/>
          <p14:tracePt t="86401" x="1835150" y="4565650"/>
          <p14:tracePt t="86418" x="1847850" y="4565650"/>
          <p14:tracePt t="86434" x="0" y="0"/>
        </p14:tracePtLst>
        <p14:tracePtLst>
          <p14:tracePt t="88816" x="1676400" y="5207000"/>
          <p14:tracePt t="88824" x="1670050" y="5207000"/>
          <p14:tracePt t="88833" x="1663700" y="5219700"/>
          <p14:tracePt t="88850" x="1651000" y="5238750"/>
          <p14:tracePt t="88867" x="1638300" y="5264150"/>
          <p14:tracePt t="88883" x="1631950" y="5289550"/>
          <p14:tracePt t="88900" x="1631950" y="5308600"/>
          <p14:tracePt t="88917" x="1631950" y="5327650"/>
          <p14:tracePt t="88933" x="1631950" y="5372100"/>
          <p14:tracePt t="88951" x="1663700" y="5410200"/>
          <p14:tracePt t="88967" x="1689100" y="5435600"/>
          <p14:tracePt t="88983" x="1733550" y="5448300"/>
          <p14:tracePt t="89000" x="1765300" y="5448300"/>
          <p14:tracePt t="89017" x="1809750" y="5448300"/>
          <p14:tracePt t="89034" x="1860550" y="5448300"/>
          <p14:tracePt t="89050" x="1885950" y="5441950"/>
          <p14:tracePt t="89067" x="1892300" y="5429250"/>
          <p14:tracePt t="89084" x="1905000" y="5410200"/>
          <p14:tracePt t="89088" x="1905000" y="5403850"/>
          <p14:tracePt t="89100" x="1905000" y="5397500"/>
          <p14:tracePt t="89117" x="1905000" y="5372100"/>
          <p14:tracePt t="89133" x="1905000" y="5346700"/>
          <p14:tracePt t="89136" x="1905000" y="5327650"/>
          <p14:tracePt t="89150" x="1892300" y="5314950"/>
          <p14:tracePt t="89167" x="1866900" y="5276850"/>
          <p14:tracePt t="89183" x="1841500" y="5257800"/>
          <p14:tracePt t="89200" x="1809750" y="5245100"/>
          <p14:tracePt t="89217" x="1784350" y="5238750"/>
          <p14:tracePt t="89233" x="1752600" y="5238750"/>
          <p14:tracePt t="89250" x="1714500" y="5238750"/>
          <p14:tracePt t="89267" x="1670050" y="5245100"/>
          <p14:tracePt t="89284" x="1638300" y="5257800"/>
          <p14:tracePt t="89301" x="1612900" y="5276850"/>
          <p14:tracePt t="89304" x="1600200" y="5289550"/>
          <p14:tracePt t="89317" x="1600200" y="5302250"/>
          <p14:tracePt t="89334" x="1593850" y="5321300"/>
          <p14:tracePt t="89351" x="1593850" y="5365750"/>
          <p14:tracePt t="89367" x="1606550" y="5391150"/>
          <p14:tracePt t="89383" x="1651000" y="5410200"/>
          <p14:tracePt t="89401" x="1714500" y="5435600"/>
          <p14:tracePt t="89416" x="1771650" y="5441950"/>
          <p14:tracePt t="89433" x="1847850" y="5435600"/>
          <p14:tracePt t="89450" x="1892300" y="5416550"/>
          <p14:tracePt t="89466" x="1911350" y="5384800"/>
          <p14:tracePt t="89483" x="1924050" y="5353050"/>
          <p14:tracePt t="89500" x="1924050" y="5327650"/>
          <p14:tracePt t="89517" x="1905000" y="5289550"/>
          <p14:tracePt t="89520" x="1885950" y="5276850"/>
          <p14:tracePt t="89534" x="1873250" y="5264150"/>
          <p14:tracePt t="89550" x="1809750" y="5226050"/>
          <p14:tracePt t="89567" x="1733550" y="5207000"/>
          <p14:tracePt t="89584" x="1714500" y="5207000"/>
          <p14:tracePt t="89600" x="1695450" y="5207000"/>
          <p14:tracePt t="89617" x="1682750" y="5213350"/>
          <p14:tracePt t="89633" x="1676400" y="5226050"/>
          <p14:tracePt t="89650" x="1676400" y="5238750"/>
          <p14:tracePt t="89666" x="1676400" y="5257800"/>
          <p14:tracePt t="89683" x="1682750" y="5276850"/>
          <p14:tracePt t="89700" x="1727200" y="5289550"/>
          <p14:tracePt t="89716" x="1797050" y="5302250"/>
          <p14:tracePt t="89719" x="1822450" y="5302250"/>
          <p14:tracePt t="89733" x="1854200" y="5302250"/>
          <p14:tracePt t="89750" x="1885950" y="5302250"/>
          <p14:tracePt t="89751" x="1892300" y="5302250"/>
          <p14:tracePt t="89767" x="1892300" y="5289550"/>
          <p14:tracePt t="89783" x="1892300" y="5264150"/>
          <p14:tracePt t="89800" x="1866900" y="5245100"/>
          <p14:tracePt t="89816" x="1835150" y="5226050"/>
          <p14:tracePt t="89833" x="1809750" y="5219700"/>
          <p14:tracePt t="89850" x="1790700" y="5219700"/>
          <p14:tracePt t="89866" x="1784350" y="5219700"/>
          <p14:tracePt t="89883" x="1765300" y="5219700"/>
          <p14:tracePt t="89900" x="1758950" y="5232400"/>
          <p14:tracePt t="89916" x="1758950" y="5238750"/>
          <p14:tracePt t="89933" x="1758950" y="5257800"/>
          <p14:tracePt t="89950" x="1758950" y="5270500"/>
          <p14:tracePt t="89950" x="1765300" y="5283200"/>
          <p14:tracePt t="89966" x="1765300" y="5289550"/>
          <p14:tracePt t="89983" x="1771650" y="5289550"/>
          <p14:tracePt t="90119" x="0" y="0"/>
        </p14:tracePtLst>
        <p14:tracePtLst>
          <p14:tracePt t="90897" x="1708150" y="5835650"/>
          <p14:tracePt t="90963" x="1714500" y="5835650"/>
          <p14:tracePt t="90983" x="1752600" y="5848350"/>
          <p14:tracePt t="90995" x="1841500" y="5861050"/>
          <p14:tracePt t="91005" x="1892300" y="5861050"/>
          <p14:tracePt t="91017" x="2082800" y="5861050"/>
          <p14:tracePt t="91033" x="2343150" y="5861050"/>
          <p14:tracePt t="91050" x="2736850" y="5861050"/>
          <p14:tracePt t="91066" x="3105150" y="5861050"/>
          <p14:tracePt t="91083" x="3384550" y="5861050"/>
          <p14:tracePt t="91099" x="3594100" y="5861050"/>
          <p14:tracePt t="91116" x="3721100" y="5861050"/>
          <p14:tracePt t="91133" x="3797300" y="5861050"/>
          <p14:tracePt t="91150" x="3848100" y="5861050"/>
          <p14:tracePt t="91166" x="3879850" y="5861050"/>
          <p14:tracePt t="91167" x="3892550" y="5861050"/>
          <p14:tracePt t="91182" x="3905250" y="5861050"/>
          <p14:tracePt t="92799" x="0" y="0"/>
        </p14:tracePtLst>
        <p14:tracePtLst>
          <p14:tracePt t="96776" x="1752600" y="6394450"/>
          <p14:tracePt t="96785" x="1752600" y="6407150"/>
          <p14:tracePt t="96801" x="1752600" y="6419850"/>
          <p14:tracePt t="96815" x="1752600" y="6438900"/>
          <p14:tracePt t="96831" x="1752600" y="6470650"/>
          <p14:tracePt t="96848" x="1765300" y="6489700"/>
          <p14:tracePt t="96864" x="1771650" y="6508750"/>
          <p14:tracePt t="96881" x="1797050" y="6534150"/>
          <p14:tracePt t="96897" x="1816100" y="6546850"/>
          <p14:tracePt t="96914" x="1841500" y="6559550"/>
          <p14:tracePt t="96931" x="1866900" y="6572250"/>
          <p14:tracePt t="96947" x="1879600" y="6572250"/>
          <p14:tracePt t="96964" x="1905000" y="6572250"/>
          <p14:tracePt t="96981" x="1917700" y="6572250"/>
          <p14:tracePt t="96997" x="1936750" y="6572250"/>
          <p14:tracePt t="97000" x="1949450" y="6565900"/>
          <p14:tracePt t="97014" x="1962150" y="6559550"/>
          <p14:tracePt t="97030" x="1981200" y="6534150"/>
          <p14:tracePt t="97047" x="1993900" y="6508750"/>
          <p14:tracePt t="97064" x="1993900" y="6483350"/>
          <p14:tracePt t="97081" x="1993900" y="6457950"/>
          <p14:tracePt t="97098" x="1993900" y="6432550"/>
          <p14:tracePt t="97114" x="1987550" y="6407150"/>
          <p14:tracePt t="97131" x="1981200" y="6388100"/>
          <p14:tracePt t="97147" x="1974850" y="6375400"/>
          <p14:tracePt t="97166" x="1962150" y="6369050"/>
          <p14:tracePt t="97180" x="1955800" y="6369050"/>
          <p14:tracePt t="97197" x="1943100" y="6369050"/>
          <p14:tracePt t="97214" x="1924050" y="6369050"/>
          <p14:tracePt t="97215" x="1917700" y="6369050"/>
          <p14:tracePt t="97230" x="1898650" y="6369050"/>
          <p14:tracePt t="97247" x="1885950" y="6369050"/>
          <p14:tracePt t="97264" x="1866900" y="6375400"/>
          <p14:tracePt t="97280" x="1847850" y="6388100"/>
          <p14:tracePt t="97297" x="1841500" y="6394450"/>
          <p14:tracePt t="97314" x="1835150" y="6400800"/>
          <p14:tracePt t="97331" x="1835150" y="6419850"/>
          <p14:tracePt t="97347" x="1835150" y="6432550"/>
          <p14:tracePt t="97364" x="1835150" y="6445250"/>
          <p14:tracePt t="97381" x="1835150" y="6457950"/>
          <p14:tracePt t="97397" x="1835150" y="6470650"/>
          <p14:tracePt t="97399" x="1835150" y="6477000"/>
          <p14:tracePt t="97414" x="1835150" y="6483350"/>
          <p14:tracePt t="97430" x="1835150" y="6489700"/>
          <p14:tracePt t="97707" x="1841500" y="6496050"/>
          <p14:tracePt t="97724" x="1866900" y="6496050"/>
          <p14:tracePt t="97742" x="1898650" y="6496050"/>
          <p14:tracePt t="97746" x="1917700" y="6496050"/>
          <p14:tracePt t="97755" x="1949450" y="6496050"/>
          <p14:tracePt t="97764" x="1962150" y="6489700"/>
          <p14:tracePt t="97780" x="1993900" y="6470650"/>
          <p14:tracePt t="97797" x="2019300" y="6445250"/>
          <p14:tracePt t="97798" x="2019300" y="6432550"/>
          <p14:tracePt t="97814" x="2025650" y="6426200"/>
          <p14:tracePt t="97831" x="2025650" y="6407150"/>
          <p14:tracePt t="97848" x="2025650" y="6388100"/>
          <p14:tracePt t="97864" x="2012950" y="6381750"/>
          <p14:tracePt t="97881" x="1993900" y="6375400"/>
          <p14:tracePt t="97897" x="1968500" y="6375400"/>
          <p14:tracePt t="97914" x="1924050" y="6375400"/>
          <p14:tracePt t="97931" x="1866900" y="6375400"/>
          <p14:tracePt t="97947" x="1828800" y="6388100"/>
          <p14:tracePt t="97964" x="1797050" y="6413500"/>
          <p14:tracePt t="97980" x="1778000" y="6426200"/>
          <p14:tracePt t="97997" x="1758950" y="6451600"/>
          <p14:tracePt t="97999" x="1752600" y="6451600"/>
          <p14:tracePt t="98014" x="1752600" y="6457950"/>
          <p14:tracePt t="98030" x="1752600" y="6470650"/>
          <p14:tracePt t="98047" x="1758950" y="6489700"/>
          <p14:tracePt t="98064" x="1771650" y="6496050"/>
          <p14:tracePt t="98081" x="1790700" y="6502400"/>
          <p14:tracePt t="98097" x="1822450" y="6502400"/>
          <p14:tracePt t="98114" x="1860550" y="6502400"/>
          <p14:tracePt t="98130" x="1892300" y="6502400"/>
          <p14:tracePt t="98148" x="1917700" y="6502400"/>
          <p14:tracePt t="98163" x="1924050" y="6496050"/>
          <p14:tracePt t="98181" x="1930400" y="6477000"/>
          <p14:tracePt t="98197" x="1930400" y="6451600"/>
          <p14:tracePt t="98199" x="1917700" y="6438900"/>
          <p14:tracePt t="98214" x="1905000" y="6432550"/>
          <p14:tracePt t="98230" x="1854200" y="6413500"/>
          <p14:tracePt t="98247" x="1822450" y="6400800"/>
          <p14:tracePt t="98263" x="1803400" y="6400800"/>
          <p14:tracePt t="98280" x="1790700" y="6400800"/>
          <p14:tracePt t="98297" x="1784350" y="6400800"/>
          <p14:tracePt t="98314" x="1778000" y="6400800"/>
          <p14:tracePt t="98331" x="1771650" y="6407150"/>
          <p14:tracePt t="98347" x="1771650" y="6413500"/>
          <p14:tracePt t="98363" x="1771650" y="6419850"/>
          <p14:tracePt t="98381" x="1778000" y="6432550"/>
          <p14:tracePt t="98397" x="1803400" y="6445250"/>
          <p14:tracePt t="98399" x="1828800" y="6451600"/>
          <p14:tracePt t="98413" x="1854200" y="6457950"/>
          <p14:tracePt t="98430" x="1936750" y="6477000"/>
          <p14:tracePt t="98447" x="1949450" y="6477000"/>
          <p14:tracePt t="98495" x="1949450" y="6470650"/>
          <p14:tracePt t="98505" x="1943100" y="6464300"/>
          <p14:tracePt t="98513" x="1930400" y="6451600"/>
          <p14:tracePt t="98530" x="1898650" y="6426200"/>
          <p14:tracePt t="98547" x="1873250" y="6413500"/>
          <p14:tracePt t="98564" x="1866900" y="6413500"/>
          <p14:tracePt t="98581" x="1860550" y="6413500"/>
          <p14:tracePt t="98597" x="1854200" y="6413500"/>
          <p14:tracePt t="98614" x="1854200" y="6419850"/>
          <p14:tracePt t="98631" x="1854200" y="6464300"/>
          <p14:tracePt t="98647" x="1866900" y="6483350"/>
          <p14:tracePt t="98663" x="1898650" y="6508750"/>
          <p14:tracePt t="98680" x="1930400" y="6521450"/>
          <p14:tracePt t="98697" x="1955800" y="6521450"/>
          <p14:tracePt t="98713" x="1981200" y="6521450"/>
          <p14:tracePt t="98730" x="1987550" y="6508750"/>
          <p14:tracePt t="98747" x="1993900" y="6489700"/>
          <p14:tracePt t="98763" x="1993900" y="6451600"/>
          <p14:tracePt t="98780" x="1968500" y="6426200"/>
          <p14:tracePt t="98787" x="1949450" y="6413500"/>
          <p14:tracePt t="98797" x="1936750" y="6407150"/>
          <p14:tracePt t="98814" x="1911350" y="6400800"/>
          <p14:tracePt t="98831" x="1898650" y="6400800"/>
          <p14:tracePt t="98847" x="1885950" y="6400800"/>
          <p14:tracePt t="98864" x="1879600" y="6419850"/>
          <p14:tracePt t="98880" x="1879600" y="6438900"/>
          <p14:tracePt t="98897" x="1885950" y="6464300"/>
          <p14:tracePt t="98914" x="1898650" y="6477000"/>
          <p14:tracePt t="98930" x="1924050" y="6483350"/>
          <p14:tracePt t="98947" x="1930400" y="6483350"/>
          <p14:tracePt t="98980" x="1936750" y="6483350"/>
          <p14:tracePt t="98996" x="1930400" y="6470650"/>
          <p14:tracePt t="99013" x="1924050" y="6464300"/>
          <p14:tracePt t="99030" x="1911350" y="6451600"/>
          <p14:tracePt t="99046" x="1905000" y="6451600"/>
          <p14:tracePt t="99072" x="1898650" y="6451600"/>
          <p14:tracePt t="99232" x="1898650" y="6438900"/>
          <p14:tracePt t="99245" x="1892300" y="6426200"/>
          <p14:tracePt t="99262" x="1879600" y="6413500"/>
          <p14:tracePt t="99277" x="1854200" y="6394450"/>
          <p14:tracePt t="99279" x="1847850" y="6388100"/>
          <p14:tracePt t="99293" x="1841500" y="6381750"/>
          <p14:tracePt t="99305" x="1835150" y="6381750"/>
          <p14:tracePt t="99314" x="1828800" y="6381750"/>
          <p14:tracePt t="99345" x="1816100" y="6381750"/>
          <p14:tracePt t="99352" x="1803400" y="6388100"/>
          <p14:tracePt t="99364" x="1797050" y="6394450"/>
          <p14:tracePt t="99381" x="1771650" y="6426200"/>
          <p14:tracePt t="99397" x="1746250" y="6457950"/>
          <p14:tracePt t="99416" x="1746250" y="6464300"/>
          <p14:tracePt t="99430" x="1746250" y="6470650"/>
          <p14:tracePt t="99463" x="1746250" y="6483350"/>
          <p14:tracePt t="99472" x="1746250" y="6489700"/>
          <p14:tracePt t="99480" x="1758950" y="6496050"/>
          <p14:tracePt t="99496" x="1778000" y="6496050"/>
          <p14:tracePt t="99513" x="1809750" y="6496050"/>
          <p14:tracePt t="99530" x="1847850" y="6496050"/>
          <p14:tracePt t="99546" x="1873250" y="6496050"/>
          <p14:tracePt t="99563" x="1885950" y="6470650"/>
          <p14:tracePt t="99580" x="1885950" y="6457950"/>
          <p14:tracePt t="99596" x="1879600" y="6438900"/>
          <p14:tracePt t="99599" x="1873250" y="6432550"/>
          <p14:tracePt t="99613" x="1873250" y="6426200"/>
          <p14:tracePt t="99630" x="1866900" y="6426200"/>
          <p14:tracePt t="99664" x="1860550" y="6426200"/>
          <p14:tracePt t="99705" x="1860550" y="6432550"/>
          <p14:tracePt t="99719" x="1860550" y="6438900"/>
          <p14:tracePt t="99728" x="1860550" y="6445250"/>
          <p14:tracePt t="99949" x="1860550" y="6451600"/>
          <p14:tracePt t="99966" x="1860550" y="6457950"/>
          <p14:tracePt t="100248" x="0" y="0"/>
        </p14:tracePtLst>
        <p14:tracePtLst>
          <p14:tracePt t="100666" x="2343150" y="6248400"/>
          <p14:tracePt t="100689" x="2343150" y="6254750"/>
          <p14:tracePt t="100707" x="2343150" y="6286500"/>
          <p14:tracePt t="100717" x="2343150" y="6305550"/>
          <p14:tracePt t="100729" x="2355850" y="6356350"/>
          <p14:tracePt t="100746" x="2381250" y="6407150"/>
          <p14:tracePt t="100763" x="2406650" y="6464300"/>
          <p14:tracePt t="100780" x="2451100" y="6515100"/>
          <p14:tracePt t="100784" x="2470150" y="6534150"/>
          <p14:tracePt t="100796" x="2482850" y="6546850"/>
          <p14:tracePt t="100814" x="2520950" y="6565900"/>
          <p14:tracePt t="100831" x="2559050" y="6572250"/>
          <p14:tracePt t="100847" x="2578100" y="6572250"/>
          <p14:tracePt t="100864" x="2609850" y="6559550"/>
          <p14:tracePt t="100880" x="2616200" y="6534150"/>
          <p14:tracePt t="100897" x="2622550" y="6496050"/>
          <p14:tracePt t="100913" x="2622550" y="6464300"/>
          <p14:tracePt t="100929" x="2616200" y="6413500"/>
          <p14:tracePt t="100947" x="2590800" y="6375400"/>
          <p14:tracePt t="100963" x="2552700" y="6350000"/>
          <p14:tracePt t="100979" x="2527300" y="6337300"/>
          <p14:tracePt t="100996" x="2514600" y="6324600"/>
          <p14:tracePt t="101012" x="2508250" y="6324600"/>
          <p14:tracePt t="101029" x="2501900" y="6324600"/>
          <p14:tracePt t="101033" x="2495550" y="6324600"/>
          <p14:tracePt t="101046" x="2489200" y="6324600"/>
          <p14:tracePt t="101063" x="2444750" y="6343650"/>
          <p14:tracePt t="101080" x="2438400" y="6362700"/>
          <p14:tracePt t="101096" x="2425700" y="6388100"/>
          <p14:tracePt t="101113" x="2425700" y="6407150"/>
          <p14:tracePt t="101129" x="2425700" y="6438900"/>
          <p14:tracePt t="101146" x="2451100" y="6470650"/>
          <p14:tracePt t="101163" x="2470150" y="6489700"/>
          <p14:tracePt t="101179" x="2501900" y="6496050"/>
          <p14:tracePt t="101196" x="2514600" y="6496050"/>
          <p14:tracePt t="101213" x="2520950" y="6496050"/>
          <p14:tracePt t="101229" x="2546350" y="6489700"/>
          <p14:tracePt t="101246" x="2552700" y="6464300"/>
          <p14:tracePt t="101247" x="2552700" y="6457950"/>
          <p14:tracePt t="101262" x="2552700" y="6426200"/>
          <p14:tracePt t="101279" x="2540000" y="6407150"/>
          <p14:tracePt t="101296" x="2508250" y="6394450"/>
          <p14:tracePt t="101313" x="2482850" y="6381750"/>
          <p14:tracePt t="101330" x="2463800" y="6381750"/>
          <p14:tracePt t="101346" x="2438400" y="6381750"/>
          <p14:tracePt t="101363" x="2432050" y="6400800"/>
          <p14:tracePt t="101380" x="2419350" y="6419850"/>
          <p14:tracePt t="101396" x="2419350" y="6432550"/>
          <p14:tracePt t="101412" x="2419350" y="6445250"/>
          <p14:tracePt t="101429" x="2432050" y="6457950"/>
          <p14:tracePt t="101446" x="2470150" y="6470650"/>
          <p14:tracePt t="101448" x="2476500" y="6470650"/>
          <p14:tracePt t="101462" x="2514600" y="6470650"/>
          <p14:tracePt t="101479" x="2552700" y="6457950"/>
          <p14:tracePt t="101496" x="2565400" y="6445250"/>
          <p14:tracePt t="101512" x="2565400" y="6426200"/>
          <p14:tracePt t="101529" x="2565400" y="6413500"/>
          <p14:tracePt t="101624" x="2559050" y="6413500"/>
          <p14:tracePt t="101639" x="2559050" y="6419850"/>
          <p14:tracePt t="101656" x="2559050" y="6426200"/>
          <p14:tracePt t="101663" x="2559050" y="6432550"/>
          <p14:tracePt t="102311" x="0" y="0"/>
        </p14:tracePtLst>
        <p14:tracePtLst>
          <p14:tracePt t="103859" x="2940050" y="6280150"/>
          <p14:tracePt t="103900" x="2940050" y="6292850"/>
          <p14:tracePt t="103920" x="2940050" y="6330950"/>
          <p14:tracePt t="103929" x="2940050" y="6350000"/>
          <p14:tracePt t="103946" x="2952750" y="6388100"/>
          <p14:tracePt t="103962" x="2978150" y="6419850"/>
          <p14:tracePt t="103978" x="3003550" y="6457950"/>
          <p14:tracePt t="103995" x="3016250" y="6489700"/>
          <p14:tracePt t="104011" x="3035300" y="6502400"/>
          <p14:tracePt t="104028" x="3048000" y="6521450"/>
          <p14:tracePt t="104045" x="3060700" y="6527800"/>
          <p14:tracePt t="104062" x="3067050" y="6534150"/>
          <p14:tracePt t="104063" x="3073400" y="6534150"/>
          <p14:tracePt t="104078" x="3086100" y="6534150"/>
          <p14:tracePt t="104113" x="3098800" y="6534150"/>
          <p14:tracePt t="104129" x="3105150" y="6521450"/>
          <p14:tracePt t="104145" x="3111500" y="6483350"/>
          <p14:tracePt t="104162" x="3124200" y="6451600"/>
          <p14:tracePt t="104178" x="3136900" y="6413500"/>
          <p14:tracePt t="104195" x="3149600" y="6381750"/>
          <p14:tracePt t="104211" x="3162300" y="6356350"/>
          <p14:tracePt t="104228" x="3162300" y="6350000"/>
          <p14:tracePt t="104245" x="3162300" y="6337300"/>
          <p14:tracePt t="104262" x="3162300" y="6324600"/>
          <p14:tracePt t="104278" x="3155950" y="6311900"/>
          <p14:tracePt t="104295" x="3149600" y="6305550"/>
          <p14:tracePt t="104311" x="3130550" y="6305550"/>
          <p14:tracePt t="104328" x="3117850" y="6299200"/>
          <p14:tracePt t="104345" x="3092450" y="6299200"/>
          <p14:tracePt t="104362" x="3054350" y="6299200"/>
          <p14:tracePt t="104378" x="3028950" y="6299200"/>
          <p14:tracePt t="104395" x="3009900" y="6299200"/>
          <p14:tracePt t="104412" x="2990850" y="6299200"/>
          <p14:tracePt t="104429" x="2984500" y="6311900"/>
          <p14:tracePt t="104445" x="2984500" y="6324600"/>
          <p14:tracePt t="104461" x="2978150" y="6343650"/>
          <p14:tracePt t="104463" x="2978150" y="6356350"/>
          <p14:tracePt t="104478" x="2978150" y="6375400"/>
          <p14:tracePt t="104495" x="2978150" y="6388100"/>
          <p14:tracePt t="104511" x="2978150" y="6413500"/>
          <p14:tracePt t="104528" x="2990850" y="6432550"/>
          <p14:tracePt t="104545" x="3009900" y="6457950"/>
          <p14:tracePt t="104561" x="3041650" y="6477000"/>
          <p14:tracePt t="104578" x="3073400" y="6496050"/>
          <p14:tracePt t="104595" x="3086100" y="6502400"/>
          <p14:tracePt t="104612" x="3105150" y="6508750"/>
          <p14:tracePt t="104628" x="3117850" y="6508750"/>
          <p14:tracePt t="104645" x="3124200" y="6508750"/>
          <p14:tracePt t="104647" x="3136900" y="6508750"/>
          <p14:tracePt t="104662" x="3149600" y="6502400"/>
          <p14:tracePt t="104679" x="3149600" y="6483350"/>
          <p14:tracePt t="104695" x="3149600" y="6451600"/>
          <p14:tracePt t="104711" x="3143250" y="6426200"/>
          <p14:tracePt t="104728" x="3111500" y="6394450"/>
          <p14:tracePt t="104745" x="3073400" y="6375400"/>
          <p14:tracePt t="104761" x="3048000" y="6356350"/>
          <p14:tracePt t="104778" x="3041650" y="6356350"/>
          <p14:tracePt t="104811" x="3035300" y="6356350"/>
          <p14:tracePt t="104828" x="3022600" y="6362700"/>
          <p14:tracePt t="104845" x="3016250" y="6394450"/>
          <p14:tracePt t="104848" x="3016250" y="6400800"/>
          <p14:tracePt t="104862" x="3016250" y="6419850"/>
          <p14:tracePt t="104878" x="3028950" y="6451600"/>
          <p14:tracePt t="104895" x="3041650" y="6464300"/>
          <p14:tracePt t="104911" x="3073400" y="6483350"/>
          <p14:tracePt t="104929" x="3105150" y="6496050"/>
          <p14:tracePt t="104944" x="3124200" y="6502400"/>
          <p14:tracePt t="104961" x="3136900" y="6502400"/>
          <p14:tracePt t="104978" x="3143250" y="6502400"/>
          <p14:tracePt t="104995" x="3149600" y="6502400"/>
          <p14:tracePt t="105011" x="3155950" y="6489700"/>
          <p14:tracePt t="105028" x="3155950" y="6483350"/>
          <p14:tracePt t="105031" x="3155950" y="6470650"/>
          <p14:tracePt t="105061" x="3149600" y="6457950"/>
          <p14:tracePt t="105078" x="3136900" y="6438900"/>
          <p14:tracePt t="105095" x="3130550" y="6438900"/>
          <p14:tracePt t="105112" x="3124200" y="6432550"/>
          <p14:tracePt t="105489" x="0" y="0"/>
        </p14:tracePtLst>
        <p14:tracePtLst>
          <p14:tracePt t="106165" x="3803650" y="6311900"/>
          <p14:tracePt t="106167" x="3790950" y="6324600"/>
          <p14:tracePt t="106178" x="3778250" y="6337300"/>
          <p14:tracePt t="106196" x="3765550" y="6356350"/>
          <p14:tracePt t="106211" x="3746500" y="6381750"/>
          <p14:tracePt t="106228" x="3733800" y="6407150"/>
          <p14:tracePt t="106244" x="3721100" y="6438900"/>
          <p14:tracePt t="106247" x="3721100" y="6445250"/>
          <p14:tracePt t="106261" x="3721100" y="6451600"/>
          <p14:tracePt t="106277" x="3721100" y="6477000"/>
          <p14:tracePt t="106280" x="3721100" y="6502400"/>
          <p14:tracePt t="106294" x="3727450" y="6527800"/>
          <p14:tracePt t="106311" x="3746500" y="6553200"/>
          <p14:tracePt t="106327" x="3778250" y="6578600"/>
          <p14:tracePt t="106345" x="3829050" y="6597650"/>
          <p14:tracePt t="106361" x="3873500" y="6610350"/>
          <p14:tracePt t="106378" x="3911600" y="6610350"/>
          <p14:tracePt t="106394" x="3949700" y="6604000"/>
          <p14:tracePt t="106411" x="3987800" y="6584950"/>
          <p14:tracePt t="106428" x="4025900" y="6546850"/>
          <p14:tracePt t="106432" x="4038600" y="6521450"/>
          <p14:tracePt t="106444" x="4044950" y="6496050"/>
          <p14:tracePt t="106461" x="4051300" y="6451600"/>
          <p14:tracePt t="106477" x="4057650" y="6407150"/>
          <p14:tracePt t="106479" x="4057650" y="6369050"/>
          <p14:tracePt t="106494" x="4038600" y="6337300"/>
          <p14:tracePt t="106511" x="4006850" y="6299200"/>
          <p14:tracePt t="106527" x="3943350" y="6273800"/>
          <p14:tracePt t="106544" x="3886200" y="6254750"/>
          <p14:tracePt t="106561" x="3835400" y="6248400"/>
          <p14:tracePt t="106577" x="3790950" y="6248400"/>
          <p14:tracePt t="106594" x="3765550" y="6248400"/>
          <p14:tracePt t="106611" x="3752850" y="6248400"/>
          <p14:tracePt t="106628" x="3733800" y="6248400"/>
          <p14:tracePt t="106631" x="3733800" y="6254750"/>
          <p14:tracePt t="106644" x="3727450" y="6261100"/>
          <p14:tracePt t="106661" x="3714750" y="6292850"/>
          <p14:tracePt t="106663" x="3708400" y="6311900"/>
          <p14:tracePt t="106678" x="3708400" y="6337300"/>
          <p14:tracePt t="106695" x="3708400" y="6381750"/>
          <p14:tracePt t="106711" x="3727450" y="6432550"/>
          <p14:tracePt t="106727" x="3765550" y="6489700"/>
          <p14:tracePt t="106744" x="3810000" y="6527800"/>
          <p14:tracePt t="106761" x="3854450" y="6559550"/>
          <p14:tracePt t="106777" x="3898900" y="6584950"/>
          <p14:tracePt t="106794" x="3943350" y="6597650"/>
          <p14:tracePt t="106811" x="3987800" y="6597650"/>
          <p14:tracePt t="106827" x="4051300" y="6597650"/>
          <p14:tracePt t="106844" x="4102100" y="6578600"/>
          <p14:tracePt t="106861" x="4133850" y="6546850"/>
          <p14:tracePt t="106878" x="4159250" y="6496050"/>
          <p14:tracePt t="106895" x="4165600" y="6470650"/>
          <p14:tracePt t="106911" x="4165600" y="6394450"/>
          <p14:tracePt t="106928" x="4133850" y="6362700"/>
          <p14:tracePt t="106944" x="4102100" y="6330950"/>
          <p14:tracePt t="106961" x="4070350" y="6305550"/>
          <p14:tracePt t="106977" x="4038600" y="6299200"/>
          <p14:tracePt t="106994" x="4006850" y="6292850"/>
          <p14:tracePt t="107010" x="3956050" y="6292850"/>
          <p14:tracePt t="107027" x="3892550" y="6292850"/>
          <p14:tracePt t="107044" x="3841750" y="6311900"/>
          <p14:tracePt t="107060" x="3797300" y="6337300"/>
          <p14:tracePt t="107077" x="3765550" y="6356350"/>
          <p14:tracePt t="107079" x="3752850" y="6375400"/>
          <p14:tracePt t="107094" x="3752850" y="6394450"/>
          <p14:tracePt t="107111" x="3746500" y="6438900"/>
          <p14:tracePt t="107127" x="3746500" y="6470650"/>
          <p14:tracePt t="107145" x="3752850" y="6502400"/>
          <p14:tracePt t="107162" x="3784600" y="6521450"/>
          <p14:tracePt t="107178" x="3829050" y="6546850"/>
          <p14:tracePt t="107195" x="3898900" y="6559550"/>
          <p14:tracePt t="107211" x="3981450" y="6559550"/>
          <p14:tracePt t="107228" x="4089400" y="6553200"/>
          <p14:tracePt t="107244" x="4152900" y="6527800"/>
          <p14:tracePt t="107247" x="4178300" y="6502400"/>
          <p14:tracePt t="107261" x="4197350" y="6483350"/>
          <p14:tracePt t="107277" x="4216400" y="6451600"/>
          <p14:tracePt t="107279" x="4222750" y="6432550"/>
          <p14:tracePt t="107294" x="4222750" y="6426200"/>
          <p14:tracePt t="107311" x="4216400" y="6362700"/>
          <p14:tracePt t="107327" x="4184650" y="6330950"/>
          <p14:tracePt t="107344" x="4140200" y="6286500"/>
          <p14:tracePt t="107361" x="4070350" y="6261100"/>
          <p14:tracePt t="107378" x="4000500" y="6242050"/>
          <p14:tracePt t="107395" x="3949700" y="6242050"/>
          <p14:tracePt t="107411" x="3911600" y="6242050"/>
          <p14:tracePt t="107427" x="3873500" y="6242050"/>
          <p14:tracePt t="107444" x="3854450" y="6267450"/>
          <p14:tracePt t="107460" x="3841750" y="6292850"/>
          <p14:tracePt t="107464" x="3835400" y="6305550"/>
          <p14:tracePt t="107477" x="3835400" y="6318250"/>
          <p14:tracePt t="107495" x="3835400" y="6356350"/>
          <p14:tracePt t="107511" x="3841750" y="6381750"/>
          <p14:tracePt t="107527" x="3854450" y="6394450"/>
          <p14:tracePt t="107544" x="3892550" y="6407150"/>
          <p14:tracePt t="107560" x="3949700" y="6413500"/>
          <p14:tracePt t="107577" x="4044950" y="6413500"/>
          <p14:tracePt t="107594" x="4127500" y="6394450"/>
          <p14:tracePt t="107611" x="4171950" y="6362700"/>
          <p14:tracePt t="107628" x="4178300" y="6330950"/>
          <p14:tracePt t="107631" x="4178300" y="6318250"/>
          <p14:tracePt t="107644" x="4178300" y="6292850"/>
          <p14:tracePt t="107664" x="4146550" y="6261100"/>
          <p14:tracePt t="107678" x="4102100" y="6223000"/>
          <p14:tracePt t="107695" x="4038600" y="6203950"/>
          <p14:tracePt t="107697" x="4006850" y="6197600"/>
          <p14:tracePt t="107711" x="3956050" y="6191250"/>
          <p14:tracePt t="107727" x="3911600" y="6191250"/>
          <p14:tracePt t="107744" x="3873500" y="6191250"/>
          <p14:tracePt t="107760" x="3848100" y="6216650"/>
          <p14:tracePt t="107777" x="3829050" y="6254750"/>
          <p14:tracePt t="107794" x="3822700" y="6286500"/>
          <p14:tracePt t="107810" x="3822700" y="6324600"/>
          <p14:tracePt t="107827" x="3829050" y="6375400"/>
          <p14:tracePt t="107844" x="3854450" y="6413500"/>
          <p14:tracePt t="107860" x="3892550" y="6451600"/>
          <p14:tracePt t="107863" x="3911600" y="6464300"/>
          <p14:tracePt t="107877" x="3930650" y="6470650"/>
          <p14:tracePt t="107894" x="3968750" y="6483350"/>
          <p14:tracePt t="107911" x="4006850" y="6489700"/>
          <p14:tracePt t="107927" x="4032250" y="6489700"/>
          <p14:tracePt t="107944" x="4044950" y="6483350"/>
          <p14:tracePt t="107960" x="4051300" y="6470650"/>
          <p14:tracePt t="107977" x="4051300" y="6451600"/>
          <p14:tracePt t="107994" x="4044950" y="6426200"/>
          <p14:tracePt t="108010" x="4019550" y="6400800"/>
          <p14:tracePt t="108027" x="3987800" y="6381750"/>
          <p14:tracePt t="108043" x="3943350" y="6369050"/>
          <p14:tracePt t="108060" x="3924300" y="6362700"/>
          <p14:tracePt t="108077" x="3898900" y="6362700"/>
          <p14:tracePt t="108093" x="3886200" y="6362700"/>
          <p14:tracePt t="108110" x="3873500" y="6400800"/>
          <p14:tracePt t="108127" x="3873500" y="6413500"/>
          <p14:tracePt t="108144" x="3873500" y="6432550"/>
          <p14:tracePt t="108160" x="3873500" y="6445250"/>
          <p14:tracePt t="108177" x="3879850" y="6457950"/>
          <p14:tracePt t="108211" x="3898900" y="6457950"/>
          <p14:tracePt t="108227" x="3917950" y="6457950"/>
          <p14:tracePt t="108243" x="3937000" y="6457950"/>
          <p14:tracePt t="108260" x="3956050" y="6438900"/>
          <p14:tracePt t="108277" x="3968750" y="6407150"/>
          <p14:tracePt t="108279" x="3968750" y="6400800"/>
          <p14:tracePt t="108293" x="3968750" y="6394450"/>
          <p14:tracePt t="108310" x="3968750" y="6369050"/>
          <p14:tracePt t="108327" x="3956050" y="6356350"/>
          <p14:tracePt t="108343" x="3949700" y="6350000"/>
          <p14:tracePt t="108361" x="3937000" y="6350000"/>
          <p14:tracePt t="108377" x="3911600" y="6350000"/>
          <p14:tracePt t="108394" x="3886200" y="6356350"/>
          <p14:tracePt t="108410" x="3860800" y="6375400"/>
          <p14:tracePt t="108427" x="3854450" y="6400800"/>
          <p14:tracePt t="108444" x="3841750" y="6419850"/>
          <p14:tracePt t="108460" x="3841750" y="6438900"/>
          <p14:tracePt t="108477" x="3841750" y="6464300"/>
          <p14:tracePt t="108493" x="3854450" y="6477000"/>
          <p14:tracePt t="108495" x="3860800" y="6483350"/>
          <p14:tracePt t="108510" x="3873500" y="6483350"/>
          <p14:tracePt t="108527" x="3905250" y="6489700"/>
          <p14:tracePt t="108543" x="3930650" y="6489700"/>
          <p14:tracePt t="108560" x="3962400" y="6489700"/>
          <p14:tracePt t="108577" x="3975100" y="6477000"/>
          <p14:tracePt t="108593" x="3975100" y="6457950"/>
          <p14:tracePt t="108610" x="3975100" y="6426200"/>
          <p14:tracePt t="108627" x="3962400" y="6400800"/>
          <p14:tracePt t="108644" x="3937000" y="6388100"/>
          <p14:tracePt t="108661" x="3905250" y="6369050"/>
          <p14:tracePt t="108665" x="3892550" y="6369050"/>
          <p14:tracePt t="108677" x="3879850" y="6369050"/>
          <p14:tracePt t="108694" x="3848100" y="6369050"/>
          <p14:tracePt t="108710" x="3810000" y="6375400"/>
          <p14:tracePt t="108727" x="3803650" y="6388100"/>
          <p14:tracePt t="108743" x="3790950" y="6407150"/>
          <p14:tracePt t="108760" x="3790950" y="6426200"/>
          <p14:tracePt t="108777" x="3790950" y="6451600"/>
          <p14:tracePt t="108793" x="3816350" y="6483350"/>
          <p14:tracePt t="108810" x="3841750" y="6502400"/>
          <p14:tracePt t="108827" x="3886200" y="6527800"/>
          <p14:tracePt t="108843" x="3937000" y="6540500"/>
          <p14:tracePt t="108860" x="3987800" y="6553200"/>
          <p14:tracePt t="108877" x="4019550" y="6553200"/>
          <p14:tracePt t="108878" x="4032250" y="6546850"/>
          <p14:tracePt t="108894" x="4038600" y="6534150"/>
          <p14:tracePt t="108910" x="4057650" y="6502400"/>
          <p14:tracePt t="108927" x="4057650" y="6451600"/>
          <p14:tracePt t="108944" x="4051300" y="6407150"/>
          <p14:tracePt t="108960" x="4032250" y="6375400"/>
          <p14:tracePt t="108977" x="3987800" y="6350000"/>
          <p14:tracePt t="108993" x="3917950" y="6318250"/>
          <p14:tracePt t="109010" x="3848100" y="6305550"/>
          <p14:tracePt t="109026" x="3797300" y="6299200"/>
          <p14:tracePt t="109043" x="3765550" y="6299200"/>
          <p14:tracePt t="109060" x="3740150" y="6311900"/>
          <p14:tracePt t="109076" x="3721100" y="6343650"/>
          <p14:tracePt t="109093" x="3714750" y="6375400"/>
          <p14:tracePt t="109110" x="3714750" y="6394450"/>
          <p14:tracePt t="109111" x="3714750" y="6400800"/>
          <p14:tracePt t="109127" x="3714750" y="6432550"/>
          <p14:tracePt t="109144" x="3721100" y="6438900"/>
          <p14:tracePt t="109161" x="3752850" y="6457950"/>
          <p14:tracePt t="109176" x="3803650" y="6470650"/>
          <p14:tracePt t="109194" x="3867150" y="6483350"/>
          <p14:tracePt t="109210" x="3924300" y="6483350"/>
          <p14:tracePt t="109227" x="3975100" y="6483350"/>
          <p14:tracePt t="109243" x="4000500" y="6470650"/>
          <p14:tracePt t="109260" x="4013200" y="6451600"/>
          <p14:tracePt t="109276" x="4013200" y="6432550"/>
          <p14:tracePt t="109279" x="4013200" y="6419850"/>
          <p14:tracePt t="109293" x="4013200" y="6394450"/>
          <p14:tracePt t="109310" x="3994150" y="6362700"/>
          <p14:tracePt t="109312" x="3975100" y="6350000"/>
          <p14:tracePt t="109326" x="3937000" y="6330950"/>
          <p14:tracePt t="109343" x="3898900" y="6318250"/>
          <p14:tracePt t="109360" x="3873500" y="6318250"/>
          <p14:tracePt t="109377" x="3854450" y="6318250"/>
          <p14:tracePt t="109394" x="3829050" y="6324600"/>
          <p14:tracePt t="109410" x="3816350" y="6350000"/>
          <p14:tracePt t="109427" x="3816350" y="6369050"/>
          <p14:tracePt t="109443" x="3816350" y="6388100"/>
          <p14:tracePt t="109460" x="3822700" y="6407150"/>
          <p14:tracePt t="109476" x="3829050" y="6407150"/>
          <p14:tracePt t="109493" x="3841750" y="6413500"/>
          <p14:tracePt t="109510" x="3854450" y="6413500"/>
          <p14:tracePt t="109527" x="3873500" y="6400800"/>
          <p14:tracePt t="109543" x="3873500" y="6375400"/>
          <p14:tracePt t="109560" x="3873500" y="6324600"/>
          <p14:tracePt t="109576" x="3860800" y="6292850"/>
          <p14:tracePt t="109593" x="3848100" y="6273800"/>
          <p14:tracePt t="109626" x="3841750" y="6273800"/>
          <p14:tracePt t="109643" x="3829050" y="6280150"/>
          <p14:tracePt t="109662" x="3816350" y="6305550"/>
          <p14:tracePt t="109665" x="3810000" y="6324600"/>
          <p14:tracePt t="109677" x="3810000" y="6337300"/>
          <p14:tracePt t="109693" x="3810000" y="6356350"/>
          <p14:tracePt t="109710" x="3810000" y="6375400"/>
          <p14:tracePt t="109711" x="3816350" y="6381750"/>
          <p14:tracePt t="109726" x="3829050" y="6394450"/>
          <p14:tracePt t="109743" x="3848100" y="6394450"/>
          <p14:tracePt t="109760" x="3873500" y="6394450"/>
          <p14:tracePt t="109776" x="3898900" y="6375400"/>
          <p14:tracePt t="109793" x="3905250" y="6356350"/>
          <p14:tracePt t="109810" x="3905250" y="6337300"/>
          <p14:tracePt t="109826" x="3905250" y="6324600"/>
          <p14:tracePt t="109843" x="3892550" y="6318250"/>
          <p14:tracePt t="109859" x="3860800" y="6318250"/>
          <p14:tracePt t="109877" x="3835400" y="6330950"/>
          <p14:tracePt t="109879" x="3829050" y="6343650"/>
          <p14:tracePt t="109893" x="3822700" y="6356350"/>
          <p14:tracePt t="109910" x="3822700" y="6388100"/>
          <p14:tracePt t="109927" x="3829050" y="6432550"/>
          <p14:tracePt t="109943" x="3854450" y="6445250"/>
          <p14:tracePt t="109960" x="3873500" y="6445250"/>
          <p14:tracePt t="109976" x="3892550" y="6445250"/>
          <p14:tracePt t="109993" x="3917950" y="6438900"/>
          <p14:tracePt t="110009" x="3924300" y="6426200"/>
          <p14:tracePt t="110026" x="3924300" y="6407150"/>
          <p14:tracePt t="110043" x="3924300" y="6381750"/>
          <p14:tracePt t="110060" x="3911600" y="6369050"/>
          <p14:tracePt t="110076" x="3905250" y="6362700"/>
          <p14:tracePt t="110093" x="3892550" y="6362700"/>
          <p14:tracePt t="110109" x="3873500" y="6362700"/>
          <p14:tracePt t="110127" x="3873500" y="6381750"/>
          <p14:tracePt t="110143" x="3873500" y="6400800"/>
          <p14:tracePt t="110162" x="3873500" y="6407150"/>
          <p14:tracePt t="110194" x="3873500" y="6413500"/>
          <p14:tracePt t="110209" x="3886200" y="6413500"/>
          <p14:tracePt t="110227" x="3898900" y="6407150"/>
          <p14:tracePt t="110243" x="3905250" y="6400800"/>
          <p14:tracePt t="110279" x="3905250" y="6394450"/>
          <p14:tracePt t="110371" x="3905250" y="6388100"/>
          <p14:tracePt t="110744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79320" y="1868977"/>
            <a:ext cx="10691654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方法用于比较两个字符串是否包含相同的内容（</a:t>
            </a:r>
            <a:r>
              <a:rPr lang="zh-CN" altLang="en-US" sz="2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字符序列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两个字符串内容相同，返回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两个字符串内容不同，返回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比较字符串内容不能直接比较二个引用变量，比较二个引用变量只是判断这二个引用变量是否指向同一个对象（如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 == s2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equalsIgnoreCase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忽略大小写比较内容是否相同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regionMatch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比较部分内容是否相同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startsWith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判断是否以某个字符串开始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endsWith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判断是否以某个字符串结束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方法用于比较两个字符串的大小，即第一个不同字符的差值（字典序）。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s1.compareTo(s2)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的返回值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当两个字符串相同时，返回０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按字典排序在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之前，返回小于０的值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按字典排序在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之后，返回大于０的值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68"/>
    </mc:Choice>
    <mc:Fallback xmlns="">
      <p:transition spd="slow" advTm="144168"/>
    </mc:Fallback>
  </mc:AlternateContent>
  <p:extLst>
    <p:ext uri="{3A86A75C-4F4B-4683-9AE1-C65F6400EC91}">
      <p14:laserTraceLst xmlns:p14="http://schemas.microsoft.com/office/powerpoint/2010/main">
        <p14:tracePtLst>
          <p14:tracePt t="7202" x="914400" y="1250950"/>
          <p14:tracePt t="7256" x="895350" y="1263650"/>
          <p14:tracePt t="7274" x="895350" y="1270000"/>
          <p14:tracePt t="7297" x="895350" y="1276350"/>
          <p14:tracePt t="7313" x="889000" y="1282700"/>
          <p14:tracePt t="7335" x="889000" y="1289050"/>
          <p14:tracePt t="7360" x="882650" y="1301750"/>
          <p14:tracePt t="7376" x="882650" y="1308100"/>
          <p14:tracePt t="7383" x="876300" y="1314450"/>
          <p14:tracePt t="7400" x="876300" y="1320800"/>
          <p14:tracePt t="7407" x="876300" y="1327150"/>
          <p14:tracePt t="7424" x="876300" y="1346200"/>
          <p14:tracePt t="7440" x="876300" y="1377950"/>
          <p14:tracePt t="7457" x="876300" y="1409700"/>
          <p14:tracePt t="7474" x="889000" y="1435100"/>
          <p14:tracePt t="7490" x="901700" y="1454150"/>
          <p14:tracePt t="7507" x="908050" y="1473200"/>
          <p14:tracePt t="7524" x="914400" y="1492250"/>
          <p14:tracePt t="7541" x="927100" y="1504950"/>
          <p14:tracePt t="7545" x="927100" y="1511300"/>
          <p14:tracePt t="7557" x="939800" y="1517650"/>
          <p14:tracePt t="7574" x="965200" y="1543050"/>
          <p14:tracePt t="7577" x="977900" y="1549400"/>
          <p14:tracePt t="7591" x="1016000" y="1562100"/>
          <p14:tracePt t="7608" x="1073150" y="1587500"/>
          <p14:tracePt t="7624" x="1155700" y="1600200"/>
          <p14:tracePt t="7641" x="1257300" y="1625600"/>
          <p14:tracePt t="7658" x="1397000" y="1657350"/>
          <p14:tracePt t="7675" x="1555750" y="1682750"/>
          <p14:tracePt t="7691" x="1739900" y="1714500"/>
          <p14:tracePt t="7708" x="1911350" y="1733550"/>
          <p14:tracePt t="7724" x="2044700" y="1733550"/>
          <p14:tracePt t="7740" x="2184400" y="1733550"/>
          <p14:tracePt t="7758" x="2305050" y="1733550"/>
          <p14:tracePt t="7761" x="2343150" y="1733550"/>
          <p14:tracePt t="7774" x="2400300" y="1733550"/>
          <p14:tracePt t="7791" x="2546350" y="1701800"/>
          <p14:tracePt t="7808" x="2641600" y="1689100"/>
          <p14:tracePt t="7824" x="2724150" y="1670050"/>
          <p14:tracePt t="7840" x="2774950" y="1657350"/>
          <p14:tracePt t="7857" x="2813050" y="1644650"/>
          <p14:tracePt t="7874" x="2838450" y="1638300"/>
          <p14:tracePt t="7891" x="2844800" y="1625600"/>
          <p14:tracePt t="7908" x="2857500" y="1612900"/>
          <p14:tracePt t="7924" x="2857500" y="1606550"/>
          <p14:tracePt t="7941" x="2857500" y="1587500"/>
          <p14:tracePt t="7957" x="2857500" y="1555750"/>
          <p14:tracePt t="7961" x="2857500" y="1543050"/>
          <p14:tracePt t="7975" x="2851150" y="1498600"/>
          <p14:tracePt t="7991" x="2832100" y="1460500"/>
          <p14:tracePt t="8008" x="2787650" y="1416050"/>
          <p14:tracePt t="8024" x="2736850" y="1365250"/>
          <p14:tracePt t="8040" x="2667000" y="1327150"/>
          <p14:tracePt t="8057" x="2597150" y="1295400"/>
          <p14:tracePt t="8074" x="2527300" y="1270000"/>
          <p14:tracePt t="8091" x="2444750" y="1238250"/>
          <p14:tracePt t="8107" x="2343150" y="1225550"/>
          <p14:tracePt t="8124" x="2216150" y="1200150"/>
          <p14:tracePt t="8141" x="2082800" y="1162050"/>
          <p14:tracePt t="8143" x="2019300" y="1155700"/>
          <p14:tracePt t="8157" x="1955800" y="1149350"/>
          <p14:tracePt t="8175" x="1771650" y="1149350"/>
          <p14:tracePt t="8192" x="1644650" y="1149350"/>
          <p14:tracePt t="8208" x="1517650" y="1149350"/>
          <p14:tracePt t="8224" x="1390650" y="1149350"/>
          <p14:tracePt t="8240" x="1282700" y="1149350"/>
          <p14:tracePt t="8257" x="1193800" y="1168400"/>
          <p14:tracePt t="8274" x="1123950" y="1181100"/>
          <p14:tracePt t="8290" x="1066800" y="1193800"/>
          <p14:tracePt t="8307" x="1016000" y="1206500"/>
          <p14:tracePt t="8324" x="984250" y="1225550"/>
          <p14:tracePt t="8341" x="946150" y="1250950"/>
          <p14:tracePt t="8343" x="933450" y="1263650"/>
          <p14:tracePt t="8357" x="920750" y="1276350"/>
          <p14:tracePt t="8374" x="914400" y="1295400"/>
          <p14:tracePt t="8392" x="895350" y="1327150"/>
          <p14:tracePt t="8408" x="895350" y="1346200"/>
          <p14:tracePt t="8424" x="895350" y="1371600"/>
          <p14:tracePt t="8440" x="895350" y="1397000"/>
          <p14:tracePt t="8457" x="895350" y="1422400"/>
          <p14:tracePt t="8473" x="908050" y="1466850"/>
          <p14:tracePt t="8490" x="933450" y="1498600"/>
          <p14:tracePt t="8507" x="984250" y="1543050"/>
          <p14:tracePt t="8524" x="1092200" y="1606550"/>
          <p14:tracePt t="8540" x="1244600" y="1676400"/>
          <p14:tracePt t="8544" x="1333500" y="1708150"/>
          <p14:tracePt t="8557" x="1422400" y="1733550"/>
          <p14:tracePt t="8574" x="1600200" y="1771650"/>
          <p14:tracePt t="8577" x="1701800" y="1790700"/>
          <p14:tracePt t="8590" x="1784350" y="1797050"/>
          <p14:tracePt t="8607" x="2057400" y="1803400"/>
          <p14:tracePt t="8624" x="2279650" y="1803400"/>
          <p14:tracePt t="8641" x="2489200" y="1803400"/>
          <p14:tracePt t="8658" x="2679700" y="1803400"/>
          <p14:tracePt t="8674" x="2819400" y="1784350"/>
          <p14:tracePt t="8690" x="2889250" y="1758950"/>
          <p14:tracePt t="8707" x="2921000" y="1739900"/>
          <p14:tracePt t="8724" x="2933700" y="1720850"/>
          <p14:tracePt t="8740" x="2933700" y="1689100"/>
          <p14:tracePt t="8757" x="2933700" y="1657350"/>
          <p14:tracePt t="8760" x="2933700" y="1625600"/>
          <p14:tracePt t="8774" x="2921000" y="1600200"/>
          <p14:tracePt t="8790" x="2889250" y="1536700"/>
          <p14:tracePt t="8807" x="2724150" y="1409700"/>
          <p14:tracePt t="8823" x="2546350" y="1327150"/>
          <p14:tracePt t="8840" x="2349500" y="1244600"/>
          <p14:tracePt t="8857" x="2165350" y="1174750"/>
          <p14:tracePt t="8873" x="2025650" y="1143000"/>
          <p14:tracePt t="8891" x="1936750" y="1123950"/>
          <p14:tracePt t="8907" x="1885950" y="1117600"/>
          <p14:tracePt t="8924" x="1835150" y="1117600"/>
          <p14:tracePt t="8941" x="1778000" y="1123950"/>
          <p14:tracePt t="8944" x="1746250" y="1130300"/>
          <p14:tracePt t="8957" x="1720850" y="1143000"/>
          <p14:tracePt t="8973" x="1644650" y="1174750"/>
          <p14:tracePt t="8990" x="1574800" y="1212850"/>
          <p14:tracePt t="8993" x="1536700" y="1231900"/>
          <p14:tracePt t="9007" x="1473200" y="1276350"/>
          <p14:tracePt t="9024" x="1416050" y="1314450"/>
          <p14:tracePt t="9040" x="1384300" y="1352550"/>
          <p14:tracePt t="9057" x="1371600" y="1384300"/>
          <p14:tracePt t="9074" x="1358900" y="1403350"/>
          <p14:tracePt t="9090" x="1346200" y="1422400"/>
          <p14:tracePt t="9107" x="1339850" y="1441450"/>
          <p14:tracePt t="9123" x="1339850" y="1454150"/>
          <p14:tracePt t="9140" x="1339850" y="1473200"/>
          <p14:tracePt t="9157" x="1339850" y="1492250"/>
          <p14:tracePt t="9161" x="1339850" y="1504950"/>
          <p14:tracePt t="9174" x="1339850" y="1530350"/>
          <p14:tracePt t="9177" x="1352550" y="1549400"/>
          <p14:tracePt t="9191" x="1377950" y="1581150"/>
          <p14:tracePt t="9207" x="1416050" y="1619250"/>
          <p14:tracePt t="9224" x="1466850" y="1657350"/>
          <p14:tracePt t="9240" x="1543050" y="1689100"/>
          <p14:tracePt t="9257" x="1631950" y="1720850"/>
          <p14:tracePt t="9273" x="1739900" y="1733550"/>
          <p14:tracePt t="9290" x="1847850" y="1733550"/>
          <p14:tracePt t="9307" x="1974850" y="1733550"/>
          <p14:tracePt t="9323" x="2114550" y="1733550"/>
          <p14:tracePt t="9340" x="2222500" y="1714500"/>
          <p14:tracePt t="9356" x="2305050" y="1689100"/>
          <p14:tracePt t="9373" x="2368550" y="1670050"/>
          <p14:tracePt t="9376" x="2393950" y="1657350"/>
          <p14:tracePt t="9390" x="2413000" y="1644650"/>
          <p14:tracePt t="9408" x="2438400" y="1606550"/>
          <p14:tracePt t="9423" x="2444750" y="1587500"/>
          <p14:tracePt t="9440" x="2444750" y="1568450"/>
          <p14:tracePt t="9456" x="2444750" y="1536700"/>
          <p14:tracePt t="9473" x="2432050" y="1498600"/>
          <p14:tracePt t="9490" x="2413000" y="1473200"/>
          <p14:tracePt t="9507" x="2387600" y="1447800"/>
          <p14:tracePt t="9523" x="2349500" y="1422400"/>
          <p14:tracePt t="9539" x="2305050" y="1397000"/>
          <p14:tracePt t="9556" x="2254250" y="1377950"/>
          <p14:tracePt t="9573" x="2197100" y="1352550"/>
          <p14:tracePt t="9590" x="2120900" y="1333500"/>
          <p14:tracePt t="9591" x="2076450" y="1320800"/>
          <p14:tracePt t="9607" x="1981200" y="1301750"/>
          <p14:tracePt t="9624" x="1860550" y="1276350"/>
          <p14:tracePt t="9640" x="1758950" y="1270000"/>
          <p14:tracePt t="9657" x="1663700" y="1270000"/>
          <p14:tracePt t="9673" x="1581150" y="1270000"/>
          <p14:tracePt t="9690" x="1498600" y="1276350"/>
          <p14:tracePt t="9707" x="1447800" y="1289050"/>
          <p14:tracePt t="9723" x="1409700" y="1301750"/>
          <p14:tracePt t="9740" x="1371600" y="1320800"/>
          <p14:tracePt t="9756" x="1346200" y="1339850"/>
          <p14:tracePt t="9773" x="1320800" y="1365250"/>
          <p14:tracePt t="9790" x="1301750" y="1390650"/>
          <p14:tracePt t="9792" x="1301750" y="1409700"/>
          <p14:tracePt t="9808" x="1289050" y="1447800"/>
          <p14:tracePt t="9824" x="1282700" y="1473200"/>
          <p14:tracePt t="9840" x="1282700" y="1492250"/>
          <p14:tracePt t="9857" x="1282700" y="1517650"/>
          <p14:tracePt t="9873" x="1289050" y="1543050"/>
          <p14:tracePt t="9890" x="1308100" y="1568450"/>
          <p14:tracePt t="9907" x="1339850" y="1600200"/>
          <p14:tracePt t="9923" x="1384300" y="1631950"/>
          <p14:tracePt t="9940" x="1466850" y="1670050"/>
          <p14:tracePt t="9956" x="1574800" y="1708150"/>
          <p14:tracePt t="9973" x="1708150" y="1739900"/>
          <p14:tracePt t="9975" x="1784350" y="1758950"/>
          <p14:tracePt t="9989" x="1847850" y="1765300"/>
          <p14:tracePt t="10006" x="1987550" y="1765300"/>
          <p14:tracePt t="10023" x="2178050" y="1765300"/>
          <p14:tracePt t="10039" x="2266950" y="1752600"/>
          <p14:tracePt t="10056" x="2330450" y="1727200"/>
          <p14:tracePt t="10073" x="2362200" y="1708150"/>
          <p14:tracePt t="10090" x="2393950" y="1670050"/>
          <p14:tracePt t="10106" x="2419350" y="1631950"/>
          <p14:tracePt t="10123" x="2425700" y="1593850"/>
          <p14:tracePt t="10139" x="2425700" y="1555750"/>
          <p14:tracePt t="10157" x="2425700" y="1504950"/>
          <p14:tracePt t="10173" x="2400300" y="1454150"/>
          <p14:tracePt t="10176" x="2387600" y="1428750"/>
          <p14:tracePt t="10190" x="2374900" y="1397000"/>
          <p14:tracePt t="10207" x="2305050" y="1333500"/>
          <p14:tracePt t="10223" x="2247900" y="1289050"/>
          <p14:tracePt t="10239" x="2178050" y="1263650"/>
          <p14:tracePt t="10256" x="2101850" y="1250950"/>
          <p14:tracePt t="10273" x="2000250" y="1231900"/>
          <p14:tracePt t="10289" x="1892300" y="1231900"/>
          <p14:tracePt t="10306" x="1758950" y="1231900"/>
          <p14:tracePt t="10323" x="1619250" y="1244600"/>
          <p14:tracePt t="10339" x="1498600" y="1270000"/>
          <p14:tracePt t="10356" x="1422400" y="1295400"/>
          <p14:tracePt t="10373" x="1377950" y="1320800"/>
          <p14:tracePt t="10389" x="1352550" y="1339850"/>
          <p14:tracePt t="10392" x="1339850" y="1352550"/>
          <p14:tracePt t="10407" x="1320800" y="1371600"/>
          <p14:tracePt t="10423" x="1308100" y="1403350"/>
          <p14:tracePt t="10440" x="1301750" y="1435100"/>
          <p14:tracePt t="10456" x="1301750" y="1460500"/>
          <p14:tracePt t="10473" x="1301750" y="1511300"/>
          <p14:tracePt t="10489" x="1314450" y="1549400"/>
          <p14:tracePt t="10506" x="1339850" y="1581150"/>
          <p14:tracePt t="10523" x="1390650" y="1619250"/>
          <p14:tracePt t="10539" x="1485900" y="1676400"/>
          <p14:tracePt t="10556" x="1625600" y="1727200"/>
          <p14:tracePt t="10573" x="1816100" y="1765300"/>
          <p14:tracePt t="10589" x="2012950" y="1790700"/>
          <p14:tracePt t="10592" x="2076450" y="1790700"/>
          <p14:tracePt t="10606" x="2139950" y="1790700"/>
          <p14:tracePt t="10623" x="2216150" y="1784350"/>
          <p14:tracePt t="10639" x="2222500" y="1771650"/>
          <p14:tracePt t="10656" x="2235200" y="1739900"/>
          <p14:tracePt t="10673" x="2235200" y="1720850"/>
          <p14:tracePt t="10690" x="2235200" y="1695450"/>
          <p14:tracePt t="10707" x="2235200" y="1670050"/>
          <p14:tracePt t="10723" x="2235200" y="1644650"/>
          <p14:tracePt t="10739" x="2228850" y="1631950"/>
          <p14:tracePt t="10756" x="2216150" y="1619250"/>
          <p14:tracePt t="10975" x="0" y="0"/>
        </p14:tracePtLst>
        <p14:tracePtLst>
          <p14:tracePt t="12251" x="736600" y="1301750"/>
          <p14:tracePt t="12257" x="730250" y="1308100"/>
          <p14:tracePt t="12265" x="723900" y="1314450"/>
          <p14:tracePt t="12273" x="717550" y="1314450"/>
          <p14:tracePt t="12289" x="717550" y="1320800"/>
          <p14:tracePt t="12306" x="717550" y="1339850"/>
          <p14:tracePt t="12322" x="717550" y="1352550"/>
          <p14:tracePt t="12339" x="717550" y="1377950"/>
          <p14:tracePt t="12356" x="717550" y="1390650"/>
          <p14:tracePt t="12362" x="717550" y="1403350"/>
          <p14:tracePt t="12372" x="723900" y="1409700"/>
          <p14:tracePt t="12389" x="730250" y="1422400"/>
          <p14:tracePt t="12407" x="768350" y="1460500"/>
          <p14:tracePt t="12424" x="812800" y="1479550"/>
          <p14:tracePt t="12440" x="895350" y="1517650"/>
          <p14:tracePt t="12456" x="1003300" y="1549400"/>
          <p14:tracePt t="12473" x="1155700" y="1587500"/>
          <p14:tracePt t="12489" x="1327150" y="1612900"/>
          <p14:tracePt t="12506" x="1473200" y="1619250"/>
          <p14:tracePt t="12522" x="1625600" y="1619250"/>
          <p14:tracePt t="12539" x="1752600" y="1619250"/>
          <p14:tracePt t="12544" x="1803400" y="1619250"/>
          <p14:tracePt t="12556" x="1847850" y="1619250"/>
          <p14:tracePt t="12572" x="1917700" y="1612900"/>
          <p14:tracePt t="12576" x="1943100" y="1606550"/>
          <p14:tracePt t="12589" x="1955800" y="1600200"/>
          <p14:tracePt t="12605" x="2000250" y="1574800"/>
          <p14:tracePt t="12622" x="2032000" y="1555750"/>
          <p14:tracePt t="12624" x="2038350" y="1555750"/>
          <p14:tracePt t="12639" x="2063750" y="1530350"/>
          <p14:tracePt t="12655" x="2082800" y="1517650"/>
          <p14:tracePt t="12673" x="2095500" y="1504950"/>
          <p14:tracePt t="12689" x="2101850" y="1498600"/>
          <p14:tracePt t="12706" x="2108200" y="1485900"/>
          <p14:tracePt t="12722" x="2108200" y="1473200"/>
          <p14:tracePt t="12739" x="2108200" y="1454150"/>
          <p14:tracePt t="12772" x="2108200" y="1441450"/>
          <p14:tracePt t="12789" x="2114550" y="1435100"/>
          <p14:tracePt t="12992" x="0" y="0"/>
        </p14:tracePtLst>
        <p14:tracePtLst>
          <p14:tracePt t="18482" x="1009650" y="2178050"/>
          <p14:tracePt t="18489" x="1028700" y="2178050"/>
          <p14:tracePt t="18504" x="1060450" y="2178050"/>
          <p14:tracePt t="18520" x="1104900" y="2190750"/>
          <p14:tracePt t="18537" x="1168400" y="2203450"/>
          <p14:tracePt t="18553" x="1238250" y="2222500"/>
          <p14:tracePt t="18570" x="1295400" y="2228850"/>
          <p14:tracePt t="18587" x="1346200" y="2228850"/>
          <p14:tracePt t="18604" x="1390650" y="2228850"/>
          <p14:tracePt t="18620" x="1422400" y="2228850"/>
          <p14:tracePt t="18637" x="1473200" y="2228850"/>
          <p14:tracePt t="18640" x="1492250" y="2228850"/>
          <p14:tracePt t="18654" x="1517650" y="2228850"/>
          <p14:tracePt t="18670" x="1568450" y="2228850"/>
          <p14:tracePt t="18688" x="1612900" y="2228850"/>
          <p14:tracePt t="18705" x="1625600" y="2222500"/>
          <p14:tracePt t="18720" x="1638300" y="2216150"/>
          <p14:tracePt t="18737" x="1651000" y="2209800"/>
          <p14:tracePt t="18754" x="1663700" y="2203450"/>
          <p14:tracePt t="18771" x="1682750" y="2197100"/>
          <p14:tracePt t="18787" x="1689100" y="2190750"/>
          <p14:tracePt t="18803" x="1695450" y="2178050"/>
          <p14:tracePt t="18820" x="1701800" y="2171700"/>
          <p14:tracePt t="18837" x="1708150" y="2159000"/>
          <p14:tracePt t="18853" x="1708150" y="2152650"/>
          <p14:tracePt t="18870" x="1714500" y="2139950"/>
          <p14:tracePt t="18887" x="1714500" y="2127250"/>
          <p14:tracePt t="18903" x="1714500" y="2114550"/>
          <p14:tracePt t="18919" x="1714500" y="2101850"/>
          <p14:tracePt t="18936" x="1714500" y="2089150"/>
          <p14:tracePt t="18953" x="1708150" y="2076450"/>
          <p14:tracePt t="18969" x="1701800" y="2063750"/>
          <p14:tracePt t="18987" x="1682750" y="2038350"/>
          <p14:tracePt t="19004" x="1657350" y="2032000"/>
          <p14:tracePt t="19020" x="1612900" y="2006600"/>
          <p14:tracePt t="19037" x="1562100" y="1993900"/>
          <p14:tracePt t="19043" x="1536700" y="1987550"/>
          <p14:tracePt t="19053" x="1524000" y="1981200"/>
          <p14:tracePt t="19070" x="1485900" y="1974850"/>
          <p14:tracePt t="19087" x="1435100" y="1968500"/>
          <p14:tracePt t="19103" x="1409700" y="1968500"/>
          <p14:tracePt t="19120" x="1390650" y="1968500"/>
          <p14:tracePt t="19136" x="1352550" y="1968500"/>
          <p14:tracePt t="19153" x="1333500" y="1981200"/>
          <p14:tracePt t="19169" x="1308100" y="1987550"/>
          <p14:tracePt t="19186" x="1295400" y="2006600"/>
          <p14:tracePt t="19203" x="1282700" y="2019300"/>
          <p14:tracePt t="19219" x="1276350" y="2038350"/>
          <p14:tracePt t="19239" x="1276350" y="2044700"/>
          <p14:tracePt t="19253" x="1276350" y="2051050"/>
          <p14:tracePt t="19269" x="1276350" y="2057400"/>
          <p14:tracePt t="19287" x="1276350" y="2076450"/>
          <p14:tracePt t="19303" x="1282700" y="2095500"/>
          <p14:tracePt t="19320" x="1301750" y="2114550"/>
          <p14:tracePt t="19337" x="1327150" y="2133600"/>
          <p14:tracePt t="19353" x="1371600" y="2159000"/>
          <p14:tracePt t="19370" x="1428750" y="2178050"/>
          <p14:tracePt t="19386" x="1511300" y="2190750"/>
          <p14:tracePt t="19403" x="1600200" y="2203450"/>
          <p14:tracePt t="19419" x="1663700" y="2203450"/>
          <p14:tracePt t="19436" x="1714500" y="2203450"/>
          <p14:tracePt t="19453" x="1733550" y="2203450"/>
          <p14:tracePt t="19470" x="1739900" y="2203450"/>
          <p14:tracePt t="19486" x="1758950" y="2203450"/>
          <p14:tracePt t="19520" x="1771650" y="2197100"/>
          <p14:tracePt t="19544" x="1778000" y="2190750"/>
          <p14:tracePt t="20329" x="0" y="0"/>
        </p14:tracePtLst>
        <p14:tracePtLst>
          <p14:tracePt t="21978" x="4749800" y="2190750"/>
          <p14:tracePt t="21985" x="4826000" y="2190750"/>
          <p14:tracePt t="21992" x="4889500" y="2190750"/>
          <p14:tracePt t="22002" x="4965700" y="2190750"/>
          <p14:tracePt t="22019" x="5099050" y="2190750"/>
          <p14:tracePt t="22036" x="5238750" y="2190750"/>
          <p14:tracePt t="22042" x="5314950" y="2190750"/>
          <p14:tracePt t="22052" x="5384800" y="2190750"/>
          <p14:tracePt t="22069" x="5537200" y="2190750"/>
          <p14:tracePt t="22086" x="5670550" y="2190750"/>
          <p14:tracePt t="22089" x="5746750" y="2190750"/>
          <p14:tracePt t="22103" x="5873750" y="2190750"/>
          <p14:tracePt t="22119" x="5981700" y="2190750"/>
          <p14:tracePt t="22136" x="6089650" y="2190750"/>
          <p14:tracePt t="22152" x="6172200" y="2190750"/>
          <p14:tracePt t="22169" x="6261100" y="2190750"/>
          <p14:tracePt t="22185" x="6337300" y="2190750"/>
          <p14:tracePt t="22202" x="6413500" y="2190750"/>
          <p14:tracePt t="22219" x="6470650" y="2190750"/>
          <p14:tracePt t="22235" x="6515100" y="2190750"/>
          <p14:tracePt t="22252" x="6553200" y="2190750"/>
          <p14:tracePt t="22268" x="6604000" y="2197100"/>
          <p14:tracePt t="22286" x="6654800" y="2209800"/>
          <p14:tracePt t="22303" x="6731000" y="2216150"/>
          <p14:tracePt t="22319" x="6756400" y="2222500"/>
          <p14:tracePt t="22335" x="6781800" y="2222500"/>
          <p14:tracePt t="22352" x="6800850" y="2222500"/>
          <p14:tracePt t="22369" x="6807200" y="2222500"/>
          <p14:tracePt t="22385" x="6813550" y="2222500"/>
          <p14:tracePt t="22402" x="6826250" y="2228850"/>
          <p14:tracePt t="22419" x="6845300" y="2235200"/>
          <p14:tracePt t="22435" x="6877050" y="2241550"/>
          <p14:tracePt t="22452" x="6934200" y="2254250"/>
          <p14:tracePt t="22469" x="7004050" y="2266950"/>
          <p14:tracePt t="22485" x="7061200" y="2273300"/>
          <p14:tracePt t="22487" x="7086600" y="2273300"/>
          <p14:tracePt t="22503" x="7131050" y="2273300"/>
          <p14:tracePt t="22519" x="7156450" y="2273300"/>
          <p14:tracePt t="22535" x="7181850" y="2273300"/>
          <p14:tracePt t="22552" x="7207250" y="2273300"/>
          <p14:tracePt t="22568" x="7232650" y="2273300"/>
          <p14:tracePt t="22585" x="7245350" y="2273300"/>
          <p14:tracePt t="22602" x="7251700" y="2273300"/>
          <p14:tracePt t="23024" x="0" y="0"/>
        </p14:tracePtLst>
        <p14:tracePtLst>
          <p14:tracePt t="23890" x="4787900" y="2247900"/>
          <p14:tracePt t="23921" x="4806950" y="2247900"/>
          <p14:tracePt t="23929" x="4832350" y="2247900"/>
          <p14:tracePt t="23937" x="4870450" y="2247900"/>
          <p14:tracePt t="23952" x="4965700" y="2247900"/>
          <p14:tracePt t="23969" x="5092700" y="2247900"/>
          <p14:tracePt t="23985" x="5238750" y="2247900"/>
          <p14:tracePt t="24002" x="5397500" y="2247900"/>
          <p14:tracePt t="24019" x="5556250" y="2247900"/>
          <p14:tracePt t="24035" x="5708650" y="2247900"/>
          <p14:tracePt t="24051" x="5854700" y="2247900"/>
          <p14:tracePt t="24068" x="6013450" y="2247900"/>
          <p14:tracePt t="24085" x="6178550" y="2247900"/>
          <p14:tracePt t="24102" x="6337300" y="2247900"/>
          <p14:tracePt t="24105" x="6400800" y="2247900"/>
          <p14:tracePt t="24120" x="6502400" y="2247900"/>
          <p14:tracePt t="24135" x="6565900" y="2247900"/>
          <p14:tracePt t="24152" x="6610350" y="2247900"/>
          <p14:tracePt t="24168" x="6667500" y="2254250"/>
          <p14:tracePt t="24185" x="6711950" y="2260600"/>
          <p14:tracePt t="24202" x="6756400" y="2266950"/>
          <p14:tracePt t="24219" x="6794500" y="2266950"/>
          <p14:tracePt t="24235" x="6813550" y="2266950"/>
          <p14:tracePt t="24252" x="6832600" y="2266950"/>
          <p14:tracePt t="24800" x="0" y="0"/>
        </p14:tracePtLst>
        <p14:tracePtLst>
          <p14:tracePt t="26161" x="1797050" y="2559050"/>
          <p14:tracePt t="26186" x="1809750" y="2559050"/>
          <p14:tracePt t="26193" x="1822450" y="2559050"/>
          <p14:tracePt t="26201" x="1841500" y="2559050"/>
          <p14:tracePt t="26218" x="1879600" y="2559050"/>
          <p14:tracePt t="26235" x="1955800" y="2559050"/>
          <p14:tracePt t="26251" x="2051050" y="2559050"/>
          <p14:tracePt t="26268" x="2178050" y="2559050"/>
          <p14:tracePt t="26272" x="2254250" y="2559050"/>
          <p14:tracePt t="26285" x="2336800" y="2559050"/>
          <p14:tracePt t="26288" x="2425700" y="2559050"/>
          <p14:tracePt t="26301" x="2508250" y="2559050"/>
          <p14:tracePt t="26318" x="2667000" y="2559050"/>
          <p14:tracePt t="26321" x="2743200" y="2559050"/>
          <p14:tracePt t="26334" x="2813050" y="2559050"/>
          <p14:tracePt t="26337" x="2876550" y="2559050"/>
          <p14:tracePt t="26351" x="2997200" y="2559050"/>
          <p14:tracePt t="26368" x="3105150" y="2559050"/>
          <p14:tracePt t="26384" x="3219450" y="2559050"/>
          <p14:tracePt t="26400" x="3333750" y="2559050"/>
          <p14:tracePt t="26417" x="3441700" y="2559050"/>
          <p14:tracePt t="26434" x="3517900" y="2559050"/>
          <p14:tracePt t="26451" x="3575050" y="2559050"/>
          <p14:tracePt t="26468" x="3606800" y="2559050"/>
          <p14:tracePt t="26485" x="3638550" y="2559050"/>
          <p14:tracePt t="26488" x="3651250" y="2559050"/>
          <p14:tracePt t="26501" x="3670300" y="2559050"/>
          <p14:tracePt t="26519" x="3702050" y="2559050"/>
          <p14:tracePt t="26535" x="3740150" y="2559050"/>
          <p14:tracePt t="26552" x="3759200" y="2559050"/>
          <p14:tracePt t="26568" x="3765550" y="2559050"/>
          <p14:tracePt t="26584" x="3771900" y="2559050"/>
          <p14:tracePt t="26642" x="3778250" y="2559050"/>
          <p14:tracePt t="26665" x="3784600" y="2559050"/>
          <p14:tracePt t="26674" x="3790950" y="2559050"/>
          <p14:tracePt t="26690" x="3803650" y="2559050"/>
          <p14:tracePt t="26701" x="3810000" y="2559050"/>
          <p14:tracePt t="26718" x="3848100" y="2559050"/>
          <p14:tracePt t="26735" x="3911600" y="2559050"/>
          <p14:tracePt t="26752" x="3956050" y="2559050"/>
          <p14:tracePt t="26768" x="4006850" y="2559050"/>
          <p14:tracePt t="26785" x="4051300" y="2559050"/>
          <p14:tracePt t="26802" x="4121150" y="2559050"/>
          <p14:tracePt t="26818" x="4171950" y="2559050"/>
          <p14:tracePt t="26835" x="4241800" y="2559050"/>
          <p14:tracePt t="26850" x="4292600" y="2559050"/>
          <p14:tracePt t="26867" x="4349750" y="2559050"/>
          <p14:tracePt t="26884" x="4400550" y="2559050"/>
          <p14:tracePt t="26900" x="4445000" y="2559050"/>
          <p14:tracePt t="26917" x="4489450" y="2559050"/>
          <p14:tracePt t="26934" x="4521200" y="2559050"/>
          <p14:tracePt t="26937" x="4527550" y="2559050"/>
          <p14:tracePt t="26951" x="4540250" y="2559050"/>
          <p14:tracePt t="26967" x="4546600" y="2559050"/>
          <p14:tracePt t="27024" x="4552950" y="2559050"/>
          <p14:tracePt t="27168" x="0" y="0"/>
        </p14:tracePtLst>
        <p14:tracePtLst>
          <p14:tracePt t="27530" x="4222750" y="2559050"/>
          <p14:tracePt t="27554" x="4229100" y="2559050"/>
          <p14:tracePt t="27562" x="4248150" y="2559050"/>
          <p14:tracePt t="27570" x="4267200" y="2559050"/>
          <p14:tracePt t="27584" x="4343400" y="2559050"/>
          <p14:tracePt t="27600" x="4451350" y="2559050"/>
          <p14:tracePt t="27617" x="4565650" y="2559050"/>
          <p14:tracePt t="27634" x="4667250" y="2559050"/>
          <p14:tracePt t="27650" x="4718050" y="2559050"/>
          <p14:tracePt t="27667" x="4762500" y="2559050"/>
          <p14:tracePt t="27684" x="4787900" y="2559050"/>
          <p14:tracePt t="27700" x="4800600" y="2559050"/>
          <p14:tracePt t="27791" x="0" y="0"/>
        </p14:tracePtLst>
        <p14:tracePtLst>
          <p14:tracePt t="29202" x="4305300" y="2825750"/>
          <p14:tracePt t="29209" x="4375150" y="2832100"/>
          <p14:tracePt t="29217" x="4451350" y="2844800"/>
          <p14:tracePt t="29233" x="4616450" y="2876550"/>
          <p14:tracePt t="29250" x="4813300" y="2889250"/>
          <p14:tracePt t="29267" x="4978400" y="2889250"/>
          <p14:tracePt t="29284" x="5118100" y="2889250"/>
          <p14:tracePt t="29288" x="5162550" y="2889250"/>
          <p14:tracePt t="29300" x="5194300" y="2889250"/>
          <p14:tracePt t="29317" x="5207000" y="2889250"/>
          <p14:tracePt t="29333" x="5213350" y="2889250"/>
          <p14:tracePt t="29512" x="0" y="0"/>
        </p14:tracePtLst>
        <p14:tracePtLst>
          <p14:tracePt t="30281" x="1422400" y="2089150"/>
          <p14:tracePt t="30297" x="1416050" y="2089150"/>
          <p14:tracePt t="30314" x="1409700" y="2095500"/>
          <p14:tracePt t="30330" x="1409700" y="2108200"/>
          <p14:tracePt t="30337" x="1409700" y="2127250"/>
          <p14:tracePt t="30349" x="1409700" y="2146300"/>
          <p14:tracePt t="30366" x="1422400" y="2197100"/>
          <p14:tracePt t="30369" x="1435100" y="2216150"/>
          <p14:tracePt t="30384" x="1498600" y="2266950"/>
          <p14:tracePt t="30400" x="1593850" y="2305050"/>
          <p14:tracePt t="30416" x="1682750" y="2330450"/>
          <p14:tracePt t="30433" x="1727200" y="2336800"/>
          <p14:tracePt t="30449" x="1739900" y="2336800"/>
          <p14:tracePt t="30467" x="1758950" y="2324100"/>
          <p14:tracePt t="30483" x="1771650" y="2292350"/>
          <p14:tracePt t="30488" x="1771650" y="2273300"/>
          <p14:tracePt t="30500" x="1771650" y="2247900"/>
          <p14:tracePt t="30517" x="1771650" y="2203450"/>
          <p14:tracePt t="30520" x="1771650" y="2171700"/>
          <p14:tracePt t="30533" x="1765300" y="2146300"/>
          <p14:tracePt t="30550" x="1727200" y="2082800"/>
          <p14:tracePt t="30554" x="1708150" y="2051050"/>
          <p14:tracePt t="30568" x="1638300" y="2000250"/>
          <p14:tracePt t="30584" x="1536700" y="1955800"/>
          <p14:tracePt t="30600" x="1416050" y="1911350"/>
          <p14:tracePt t="30616" x="1295400" y="1898650"/>
          <p14:tracePt t="30633" x="1238250" y="1898650"/>
          <p14:tracePt t="30650" x="1212850" y="1898650"/>
          <p14:tracePt t="30666" x="1193800" y="1905000"/>
          <p14:tracePt t="30683" x="1181100" y="1924050"/>
          <p14:tracePt t="30688" x="1174750" y="1943100"/>
          <p14:tracePt t="30700" x="1168400" y="1962150"/>
          <p14:tracePt t="30716" x="1155700" y="2006600"/>
          <p14:tracePt t="30721" x="1155700" y="2025650"/>
          <p14:tracePt t="30733" x="1155700" y="2044700"/>
          <p14:tracePt t="30750" x="1168400" y="2114550"/>
          <p14:tracePt t="30754" x="1193800" y="2139950"/>
          <p14:tracePt t="30767" x="1238250" y="2197100"/>
          <p14:tracePt t="30784" x="1314450" y="2235200"/>
          <p14:tracePt t="30800" x="1397000" y="2254250"/>
          <p14:tracePt t="30817" x="1454150" y="2260600"/>
          <p14:tracePt t="30833" x="1517650" y="2260600"/>
          <p14:tracePt t="30850" x="1606550" y="2260600"/>
          <p14:tracePt t="30866" x="1644650" y="2241550"/>
          <p14:tracePt t="30883" x="1676400" y="2216150"/>
          <p14:tracePt t="30899" x="1682750" y="2184400"/>
          <p14:tracePt t="30916" x="1682750" y="2139950"/>
          <p14:tracePt t="30921" x="1670050" y="2120900"/>
          <p14:tracePt t="30932" x="1657350" y="2101850"/>
          <p14:tracePt t="30949" x="1625600" y="2063750"/>
          <p14:tracePt t="30966" x="1587500" y="2051050"/>
          <p14:tracePt t="30968" x="1562100" y="2044700"/>
          <p14:tracePt t="30983" x="1511300" y="2032000"/>
          <p14:tracePt t="30999" x="1460500" y="2025650"/>
          <p14:tracePt t="31016" x="1409700" y="2025650"/>
          <p14:tracePt t="31033" x="1384300" y="2038350"/>
          <p14:tracePt t="31049" x="1371600" y="2070100"/>
          <p14:tracePt t="31066" x="1371600" y="2101850"/>
          <p14:tracePt t="31082" x="1371600" y="2133600"/>
          <p14:tracePt t="31100" x="1377950" y="2171700"/>
          <p14:tracePt t="31116" x="1403350" y="2190750"/>
          <p14:tracePt t="31132" x="1422400" y="2203450"/>
          <p14:tracePt t="31149" x="1435100" y="2203450"/>
          <p14:tracePt t="31153" x="1447800" y="2203450"/>
          <p14:tracePt t="31166" x="1454150" y="2203450"/>
          <p14:tracePt t="31182" x="1466850" y="2203450"/>
          <p14:tracePt t="31199" x="1473200" y="2184400"/>
          <p14:tracePt t="31216" x="1473200" y="2165350"/>
          <p14:tracePt t="31232" x="1473200" y="2133600"/>
          <p14:tracePt t="31249" x="1466850" y="2127250"/>
          <p14:tracePt t="31760" x="0" y="0"/>
        </p14:tracePtLst>
        <p14:tracePtLst>
          <p14:tracePt t="33521" x="1416050" y="3168650"/>
          <p14:tracePt t="33529" x="1422400" y="3168650"/>
          <p14:tracePt t="33537" x="1428750" y="3168650"/>
          <p14:tracePt t="33549" x="1435100" y="3168650"/>
          <p14:tracePt t="33566" x="1460500" y="3168650"/>
          <p14:tracePt t="33584" x="1524000" y="3168650"/>
          <p14:tracePt t="33599" x="1606550" y="3181350"/>
          <p14:tracePt t="33616" x="1727200" y="3206750"/>
          <p14:tracePt t="33632" x="1885950" y="3225800"/>
          <p14:tracePt t="33648" x="2063750" y="3225800"/>
          <p14:tracePt t="33665" x="2286000" y="3225800"/>
          <p14:tracePt t="33682" x="2495550" y="3225800"/>
          <p14:tracePt t="33699" x="2692400" y="3225800"/>
          <p14:tracePt t="33715" x="2870200" y="3225800"/>
          <p14:tracePt t="33732" x="3022600" y="3225800"/>
          <p14:tracePt t="33748" x="3149600" y="3225800"/>
          <p14:tracePt t="33753" x="3200400" y="3225800"/>
          <p14:tracePt t="33765" x="3257550" y="3225800"/>
          <p14:tracePt t="33782" x="3384550" y="3225800"/>
          <p14:tracePt t="33785" x="3448050" y="3225800"/>
          <p14:tracePt t="33799" x="3594100" y="3225800"/>
          <p14:tracePt t="33815" x="3733800" y="3225800"/>
          <p14:tracePt t="33831" x="3860800" y="3232150"/>
          <p14:tracePt t="33848" x="4006850" y="3251200"/>
          <p14:tracePt t="33864" x="4140200" y="3270250"/>
          <p14:tracePt t="33881" x="4260850" y="3295650"/>
          <p14:tracePt t="33898" x="4381500" y="3321050"/>
          <p14:tracePt t="33915" x="4514850" y="3346450"/>
          <p14:tracePt t="33932" x="4660900" y="3352800"/>
          <p14:tracePt t="33948" x="4813300" y="3371850"/>
          <p14:tracePt t="33952" x="4876800" y="3378200"/>
          <p14:tracePt t="33965" x="4940300" y="3384550"/>
          <p14:tracePt t="33982" x="5073650" y="3422650"/>
          <p14:tracePt t="33984" x="5124450" y="3429000"/>
          <p14:tracePt t="33998" x="5181600" y="3435350"/>
          <p14:tracePt t="34015" x="5327650" y="3467100"/>
          <p14:tracePt t="34032" x="5403850" y="3479800"/>
          <p14:tracePt t="34049" x="5473700" y="3492500"/>
          <p14:tracePt t="34065" x="5524500" y="3505200"/>
          <p14:tracePt t="34082" x="5556250" y="3517900"/>
          <p14:tracePt t="34099" x="5588000" y="3524250"/>
          <p14:tracePt t="34115" x="5613400" y="3536950"/>
          <p14:tracePt t="34132" x="5619750" y="3543300"/>
          <p14:tracePt t="34165" x="5632450" y="3543300"/>
          <p14:tracePt t="34181" x="5638800" y="3549650"/>
          <p14:tracePt t="34198" x="5638800" y="3556000"/>
          <p14:tracePt t="34215" x="5657850" y="3568700"/>
          <p14:tracePt t="34401" x="5651500" y="3568700"/>
          <p14:tracePt t="34417" x="5645150" y="3568700"/>
          <p14:tracePt t="34433" x="5632450" y="3568700"/>
          <p14:tracePt t="34441" x="5619750" y="3562350"/>
          <p14:tracePt t="34458" x="5607050" y="3562350"/>
          <p14:tracePt t="34473" x="5588000" y="3556000"/>
          <p14:tracePt t="34490" x="5581650" y="3556000"/>
          <p14:tracePt t="34664" x="0" y="0"/>
        </p14:tracePtLst>
        <p14:tracePtLst>
          <p14:tracePt t="36169" x="1905000" y="3187700"/>
          <p14:tracePt t="36226" x="1911350" y="3187700"/>
          <p14:tracePt t="36241" x="1917700" y="3187700"/>
          <p14:tracePt t="36258" x="1924050" y="3187700"/>
          <p14:tracePt t="36265" x="1936750" y="3187700"/>
          <p14:tracePt t="36272" x="1943100" y="3187700"/>
          <p14:tracePt t="36281" x="1962150" y="3187700"/>
          <p14:tracePt t="36297" x="2012950" y="3187700"/>
          <p14:tracePt t="36314" x="2070100" y="3206750"/>
          <p14:tracePt t="36331" x="2120900" y="3213100"/>
          <p14:tracePt t="36348" x="2184400" y="3219450"/>
          <p14:tracePt t="36364" x="2241550" y="3219450"/>
          <p14:tracePt t="36368" x="2273300" y="3219450"/>
          <p14:tracePt t="36381" x="2305050" y="3219450"/>
          <p14:tracePt t="36398" x="2393950" y="3219450"/>
          <p14:tracePt t="36415" x="2520950" y="3225800"/>
          <p14:tracePt t="36431" x="2609850" y="3225800"/>
          <p14:tracePt t="36448" x="2686050" y="3225800"/>
          <p14:tracePt t="36464" x="2736850" y="3225800"/>
          <p14:tracePt t="36481" x="2762250" y="3225800"/>
          <p14:tracePt t="36497" x="2768600" y="3225800"/>
          <p14:tracePt t="36514" x="2781300" y="3225800"/>
          <p14:tracePt t="36531" x="2787650" y="3225800"/>
          <p14:tracePt t="36548" x="2800350" y="3225800"/>
          <p14:tracePt t="36565" x="2813050" y="3225800"/>
          <p14:tracePt t="36581" x="2825750" y="3225800"/>
          <p14:tracePt t="36584" x="2832100" y="3225800"/>
          <p14:tracePt t="36599" x="2838450" y="3225800"/>
          <p14:tracePt t="36601" x="2844800" y="3225800"/>
          <p14:tracePt t="36615" x="2851150" y="3225800"/>
          <p14:tracePt t="36631" x="2870200" y="3225800"/>
          <p14:tracePt t="36648" x="2876550" y="3225800"/>
          <p14:tracePt t="36664" x="2889250" y="3225800"/>
          <p14:tracePt t="36690" x="2895600" y="3225800"/>
          <p14:tracePt t="36713" x="2901950" y="3225800"/>
          <p14:tracePt t="36737" x="2908300" y="3225800"/>
          <p14:tracePt t="36745" x="2914650" y="3225800"/>
          <p14:tracePt t="36753" x="2921000" y="3225800"/>
          <p14:tracePt t="36777" x="2927350" y="3225800"/>
          <p14:tracePt t="36785" x="2933700" y="3225800"/>
          <p14:tracePt t="36809" x="2940050" y="3225800"/>
          <p14:tracePt t="36817" x="2946400" y="3225800"/>
          <p14:tracePt t="36832" x="2952750" y="3225800"/>
          <p14:tracePt t="36848" x="2965450" y="3225800"/>
          <p14:tracePt t="36864" x="2984500" y="3225800"/>
          <p14:tracePt t="36881" x="3009900" y="3232150"/>
          <p14:tracePt t="36897" x="3022600" y="3232150"/>
          <p14:tracePt t="36914" x="3028950" y="3232150"/>
          <p14:tracePt t="36931" x="3035300" y="3232150"/>
          <p14:tracePt t="36947" x="3041650" y="3232150"/>
          <p14:tracePt t="36969" x="3048000" y="3232150"/>
          <p14:tracePt t="37847" x="0" y="0"/>
        </p14:tracePtLst>
        <p14:tracePtLst>
          <p14:tracePt t="38481" x="3352800" y="3238500"/>
          <p14:tracePt t="38594" x="3359150" y="3238500"/>
          <p14:tracePt t="38600" x="3378200" y="3238500"/>
          <p14:tracePt t="38614" x="3397250" y="3238500"/>
          <p14:tracePt t="38630" x="3454400" y="3238500"/>
          <p14:tracePt t="38633" x="3498850" y="3238500"/>
          <p14:tracePt t="38647" x="3594100" y="3238500"/>
          <p14:tracePt t="38664" x="3702050" y="3238500"/>
          <p14:tracePt t="38680" x="3810000" y="3238500"/>
          <p14:tracePt t="38697" x="3917950" y="3238500"/>
          <p14:tracePt t="38713" x="4000500" y="3238500"/>
          <p14:tracePt t="38730" x="4089400" y="3238500"/>
          <p14:tracePt t="38747" x="4152900" y="3238500"/>
          <p14:tracePt t="38763" x="4210050" y="3238500"/>
          <p14:tracePt t="38780" x="4241800" y="3238500"/>
          <p14:tracePt t="38796" x="4260850" y="3238500"/>
          <p14:tracePt t="38813" x="4273550" y="3238500"/>
          <p14:tracePt t="38831" x="4279900" y="3238500"/>
          <p14:tracePt t="38929" x="4286250" y="3238500"/>
          <p14:tracePt t="38944" x="4292600" y="3238500"/>
          <p14:tracePt t="38977" x="4298950" y="3238500"/>
          <p14:tracePt t="38993" x="4305300" y="3238500"/>
          <p14:tracePt t="39001" x="4311650" y="3238500"/>
          <p14:tracePt t="39018" x="4318000" y="3238500"/>
          <p14:tracePt t="39030" x="4324350" y="3238500"/>
          <p14:tracePt t="39048" x="4349750" y="3238500"/>
          <p14:tracePt t="39064" x="4368800" y="3238500"/>
          <p14:tracePt t="39080" x="4400550" y="3238500"/>
          <p14:tracePt t="39097" x="4432300" y="3238500"/>
          <p14:tracePt t="39114" x="4470400" y="3238500"/>
          <p14:tracePt t="39130" x="4502150" y="3238500"/>
          <p14:tracePt t="39147" x="4527550" y="3238500"/>
          <p14:tracePt t="39163" x="4559300" y="3238500"/>
          <p14:tracePt t="39180" x="4584700" y="3238500"/>
          <p14:tracePt t="39196" x="4603750" y="3238500"/>
          <p14:tracePt t="39200" x="4616450" y="3238500"/>
          <p14:tracePt t="39217" x="4629150" y="3238500"/>
          <p14:tracePt t="39230" x="4635500" y="3238500"/>
          <p14:tracePt t="39247" x="4654550" y="3238500"/>
          <p14:tracePt t="39263" x="4660900" y="3238500"/>
          <p14:tracePt t="39280" x="4673600" y="3238500"/>
          <p14:tracePt t="39297" x="4692650" y="3238500"/>
          <p14:tracePt t="39314" x="4724400" y="3238500"/>
          <p14:tracePt t="39330" x="4762500" y="3238500"/>
          <p14:tracePt t="39347" x="4813300" y="3238500"/>
          <p14:tracePt t="39363" x="4857750" y="3238500"/>
          <p14:tracePt t="39380" x="4908550" y="3238500"/>
          <p14:tracePt t="39396" x="4953000" y="3238500"/>
          <p14:tracePt t="39400" x="4984750" y="3238500"/>
          <p14:tracePt t="39413" x="5010150" y="3238500"/>
          <p14:tracePt t="39429" x="5048250" y="3238500"/>
          <p14:tracePt t="39431" x="5073650" y="3238500"/>
          <p14:tracePt t="39446" x="5092700" y="3238500"/>
          <p14:tracePt t="39463" x="5149850" y="3238500"/>
          <p14:tracePt t="39479" x="5181600" y="3238500"/>
          <p14:tracePt t="39496" x="5219700" y="3238500"/>
          <p14:tracePt t="39513" x="5257800" y="3238500"/>
          <p14:tracePt t="39529" x="5289550" y="3238500"/>
          <p14:tracePt t="39546" x="5321300" y="3238500"/>
          <p14:tracePt t="39564" x="5353050" y="3238500"/>
          <p14:tracePt t="39580" x="5378450" y="3238500"/>
          <p14:tracePt t="39597" x="5410200" y="3238500"/>
          <p14:tracePt t="39600" x="5429250" y="3238500"/>
          <p14:tracePt t="39613" x="5448300" y="3238500"/>
          <p14:tracePt t="39631" x="5499100" y="3238500"/>
          <p14:tracePt t="39647" x="5530850" y="3238500"/>
          <p14:tracePt t="39663" x="5568950" y="3238500"/>
          <p14:tracePt t="39680" x="5619750" y="3238500"/>
          <p14:tracePt t="39696" x="5657850" y="3238500"/>
          <p14:tracePt t="39713" x="5708650" y="3238500"/>
          <p14:tracePt t="39730" x="5765800" y="3238500"/>
          <p14:tracePt t="39746" x="5829300" y="3238500"/>
          <p14:tracePt t="39763" x="5873750" y="3238500"/>
          <p14:tracePt t="39780" x="5924550" y="3238500"/>
          <p14:tracePt t="39797" x="5956300" y="3238500"/>
          <p14:tracePt t="39813" x="5981700" y="3238500"/>
          <p14:tracePt t="39816" x="5994400" y="3238500"/>
          <p14:tracePt t="39830" x="6000750" y="3238500"/>
          <p14:tracePt t="39847" x="6013450" y="3238500"/>
          <p14:tracePt t="39880" x="6019800" y="3238500"/>
          <p14:tracePt t="40463" x="0" y="0"/>
        </p14:tracePtLst>
        <p14:tracePtLst>
          <p14:tracePt t="42282" x="6572250" y="3213100"/>
          <p14:tracePt t="42336" x="6578600" y="3213100"/>
          <p14:tracePt t="42346" x="6591300" y="3213100"/>
          <p14:tracePt t="42352" x="6604000" y="3213100"/>
          <p14:tracePt t="42362" x="6623050" y="3213100"/>
          <p14:tracePt t="42379" x="6680200" y="3213100"/>
          <p14:tracePt t="42396" x="6762750" y="3213100"/>
          <p14:tracePt t="42412" x="6883400" y="3213100"/>
          <p14:tracePt t="42429" x="7029450" y="3213100"/>
          <p14:tracePt t="42432" x="7112000" y="3213100"/>
          <p14:tracePt t="42445" x="7200900" y="3213100"/>
          <p14:tracePt t="42462" x="7366000" y="3213100"/>
          <p14:tracePt t="42467" x="7448550" y="3213100"/>
          <p14:tracePt t="42480" x="7639050" y="3213100"/>
          <p14:tracePt t="42496" x="7810500" y="3213100"/>
          <p14:tracePt t="42512" x="7969250" y="3213100"/>
          <p14:tracePt t="42529" x="8102600" y="3213100"/>
          <p14:tracePt t="42545" x="8223250" y="3213100"/>
          <p14:tracePt t="42563" x="8305800" y="3213100"/>
          <p14:tracePt t="42579" x="8375650" y="3213100"/>
          <p14:tracePt t="42596" x="8439150" y="3213100"/>
          <p14:tracePt t="42612" x="8489950" y="3213100"/>
          <p14:tracePt t="42615" x="8509000" y="3213100"/>
          <p14:tracePt t="42629" x="8534400" y="3213100"/>
          <p14:tracePt t="42645" x="8566150" y="3213100"/>
          <p14:tracePt t="42649" x="8578850" y="3213100"/>
          <p14:tracePt t="42662" x="8585200" y="3213100"/>
          <p14:tracePt t="42679" x="8604250" y="3213100"/>
          <p14:tracePt t="42696" x="8616950" y="3213100"/>
          <p14:tracePt t="42712" x="8623300" y="3213100"/>
          <p14:tracePt t="42729" x="8629650" y="3213100"/>
          <p14:tracePt t="43024" x="0" y="0"/>
        </p14:tracePtLst>
        <p14:tracePtLst>
          <p14:tracePt t="43658" x="8718550" y="3257550"/>
          <p14:tracePt t="43705" x="8724900" y="3257550"/>
          <p14:tracePt t="43713" x="8737600" y="3257550"/>
          <p14:tracePt t="43723" x="8756650" y="3257550"/>
          <p14:tracePt t="43729" x="8782050" y="3257550"/>
          <p14:tracePt t="43745" x="8845550" y="3257550"/>
          <p14:tracePt t="43761" x="8928100" y="3257550"/>
          <p14:tracePt t="43778" x="9029700" y="3257550"/>
          <p14:tracePt t="43795" x="9124950" y="3257550"/>
          <p14:tracePt t="43812" x="9220200" y="3257550"/>
          <p14:tracePt t="43829" x="9315450" y="3270250"/>
          <p14:tracePt t="43845" x="9429750" y="3282950"/>
          <p14:tracePt t="43847" x="9474200" y="3289300"/>
          <p14:tracePt t="43862" x="9505950" y="3289300"/>
          <p14:tracePt t="43878" x="9569450" y="3289300"/>
          <p14:tracePt t="43880" x="9601200" y="3289300"/>
          <p14:tracePt t="43895" x="9664700" y="3289300"/>
          <p14:tracePt t="43911" x="9721850" y="3289300"/>
          <p14:tracePt t="43928" x="9785350" y="3289300"/>
          <p14:tracePt t="43944" x="9842500" y="3289300"/>
          <p14:tracePt t="43961" x="9893300" y="3289300"/>
          <p14:tracePt t="43978" x="9937750" y="3289300"/>
          <p14:tracePt t="43995" x="9982200" y="3289300"/>
          <p14:tracePt t="44011" x="10020300" y="3289300"/>
          <p14:tracePt t="44028" x="10052050" y="3289300"/>
          <p14:tracePt t="44045" x="10090150" y="3289300"/>
          <p14:tracePt t="44049" x="10102850" y="3289300"/>
          <p14:tracePt t="44061" x="10115550" y="3289300"/>
          <p14:tracePt t="44079" x="10153650" y="3289300"/>
          <p14:tracePt t="44095" x="10172700" y="3289300"/>
          <p14:tracePt t="44111" x="10204450" y="3289300"/>
          <p14:tracePt t="44128" x="10248900" y="3289300"/>
          <p14:tracePt t="44145" x="10287000" y="3289300"/>
          <p14:tracePt t="44161" x="10331450" y="3289300"/>
          <p14:tracePt t="44179" x="10350500" y="3289300"/>
          <p14:tracePt t="44195" x="10356850" y="3289300"/>
          <p14:tracePt t="44258" x="10363200" y="3289300"/>
          <p14:tracePt t="44273" x="10369550" y="3289300"/>
          <p14:tracePt t="44297" x="10375900" y="3289300"/>
          <p14:tracePt t="44305" x="10382250" y="3289300"/>
          <p14:tracePt t="44321" x="10394950" y="3289300"/>
          <p14:tracePt t="44330" x="10407650" y="3289300"/>
          <p14:tracePt t="44345" x="10426700" y="3289300"/>
          <p14:tracePt t="44362" x="10445750" y="3289300"/>
          <p14:tracePt t="44379" x="10477500" y="3289300"/>
          <p14:tracePt t="44395" x="10521950" y="3295650"/>
          <p14:tracePt t="44412" x="10579100" y="3302000"/>
          <p14:tracePt t="44428" x="10617200" y="3302000"/>
          <p14:tracePt t="44432" x="10642600" y="3302000"/>
          <p14:tracePt t="44445" x="10668000" y="3302000"/>
          <p14:tracePt t="44461" x="10706100" y="3302000"/>
          <p14:tracePt t="44478" x="10731500" y="3302000"/>
          <p14:tracePt t="44481" x="10750550" y="3302000"/>
          <p14:tracePt t="44495" x="10782300" y="3302000"/>
          <p14:tracePt t="44512" x="10826750" y="3302000"/>
          <p14:tracePt t="44528" x="10858500" y="3302000"/>
          <p14:tracePt t="44545" x="10877550" y="3302000"/>
          <p14:tracePt t="44562" x="10896600" y="3302000"/>
          <p14:tracePt t="44721" x="0" y="0"/>
        </p14:tracePtLst>
        <p14:tracePtLst>
          <p14:tracePt t="46274" x="1435100" y="3530600"/>
          <p14:tracePt t="46298" x="1441450" y="3530600"/>
          <p14:tracePt t="46306" x="1447800" y="3530600"/>
          <p14:tracePt t="46321" x="1454150" y="3530600"/>
          <p14:tracePt t="46329" x="1460500" y="3530600"/>
          <p14:tracePt t="46345" x="1473200" y="3530600"/>
          <p14:tracePt t="46360" x="1492250" y="3530600"/>
          <p14:tracePt t="46377" x="1517650" y="3530600"/>
          <p14:tracePt t="46394" x="1562100" y="3530600"/>
          <p14:tracePt t="46411" x="1638300" y="3530600"/>
          <p14:tracePt t="46428" x="1739900" y="3530600"/>
          <p14:tracePt t="46432" x="1797050" y="3530600"/>
          <p14:tracePt t="46444" x="1847850" y="3530600"/>
          <p14:tracePt t="46461" x="1943100" y="3530600"/>
          <p14:tracePt t="46464" x="1987550" y="3530600"/>
          <p14:tracePt t="46477" x="2012950" y="3530600"/>
          <p14:tracePt t="46495" x="2051050" y="3530600"/>
          <p14:tracePt t="46511" x="2089150" y="3530600"/>
          <p14:tracePt t="46528" x="2120900" y="3530600"/>
          <p14:tracePt t="46544" x="2139950" y="3530600"/>
          <p14:tracePt t="46561" x="2165350" y="3530600"/>
          <p14:tracePt t="46578" x="2184400" y="3530600"/>
          <p14:tracePt t="46594" x="2197100" y="3530600"/>
          <p14:tracePt t="46625" x="2203450" y="3530600"/>
          <p14:tracePt t="46642" x="2209800" y="3530600"/>
          <p14:tracePt t="46674" x="2216150" y="3530600"/>
          <p14:tracePt t="46681" x="2222500" y="3530600"/>
          <p14:tracePt t="46694" x="2228850" y="3530600"/>
          <p14:tracePt t="46711" x="2260600" y="3530600"/>
          <p14:tracePt t="46728" x="2298700" y="3530600"/>
          <p14:tracePt t="46744" x="2343150" y="3530600"/>
          <p14:tracePt t="46760" x="2400300" y="3530600"/>
          <p14:tracePt t="46777" x="2463800" y="3530600"/>
          <p14:tracePt t="46794" x="2520950" y="3530600"/>
          <p14:tracePt t="46811" x="2559050" y="3530600"/>
          <p14:tracePt t="46827" x="2597150" y="3530600"/>
          <p14:tracePt t="46844" x="2616200" y="3530600"/>
          <p14:tracePt t="46848" x="2635250" y="3530600"/>
          <p14:tracePt t="46861" x="2641600" y="3530600"/>
          <p14:tracePt t="46878" x="2673350" y="3530600"/>
          <p14:tracePt t="46894" x="2717800" y="3530600"/>
          <p14:tracePt t="46897" x="2743200" y="3530600"/>
          <p14:tracePt t="46911" x="2787650" y="3530600"/>
          <p14:tracePt t="46928" x="2838450" y="3530600"/>
          <p14:tracePt t="46944" x="2882900" y="3530600"/>
          <p14:tracePt t="46961" x="2940050" y="3530600"/>
          <p14:tracePt t="46977" x="2984500" y="3530600"/>
          <p14:tracePt t="46994" x="3035300" y="3530600"/>
          <p14:tracePt t="47011" x="3079750" y="3530600"/>
          <p14:tracePt t="47027" x="3124200" y="3530600"/>
          <p14:tracePt t="47044" x="3149600" y="3530600"/>
          <p14:tracePt t="47048" x="3155950" y="3530600"/>
          <p14:tracePt t="47060" x="3168650" y="3530600"/>
          <p14:tracePt t="47078" x="3181350" y="3530600"/>
          <p14:tracePt t="47096" x="3200400" y="3530600"/>
          <p14:tracePt t="47112" x="3219450" y="3530600"/>
          <p14:tracePt t="47128" x="3238500" y="3530600"/>
          <p14:tracePt t="47144" x="3244850" y="3530600"/>
          <p14:tracePt t="47160" x="3257550" y="3530600"/>
          <p14:tracePt t="47178" x="3270250" y="3530600"/>
          <p14:tracePt t="47210" x="3276600" y="3530600"/>
          <p14:tracePt t="47227" x="3289300" y="3530600"/>
          <p14:tracePt t="47243" x="3295650" y="3530600"/>
          <p14:tracePt t="47264" x="3302000" y="3530600"/>
          <p14:tracePt t="47471" x="0" y="0"/>
        </p14:tracePtLst>
        <p14:tracePtLst>
          <p14:tracePt t="51009" x="5016500" y="3321050"/>
          <p14:tracePt t="51049" x="5016500" y="3327400"/>
          <p14:tracePt t="51057" x="5016500" y="3333750"/>
          <p14:tracePt t="51064" x="5016500" y="3352800"/>
          <p14:tracePt t="51076" x="5022850" y="3365500"/>
          <p14:tracePt t="51093" x="5029200" y="3390900"/>
          <p14:tracePt t="51097" x="5035550" y="3403600"/>
          <p14:tracePt t="51110" x="5041900" y="3409950"/>
          <p14:tracePt t="51127" x="5054600" y="3429000"/>
          <p14:tracePt t="51144" x="5086350" y="3441700"/>
          <p14:tracePt t="51160" x="5105400" y="3454400"/>
          <p14:tracePt t="51176" x="5124450" y="3454400"/>
          <p14:tracePt t="51192" x="5143500" y="3454400"/>
          <p14:tracePt t="51209" x="5156200" y="3454400"/>
          <p14:tracePt t="51226" x="5181600" y="3454400"/>
          <p14:tracePt t="51242" x="5200650" y="3441700"/>
          <p14:tracePt t="51259" x="5213350" y="3416300"/>
          <p14:tracePt t="51275" x="5226050" y="3397250"/>
          <p14:tracePt t="51292" x="5232400" y="3384550"/>
          <p14:tracePt t="51309" x="5232400" y="3359150"/>
          <p14:tracePt t="51326" x="5232400" y="3352800"/>
          <p14:tracePt t="51345" x="5232400" y="3346450"/>
          <p14:tracePt t="51705" x="5226050" y="3340100"/>
          <p14:tracePt t="51721" x="5213350" y="3340100"/>
          <p14:tracePt t="51729" x="5207000" y="3340100"/>
          <p14:tracePt t="51742" x="5200650" y="3340100"/>
          <p14:tracePt t="51760" x="5181600" y="3340100"/>
          <p14:tracePt t="51776" x="5168900" y="3340100"/>
          <p14:tracePt t="51792" x="5162550" y="3340100"/>
          <p14:tracePt t="51809" x="5156200" y="3340100"/>
          <p14:tracePt t="51825" x="5149850" y="3340100"/>
          <p14:tracePt t="51842" x="5137150" y="3340100"/>
          <p14:tracePt t="51952" x="0" y="0"/>
        </p14:tracePtLst>
        <p14:tracePtLst>
          <p14:tracePt t="60761" x="2559050" y="3676650"/>
          <p14:tracePt t="60777" x="2552700" y="3676650"/>
          <p14:tracePt t="60801" x="2546350" y="3683000"/>
          <p14:tracePt t="60818" x="2546350" y="3689350"/>
          <p14:tracePt t="60825" x="2546350" y="3695700"/>
          <p14:tracePt t="60833" x="2540000" y="3714750"/>
          <p14:tracePt t="60841" x="2540000" y="3721100"/>
          <p14:tracePt t="60856" x="2540000" y="3740150"/>
          <p14:tracePt t="60872" x="2540000" y="3752850"/>
          <p14:tracePt t="60889" x="2540000" y="3771900"/>
          <p14:tracePt t="60907" x="2546350" y="3803650"/>
          <p14:tracePt t="60923" x="2559050" y="3816350"/>
          <p14:tracePt t="60939" x="2590800" y="3841750"/>
          <p14:tracePt t="60956" x="2628900" y="3854450"/>
          <p14:tracePt t="60973" x="2673350" y="3867150"/>
          <p14:tracePt t="60976" x="2698750" y="3873500"/>
          <p14:tracePt t="60989" x="2736850" y="3879850"/>
          <p14:tracePt t="61007" x="2813050" y="3892550"/>
          <p14:tracePt t="61023" x="2832100" y="3892550"/>
          <p14:tracePt t="61050" x="2838450" y="3892550"/>
          <p14:tracePt t="61082" x="2844800" y="3892550"/>
          <p14:tracePt t="61121" x="2844800" y="3886200"/>
          <p14:tracePt t="61145" x="2844800" y="3873500"/>
          <p14:tracePt t="61425" x="2832100" y="3867150"/>
          <p14:tracePt t="61441" x="2832100" y="3860800"/>
          <p14:tracePt t="61447" x="0" y="0"/>
        </p14:tracePtLst>
        <p14:tracePtLst>
          <p14:tracePt t="62259" x="1771650" y="3644900"/>
          <p14:tracePt t="62273" x="1765300" y="3644900"/>
          <p14:tracePt t="62289" x="1758950" y="3644900"/>
          <p14:tracePt t="62297" x="1752600" y="3644900"/>
          <p14:tracePt t="62305" x="1752600" y="3651250"/>
          <p14:tracePt t="62322" x="1746250" y="3676650"/>
          <p14:tracePt t="62339" x="1746250" y="3702050"/>
          <p14:tracePt t="62355" x="1746250" y="3740150"/>
          <p14:tracePt t="62372" x="1746250" y="3771900"/>
          <p14:tracePt t="62389" x="1752600" y="3810000"/>
          <p14:tracePt t="62392" x="1765300" y="3829050"/>
          <p14:tracePt t="62406" x="1778000" y="3848100"/>
          <p14:tracePt t="62423" x="1809750" y="3879850"/>
          <p14:tracePt t="62439" x="1828800" y="3892550"/>
          <p14:tracePt t="62455" x="1847850" y="3905250"/>
          <p14:tracePt t="62472" x="1879600" y="3917950"/>
          <p14:tracePt t="62488" x="1911350" y="3917950"/>
          <p14:tracePt t="62505" x="1968500" y="3917950"/>
          <p14:tracePt t="62522" x="2032000" y="3917950"/>
          <p14:tracePt t="62538" x="2120900" y="3917950"/>
          <p14:tracePt t="62555" x="2197100" y="3917950"/>
          <p14:tracePt t="62572" x="2260600" y="3917950"/>
          <p14:tracePt t="62589" x="2292350" y="3911600"/>
          <p14:tracePt t="62606" x="2298700" y="3898900"/>
          <p14:tracePt t="62609" x="2305050" y="3892550"/>
          <p14:tracePt t="62622" x="2311400" y="3886200"/>
          <p14:tracePt t="62639" x="2317750" y="3867150"/>
          <p14:tracePt t="62656" x="2317750" y="3848100"/>
          <p14:tracePt t="62673" x="2317750" y="3841750"/>
          <p14:tracePt t="62689" x="2317750" y="3835400"/>
          <p14:tracePt t="62706" x="2317750" y="3829050"/>
          <p14:tracePt t="62723" x="2317750" y="3816350"/>
          <p14:tracePt t="62762" x="2317750" y="3810000"/>
          <p14:tracePt t="62785" x="2317750" y="3803650"/>
          <p14:tracePt t="62818" x="2317750" y="3790950"/>
          <p14:tracePt t="63121" x="2317750" y="3778250"/>
          <p14:tracePt t="63137" x="2305050" y="3771900"/>
          <p14:tracePt t="63145" x="2292350" y="3771900"/>
          <p14:tracePt t="63155" x="2279650" y="3765550"/>
          <p14:tracePt t="63173" x="2235200" y="3746500"/>
          <p14:tracePt t="63177" x="2197100" y="3727450"/>
          <p14:tracePt t="63189" x="2152650" y="3721100"/>
          <p14:tracePt t="63205" x="2051050" y="3702050"/>
          <p14:tracePt t="63223" x="1974850" y="3683000"/>
          <p14:tracePt t="63225" x="1955800" y="3683000"/>
          <p14:tracePt t="63238" x="1936750" y="3683000"/>
          <p14:tracePt t="63255" x="1898650" y="3683000"/>
          <p14:tracePt t="63271" x="1879600" y="3683000"/>
          <p14:tracePt t="63288" x="1873250" y="3695700"/>
          <p14:tracePt t="63305" x="1866900" y="3702050"/>
          <p14:tracePt t="63322" x="1854200" y="3708400"/>
          <p14:tracePt t="63338" x="1847850" y="3727450"/>
          <p14:tracePt t="63355" x="1847850" y="3740150"/>
          <p14:tracePt t="63371" x="1847850" y="3759200"/>
          <p14:tracePt t="63388" x="1847850" y="3790950"/>
          <p14:tracePt t="63405" x="1847850" y="3829050"/>
          <p14:tracePt t="63407" x="1854200" y="3841750"/>
          <p14:tracePt t="63421" x="1860550" y="3848100"/>
          <p14:tracePt t="63439" x="1892300" y="3879850"/>
          <p14:tracePt t="63455" x="1924050" y="3892550"/>
          <p14:tracePt t="63472" x="1955800" y="3898900"/>
          <p14:tracePt t="63488" x="2012950" y="3898900"/>
          <p14:tracePt t="63505" x="2076450" y="3898900"/>
          <p14:tracePt t="63521" x="2159000" y="3892550"/>
          <p14:tracePt t="63538" x="2209800" y="3873500"/>
          <p14:tracePt t="63555" x="2235200" y="3860800"/>
          <p14:tracePt t="63571" x="2260600" y="3835400"/>
          <p14:tracePt t="63588" x="2266950" y="3829050"/>
          <p14:tracePt t="63604" x="2266950" y="3816350"/>
          <p14:tracePt t="63621" x="2266950" y="3803650"/>
          <p14:tracePt t="63638" x="2266950" y="3784600"/>
          <p14:tracePt t="63639" x="2266950" y="3771900"/>
          <p14:tracePt t="63655" x="2260600" y="3752850"/>
          <p14:tracePt t="63672" x="2254250" y="3733800"/>
          <p14:tracePt t="63688" x="2241550" y="3727450"/>
          <p14:tracePt t="63705" x="2241550" y="3721100"/>
          <p14:tracePt t="63722" x="2228850" y="3714750"/>
          <p14:tracePt t="64033" x="0" y="0"/>
        </p14:tracePtLst>
        <p14:tracePtLst>
          <p14:tracePt t="64962" x="3416300" y="3917950"/>
          <p14:tracePt t="65050" x="3429000" y="3917950"/>
          <p14:tracePt t="65057" x="3460750" y="3917950"/>
          <p14:tracePt t="65072" x="3536950" y="3917950"/>
          <p14:tracePt t="65088" x="3644900" y="3917950"/>
          <p14:tracePt t="65104" x="3759200" y="3917950"/>
          <p14:tracePt t="65121" x="3879850" y="3917950"/>
          <p14:tracePt t="65138" x="3987800" y="3917950"/>
          <p14:tracePt t="65155" x="4083050" y="3917950"/>
          <p14:tracePt t="65172" x="4165600" y="3917950"/>
          <p14:tracePt t="65188" x="4235450" y="3917950"/>
          <p14:tracePt t="65191" x="4267200" y="3917950"/>
          <p14:tracePt t="65204" x="4298950" y="3917950"/>
          <p14:tracePt t="65222" x="4356100" y="3917950"/>
          <p14:tracePt t="65226" x="4381500" y="3917950"/>
          <p14:tracePt t="65239" x="4413250" y="3917950"/>
          <p14:tracePt t="65255" x="4438650" y="3917950"/>
          <p14:tracePt t="65272" x="4457700" y="3917950"/>
          <p14:tracePt t="65288" x="4483100" y="3917950"/>
          <p14:tracePt t="65305" x="4495800" y="3917950"/>
          <p14:tracePt t="65321" x="4508500" y="3917950"/>
          <p14:tracePt t="65338" x="4521200" y="3917950"/>
          <p14:tracePt t="65355" x="4527550" y="3917950"/>
          <p14:tracePt t="65371" x="4533900" y="3917950"/>
          <p14:tracePt t="65388" x="4540250" y="3917950"/>
          <p14:tracePt t="65404" x="4546600" y="3917950"/>
          <p14:tracePt t="65425" x="4552950" y="3917950"/>
          <p14:tracePt t="65465" x="4559300" y="3917950"/>
          <p14:tracePt t="65473" x="4565650" y="3917950"/>
          <p14:tracePt t="65490" x="4572000" y="3917950"/>
          <p14:tracePt t="65497" x="4578350" y="3917950"/>
          <p14:tracePt t="65505" x="4584700" y="3917950"/>
          <p14:tracePt t="66312" x="0" y="0"/>
        </p14:tracePtLst>
        <p14:tracePtLst>
          <p14:tracePt t="66857" x="4826000" y="3911600"/>
          <p14:tracePt t="66914" x="4832350" y="3911600"/>
          <p14:tracePt t="66922" x="4838700" y="3911600"/>
          <p14:tracePt t="66928" x="4845050" y="3911600"/>
          <p14:tracePt t="66938" x="4851400" y="3911600"/>
          <p14:tracePt t="66954" x="4883150" y="3911600"/>
          <p14:tracePt t="66971" x="4953000" y="3911600"/>
          <p14:tracePt t="66987" x="5035550" y="3911600"/>
          <p14:tracePt t="67004" x="5143500" y="3911600"/>
          <p14:tracePt t="67009" x="5194300" y="3911600"/>
          <p14:tracePt t="67021" x="5238750" y="3911600"/>
          <p14:tracePt t="67037" x="5314950" y="3911600"/>
          <p14:tracePt t="67043" x="5346700" y="3911600"/>
          <p14:tracePt t="67054" x="5378450" y="3911600"/>
          <p14:tracePt t="67071" x="5461000" y="3911600"/>
          <p14:tracePt t="67088" x="5505450" y="3911600"/>
          <p14:tracePt t="67104" x="5556250" y="3911600"/>
          <p14:tracePt t="67121" x="5588000" y="3911600"/>
          <p14:tracePt t="67137" x="5613400" y="3911600"/>
          <p14:tracePt t="67154" x="5645150" y="3911600"/>
          <p14:tracePt t="67170" x="5670550" y="3911600"/>
          <p14:tracePt t="67188" x="5689600" y="3911600"/>
          <p14:tracePt t="67204" x="5702300" y="3911600"/>
          <p14:tracePt t="67221" x="5727700" y="3911600"/>
          <p14:tracePt t="67237" x="5740400" y="3911600"/>
          <p14:tracePt t="67255" x="5765800" y="3911600"/>
          <p14:tracePt t="67271" x="5784850" y="3911600"/>
          <p14:tracePt t="67288" x="5816600" y="3911600"/>
          <p14:tracePt t="67304" x="5842000" y="3911600"/>
          <p14:tracePt t="67320" x="5886450" y="3911600"/>
          <p14:tracePt t="67337" x="5930900" y="3911600"/>
          <p14:tracePt t="67354" x="5981700" y="3911600"/>
          <p14:tracePt t="67370" x="6032500" y="3911600"/>
          <p14:tracePt t="67387" x="6083300" y="3911600"/>
          <p14:tracePt t="67404" x="6121400" y="3911600"/>
          <p14:tracePt t="67420" x="6159500" y="3911600"/>
          <p14:tracePt t="67437" x="6191250" y="3911600"/>
          <p14:tracePt t="67454" x="6223000" y="3911600"/>
          <p14:tracePt t="67457" x="6242050" y="3911600"/>
          <p14:tracePt t="67471" x="6261100" y="3911600"/>
          <p14:tracePt t="67488" x="6280150" y="3911600"/>
          <p14:tracePt t="67503" x="6286500" y="3911600"/>
          <p14:tracePt t="67520" x="6299200" y="3911600"/>
          <p14:tracePt t="67538" x="6324600" y="3911600"/>
          <p14:tracePt t="67553" x="6362700" y="3911600"/>
          <p14:tracePt t="67570" x="6381750" y="3911600"/>
          <p14:tracePt t="67587" x="6400800" y="3911600"/>
          <p14:tracePt t="67604" x="6413500" y="3911600"/>
          <p14:tracePt t="68200" x="0" y="0"/>
        </p14:tracePtLst>
        <p14:tracePtLst>
          <p14:tracePt t="69306" x="1409700" y="4019550"/>
          <p14:tracePt t="69353" x="1409700" y="4025900"/>
          <p14:tracePt t="69363" x="1409700" y="4038600"/>
          <p14:tracePt t="69369" x="1409700" y="4044950"/>
          <p14:tracePt t="69386" x="1416050" y="4076700"/>
          <p14:tracePt t="69403" x="1441450" y="4095750"/>
          <p14:tracePt t="69419" x="1485900" y="4121150"/>
          <p14:tracePt t="69436" x="1568450" y="4152900"/>
          <p14:tracePt t="69452" x="1695450" y="4184650"/>
          <p14:tracePt t="69470" x="1828800" y="4210050"/>
          <p14:tracePt t="69486" x="1924050" y="4216400"/>
          <p14:tracePt t="69487" x="1955800" y="4216400"/>
          <p14:tracePt t="69503" x="1993900" y="4216400"/>
          <p14:tracePt t="69519" x="2006600" y="4210050"/>
          <p14:tracePt t="69536" x="2025650" y="4184650"/>
          <p14:tracePt t="69553" x="2032000" y="4159250"/>
          <p14:tracePt t="69569" x="2032000" y="4121150"/>
          <p14:tracePt t="69586" x="2032000" y="4083050"/>
          <p14:tracePt t="69602" x="2025650" y="4038600"/>
          <p14:tracePt t="69619" x="2000250" y="4000500"/>
          <p14:tracePt t="69636" x="1968500" y="3962400"/>
          <p14:tracePt t="69653" x="1930400" y="3937000"/>
          <p14:tracePt t="69670" x="1905000" y="3924300"/>
          <p14:tracePt t="69673" x="1898650" y="3924300"/>
          <p14:tracePt t="69687" x="1885950" y="3924300"/>
          <p14:tracePt t="69704" x="1879600" y="3924300"/>
          <p14:tracePt t="69720" x="1860550" y="3924300"/>
          <p14:tracePt t="69736" x="1854200" y="3937000"/>
          <p14:tracePt t="69753" x="1841500" y="3962400"/>
          <p14:tracePt t="69769" x="1828800" y="3994150"/>
          <p14:tracePt t="69786" x="1828800" y="4032250"/>
          <p14:tracePt t="69803" x="1835150" y="4070350"/>
          <p14:tracePt t="69819" x="1873250" y="4114800"/>
          <p14:tracePt t="69836" x="1930400" y="4152900"/>
          <p14:tracePt t="69852" x="1962150" y="4165600"/>
          <p14:tracePt t="69869" x="1993900" y="4178300"/>
          <p14:tracePt t="69886" x="2006600" y="4178300"/>
          <p14:tracePt t="69903" x="2019300" y="4178300"/>
          <p14:tracePt t="69919" x="2025650" y="4178300"/>
          <p14:tracePt t="70240" x="0" y="0"/>
        </p14:tracePtLst>
        <p14:tracePtLst>
          <p14:tracePt t="72674" x="3098800" y="4248150"/>
          <p14:tracePt t="72729" x="3105150" y="4248150"/>
          <p14:tracePt t="72745" x="3111500" y="4248150"/>
          <p14:tracePt t="72753" x="3124200" y="4248150"/>
          <p14:tracePt t="72761" x="3136900" y="4248150"/>
          <p14:tracePt t="72769" x="3155950" y="4248150"/>
          <p14:tracePt t="72786" x="3232150" y="4260850"/>
          <p14:tracePt t="72802" x="3314700" y="4260850"/>
          <p14:tracePt t="72818" x="3454400" y="4260850"/>
          <p14:tracePt t="72835" x="3632200" y="4260850"/>
          <p14:tracePt t="72852" x="3841750" y="4260850"/>
          <p14:tracePt t="72868" x="4051300" y="4260850"/>
          <p14:tracePt t="72871" x="4159250" y="4260850"/>
          <p14:tracePt t="72885" x="4254500" y="4260850"/>
          <p14:tracePt t="72902" x="4432300" y="4260850"/>
          <p14:tracePt t="72905" x="4508500" y="4260850"/>
          <p14:tracePt t="72919" x="4603750" y="4260850"/>
          <p14:tracePt t="72936" x="4648200" y="4260850"/>
          <p14:tracePt t="72952" x="4667250" y="4260850"/>
          <p14:tracePt t="73392" x="0" y="0"/>
        </p14:tracePtLst>
        <p14:tracePtLst>
          <p14:tracePt t="74889" x="2603500" y="4229100"/>
          <p14:tracePt t="74920" x="2609850" y="4229100"/>
          <p14:tracePt t="74929" x="2616200" y="4229100"/>
          <p14:tracePt t="74937" x="2628900" y="4229100"/>
          <p14:tracePt t="74952" x="2654300" y="4229100"/>
          <p14:tracePt t="74968" x="2698750" y="4229100"/>
          <p14:tracePt t="74985" x="2749550" y="4229100"/>
          <p14:tracePt t="75001" x="2838450" y="4229100"/>
          <p14:tracePt t="75018" x="2952750" y="4229100"/>
          <p14:tracePt t="75034" x="3105150" y="4229100"/>
          <p14:tracePt t="75051" x="3263900" y="4229100"/>
          <p14:tracePt t="75068" x="3441700" y="4229100"/>
          <p14:tracePt t="75084" x="3619500" y="4229100"/>
          <p14:tracePt t="75102" x="3790950" y="4229100"/>
          <p14:tracePt t="75105" x="3860800" y="4229100"/>
          <p14:tracePt t="75118" x="3924300" y="4229100"/>
          <p14:tracePt t="75135" x="4057650" y="4229100"/>
          <p14:tracePt t="75151" x="4089400" y="4229100"/>
          <p14:tracePt t="75168" x="4095750" y="4229100"/>
          <p14:tracePt t="75352" x="0" y="0"/>
        </p14:tracePtLst>
        <p14:tracePtLst>
          <p14:tracePt t="75833" x="3181350" y="4222750"/>
          <p14:tracePt t="75911" x="3187700" y="4222750"/>
          <p14:tracePt t="75919" x="3206750" y="4222750"/>
          <p14:tracePt t="75928" x="3238500" y="4222750"/>
          <p14:tracePt t="75936" x="3276600" y="4222750"/>
          <p14:tracePt t="75950" x="3397250" y="4222750"/>
          <p14:tracePt t="75967" x="3562350" y="4222750"/>
          <p14:tracePt t="75984" x="3752850" y="4222750"/>
          <p14:tracePt t="76001" x="3956050" y="4222750"/>
          <p14:tracePt t="76017" x="4146550" y="4222750"/>
          <p14:tracePt t="76034" x="4298950" y="4222750"/>
          <p14:tracePt t="76051" x="4438650" y="4222750"/>
          <p14:tracePt t="76068" x="4559300" y="4222750"/>
          <p14:tracePt t="76084" x="4641850" y="4222750"/>
          <p14:tracePt t="76100" x="4699000" y="4222750"/>
          <p14:tracePt t="76118" x="4737100" y="4222750"/>
          <p14:tracePt t="76120" x="4756150" y="4222750"/>
          <p14:tracePt t="76134" x="4768850" y="4222750"/>
          <p14:tracePt t="76151" x="4787900" y="4222750"/>
          <p14:tracePt t="76167" x="4794250" y="4222750"/>
          <p14:tracePt t="76184" x="4806950" y="4222750"/>
          <p14:tracePt t="76200" x="4813300" y="4222750"/>
          <p14:tracePt t="76217" x="4819650" y="4222750"/>
          <p14:tracePt t="76234" x="4845050" y="4222750"/>
          <p14:tracePt t="76251" x="4864100" y="4222750"/>
          <p14:tracePt t="76268" x="4883150" y="4222750"/>
          <p14:tracePt t="76284" x="4902200" y="4222750"/>
          <p14:tracePt t="76301" x="4914900" y="4222750"/>
          <p14:tracePt t="76318" x="4940300" y="4222750"/>
          <p14:tracePt t="76321" x="4946650" y="4222750"/>
          <p14:tracePt t="76334" x="4959350" y="4222750"/>
          <p14:tracePt t="76351" x="4978400" y="4222750"/>
          <p14:tracePt t="76367" x="4984750" y="4222750"/>
          <p14:tracePt t="76384" x="4991100" y="4222750"/>
          <p14:tracePt t="76400" x="4997450" y="4222750"/>
          <p14:tracePt t="76417" x="5003800" y="4222750"/>
          <p14:tracePt t="76434" x="5010150" y="4222750"/>
          <p14:tracePt t="76450" x="5022850" y="4222750"/>
          <p14:tracePt t="76467" x="5029200" y="4222750"/>
          <p14:tracePt t="76484" x="5035550" y="4222750"/>
          <p14:tracePt t="76815" x="0" y="0"/>
        </p14:tracePtLst>
        <p14:tracePtLst>
          <p14:tracePt t="78491" x="1295400" y="4451350"/>
          <p14:tracePt t="78505" x="1295400" y="4457700"/>
          <p14:tracePt t="78513" x="1295400" y="4464050"/>
          <p14:tracePt t="78529" x="1295400" y="4476750"/>
          <p14:tracePt t="78544" x="1289050" y="4495800"/>
          <p14:tracePt t="78552" x="1289050" y="4502150"/>
          <p14:tracePt t="78567" x="1289050" y="4521200"/>
          <p14:tracePt t="78583" x="1289050" y="4546600"/>
          <p14:tracePt t="78599" x="1301750" y="4565650"/>
          <p14:tracePt t="78616" x="1314450" y="4578350"/>
          <p14:tracePt t="78633" x="1333500" y="4591050"/>
          <p14:tracePt t="78649" x="1365250" y="4597400"/>
          <p14:tracePt t="78666" x="1422400" y="4597400"/>
          <p14:tracePt t="78683" x="1473200" y="4597400"/>
          <p14:tracePt t="78699" x="1530350" y="4591050"/>
          <p14:tracePt t="78716" x="1574800" y="4584700"/>
          <p14:tracePt t="78733" x="1587500" y="4572000"/>
          <p14:tracePt t="78736" x="1593850" y="4565650"/>
          <p14:tracePt t="78761" x="1593850" y="4552950"/>
          <p14:tracePt t="78769" x="1593850" y="4546600"/>
          <p14:tracePt t="78784" x="1593850" y="4521200"/>
          <p14:tracePt t="78800" x="1593850" y="4508500"/>
          <p14:tracePt t="78817" x="1581150" y="4502150"/>
          <p14:tracePt t="78833" x="1574800" y="4489450"/>
          <p14:tracePt t="78866" x="1562100" y="4483100"/>
          <p14:tracePt t="79231" x="0" y="0"/>
        </p14:tracePtLst>
        <p14:tracePtLst>
          <p14:tracePt t="82113" x="2781300" y="4603750"/>
          <p14:tracePt t="82175" x="2787650" y="4603750"/>
          <p14:tracePt t="82184" x="2794000" y="4603750"/>
          <p14:tracePt t="82193" x="2806700" y="4603750"/>
          <p14:tracePt t="82199" x="2825750" y="4603750"/>
          <p14:tracePt t="82215" x="2870200" y="4603750"/>
          <p14:tracePt t="82232" x="2921000" y="4603750"/>
          <p14:tracePt t="82248" x="2990850" y="4610100"/>
          <p14:tracePt t="82266" x="3092450" y="4610100"/>
          <p14:tracePt t="82282" x="3175000" y="4610100"/>
          <p14:tracePt t="82299" x="3263900" y="4610100"/>
          <p14:tracePt t="82315" x="3340100" y="4610100"/>
          <p14:tracePt t="82332" x="3403600" y="4610100"/>
          <p14:tracePt t="82348" x="3460750" y="4610100"/>
          <p14:tracePt t="82351" x="3486150" y="4610100"/>
          <p14:tracePt t="82365" x="3505200" y="4610100"/>
          <p14:tracePt t="82382" x="3556000" y="4610100"/>
          <p14:tracePt t="82383" x="3581400" y="4610100"/>
          <p14:tracePt t="82399" x="3619500" y="4610100"/>
          <p14:tracePt t="82415" x="3657600" y="4610100"/>
          <p14:tracePt t="82431" x="3702050" y="4610100"/>
          <p14:tracePt t="82448" x="3733800" y="4610100"/>
          <p14:tracePt t="82465" x="3765550" y="4610100"/>
          <p14:tracePt t="82482" x="3803650" y="4610100"/>
          <p14:tracePt t="82499" x="3841750" y="4610100"/>
          <p14:tracePt t="82515" x="3898900" y="4610100"/>
          <p14:tracePt t="82532" x="3962400" y="4610100"/>
          <p14:tracePt t="82537" x="3994150" y="4610100"/>
          <p14:tracePt t="82549" x="4019550" y="4610100"/>
          <p14:tracePt t="82566" x="4070350" y="4610100"/>
          <p14:tracePt t="82569" x="4089400" y="4610100"/>
          <p14:tracePt t="82583" x="4140200" y="4610100"/>
          <p14:tracePt t="82599" x="4178300" y="4610100"/>
          <p14:tracePt t="82616" x="4222750" y="4610100"/>
          <p14:tracePt t="82632" x="4267200" y="4610100"/>
          <p14:tracePt t="82648" x="4324350" y="4610100"/>
          <p14:tracePt t="82665" x="4387850" y="4610100"/>
          <p14:tracePt t="82682" x="4432300" y="4610100"/>
          <p14:tracePt t="82699" x="4489450" y="4610100"/>
          <p14:tracePt t="82715" x="4540250" y="4610100"/>
          <p14:tracePt t="82732" x="4603750" y="4610100"/>
          <p14:tracePt t="82736" x="4635500" y="4610100"/>
          <p14:tracePt t="82748" x="4667250" y="4610100"/>
          <p14:tracePt t="82765" x="4724400" y="4610100"/>
          <p14:tracePt t="82769" x="4749800" y="4610100"/>
          <p14:tracePt t="82783" x="4800600" y="4610100"/>
          <p14:tracePt t="82799" x="4851400" y="4610100"/>
          <p14:tracePt t="82815" x="4883150" y="4610100"/>
          <p14:tracePt t="82832" x="4914900" y="4610100"/>
          <p14:tracePt t="82849" x="4946650" y="4610100"/>
          <p14:tracePt t="82865" x="4965700" y="4610100"/>
          <p14:tracePt t="82882" x="4978400" y="4610100"/>
          <p14:tracePt t="82898" x="4984750" y="4610100"/>
          <p14:tracePt t="82970" x="4991100" y="4610100"/>
          <p14:tracePt t="82992" x="4997450" y="4610100"/>
          <p14:tracePt t="83001" x="5010150" y="4610100"/>
          <p14:tracePt t="83008" x="5016500" y="4610100"/>
          <p14:tracePt t="83018" x="5035550" y="4616450"/>
          <p14:tracePt t="83032" x="5060950" y="4616450"/>
          <p14:tracePt t="83049" x="5086350" y="4622800"/>
          <p14:tracePt t="83066" x="5118100" y="4629150"/>
          <p14:tracePt t="83082" x="5149850" y="4629150"/>
          <p14:tracePt t="83098" x="5181600" y="4635500"/>
          <p14:tracePt t="83115" x="5207000" y="4635500"/>
          <p14:tracePt t="83131" x="5232400" y="4635500"/>
          <p14:tracePt t="83148" x="5238750" y="4635500"/>
          <p14:tracePt t="83164" x="5245100" y="4635500"/>
          <p14:tracePt t="83181" x="5257800" y="4635500"/>
          <p14:tracePt t="83198" x="5264150" y="4635500"/>
          <p14:tracePt t="83214" x="5276850" y="4635500"/>
          <p14:tracePt t="83263" x="5283200" y="4635500"/>
          <p14:tracePt t="83504" x="0" y="0"/>
        </p14:tracePtLst>
        <p14:tracePtLst>
          <p14:tracePt t="84083" x="1460500" y="4743450"/>
          <p14:tracePt t="84114" x="1454150" y="4749800"/>
          <p14:tracePt t="84129" x="1447800" y="4768850"/>
          <p14:tracePt t="84136" x="1447800" y="4775200"/>
          <p14:tracePt t="84148" x="1447800" y="4794250"/>
          <p14:tracePt t="84165" x="1447800" y="4819650"/>
          <p14:tracePt t="84181" x="1447800" y="4838700"/>
          <p14:tracePt t="84184" x="1447800" y="4857750"/>
          <p14:tracePt t="84198" x="1454150" y="4870450"/>
          <p14:tracePt t="84215" x="1460500" y="4883150"/>
          <p14:tracePt t="84232" x="1479550" y="4895850"/>
          <p14:tracePt t="84248" x="1498600" y="4902200"/>
          <p14:tracePt t="84264" x="1524000" y="4914900"/>
          <p14:tracePt t="84281" x="1562100" y="4927600"/>
          <p14:tracePt t="84297" x="1593850" y="4933950"/>
          <p14:tracePt t="84314" x="1612900" y="4933950"/>
          <p14:tracePt t="84331" x="1631950" y="4933950"/>
          <p14:tracePt t="84347" x="1644650" y="4933950"/>
          <p14:tracePt t="84364" x="1663700" y="4933950"/>
          <p14:tracePt t="84381" x="1689100" y="4933950"/>
          <p14:tracePt t="84397" x="1720850" y="4933950"/>
          <p14:tracePt t="84414" x="1746250" y="4933950"/>
          <p14:tracePt t="84430" x="1758950" y="4927600"/>
          <p14:tracePt t="84447" x="1771650" y="4921250"/>
          <p14:tracePt t="84464" x="1778000" y="4908550"/>
          <p14:tracePt t="84481" x="1778000" y="4902200"/>
          <p14:tracePt t="84498" x="1778000" y="4883150"/>
          <p14:tracePt t="84514" x="1778000" y="4864100"/>
          <p14:tracePt t="84531" x="1778000" y="4845050"/>
          <p14:tracePt t="84548" x="1778000" y="4832350"/>
          <p14:tracePt t="84565" x="1778000" y="4826000"/>
          <p14:tracePt t="84581" x="1778000" y="4813300"/>
          <p14:tracePt t="84728" x="0" y="0"/>
        </p14:tracePtLst>
        <p14:tracePtLst>
          <p14:tracePt t="85503" x="3276600" y="4927600"/>
          <p14:tracePt t="85551" x="3289300" y="4927600"/>
          <p14:tracePt t="85559" x="3308350" y="4927600"/>
          <p14:tracePt t="85567" x="3327400" y="4927600"/>
          <p14:tracePt t="85580" x="3359150" y="4927600"/>
          <p14:tracePt t="85597" x="3448050" y="4927600"/>
          <p14:tracePt t="85614" x="3556000" y="4927600"/>
          <p14:tracePt t="85631" x="3778250" y="4927600"/>
          <p14:tracePt t="85647" x="3937000" y="4927600"/>
          <p14:tracePt t="85664" x="4083050" y="4927600"/>
          <p14:tracePt t="85680" x="4229100" y="4927600"/>
          <p14:tracePt t="85697" x="4368800" y="4927600"/>
          <p14:tracePt t="85714" x="4483100" y="4927600"/>
          <p14:tracePt t="85731" x="4591050" y="4927600"/>
          <p14:tracePt t="85747" x="4679950" y="4927600"/>
          <p14:tracePt t="85764" x="4775200" y="4927600"/>
          <p14:tracePt t="85781" x="4870450" y="4927600"/>
          <p14:tracePt t="85783" x="4914900" y="4927600"/>
          <p14:tracePt t="85798" x="4959350" y="4927600"/>
          <p14:tracePt t="85814" x="5022850" y="4927600"/>
          <p14:tracePt t="85831" x="5086350" y="4927600"/>
          <p14:tracePt t="85847" x="5111750" y="4927600"/>
          <p14:tracePt t="85864" x="5143500" y="4927600"/>
          <p14:tracePt t="85880" x="5162550" y="4927600"/>
          <p14:tracePt t="85897" x="5175250" y="4927600"/>
          <p14:tracePt t="85914" x="5187950" y="4927600"/>
          <p14:tracePt t="86384" x="0" y="0"/>
        </p14:tracePtLst>
        <p14:tracePtLst>
          <p14:tracePt t="87691" x="1485900" y="5080000"/>
          <p14:tracePt t="87713" x="1479550" y="5080000"/>
          <p14:tracePt t="87729" x="1473200" y="5092700"/>
          <p14:tracePt t="87745" x="1473200" y="5111750"/>
          <p14:tracePt t="87754" x="1473200" y="5124450"/>
          <p14:tracePt t="87763" x="1473200" y="5143500"/>
          <p14:tracePt t="87780" x="1485900" y="5187950"/>
          <p14:tracePt t="87797" x="1517650" y="5219700"/>
          <p14:tracePt t="87800" x="1543050" y="5232400"/>
          <p14:tracePt t="87814" x="1568450" y="5251450"/>
          <p14:tracePt t="87831" x="1644650" y="5283200"/>
          <p14:tracePt t="87847" x="1695450" y="5295900"/>
          <p14:tracePt t="87864" x="1733550" y="5295900"/>
          <p14:tracePt t="87880" x="1778000" y="5295900"/>
          <p14:tracePt t="87897" x="1828800" y="5295900"/>
          <p14:tracePt t="87914" x="1879600" y="5283200"/>
          <p14:tracePt t="87930" x="1911350" y="5257800"/>
          <p14:tracePt t="87947" x="1917700" y="5226050"/>
          <p14:tracePt t="87963" x="1917700" y="5200650"/>
          <p14:tracePt t="87979" x="1917700" y="5175250"/>
          <p14:tracePt t="87996" x="1917700" y="5149850"/>
          <p14:tracePt t="88013" x="1911350" y="5130800"/>
          <p14:tracePt t="88030" x="1892300" y="5118100"/>
          <p14:tracePt t="88048" x="1847850" y="5099050"/>
          <p14:tracePt t="88064" x="1784350" y="5086350"/>
          <p14:tracePt t="88080" x="1727200" y="5086350"/>
          <p14:tracePt t="88098" x="1663700" y="5086350"/>
          <p14:tracePt t="88114" x="1625600" y="5111750"/>
          <p14:tracePt t="88131" x="1593850" y="5143500"/>
          <p14:tracePt t="88147" x="1581150" y="5181600"/>
          <p14:tracePt t="88163" x="1581150" y="5194300"/>
          <p14:tracePt t="88180" x="1581150" y="5226050"/>
          <p14:tracePt t="88197" x="1600200" y="5245100"/>
          <p14:tracePt t="88200" x="1619250" y="5257800"/>
          <p14:tracePt t="88213" x="1644650" y="5270500"/>
          <p14:tracePt t="88230" x="1708150" y="5295900"/>
          <p14:tracePt t="88234" x="1739900" y="5302250"/>
          <p14:tracePt t="88247" x="1809750" y="5308600"/>
          <p14:tracePt t="88263" x="1885950" y="5308600"/>
          <p14:tracePt t="88280" x="1924050" y="5308600"/>
          <p14:tracePt t="88297" x="1962150" y="5308600"/>
          <p14:tracePt t="88314" x="1968500" y="5295900"/>
          <p14:tracePt t="88330" x="1968500" y="5289550"/>
          <p14:tracePt t="88347" x="1968500" y="5276850"/>
          <p14:tracePt t="88364" x="1968500" y="5251450"/>
          <p14:tracePt t="88368" x="1962150" y="5245100"/>
          <p14:tracePt t="88575" x="0" y="0"/>
        </p14:tracePtLst>
        <p14:tracePtLst>
          <p14:tracePt t="88976" x="1733550" y="5124450"/>
          <p14:tracePt t="89000" x="1727200" y="5130800"/>
          <p14:tracePt t="89008" x="1720850" y="5130800"/>
          <p14:tracePt t="89024" x="1720850" y="5143500"/>
          <p14:tracePt t="89034" x="1714500" y="5162550"/>
          <p14:tracePt t="89046" x="1714500" y="5168900"/>
          <p14:tracePt t="89047" x="1708150" y="5181600"/>
          <p14:tracePt t="89063" x="1708150" y="5194300"/>
          <p14:tracePt t="89079" x="1708150" y="5213350"/>
          <p14:tracePt t="89096" x="1708150" y="5245100"/>
          <p14:tracePt t="89112" x="1714500" y="5251450"/>
          <p14:tracePt t="89129" x="1733550" y="5276850"/>
          <p14:tracePt t="89146" x="1758950" y="5289550"/>
          <p14:tracePt t="89162" x="1809750" y="5308600"/>
          <p14:tracePt t="89179" x="1866900" y="5321300"/>
          <p14:tracePt t="89196" x="1930400" y="5327650"/>
          <p14:tracePt t="89212" x="1968500" y="5327650"/>
          <p14:tracePt t="89229" x="1987550" y="5327650"/>
          <p14:tracePt t="89246" x="2019300" y="5327650"/>
          <p14:tracePt t="89262" x="2032000" y="5308600"/>
          <p14:tracePt t="89279" x="2038350" y="5283200"/>
          <p14:tracePt t="89296" x="2038350" y="5257800"/>
          <p14:tracePt t="89313" x="2032000" y="5219700"/>
          <p14:tracePt t="89329" x="2012950" y="5181600"/>
          <p14:tracePt t="89346" x="1981200" y="5149850"/>
          <p14:tracePt t="89363" x="1943100" y="5124450"/>
          <p14:tracePt t="89379" x="1905000" y="5111750"/>
          <p14:tracePt t="89396" x="1879600" y="5105400"/>
          <p14:tracePt t="89412" x="1854200" y="5105400"/>
          <p14:tracePt t="89429" x="1841500" y="5105400"/>
          <p14:tracePt t="89446" x="1828800" y="5105400"/>
          <p14:tracePt t="89462" x="1816100" y="5130800"/>
          <p14:tracePt t="89479" x="1803400" y="5149850"/>
          <p14:tracePt t="89496" x="1803400" y="5168900"/>
          <p14:tracePt t="89513" x="1803400" y="5194300"/>
          <p14:tracePt t="89529" x="1816100" y="5226050"/>
          <p14:tracePt t="89546" x="1828800" y="5245100"/>
          <p14:tracePt t="89563" x="1866900" y="5270500"/>
          <p14:tracePt t="89580" x="1917700" y="5295900"/>
          <p14:tracePt t="89596" x="1974850" y="5308600"/>
          <p14:tracePt t="89613" x="2012950" y="5308600"/>
          <p14:tracePt t="89615" x="2019300" y="5308600"/>
          <p14:tracePt t="89629" x="2025650" y="5308600"/>
          <p14:tracePt t="89646" x="2032000" y="5308600"/>
          <p14:tracePt t="89647" x="2044700" y="5308600"/>
          <p14:tracePt t="89663" x="2057400" y="5289550"/>
          <p14:tracePt t="89679" x="2057400" y="5270500"/>
          <p14:tracePt t="89696" x="2057400" y="5232400"/>
          <p14:tracePt t="89713" x="2057400" y="5200650"/>
          <p14:tracePt t="89729" x="2057400" y="5181600"/>
          <p14:tracePt t="89746" x="2057400" y="5149850"/>
          <p14:tracePt t="89763" x="2025650" y="5130800"/>
          <p14:tracePt t="89779" x="1987550" y="5118100"/>
          <p14:tracePt t="89796" x="1955800" y="5111750"/>
          <p14:tracePt t="89813" x="1924050" y="5111750"/>
          <p14:tracePt t="89816" x="1911350" y="5111750"/>
          <p14:tracePt t="89829" x="1885950" y="5111750"/>
          <p14:tracePt t="89847" x="1860550" y="5137150"/>
          <p14:tracePt t="89864" x="1847850" y="5162550"/>
          <p14:tracePt t="89880" x="1841500" y="5181600"/>
          <p14:tracePt t="89896" x="1841500" y="5194300"/>
          <p14:tracePt t="89912" x="1841500" y="5213350"/>
          <p14:tracePt t="89929" x="1841500" y="5232400"/>
          <p14:tracePt t="89946" x="1860550" y="5245100"/>
          <p14:tracePt t="89962" x="1879600" y="5257800"/>
          <p14:tracePt t="89979" x="1917700" y="5270500"/>
          <p14:tracePt t="89996" x="1943100" y="5276850"/>
          <p14:tracePt t="90013" x="1968500" y="5276850"/>
          <p14:tracePt t="90029" x="2000250" y="5276850"/>
          <p14:tracePt t="90031" x="2000250" y="5264150"/>
          <p14:tracePt t="90046" x="2000250" y="5257800"/>
          <p14:tracePt t="90062" x="2000250" y="5245100"/>
          <p14:tracePt t="90079" x="2000250" y="5219700"/>
          <p14:tracePt t="90096" x="1987550" y="5207000"/>
          <p14:tracePt t="90112" x="1968500" y="5194300"/>
          <p14:tracePt t="90130" x="1949450" y="5194300"/>
          <p14:tracePt t="90146" x="1930400" y="5194300"/>
          <p14:tracePt t="90162" x="1917700" y="5194300"/>
          <p14:tracePt t="90179" x="1898650" y="5200650"/>
          <p14:tracePt t="90196" x="1892300" y="5200650"/>
          <p14:tracePt t="90212" x="1892300" y="5207000"/>
          <p14:tracePt t="90229" x="1892300" y="5213350"/>
          <p14:tracePt t="90246" x="1892300" y="5232400"/>
          <p14:tracePt t="90249" x="1905000" y="5238750"/>
          <p14:tracePt t="90263" x="1930400" y="5238750"/>
          <p14:tracePt t="90279" x="1962150" y="5238750"/>
          <p14:tracePt t="90296" x="2000250" y="5238750"/>
          <p14:tracePt t="90313" x="2006600" y="5213350"/>
          <p14:tracePt t="90329" x="2006600" y="5207000"/>
          <p14:tracePt t="90346" x="2006600" y="5181600"/>
          <p14:tracePt t="90362" x="2000250" y="5175250"/>
          <p14:tracePt t="90379" x="1968500" y="5162550"/>
          <p14:tracePt t="90396" x="1943100" y="5156200"/>
          <p14:tracePt t="90412" x="1917700" y="5156200"/>
          <p14:tracePt t="90415" x="1911350" y="5156200"/>
          <p14:tracePt t="90429" x="1892300" y="5156200"/>
          <p14:tracePt t="90446" x="1873250" y="5168900"/>
          <p14:tracePt t="90448" x="1866900" y="5181600"/>
          <p14:tracePt t="90462" x="1860550" y="5181600"/>
          <p14:tracePt t="90479" x="1860550" y="5200650"/>
          <p14:tracePt t="90496" x="1860550" y="5207000"/>
          <p14:tracePt t="90512" x="1860550" y="5219700"/>
          <p14:tracePt t="90529" x="1866900" y="5226050"/>
          <p14:tracePt t="90546" x="1885950" y="5226050"/>
          <p14:tracePt t="90563" x="1898650" y="5226050"/>
          <p14:tracePt t="90580" x="1911350" y="5226050"/>
          <p14:tracePt t="90597" x="1930400" y="5226050"/>
          <p14:tracePt t="90599" x="1930400" y="5219700"/>
          <p14:tracePt t="90629" x="1930400" y="5213350"/>
          <p14:tracePt t="90646" x="1930400" y="5200650"/>
          <p14:tracePt t="90992" x="1936750" y="5200650"/>
          <p14:tracePt t="90992" x="0" y="0"/>
        </p14:tracePtLst>
        <p14:tracePtLst>
          <p14:tracePt t="91978" x="9677400" y="5403850"/>
          <p14:tracePt t="92065" x="9683750" y="5403850"/>
          <p14:tracePt t="92073" x="9721850" y="5403850"/>
          <p14:tracePt t="92082" x="9785350" y="5403850"/>
          <p14:tracePt t="92096" x="9975850" y="5403850"/>
          <p14:tracePt t="92112" x="10185400" y="5403850"/>
          <p14:tracePt t="92130" x="10375900" y="5403850"/>
          <p14:tracePt t="92145" x="10483850" y="5403850"/>
          <p14:tracePt t="92162" x="10515600" y="5403850"/>
          <p14:tracePt t="92178" x="10528300" y="5403850"/>
          <p14:tracePt t="92352" x="0" y="0"/>
        </p14:tracePtLst>
        <p14:tracePtLst>
          <p14:tracePt t="93538" x="1352550" y="5035550"/>
          <p14:tracePt t="93616" x="1352550" y="5041900"/>
          <p14:tracePt t="93625" x="1352550" y="5048250"/>
          <p14:tracePt t="93632" x="1352550" y="5067300"/>
          <p14:tracePt t="93645" x="1352550" y="5086350"/>
          <p14:tracePt t="93662" x="1352550" y="5124450"/>
          <p14:tracePt t="93665" x="1358900" y="5137150"/>
          <p14:tracePt t="93678" x="1371600" y="5156200"/>
          <p14:tracePt t="93695" x="1403350" y="5194300"/>
          <p14:tracePt t="93711" x="1435100" y="5219700"/>
          <p14:tracePt t="93728" x="1466850" y="5238750"/>
          <p14:tracePt t="93745" x="1504950" y="5251450"/>
          <p14:tracePt t="93761" x="1543050" y="5264150"/>
          <p14:tracePt t="93778" x="1581150" y="5264150"/>
          <p14:tracePt t="93795" x="1612900" y="5264150"/>
          <p14:tracePt t="93812" x="1644650" y="5264150"/>
          <p14:tracePt t="93828" x="1682750" y="5264150"/>
          <p14:tracePt t="93833" x="1689100" y="5257800"/>
          <p14:tracePt t="93845" x="1708150" y="5251450"/>
          <p14:tracePt t="93862" x="1739900" y="5232400"/>
          <p14:tracePt t="93879" x="1758950" y="5200650"/>
          <p14:tracePt t="93895" x="1765300" y="5187950"/>
          <p14:tracePt t="93911" x="1771650" y="5181600"/>
          <p14:tracePt t="93928" x="1771650" y="5168900"/>
          <p14:tracePt t="93945" x="1771650" y="5162550"/>
          <p14:tracePt t="93961" x="1771650" y="5156200"/>
          <p14:tracePt t="94279" x="0" y="0"/>
        </p14:tracePtLst>
        <p14:tracePtLst>
          <p14:tracePt t="98259" x="6673850" y="5334000"/>
          <p14:tracePt t="98377" x="6680200" y="5340350"/>
          <p14:tracePt t="98393" x="6699250" y="5340350"/>
          <p14:tracePt t="98400" x="6718300" y="5340350"/>
          <p14:tracePt t="98409" x="6743700" y="5340350"/>
          <p14:tracePt t="98426" x="6807200" y="5340350"/>
          <p14:tracePt t="98443" x="6883400" y="5340350"/>
          <p14:tracePt t="98459" x="6972300" y="5340350"/>
          <p14:tracePt t="98476" x="7054850" y="5340350"/>
          <p14:tracePt t="98492" x="7143750" y="5340350"/>
          <p14:tracePt t="98509" x="7207250" y="5340350"/>
          <p14:tracePt t="98526" x="7258050" y="5340350"/>
          <p14:tracePt t="98526" x="7270750" y="5340350"/>
          <p14:tracePt t="98543" x="7315200" y="5340350"/>
          <p14:tracePt t="98559" x="7346950" y="5340350"/>
          <p14:tracePt t="98576" x="7391400" y="5340350"/>
          <p14:tracePt t="98592" x="7429500" y="5340350"/>
          <p14:tracePt t="98609" x="7467600" y="5340350"/>
          <p14:tracePt t="98626" x="7512050" y="5340350"/>
          <p14:tracePt t="98642" x="7543800" y="5340350"/>
          <p14:tracePt t="98659" x="7588250" y="5340350"/>
          <p14:tracePt t="98676" x="7620000" y="5340350"/>
          <p14:tracePt t="98692" x="7651750" y="5340350"/>
          <p14:tracePt t="98709" x="7689850" y="5340350"/>
          <p14:tracePt t="98726" x="7727950" y="5340350"/>
          <p14:tracePt t="98742" x="7772400" y="5340350"/>
          <p14:tracePt t="98759" x="7810500" y="5353050"/>
          <p14:tracePt t="98776" x="7848600" y="5359400"/>
          <p14:tracePt t="98792" x="7867650" y="5359400"/>
          <p14:tracePt t="98809" x="7905750" y="5365750"/>
          <p14:tracePt t="98826" x="7931150" y="5365750"/>
          <p14:tracePt t="98842" x="7950200" y="5365750"/>
          <p14:tracePt t="98859" x="7962900" y="5365750"/>
          <p14:tracePt t="98876" x="7975600" y="5365750"/>
          <p14:tracePt t="98893" x="7981950" y="5365750"/>
          <p14:tracePt t="98909" x="7994650" y="5365750"/>
          <p14:tracePt t="98926" x="8020050" y="5365750"/>
          <p14:tracePt t="98942" x="8039100" y="5365750"/>
          <p14:tracePt t="98959" x="8064500" y="5365750"/>
          <p14:tracePt t="98976" x="8089900" y="5365750"/>
          <p14:tracePt t="98993" x="8108950" y="5365750"/>
          <p14:tracePt t="99009" x="8134350" y="5365750"/>
          <p14:tracePt t="99026" x="8153400" y="5365750"/>
          <p14:tracePt t="99043" x="8166100" y="5365750"/>
          <p14:tracePt t="99048" x="8178800" y="5365750"/>
          <p14:tracePt t="99076" x="8191500" y="5365750"/>
          <p14:tracePt t="99094" x="8197850" y="5365750"/>
          <p14:tracePt t="99097" x="8204200" y="5365750"/>
          <p14:tracePt t="99110" x="8210550" y="5365750"/>
          <p14:tracePt t="99127" x="8223250" y="5365750"/>
          <p14:tracePt t="99144" x="8235950" y="5365750"/>
          <p14:tracePt t="99160" x="8248650" y="5365750"/>
          <p14:tracePt t="99177" x="8274050" y="5372100"/>
          <p14:tracePt t="99193" x="8293100" y="5378450"/>
          <p14:tracePt t="99209" x="8299450" y="5378450"/>
          <p14:tracePt t="99226" x="8324850" y="5384800"/>
          <p14:tracePt t="99242" x="8337550" y="5384800"/>
          <p14:tracePt t="99259" x="8350250" y="5384800"/>
          <p14:tracePt t="99276" x="8362950" y="5384800"/>
          <p14:tracePt t="99292" x="8382000" y="5384800"/>
          <p14:tracePt t="99309" x="8407400" y="5384800"/>
          <p14:tracePt t="99311" x="8413750" y="5384800"/>
          <p14:tracePt t="99326" x="8426450" y="5384800"/>
          <p14:tracePt t="99344" x="8451850" y="5384800"/>
          <p14:tracePt t="99361" x="8458200" y="5384800"/>
          <p14:tracePt t="99377" x="8470900" y="5384800"/>
          <p14:tracePt t="99393" x="8477250" y="5384800"/>
          <p14:tracePt t="99410" x="8483600" y="5384800"/>
          <p14:tracePt t="99472" x="8489950" y="5384800"/>
          <p14:tracePt t="99577" x="8496300" y="5384800"/>
          <p14:tracePt t="99594" x="8502650" y="5384800"/>
          <p14:tracePt t="99610" x="8509000" y="5384800"/>
          <p14:tracePt t="99617" x="8515350" y="5384800"/>
          <p14:tracePt t="99626" x="8534400" y="5384800"/>
          <p14:tracePt t="99643" x="8566150" y="5384800"/>
          <p14:tracePt t="99660" x="8604250" y="5384800"/>
          <p14:tracePt t="99677" x="8648700" y="5384800"/>
          <p14:tracePt t="99681" x="8674100" y="5384800"/>
          <p14:tracePt t="99693" x="8705850" y="5384800"/>
          <p14:tracePt t="99710" x="8769350" y="5384800"/>
          <p14:tracePt t="99714" x="8813800" y="5384800"/>
          <p14:tracePt t="99726" x="8858250" y="5384800"/>
          <p14:tracePt t="99743" x="8966200" y="5384800"/>
          <p14:tracePt t="99760" x="9029700" y="5384800"/>
          <p14:tracePt t="99776" x="9105900" y="5384800"/>
          <p14:tracePt t="99793" x="9175750" y="5384800"/>
          <p14:tracePt t="99809" x="9271000" y="5397500"/>
          <p14:tracePt t="99826" x="9359900" y="5416550"/>
          <p14:tracePt t="99843" x="9461500" y="5429250"/>
          <p14:tracePt t="99860" x="9531350" y="5441950"/>
          <p14:tracePt t="99876" x="9582150" y="5441950"/>
          <p14:tracePt t="99892" x="9639300" y="5441950"/>
          <p14:tracePt t="99909" x="9702800" y="5441950"/>
          <p14:tracePt t="99926" x="9759950" y="5441950"/>
          <p14:tracePt t="99928" x="9785350" y="5441950"/>
          <p14:tracePt t="99943" x="9842500" y="5448300"/>
          <p14:tracePt t="99959" x="9874250" y="5454650"/>
          <p14:tracePt t="99976" x="9906000" y="5461000"/>
          <p14:tracePt t="99992" x="9925050" y="5467350"/>
          <p14:tracePt t="100009" x="9944100" y="5467350"/>
          <p14:tracePt t="100026" x="9963150" y="5467350"/>
          <p14:tracePt t="100042" x="9975850" y="5467350"/>
          <p14:tracePt t="100059" x="9982200" y="5467350"/>
          <p14:tracePt t="100495" x="0" y="0"/>
        </p14:tracePtLst>
        <p14:tracePtLst>
          <p14:tracePt t="101105" x="8439150" y="5410200"/>
          <p14:tracePt t="101177" x="8445500" y="5410200"/>
          <p14:tracePt t="101185" x="8464550" y="5410200"/>
          <p14:tracePt t="101194" x="8496300" y="5410200"/>
          <p14:tracePt t="101209" x="8597900" y="5410200"/>
          <p14:tracePt t="101226" x="8756650" y="5410200"/>
          <p14:tracePt t="101243" x="8966200" y="5410200"/>
          <p14:tracePt t="101260" x="9188450" y="5410200"/>
          <p14:tracePt t="101276" x="9448800" y="5410200"/>
          <p14:tracePt t="101280" x="9563100" y="5410200"/>
          <p14:tracePt t="101292" x="9677400" y="5410200"/>
          <p14:tracePt t="101309" x="9886950" y="5410200"/>
          <p14:tracePt t="101312" x="9982200" y="5410200"/>
          <p14:tracePt t="101326" x="10058400" y="5410200"/>
          <p14:tracePt t="101343" x="10204450" y="5410200"/>
          <p14:tracePt t="101360" x="10261600" y="5410200"/>
          <p14:tracePt t="101376" x="10312400" y="5410200"/>
          <p14:tracePt t="101393" x="10344150" y="5410200"/>
          <p14:tracePt t="101409" x="10369550" y="5410200"/>
          <p14:tracePt t="101426" x="10394950" y="5410200"/>
          <p14:tracePt t="101443" x="10407650" y="5410200"/>
          <p14:tracePt t="101459" x="10414000" y="5410200"/>
          <p14:tracePt t="101476" x="10426700" y="5410200"/>
          <p14:tracePt t="101509" x="10433050" y="5410200"/>
          <p14:tracePt t="102127" x="0" y="0"/>
        </p14:tracePtLst>
        <p14:tracePtLst>
          <p14:tracePt t="107058" x="704850" y="1911350"/>
          <p14:tracePt t="107065" x="673100" y="1936750"/>
          <p14:tracePt t="107073" x="641350" y="1974850"/>
          <p14:tracePt t="107090" x="577850" y="2082800"/>
          <p14:tracePt t="107107" x="501650" y="2209800"/>
          <p14:tracePt t="107124" x="438150" y="2343150"/>
          <p14:tracePt t="107141" x="374650" y="2489200"/>
          <p14:tracePt t="107144" x="349250" y="2565400"/>
          <p14:tracePt t="107157" x="323850" y="2641600"/>
          <p14:tracePt t="107175" x="266700" y="2889250"/>
          <p14:tracePt t="107191" x="247650" y="3060700"/>
          <p14:tracePt t="107207" x="222250" y="3251200"/>
          <p14:tracePt t="107224" x="222250" y="3441700"/>
          <p14:tracePt t="107240" x="222250" y="3651250"/>
          <p14:tracePt t="107257" x="234950" y="3886200"/>
          <p14:tracePt t="107274" x="241300" y="4089400"/>
          <p14:tracePt t="107290" x="273050" y="4298950"/>
          <p14:tracePt t="107307" x="311150" y="4464050"/>
          <p14:tracePt t="107323" x="361950" y="4603750"/>
          <p14:tracePt t="107340" x="431800" y="4730750"/>
          <p14:tracePt t="107357" x="514350" y="4845050"/>
          <p14:tracePt t="107373" x="596900" y="4965700"/>
          <p14:tracePt t="107376" x="647700" y="5022850"/>
          <p14:tracePt t="107391" x="736600" y="5130800"/>
          <p14:tracePt t="107408" x="869950" y="5238750"/>
          <p14:tracePt t="107424" x="1016000" y="5346700"/>
          <p14:tracePt t="107440" x="1212850" y="5435600"/>
          <p14:tracePt t="107457" x="1498600" y="5518150"/>
          <p14:tracePt t="107474" x="1835150" y="5588000"/>
          <p14:tracePt t="107490" x="2146300" y="5651500"/>
          <p14:tracePt t="107507" x="2368550" y="5689600"/>
          <p14:tracePt t="107523" x="2508250" y="5695950"/>
          <p14:tracePt t="107540" x="2641600" y="5695950"/>
          <p14:tracePt t="107544" x="2730500" y="5683250"/>
          <p14:tracePt t="107557" x="2813050" y="5670550"/>
          <p14:tracePt t="107574" x="3060700" y="5581650"/>
          <p14:tracePt t="107577" x="3219450" y="5524500"/>
          <p14:tracePt t="107590" x="3384550" y="5441950"/>
          <p14:tracePt t="107607" x="3854450" y="5137150"/>
          <p14:tracePt t="107623" x="4064000" y="4845050"/>
          <p14:tracePt t="107640" x="4178300" y="4514850"/>
          <p14:tracePt t="107657" x="4197350" y="4222750"/>
          <p14:tracePt t="107674" x="4171950" y="3879850"/>
          <p14:tracePt t="107691" x="4108450" y="3587750"/>
          <p14:tracePt t="107707" x="4013200" y="3295650"/>
          <p14:tracePt t="107724" x="3898900" y="3022600"/>
          <p14:tracePt t="107740" x="3733800" y="2743200"/>
          <p14:tracePt t="107744" x="3632200" y="2609850"/>
          <p14:tracePt t="107757" x="3536950" y="2495550"/>
          <p14:tracePt t="107773" x="3352800" y="2279650"/>
          <p14:tracePt t="107777" x="3270250" y="2203450"/>
          <p14:tracePt t="107790" x="3194050" y="2127250"/>
          <p14:tracePt t="107808" x="2971800" y="1936750"/>
          <p14:tracePt t="107824" x="2838450" y="1822450"/>
          <p14:tracePt t="107840" x="2692400" y="1739900"/>
          <p14:tracePt t="107856" x="2533650" y="1670050"/>
          <p14:tracePt t="107873" x="2381250" y="1625600"/>
          <p14:tracePt t="107891" x="2222500" y="1600200"/>
          <p14:tracePt t="107907" x="2070100" y="1593850"/>
          <p14:tracePt t="107924" x="1905000" y="1593850"/>
          <p14:tracePt t="107927" x="1809750" y="1593850"/>
          <p14:tracePt t="107940" x="1714500" y="1593850"/>
          <p14:tracePt t="107957" x="1524000" y="1606550"/>
          <p14:tracePt t="107960" x="1435100" y="1619250"/>
          <p14:tracePt t="107973" x="1352550" y="1638300"/>
          <p14:tracePt t="107990" x="1200150" y="1689100"/>
          <p14:tracePt t="108007" x="996950" y="1784350"/>
          <p14:tracePt t="108024" x="869950" y="1860550"/>
          <p14:tracePt t="108040" x="755650" y="1949450"/>
          <p14:tracePt t="108056" x="635000" y="2063750"/>
          <p14:tracePt t="108073" x="520700" y="2197100"/>
          <p14:tracePt t="108090" x="419100" y="2355850"/>
          <p14:tracePt t="108107" x="349250" y="2520950"/>
          <p14:tracePt t="108123" x="285750" y="2686050"/>
          <p14:tracePt t="108140" x="260350" y="2857500"/>
          <p14:tracePt t="108156" x="234950" y="3035300"/>
          <p14:tracePt t="108173" x="234950" y="3225800"/>
          <p14:tracePt t="108190" x="247650" y="3448050"/>
          <p14:tracePt t="108192" x="254000" y="3556000"/>
          <p14:tracePt t="108207" x="292100" y="3765550"/>
          <p14:tracePt t="108223" x="336550" y="3994150"/>
          <p14:tracePt t="108239" x="406400" y="4203700"/>
          <p14:tracePt t="108256" x="508000" y="4400550"/>
          <p14:tracePt t="108273" x="615950" y="4578350"/>
          <p14:tracePt t="108289" x="698500" y="4724400"/>
          <p14:tracePt t="108306" x="793750" y="4864100"/>
          <p14:tracePt t="108323" x="908050" y="4997450"/>
          <p14:tracePt t="108340" x="1035050" y="5137150"/>
          <p14:tracePt t="108357" x="1206500" y="5264150"/>
          <p14:tracePt t="108360" x="1282700" y="5314950"/>
          <p14:tracePt t="108373" x="1371600" y="5365750"/>
          <p14:tracePt t="108391" x="1657350" y="5499100"/>
          <p14:tracePt t="108407" x="1873250" y="5556250"/>
          <p14:tracePt t="108423" x="2082800" y="5581650"/>
          <p14:tracePt t="108439" x="2273300" y="5581650"/>
          <p14:tracePt t="108456" x="2444750" y="5543550"/>
          <p14:tracePt t="108473" x="2571750" y="5441950"/>
          <p14:tracePt t="108489" x="2717800" y="5232400"/>
          <p14:tracePt t="108506" x="2914650" y="4876800"/>
          <p14:tracePt t="108523" x="3079750" y="4432300"/>
          <p14:tracePt t="108540" x="3175000" y="3975100"/>
          <p14:tracePt t="108556" x="3187700" y="3600450"/>
          <p14:tracePt t="108573" x="3105150" y="3219450"/>
          <p14:tracePt t="108575" x="3048000" y="3041650"/>
          <p14:tracePt t="108590" x="2990850" y="2882900"/>
          <p14:tracePt t="108606" x="2870200" y="2622550"/>
          <p14:tracePt t="108609" x="2794000" y="2495550"/>
          <p14:tracePt t="108623" x="2628900" y="2254250"/>
          <p14:tracePt t="108640" x="2489200" y="2082800"/>
          <p14:tracePt t="108657" x="2355850" y="1943100"/>
          <p14:tracePt t="108674" x="2228850" y="1841500"/>
          <p14:tracePt t="108690" x="2101850" y="1739900"/>
          <p14:tracePt t="108707" x="1949450" y="1657350"/>
          <p14:tracePt t="108723" x="1771650" y="1587500"/>
          <p14:tracePt t="108740" x="1587500" y="1549400"/>
          <p14:tracePt t="108756" x="1384300" y="1504950"/>
          <p14:tracePt t="108760" x="1289050" y="1485900"/>
          <p14:tracePt t="108773" x="1206500" y="1473200"/>
          <p14:tracePt t="108776" x="1130300" y="1466850"/>
          <p14:tracePt t="108789" x="1073150" y="1466850"/>
          <p14:tracePt t="108807" x="971550" y="1466850"/>
          <p14:tracePt t="108809" x="927100" y="1466850"/>
          <p14:tracePt t="108823" x="831850" y="1492250"/>
          <p14:tracePt t="108839" x="742950" y="1536700"/>
          <p14:tracePt t="108856" x="622300" y="1631950"/>
          <p14:tracePt t="108873" x="514350" y="1758950"/>
          <p14:tracePt t="108889" x="406400" y="1936750"/>
          <p14:tracePt t="108907" x="311150" y="2139950"/>
          <p14:tracePt t="108923" x="260350" y="2330450"/>
          <p14:tracePt t="108940" x="228600" y="2527300"/>
          <p14:tracePt t="108956" x="196850" y="2698750"/>
          <p14:tracePt t="108960" x="190500" y="2781300"/>
          <p14:tracePt t="108973" x="184150" y="2870200"/>
          <p14:tracePt t="108990" x="184150" y="3035300"/>
          <p14:tracePt t="108993" x="184150" y="3143250"/>
          <p14:tracePt t="109006" x="203200" y="3251200"/>
          <p14:tracePt t="109023" x="304800" y="3600450"/>
          <p14:tracePt t="109040" x="412750" y="3873500"/>
          <p14:tracePt t="109056" x="533400" y="4114800"/>
          <p14:tracePt t="109073" x="654050" y="4337050"/>
          <p14:tracePt t="109090" x="774700" y="4508500"/>
          <p14:tracePt t="109106" x="895350" y="4654550"/>
          <p14:tracePt t="109123" x="1009650" y="4787900"/>
          <p14:tracePt t="109140" x="1136650" y="4895850"/>
          <p14:tracePt t="109157" x="1320800" y="5010150"/>
          <p14:tracePt t="109159" x="1441450" y="5073650"/>
          <p14:tracePt t="109174" x="1600200" y="5143500"/>
          <p14:tracePt t="109190" x="1968500" y="5251450"/>
          <p14:tracePt t="109206" x="2387600" y="5334000"/>
          <p14:tracePt t="109209" x="2571750" y="5359400"/>
          <p14:tracePt t="109224" x="2813050" y="5372100"/>
          <p14:tracePt t="109240" x="2984500" y="5353050"/>
          <p14:tracePt t="109256" x="3098800" y="5302250"/>
          <p14:tracePt t="109273" x="3187700" y="5200650"/>
          <p14:tracePt t="109289" x="3295650" y="5035550"/>
          <p14:tracePt t="109306" x="3397250" y="4787900"/>
          <p14:tracePt t="109322" x="3498850" y="4457700"/>
          <p14:tracePt t="109339" x="3543300" y="4152900"/>
          <p14:tracePt t="109356" x="3543300" y="3911600"/>
          <p14:tracePt t="109373" x="3517900" y="3632200"/>
          <p14:tracePt t="109375" x="3486150" y="3505200"/>
          <p14:tracePt t="109389" x="3448050" y="3390900"/>
          <p14:tracePt t="109406" x="3340100" y="3149600"/>
          <p14:tracePt t="109423" x="3175000" y="2844800"/>
          <p14:tracePt t="109439" x="3035300" y="2673350"/>
          <p14:tracePt t="109456" x="2895600" y="2527300"/>
          <p14:tracePt t="109472" x="2755900" y="2419350"/>
          <p14:tracePt t="109489" x="2597150" y="2311400"/>
          <p14:tracePt t="109506" x="2432050" y="2216150"/>
          <p14:tracePt t="109522" x="2260600" y="2133600"/>
          <p14:tracePt t="109539" x="2044700" y="2044700"/>
          <p14:tracePt t="109556" x="1771650" y="1936750"/>
          <p14:tracePt t="109572" x="1511300" y="1860550"/>
          <p14:tracePt t="109589" x="1276350" y="1803400"/>
          <p14:tracePt t="109592" x="1187450" y="1784350"/>
          <p14:tracePt t="109606" x="1123950" y="1778000"/>
          <p14:tracePt t="109608" x="1079500" y="1778000"/>
          <p14:tracePt t="109623" x="1016000" y="1778000"/>
          <p14:tracePt t="109639" x="965200" y="1797050"/>
          <p14:tracePt t="109656" x="895350" y="1847850"/>
          <p14:tracePt t="109673" x="819150" y="1924050"/>
          <p14:tracePt t="109689" x="730250" y="2044700"/>
          <p14:tracePt t="109706" x="641350" y="2178050"/>
          <p14:tracePt t="109722" x="565150" y="2324100"/>
          <p14:tracePt t="109739" x="514350" y="2476500"/>
          <p14:tracePt t="109756" x="469900" y="2641600"/>
          <p14:tracePt t="109772" x="444500" y="2813050"/>
          <p14:tracePt t="109789" x="438150" y="2984500"/>
          <p14:tracePt t="109806" x="438150" y="3181350"/>
          <p14:tracePt t="109808" x="457200" y="3289300"/>
          <p14:tracePt t="109823" x="527050" y="3543300"/>
          <p14:tracePt t="109839" x="628650" y="3797300"/>
          <p14:tracePt t="109856" x="704850" y="3981450"/>
          <p14:tracePt t="109872" x="793750" y="4140200"/>
          <p14:tracePt t="109889" x="869950" y="4273550"/>
          <p14:tracePt t="109906" x="933450" y="4387850"/>
          <p14:tracePt t="109922" x="1009650" y="4508500"/>
          <p14:tracePt t="109939" x="1085850" y="4610100"/>
          <p14:tracePt t="109956" x="1162050" y="4711700"/>
          <p14:tracePt t="109973" x="1257300" y="4819650"/>
          <p14:tracePt t="109975" x="1295400" y="4857750"/>
          <p14:tracePt t="109989" x="1346200" y="4895850"/>
          <p14:tracePt t="110006" x="1441450" y="4972050"/>
          <p14:tracePt t="110010" x="1485900" y="5003800"/>
          <p14:tracePt t="110024" x="1581150" y="5048250"/>
          <p14:tracePt t="110040" x="1682750" y="5092700"/>
          <p14:tracePt t="110056" x="1803400" y="5130800"/>
          <p14:tracePt t="110072" x="1968500" y="5162550"/>
          <p14:tracePt t="110089" x="2139950" y="5168900"/>
          <p14:tracePt t="110106" x="2305050" y="5168900"/>
          <p14:tracePt t="110122" x="2432050" y="5130800"/>
          <p14:tracePt t="110139" x="2527300" y="5035550"/>
          <p14:tracePt t="110156" x="2635250" y="4883150"/>
          <p14:tracePt t="110173" x="2762250" y="4641850"/>
          <p14:tracePt t="110176" x="2813050" y="4502150"/>
          <p14:tracePt t="110189" x="2857500" y="4349750"/>
          <p14:tracePt t="110206" x="2921000" y="4038600"/>
          <p14:tracePt t="110223" x="2952750" y="3644900"/>
          <p14:tracePt t="110239" x="2940050" y="3390900"/>
          <p14:tracePt t="110256" x="2876550" y="3200400"/>
          <p14:tracePt t="110272" x="2806700" y="3016250"/>
          <p14:tracePt t="110289" x="2736850" y="2851150"/>
          <p14:tracePt t="110306" x="2641600" y="2705100"/>
          <p14:tracePt t="110322" x="2533650" y="2565400"/>
          <p14:tracePt t="110339" x="2381250" y="2425700"/>
          <p14:tracePt t="110356" x="2209800" y="2298700"/>
          <p14:tracePt t="110372" x="2032000" y="2184400"/>
          <p14:tracePt t="110389" x="1866900" y="2101850"/>
          <p14:tracePt t="110406" x="1714500" y="2044700"/>
          <p14:tracePt t="110409" x="1638300" y="2006600"/>
          <p14:tracePt t="110423" x="1504950" y="1974850"/>
          <p14:tracePt t="110439" x="1365250" y="1949450"/>
          <p14:tracePt t="110456" x="1257300" y="1943100"/>
          <p14:tracePt t="110473" x="1136650" y="1943100"/>
          <p14:tracePt t="110489" x="1022350" y="1987550"/>
          <p14:tracePt t="110506" x="927100" y="2057400"/>
          <p14:tracePt t="110522" x="819150" y="2178050"/>
          <p14:tracePt t="110539" x="711200" y="2336800"/>
          <p14:tracePt t="110556" x="622300" y="2508250"/>
          <p14:tracePt t="110572" x="546100" y="2686050"/>
          <p14:tracePt t="110589" x="501650" y="2857500"/>
          <p14:tracePt t="110606" x="482600" y="3028950"/>
          <p14:tracePt t="110608" x="482600" y="3111500"/>
          <p14:tracePt t="110622" x="482600" y="3206750"/>
          <p14:tracePt t="110639" x="533400" y="3530600"/>
          <p14:tracePt t="110656" x="609600" y="3752850"/>
          <p14:tracePt t="110673" x="685800" y="3962400"/>
          <p14:tracePt t="110689" x="787400" y="4146550"/>
          <p14:tracePt t="110705" x="889000" y="4305300"/>
          <p14:tracePt t="110723" x="1003300" y="4451350"/>
          <p14:tracePt t="110739" x="1104900" y="4578350"/>
          <p14:tracePt t="110755" x="1206500" y="4686300"/>
          <p14:tracePt t="110772" x="1327150" y="4781550"/>
          <p14:tracePt t="110789" x="1447800" y="4857750"/>
          <p14:tracePt t="110791" x="1530350" y="4889500"/>
          <p14:tracePt t="110805" x="1606550" y="4914900"/>
          <p14:tracePt t="110823" x="1828800" y="4959350"/>
          <p14:tracePt t="110839" x="1936750" y="4959350"/>
          <p14:tracePt t="110855" x="2057400" y="4921250"/>
          <p14:tracePt t="110872" x="2165350" y="4851400"/>
          <p14:tracePt t="110889" x="2279650" y="4730750"/>
          <p14:tracePt t="110906" x="2381250" y="4584700"/>
          <p14:tracePt t="110923" x="2457450" y="4425950"/>
          <p14:tracePt t="110939" x="2520950" y="4241800"/>
          <p14:tracePt t="110956" x="2565400" y="4019550"/>
          <p14:tracePt t="110973" x="2603500" y="3778250"/>
          <p14:tracePt t="110976" x="2603500" y="3670300"/>
          <p14:tracePt t="110989" x="2603500" y="3556000"/>
          <p14:tracePt t="111005" x="2590800" y="3302000"/>
          <p14:tracePt t="111023" x="2540000" y="3035300"/>
          <p14:tracePt t="111039" x="2489200" y="2895600"/>
          <p14:tracePt t="111055" x="2432050" y="2781300"/>
          <p14:tracePt t="111072" x="2374900" y="2686050"/>
          <p14:tracePt t="111089" x="2317750" y="2597150"/>
          <p14:tracePt t="111105" x="2266950" y="2514600"/>
          <p14:tracePt t="111122" x="2190750" y="2438400"/>
          <p14:tracePt t="111139" x="2114550" y="2368550"/>
          <p14:tracePt t="111156" x="2038350" y="2311400"/>
          <p14:tracePt t="111173" x="1962150" y="2286000"/>
          <p14:tracePt t="111176" x="1930400" y="2273300"/>
          <p14:tracePt t="111189" x="1892300" y="2254250"/>
          <p14:tracePt t="111206" x="1822450" y="2228850"/>
          <p14:tracePt t="111209" x="1784350" y="2216150"/>
          <p14:tracePt t="111223" x="1701800" y="2184400"/>
          <p14:tracePt t="111239" x="1593850" y="2159000"/>
          <p14:tracePt t="111255" x="1492250" y="2146300"/>
          <p14:tracePt t="111272" x="1454150" y="2139950"/>
          <p14:tracePt t="111289" x="1409700" y="2139950"/>
          <p14:tracePt t="111305" x="1397000" y="2139950"/>
          <p14:tracePt t="111322" x="1371600" y="2139950"/>
          <p14:tracePt t="111339" x="1339850" y="2152650"/>
          <p14:tracePt t="111355" x="1295400" y="2184400"/>
          <p14:tracePt t="111372" x="1250950" y="2228850"/>
          <p14:tracePt t="111389" x="1200150" y="2286000"/>
          <p14:tracePt t="111392" x="1181100" y="2311400"/>
          <p14:tracePt t="111405" x="1162050" y="2349500"/>
          <p14:tracePt t="111423" x="1111250" y="2495550"/>
          <p14:tracePt t="111439" x="1085850" y="2628900"/>
          <p14:tracePt t="111456" x="1060450" y="2781300"/>
          <p14:tracePt t="111472" x="1041400" y="2952750"/>
          <p14:tracePt t="111488" x="1035050" y="3098800"/>
          <p14:tracePt t="111505" x="1035050" y="3257550"/>
          <p14:tracePt t="111522" x="1047750" y="3397250"/>
          <p14:tracePt t="111538" x="1066800" y="3505200"/>
          <p14:tracePt t="111555" x="1092200" y="3575050"/>
          <p14:tracePt t="111572" x="1104900" y="3619500"/>
          <p14:tracePt t="111588" x="1111250" y="3632200"/>
          <p14:tracePt t="111605" x="1111250" y="3638550"/>
          <p14:tracePt t="111639" x="1117600" y="3644900"/>
          <p14:tracePt t="111640" x="0" y="0"/>
        </p14:tracePtLst>
        <p14:tracePtLst>
          <p14:tracePt t="112722" x="654050" y="5537200"/>
          <p14:tracePt t="112729" x="660400" y="5549900"/>
          <p14:tracePt t="112738" x="666750" y="5568950"/>
          <p14:tracePt t="112755" x="692150" y="5600700"/>
          <p14:tracePt t="112771" x="730250" y="5638800"/>
          <p14:tracePt t="112788" x="768350" y="5664200"/>
          <p14:tracePt t="112791" x="793750" y="5676900"/>
          <p14:tracePt t="112805" x="812800" y="5683250"/>
          <p14:tracePt t="112822" x="838200" y="5683250"/>
          <p14:tracePt t="112838" x="863600" y="5683250"/>
          <p14:tracePt t="112855" x="882650" y="5676900"/>
          <p14:tracePt t="112888" x="889000" y="5664200"/>
          <p14:tracePt t="112888" x="0" y="0"/>
        </p14:tracePtLst>
        <p14:tracePtLst>
          <p14:tracePt t="113395" x="1035050" y="5664200"/>
          <p14:tracePt t="113528" x="0" y="0"/>
        </p14:tracePtLst>
        <p14:tracePtLst>
          <p14:tracePt t="113967" x="1638300" y="5600700"/>
          <p14:tracePt t="114063" x="0" y="0"/>
        </p14:tracePtLst>
        <p14:tracePtLst>
          <p14:tracePt t="114401" x="2432050" y="5600700"/>
          <p14:tracePt t="114551" x="0" y="0"/>
        </p14:tracePtLst>
        <p14:tracePtLst>
          <p14:tracePt t="115873" x="793750" y="5556250"/>
          <p14:tracePt t="115991" x="0" y="0"/>
        </p14:tracePtLst>
        <p14:tracePtLst>
          <p14:tracePt t="116697" x="2533650" y="5568950"/>
          <p14:tracePt t="116800" x="0" y="0"/>
        </p14:tracePtLst>
        <p14:tracePtLst>
          <p14:tracePt t="117394" x="1435100" y="5200650"/>
          <p14:tracePt t="117400" x="1428750" y="5200650"/>
          <p14:tracePt t="117416" x="1422400" y="5200650"/>
          <p14:tracePt t="117434" x="1416050" y="5213350"/>
          <p14:tracePt t="117457" x="1416050" y="5226050"/>
          <p14:tracePt t="117473" x="1416050" y="5238750"/>
          <p14:tracePt t="117480" x="1416050" y="5257800"/>
          <p14:tracePt t="117489" x="1428750" y="5270500"/>
          <p14:tracePt t="117504" x="1447800" y="5289550"/>
          <p14:tracePt t="117520" x="1511300" y="5314950"/>
          <p14:tracePt t="117537" x="1612900" y="5340350"/>
          <p14:tracePt t="117553" x="1727200" y="5346700"/>
          <p14:tracePt t="117570" x="1828800" y="5346700"/>
          <p14:tracePt t="117587" x="1879600" y="5346700"/>
          <p14:tracePt t="117603" x="1917700" y="5346700"/>
          <p14:tracePt t="117620" x="1930400" y="5340350"/>
          <p14:tracePt t="117636" x="1955800" y="5314950"/>
          <p14:tracePt t="117653" x="1962150" y="5289550"/>
          <p14:tracePt t="117655" x="1968500" y="5264150"/>
          <p14:tracePt t="117670" x="1974850" y="5245100"/>
          <p14:tracePt t="117687" x="1981200" y="5207000"/>
          <p14:tracePt t="117703" x="1981200" y="5187950"/>
          <p14:tracePt t="117720" x="1981200" y="5156200"/>
          <p14:tracePt t="117737" x="1968500" y="5124450"/>
          <p14:tracePt t="117753" x="1949450" y="5105400"/>
          <p14:tracePt t="117770" x="1917700" y="5086350"/>
          <p14:tracePt t="117787" x="1879600" y="5067300"/>
          <p14:tracePt t="117803" x="1841500" y="5060950"/>
          <p14:tracePt t="117820" x="1809750" y="5060950"/>
          <p14:tracePt t="117836" x="1778000" y="5060950"/>
          <p14:tracePt t="117853" x="1765300" y="5067300"/>
          <p14:tracePt t="117870" x="1746250" y="5080000"/>
          <p14:tracePt t="117887" x="1739900" y="5099050"/>
          <p14:tracePt t="117903" x="1733550" y="5111750"/>
          <p14:tracePt t="117920" x="1733550" y="5143500"/>
          <p14:tracePt t="117937" x="1746250" y="5194300"/>
          <p14:tracePt t="117953" x="1784350" y="5238750"/>
          <p14:tracePt t="117970" x="1822450" y="5270500"/>
          <p14:tracePt t="117987" x="1847850" y="5289550"/>
          <p14:tracePt t="118003" x="1854200" y="5295900"/>
          <p14:tracePt t="118089" x="1860550" y="5295900"/>
          <p14:tracePt t="118240" x="0" y="0"/>
        </p14:tracePtLst>
        <p14:tracePtLst>
          <p14:tracePt t="118737" x="984250" y="5676900"/>
          <p14:tracePt t="118777" x="996950" y="5683250"/>
          <p14:tracePt t="118785" x="1022350" y="5683250"/>
          <p14:tracePt t="118793" x="1066800" y="5683250"/>
          <p14:tracePt t="118803" x="1130300" y="5683250"/>
          <p14:tracePt t="118820" x="1320800" y="5683250"/>
          <p14:tracePt t="118836" x="1511300" y="5683250"/>
          <p14:tracePt t="118840" x="1593850" y="5683250"/>
          <p14:tracePt t="118853" x="1657350" y="5683250"/>
          <p14:tracePt t="118870" x="1765300" y="5683250"/>
          <p14:tracePt t="118872" x="1809750" y="5683250"/>
          <p14:tracePt t="118886" x="1841500" y="5683250"/>
          <p14:tracePt t="118903" x="1981200" y="5683250"/>
          <p14:tracePt t="118920" x="2120900" y="5683250"/>
          <p14:tracePt t="118936" x="2247900" y="5683250"/>
          <p14:tracePt t="118954" x="2305050" y="5683250"/>
          <p14:tracePt t="118970" x="2317750" y="5683250"/>
          <p14:tracePt t="119088" x="0" y="0"/>
        </p14:tracePtLst>
        <p14:tracePtLst>
          <p14:tracePt t="120306" x="3149600" y="5664200"/>
          <p14:tracePt t="120378" x="3155950" y="5664200"/>
          <p14:tracePt t="120385" x="3168650" y="5664200"/>
          <p14:tracePt t="120394" x="3187700" y="5664200"/>
          <p14:tracePt t="120402" x="3219450" y="5664200"/>
          <p14:tracePt t="120419" x="3321050" y="5664200"/>
          <p14:tracePt t="120436" x="3454400" y="5664200"/>
          <p14:tracePt t="120453" x="3613150" y="5664200"/>
          <p14:tracePt t="120456" x="3708400" y="5664200"/>
          <p14:tracePt t="120470" x="3790950" y="5664200"/>
          <p14:tracePt t="120487" x="3930650" y="5664200"/>
          <p14:tracePt t="120489" x="3975100" y="5664200"/>
          <p14:tracePt t="120503" x="4013200" y="5664200"/>
          <p14:tracePt t="120520" x="4032250" y="5664200"/>
          <p14:tracePt t="121024" x="0" y="0"/>
        </p14:tracePtLst>
        <p14:tracePtLst>
          <p14:tracePt t="124105" x="2838450" y="6026150"/>
          <p14:tracePt t="124169" x="2844800" y="6026150"/>
          <p14:tracePt t="124176" x="2863850" y="6026150"/>
          <p14:tracePt t="124185" x="2882900" y="6026150"/>
          <p14:tracePt t="124201" x="2971800" y="6026150"/>
          <p14:tracePt t="124218" x="3130550" y="6026150"/>
          <p14:tracePt t="124235" x="3346450" y="6026150"/>
          <p14:tracePt t="124252" x="3568700" y="6026150"/>
          <p14:tracePt t="124268" x="3708400" y="6026150"/>
          <p14:tracePt t="124284" x="3740150" y="6026150"/>
          <p14:tracePt t="124301" x="3752850" y="6026150"/>
          <p14:tracePt t="125080" x="0" y="0"/>
        </p14:tracePtLst>
        <p14:tracePtLst>
          <p14:tracePt t="125841" x="4006850" y="5975350"/>
          <p14:tracePt t="125887" x="4006850" y="5981700"/>
          <p14:tracePt t="125895" x="4025900" y="5988050"/>
          <p14:tracePt t="125904" x="4044950" y="5988050"/>
          <p14:tracePt t="125917" x="4070350" y="5988050"/>
          <p14:tracePt t="125933" x="4178300" y="5988050"/>
          <p14:tracePt t="125951" x="4394200" y="5988050"/>
          <p14:tracePt t="125967" x="4508500" y="5988050"/>
          <p14:tracePt t="125984" x="4578350" y="5988050"/>
          <p14:tracePt t="126001" x="4591050" y="5988050"/>
          <p14:tracePt t="126017" x="4597400" y="5988050"/>
          <p14:tracePt t="126128" x="0" y="0"/>
        </p14:tracePtLst>
        <p14:tracePtLst>
          <p14:tracePt t="126976" x="742950" y="5391150"/>
          <p14:tracePt t="127017" x="736600" y="5397500"/>
          <p14:tracePt t="127034" x="730250" y="5410200"/>
          <p14:tracePt t="127042" x="723900" y="5416550"/>
          <p14:tracePt t="127050" x="723900" y="5429250"/>
          <p14:tracePt t="127067" x="723900" y="5448300"/>
          <p14:tracePt t="127084" x="711200" y="5486400"/>
          <p14:tracePt t="127100" x="711200" y="5511800"/>
          <p14:tracePt t="127103" x="711200" y="5530850"/>
          <p14:tracePt t="127117" x="711200" y="5543550"/>
          <p14:tracePt t="127134" x="711200" y="5588000"/>
          <p14:tracePt t="127136" x="717550" y="5600700"/>
          <p14:tracePt t="127150" x="723900" y="5619750"/>
          <p14:tracePt t="127167" x="774700" y="5657850"/>
          <p14:tracePt t="127184" x="819150" y="5683250"/>
          <p14:tracePt t="127200" x="895350" y="5702300"/>
          <p14:tracePt t="127217" x="977900" y="5715000"/>
          <p14:tracePt t="127233" x="1022350" y="5715000"/>
          <p14:tracePt t="127251" x="1060450" y="5715000"/>
          <p14:tracePt t="127267" x="1079500" y="5708650"/>
          <p14:tracePt t="127284" x="1085850" y="5683250"/>
          <p14:tracePt t="127300" x="1092200" y="5657850"/>
          <p14:tracePt t="127303" x="1092200" y="5638800"/>
          <p14:tracePt t="127317" x="1092200" y="5626100"/>
          <p14:tracePt t="127334" x="1092200" y="5594350"/>
          <p14:tracePt t="127337" x="1085850" y="5581650"/>
          <p14:tracePt t="127350" x="1079500" y="5568950"/>
          <p14:tracePt t="127367" x="1073150" y="5556250"/>
          <p14:tracePt t="127384" x="1060450" y="5543550"/>
          <p14:tracePt t="127520" x="0" y="0"/>
        </p14:tracePtLst>
        <p14:tracePtLst>
          <p14:tracePt t="128241" x="2038350" y="6286500"/>
          <p14:tracePt t="128305" x="2038350" y="6292850"/>
          <p14:tracePt t="128321" x="2063750" y="6299200"/>
          <p14:tracePt t="128330" x="2070100" y="6299200"/>
          <p14:tracePt t="128337" x="2101850" y="6299200"/>
          <p14:tracePt t="128350" x="2146300" y="6299200"/>
          <p14:tracePt t="128367" x="2266950" y="6299200"/>
          <p14:tracePt t="128384" x="2495550" y="6299200"/>
          <p14:tracePt t="128400" x="2667000" y="6299200"/>
          <p14:tracePt t="128416" x="2825750" y="6299200"/>
          <p14:tracePt t="128433" x="2940050" y="6299200"/>
          <p14:tracePt t="128450" x="3016250" y="6299200"/>
          <p14:tracePt t="128466" x="3048000" y="6299200"/>
          <p14:tracePt t="128483" x="3067050" y="6299200"/>
          <p14:tracePt t="128500" x="3073400" y="6305550"/>
          <p14:tracePt t="128517" x="3086100" y="6305550"/>
          <p14:tracePt t="128534" x="3098800" y="6311900"/>
          <p14:tracePt t="128539" x="3105150" y="6311900"/>
          <p14:tracePt t="128551" x="3111500" y="6311900"/>
          <p14:tracePt t="128567" x="3136900" y="6311900"/>
          <p14:tracePt t="128584" x="3143250" y="6311900"/>
          <p14:tracePt t="128695" x="0" y="0"/>
        </p14:tracePtLst>
        <p14:tracePtLst>
          <p14:tracePt t="129440" x="2495550" y="5416550"/>
          <p14:tracePt t="129456" x="2489200" y="5416550"/>
          <p14:tracePt t="129472" x="2489200" y="5422900"/>
          <p14:tracePt t="129481" x="2489200" y="5435600"/>
          <p14:tracePt t="129490" x="2489200" y="5448300"/>
          <p14:tracePt t="129499" x="2489200" y="5461000"/>
          <p14:tracePt t="129516" x="2489200" y="5505450"/>
          <p14:tracePt t="129533" x="2495550" y="5562600"/>
          <p14:tracePt t="129536" x="2508250" y="5588000"/>
          <p14:tracePt t="129549" x="2520950" y="5607050"/>
          <p14:tracePt t="129566" x="2546350" y="5638800"/>
          <p14:tracePt t="129583" x="2590800" y="5689600"/>
          <p14:tracePt t="129599" x="2628900" y="5702300"/>
          <p14:tracePt t="129615" x="2654300" y="5715000"/>
          <p14:tracePt t="129632" x="2692400" y="5727700"/>
          <p14:tracePt t="129649" x="2717800" y="5734050"/>
          <p14:tracePt t="129666" x="2743200" y="5734050"/>
          <p14:tracePt t="129682" x="2749550" y="5734050"/>
          <p14:tracePt t="129699" x="2762250" y="5721350"/>
          <p14:tracePt t="129716" x="2768600" y="5702300"/>
          <p14:tracePt t="129733" x="2774950" y="5670550"/>
          <p14:tracePt t="129736" x="2774950" y="5651500"/>
          <p14:tracePt t="129751" x="2774950" y="5632450"/>
          <p14:tracePt t="129768" x="2762250" y="5556250"/>
          <p14:tracePt t="129784" x="2736850" y="5511800"/>
          <p14:tracePt t="129800" x="2705100" y="5473700"/>
          <p14:tracePt t="129817" x="2667000" y="5441950"/>
          <p14:tracePt t="129833" x="2628900" y="5422900"/>
          <p14:tracePt t="129849" x="2622550" y="5422900"/>
          <p14:tracePt t="129866" x="2609850" y="5422900"/>
          <p14:tracePt t="129882" x="2603500" y="5422900"/>
          <p14:tracePt t="129899" x="2590800" y="5422900"/>
          <p14:tracePt t="129915" x="2578100" y="5422900"/>
          <p14:tracePt t="129932" x="2571750" y="5435600"/>
          <p14:tracePt t="129949" x="2565400" y="5454650"/>
          <p14:tracePt t="129952" x="2559050" y="5480050"/>
          <p14:tracePt t="129965" x="2559050" y="5486400"/>
          <p14:tracePt t="129982" x="2559050" y="5530850"/>
          <p14:tracePt t="129999" x="2571750" y="5600700"/>
          <p14:tracePt t="130016" x="2590800" y="5638800"/>
          <p14:tracePt t="130032" x="2616200" y="5670550"/>
          <p14:tracePt t="130049" x="2628900" y="5676900"/>
          <p14:tracePt t="130066" x="2641600" y="5683250"/>
          <p14:tracePt t="130082" x="2647950" y="5683250"/>
          <p14:tracePt t="130100" x="2654300" y="5683250"/>
          <p14:tracePt t="130116" x="2660650" y="5683250"/>
          <p14:tracePt t="130132" x="2673350" y="5676900"/>
          <p14:tracePt t="130149" x="2686050" y="5657850"/>
          <p14:tracePt t="130151" x="2692400" y="5651500"/>
          <p14:tracePt t="130165" x="2692400" y="5638800"/>
          <p14:tracePt t="130182" x="2692400" y="5613400"/>
          <p14:tracePt t="130199" x="2692400" y="5575300"/>
          <p14:tracePt t="130215" x="2692400" y="5562600"/>
          <p14:tracePt t="130400" x="0" y="0"/>
        </p14:tracePtLst>
        <p14:tracePtLst>
          <p14:tracePt t="131354" x="4724400" y="6286500"/>
          <p14:tracePt t="131442" x="4737100" y="6286500"/>
          <p14:tracePt t="131449" x="4749800" y="6286500"/>
          <p14:tracePt t="131458" x="4775200" y="6286500"/>
          <p14:tracePt t="131465" x="4800600" y="6286500"/>
          <p14:tracePt t="131482" x="4864100" y="6286500"/>
          <p14:tracePt t="131499" x="4972050" y="6286500"/>
          <p14:tracePt t="131516" x="5111750" y="6286500"/>
          <p14:tracePt t="131533" x="5264150" y="6286500"/>
          <p14:tracePt t="131536" x="5353050" y="6286500"/>
          <p14:tracePt t="131549" x="5435600" y="6286500"/>
          <p14:tracePt t="131566" x="5594350" y="6286500"/>
          <p14:tracePt t="131569" x="5645150" y="6286500"/>
          <p14:tracePt t="131583" x="5715000" y="6286500"/>
          <p14:tracePt t="131600" x="5740400" y="6286500"/>
          <p14:tracePt t="131616" x="5746750" y="6286500"/>
          <p14:tracePt t="131983" x="0" y="0"/>
        </p14:tracePtLst>
        <p14:tracePtLst>
          <p14:tracePt t="132249" x="5384800" y="6286500"/>
          <p14:tracePt t="132290" x="5391150" y="6286500"/>
          <p14:tracePt t="132299" x="5410200" y="6286500"/>
          <p14:tracePt t="132306" x="5429250" y="6286500"/>
          <p14:tracePt t="132315" x="5461000" y="6286500"/>
          <p14:tracePt t="132332" x="5568950" y="6286500"/>
          <p14:tracePt t="132337" x="5645150" y="6286500"/>
          <p14:tracePt t="132349" x="5715000" y="6286500"/>
          <p14:tracePt t="132365" x="5867400" y="6286500"/>
          <p14:tracePt t="132382" x="5981700" y="6286500"/>
          <p14:tracePt t="132385" x="6026150" y="6286500"/>
          <p14:tracePt t="132400" x="6064250" y="6286500"/>
          <p14:tracePt t="132416" x="6083300" y="6286500"/>
          <p14:tracePt t="132568" x="0" y="0"/>
        </p14:tracePtLst>
        <p14:tracePtLst>
          <p14:tracePt t="132874" x="5708650" y="6286500"/>
          <p14:tracePt t="132890" x="5715000" y="6286500"/>
          <p14:tracePt t="132898" x="5740400" y="6292850"/>
          <p14:tracePt t="132915" x="5791200" y="6292850"/>
          <p14:tracePt t="132931" x="5899150" y="6292850"/>
          <p14:tracePt t="132948" x="6026150" y="6292850"/>
          <p14:tracePt t="132965" x="6134100" y="6292850"/>
          <p14:tracePt t="132981" x="6178550" y="6292850"/>
          <p14:tracePt t="132984" x="6191250" y="6292850"/>
          <p14:tracePt t="132998" x="6197600" y="6292850"/>
          <p14:tracePt t="133208" x="0" y="0"/>
        </p14:tracePtLst>
        <p14:tracePtLst>
          <p14:tracePt t="134161" x="679450" y="5461000"/>
          <p14:tracePt t="134169" x="679450" y="5473700"/>
          <p14:tracePt t="134181" x="679450" y="5480050"/>
          <p14:tracePt t="134198" x="679450" y="5518150"/>
          <p14:tracePt t="134215" x="704850" y="5562600"/>
          <p14:tracePt t="134231" x="755650" y="5600700"/>
          <p14:tracePt t="134248" x="838200" y="5632450"/>
          <p14:tracePt t="134265" x="920750" y="5645150"/>
          <p14:tracePt t="134281" x="971550" y="5651500"/>
          <p14:tracePt t="134298" x="996950" y="5651500"/>
          <p14:tracePt t="134315" x="1003300" y="5651500"/>
          <p14:tracePt t="134331" x="1009650" y="5651500"/>
          <p14:tracePt t="134347" x="1022350" y="5651500"/>
          <p14:tracePt t="134348" x="0" y="0"/>
        </p14:tracePtLst>
        <p14:tracePtLst>
          <p14:tracePt t="137722" x="3403600" y="6457950"/>
          <p14:tracePt t="137729" x="3403600" y="6470650"/>
          <p14:tracePt t="137738" x="3403600" y="6489700"/>
          <p14:tracePt t="137746" x="3403600" y="6515100"/>
          <p14:tracePt t="137763" x="3416300" y="6546850"/>
          <p14:tracePt t="137779" x="3441700" y="6584950"/>
          <p14:tracePt t="137796" x="3460750" y="6610350"/>
          <p14:tracePt t="137813" x="3492500" y="6616700"/>
          <p14:tracePt t="137815" x="3498850" y="6623050"/>
          <p14:tracePt t="137830" x="3511550" y="6623050"/>
          <p14:tracePt t="137847" x="3568700" y="6623050"/>
          <p14:tracePt t="137864" x="3625850" y="6623050"/>
          <p14:tracePt t="137880" x="3689350" y="6623050"/>
          <p14:tracePt t="137896" x="3733800" y="6610350"/>
          <p14:tracePt t="137913" x="3746500" y="6604000"/>
          <p14:tracePt t="137930" x="3746500" y="6584950"/>
          <p14:tracePt t="137946" x="3746500" y="6572250"/>
          <p14:tracePt t="137963" x="3746500" y="6565900"/>
          <p14:tracePt t="137980" x="3746500" y="6553200"/>
          <p14:tracePt t="138079" x="0" y="0"/>
        </p14:tracePtLst>
        <p14:tracePtLst>
          <p14:tracePt t="138705" x="5060950" y="6438900"/>
          <p14:tracePt t="138713" x="5060950" y="6445250"/>
          <p14:tracePt t="138721" x="5060950" y="6451600"/>
          <p14:tracePt t="138729" x="5060950" y="6457950"/>
          <p14:tracePt t="138746" x="5060950" y="6477000"/>
          <p14:tracePt t="138763" x="5067300" y="6508750"/>
          <p14:tracePt t="138780" x="5086350" y="6540500"/>
          <p14:tracePt t="138797" x="5118100" y="6572250"/>
          <p14:tracePt t="138800" x="5137150" y="6591300"/>
          <p14:tracePt t="138813" x="5162550" y="6604000"/>
          <p14:tracePt t="138830" x="5245100" y="6642100"/>
          <p14:tracePt t="138834" x="5295900" y="6661150"/>
          <p14:tracePt t="138846" x="5372100" y="6673850"/>
          <p14:tracePt t="138864" x="5556250" y="6692900"/>
          <p14:tracePt t="138879" x="5632450" y="6692900"/>
          <p14:tracePt t="138896" x="5657850" y="6692900"/>
          <p14:tracePt t="138912" x="5670550" y="6692900"/>
          <p14:tracePt t="138929" x="5676900" y="6692900"/>
          <p14:tracePt t="138946" x="5676900" y="6686550"/>
          <p14:tracePt t="138962" x="5676900" y="6667500"/>
          <p14:tracePt t="138979" x="5676900" y="6635750"/>
          <p14:tracePt t="138996" x="5670550" y="6610350"/>
          <p14:tracePt t="139012" x="5657850" y="6591300"/>
          <p14:tracePt t="139029" x="5645150" y="6565900"/>
          <p14:tracePt t="139047" x="5645150" y="6553200"/>
          <p14:tracePt t="139063" x="5638800" y="6540500"/>
          <p14:tracePt t="139415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8346" y="1968595"/>
            <a:ext cx="11515912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s1 = "Welcome to " + s0;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s2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s3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s6 = "Welcome to Java";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equals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用于比较两个字符串的内容是否相同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("s1.equals(s2)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s1.equals(s2)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equalsIgnoreCase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忽略大小写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("s2.equals(s3) is " + s2.equals(s3)); //false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("s2.equalsIgnoreCase(s3)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s2.equalsIgnoreCase(s3)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regionMatches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比较部分字符串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给定两个串的起始位置和长度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System.out.println("s2.regionMatches(11, s0, 0, 4)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s2.regionMatches(11, s0, 0, 4)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("s3.regionMatches(11, s0, 0, 4) is " + s3.regionMatches(11, s0, 0, 4));//false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("s3.regionMatches(true, 11, s0, 0, 4) is " + s3.regionMatches(true, 11, s0, 0, 4));//true,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忽略大小写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323"/>
    </mc:Choice>
    <mc:Fallback xmlns="">
      <p:transition spd="slow" advTm="252323"/>
    </mc:Fallback>
  </mc:AlternateContent>
  <p:extLst>
    <p:ext uri="{3A86A75C-4F4B-4683-9AE1-C65F6400EC91}">
      <p14:laserTraceLst xmlns:p14="http://schemas.microsoft.com/office/powerpoint/2010/main">
        <p14:tracePtLst>
          <p14:tracePt t="6082" x="647700" y="1949450"/>
          <p14:tracePt t="6160" x="635000" y="2133600"/>
          <p14:tracePt t="6171" x="635000" y="2165350"/>
          <p14:tracePt t="6189" x="635000" y="2241550"/>
          <p14:tracePt t="6205" x="641350" y="2336800"/>
          <p14:tracePt t="6221" x="666750" y="2432050"/>
          <p14:tracePt t="6238" x="704850" y="2533650"/>
          <p14:tracePt t="6255" x="755650" y="2635250"/>
          <p14:tracePt t="6271" x="850900" y="2781300"/>
          <p14:tracePt t="6288" x="908050" y="2857500"/>
          <p14:tracePt t="6305" x="965200" y="2914650"/>
          <p14:tracePt t="6322" x="1022350" y="2971800"/>
          <p14:tracePt t="6338" x="1092200" y="3022600"/>
          <p14:tracePt t="6355" x="1187450" y="3079750"/>
          <p14:tracePt t="6372" x="1308100" y="3136900"/>
          <p14:tracePt t="6389" x="1473200" y="3194050"/>
          <p14:tracePt t="6405" x="1651000" y="3257550"/>
          <p14:tracePt t="6422" x="1854200" y="3302000"/>
          <p14:tracePt t="6425" x="1974850" y="3327400"/>
          <p14:tracePt t="6439" x="2095500" y="3346450"/>
          <p14:tracePt t="6457" x="2489200" y="3429000"/>
          <p14:tracePt t="6472" x="2705100" y="3473450"/>
          <p14:tracePt t="6489" x="2889250" y="3498850"/>
          <p14:tracePt t="6505" x="3022600" y="3498850"/>
          <p14:tracePt t="6522" x="3149600" y="3498850"/>
          <p14:tracePt t="6538" x="3289300" y="3498850"/>
          <p14:tracePt t="6555" x="3429000" y="3492500"/>
          <p14:tracePt t="6572" x="3568700" y="3479800"/>
          <p14:tracePt t="6588" x="3689350" y="3435350"/>
          <p14:tracePt t="6605" x="3790950" y="3397250"/>
          <p14:tracePt t="6622" x="3873500" y="3352800"/>
          <p14:tracePt t="6626" x="3911600" y="3333750"/>
          <p14:tracePt t="6638" x="3949700" y="3308350"/>
          <p14:tracePt t="6656" x="4019550" y="3232150"/>
          <p14:tracePt t="6672" x="4044950" y="3168650"/>
          <p14:tracePt t="6689" x="4064000" y="3111500"/>
          <p14:tracePt t="6705" x="4095750" y="3060700"/>
          <p14:tracePt t="6722" x="4121150" y="2984500"/>
          <p14:tracePt t="6739" x="4140200" y="2927350"/>
          <p14:tracePt t="6755" x="4159250" y="2876550"/>
          <p14:tracePt t="6772" x="4165600" y="2832100"/>
          <p14:tracePt t="6788" x="4171950" y="2774950"/>
          <p14:tracePt t="6805" x="4178300" y="2736850"/>
          <p14:tracePt t="6822" x="4178300" y="2686050"/>
          <p14:tracePt t="6824" x="4178300" y="2667000"/>
          <p14:tracePt t="6838" x="4178300" y="2628900"/>
          <p14:tracePt t="6841" x="4165600" y="2597150"/>
          <p14:tracePt t="6855" x="4152900" y="2571750"/>
          <p14:tracePt t="6872" x="4095750" y="2470150"/>
          <p14:tracePt t="6889" x="4044950" y="2413000"/>
          <p14:tracePt t="6905" x="3981450" y="2362200"/>
          <p14:tracePt t="6922" x="3917950" y="2317750"/>
          <p14:tracePt t="6938" x="3841750" y="2279650"/>
          <p14:tracePt t="6956" x="3759200" y="2254250"/>
          <p14:tracePt t="6972" x="3644900" y="2203450"/>
          <p14:tracePt t="6988" x="3505200" y="2146300"/>
          <p14:tracePt t="7005" x="3340100" y="2095500"/>
          <p14:tracePt t="7022" x="3168650" y="2057400"/>
          <p14:tracePt t="7025" x="3079750" y="2038350"/>
          <p14:tracePt t="7038" x="2997200" y="2025650"/>
          <p14:tracePt t="7055" x="2825750" y="1987550"/>
          <p14:tracePt t="7071" x="2578100" y="1936750"/>
          <p14:tracePt t="7088" x="2393950" y="1905000"/>
          <p14:tracePt t="7104" x="2190750" y="1866900"/>
          <p14:tracePt t="7121" x="2000250" y="1835150"/>
          <p14:tracePt t="7138" x="1803400" y="1809750"/>
          <p14:tracePt t="7155" x="1625600" y="1809750"/>
          <p14:tracePt t="7171" x="1460500" y="1809750"/>
          <p14:tracePt t="7188" x="1301750" y="1809750"/>
          <p14:tracePt t="7205" x="1168400" y="1809750"/>
          <p14:tracePt t="7221" x="1060450" y="1822450"/>
          <p14:tracePt t="7238" x="971550" y="1841500"/>
          <p14:tracePt t="7255" x="882650" y="1860550"/>
          <p14:tracePt t="7256" x="844550" y="1873250"/>
          <p14:tracePt t="7272" x="774700" y="1905000"/>
          <p14:tracePt t="7288" x="711200" y="1930400"/>
          <p14:tracePt t="7305" x="673100" y="1955800"/>
          <p14:tracePt t="7321" x="635000" y="1981200"/>
          <p14:tracePt t="7338" x="590550" y="2019300"/>
          <p14:tracePt t="7355" x="565150" y="2057400"/>
          <p14:tracePt t="7371" x="539750" y="2089150"/>
          <p14:tracePt t="7388" x="527050" y="2127250"/>
          <p14:tracePt t="7405" x="508000" y="2165350"/>
          <p14:tracePt t="7422" x="488950" y="2209800"/>
          <p14:tracePt t="7438" x="469900" y="2260600"/>
          <p14:tracePt t="7441" x="463550" y="2286000"/>
          <p14:tracePt t="7455" x="457200" y="2311400"/>
          <p14:tracePt t="7472" x="444500" y="2381250"/>
          <p14:tracePt t="7488" x="444500" y="2432050"/>
          <p14:tracePt t="7505" x="444500" y="2482850"/>
          <p14:tracePt t="7521" x="444500" y="2540000"/>
          <p14:tracePt t="7538" x="450850" y="2609850"/>
          <p14:tracePt t="7555" x="476250" y="2679700"/>
          <p14:tracePt t="7571" x="514350" y="2762250"/>
          <p14:tracePt t="7588" x="565150" y="2844800"/>
          <p14:tracePt t="7605" x="635000" y="2921000"/>
          <p14:tracePt t="7622" x="711200" y="2990850"/>
          <p14:tracePt t="7638" x="806450" y="3067050"/>
          <p14:tracePt t="7655" x="933450" y="3124200"/>
          <p14:tracePt t="7657" x="996950" y="3149600"/>
          <p14:tracePt t="7672" x="1130300" y="3206750"/>
          <p14:tracePt t="7688" x="1289050" y="3251200"/>
          <p14:tracePt t="7704" x="1460500" y="3282950"/>
          <p14:tracePt t="7722" x="1663700" y="3327400"/>
          <p14:tracePt t="7738" x="1873250" y="3346450"/>
          <p14:tracePt t="7755" x="2070100" y="3346450"/>
          <p14:tracePt t="7771" x="2279650" y="3346450"/>
          <p14:tracePt t="7788" x="2482850" y="3346450"/>
          <p14:tracePt t="7805" x="2673350" y="3346450"/>
          <p14:tracePt t="7821" x="2870200" y="3346450"/>
          <p14:tracePt t="7838" x="3060700" y="3346450"/>
          <p14:tracePt t="7841" x="3155950" y="3346450"/>
          <p14:tracePt t="7855" x="3238500" y="3346450"/>
          <p14:tracePt t="7872" x="3524250" y="3340100"/>
          <p14:tracePt t="7888" x="3683000" y="3314700"/>
          <p14:tracePt t="7905" x="3829050" y="3282950"/>
          <p14:tracePt t="7922" x="3949700" y="3232150"/>
          <p14:tracePt t="7938" x="4019550" y="3175000"/>
          <p14:tracePt t="7955" x="4057650" y="3117850"/>
          <p14:tracePt t="7972" x="4089400" y="3060700"/>
          <p14:tracePt t="7988" x="4102100" y="2990850"/>
          <p14:tracePt t="8005" x="4108450" y="2940050"/>
          <p14:tracePt t="8021" x="4114800" y="2863850"/>
          <p14:tracePt t="8038" x="4114800" y="2819400"/>
          <p14:tracePt t="8040" x="4114800" y="2781300"/>
          <p14:tracePt t="8054" x="4108450" y="2755900"/>
          <p14:tracePt t="8072" x="4089400" y="2654300"/>
          <p14:tracePt t="8088" x="4057650" y="2578100"/>
          <p14:tracePt t="8104" x="4038600" y="2520950"/>
          <p14:tracePt t="8121" x="4013200" y="2457450"/>
          <p14:tracePt t="8138" x="3975100" y="2406650"/>
          <p14:tracePt t="8155" x="3937000" y="2349500"/>
          <p14:tracePt t="8171" x="3867150" y="2292350"/>
          <p14:tracePt t="8188" x="3784600" y="2241550"/>
          <p14:tracePt t="8205" x="3670300" y="2197100"/>
          <p14:tracePt t="8221" x="3549650" y="2146300"/>
          <p14:tracePt t="8238" x="3384550" y="2114550"/>
          <p14:tracePt t="8254" x="3194050" y="2070100"/>
          <p14:tracePt t="8257" x="3098800" y="2051050"/>
          <p14:tracePt t="8271" x="2882900" y="2006600"/>
          <p14:tracePt t="8288" x="2660650" y="1968500"/>
          <p14:tracePt t="8304" x="2463800" y="1936750"/>
          <p14:tracePt t="8321" x="2298700" y="1924050"/>
          <p14:tracePt t="8338" x="2146300" y="1924050"/>
          <p14:tracePt t="8354" x="2019300" y="1924050"/>
          <p14:tracePt t="8371" x="1892300" y="1924050"/>
          <p14:tracePt t="8388" x="1778000" y="1924050"/>
          <p14:tracePt t="8405" x="1670050" y="1924050"/>
          <p14:tracePt t="8421" x="1562100" y="1930400"/>
          <p14:tracePt t="8424" x="1517650" y="1936750"/>
          <p14:tracePt t="8438" x="1473200" y="1943100"/>
          <p14:tracePt t="8455" x="1384300" y="1955800"/>
          <p14:tracePt t="8457" x="1346200" y="1962150"/>
          <p14:tracePt t="8472" x="1289050" y="1987550"/>
          <p14:tracePt t="8488" x="1238250" y="2012950"/>
          <p14:tracePt t="8504" x="1187450" y="2032000"/>
          <p14:tracePt t="8521" x="1123950" y="2057400"/>
          <p14:tracePt t="8538" x="1066800" y="2101850"/>
          <p14:tracePt t="8554" x="1022350" y="2146300"/>
          <p14:tracePt t="8571" x="971550" y="2203450"/>
          <p14:tracePt t="8588" x="927100" y="2247900"/>
          <p14:tracePt t="8604" x="895350" y="2292350"/>
          <p14:tracePt t="8621" x="876300" y="2330450"/>
          <p14:tracePt t="8638" x="863600" y="2362200"/>
          <p14:tracePt t="8640" x="850900" y="2381250"/>
          <p14:tracePt t="8655" x="838200" y="2400300"/>
          <p14:tracePt t="8658" x="825500" y="2419350"/>
          <p14:tracePt t="8671" x="812800" y="2457450"/>
          <p14:tracePt t="8688" x="806450" y="2501900"/>
          <p14:tracePt t="8705" x="800100" y="2527300"/>
          <p14:tracePt t="8721" x="793750" y="2565400"/>
          <p14:tracePt t="8738" x="793750" y="2597150"/>
          <p14:tracePt t="8754" x="793750" y="2641600"/>
          <p14:tracePt t="8771" x="793750" y="2686050"/>
          <p14:tracePt t="8788" x="812800" y="2730500"/>
          <p14:tracePt t="8804" x="850900" y="2787650"/>
          <p14:tracePt t="8821" x="901700" y="2844800"/>
          <p14:tracePt t="8838" x="965200" y="2895600"/>
          <p14:tracePt t="8854" x="1041400" y="2940050"/>
          <p14:tracePt t="8856" x="1085850" y="2971800"/>
          <p14:tracePt t="8871" x="1123950" y="2990850"/>
          <p14:tracePt t="8888" x="1289050" y="3067050"/>
          <p14:tracePt t="8904" x="1416050" y="3098800"/>
          <p14:tracePt t="8921" x="1581150" y="3130550"/>
          <p14:tracePt t="8938" x="1784350" y="3175000"/>
          <p14:tracePt t="8955" x="1993900" y="3219450"/>
          <p14:tracePt t="8971" x="2222500" y="3263900"/>
          <p14:tracePt t="8987" x="2438400" y="3302000"/>
          <p14:tracePt t="9004" x="2654300" y="3346450"/>
          <p14:tracePt t="9021" x="2819400" y="3352800"/>
          <p14:tracePt t="9037" x="2990850" y="3352800"/>
          <p14:tracePt t="9041" x="3060700" y="3352800"/>
          <p14:tracePt t="9054" x="3149600" y="3352800"/>
          <p14:tracePt t="9071" x="3295650" y="3352800"/>
          <p14:tracePt t="9088" x="3479800" y="3321050"/>
          <p14:tracePt t="9104" x="3581400" y="3289300"/>
          <p14:tracePt t="9121" x="3657600" y="3257550"/>
          <p14:tracePt t="9138" x="3702050" y="3238500"/>
          <p14:tracePt t="9154" x="3727450" y="3200400"/>
          <p14:tracePt t="9171" x="3740150" y="3155950"/>
          <p14:tracePt t="9188" x="3759200" y="3105150"/>
          <p14:tracePt t="9204" x="3771900" y="3035300"/>
          <p14:tracePt t="9221" x="3771900" y="2997200"/>
          <p14:tracePt t="9238" x="3765550" y="2933700"/>
          <p14:tracePt t="9254" x="3759200" y="2882900"/>
          <p14:tracePt t="9257" x="3752850" y="2844800"/>
          <p14:tracePt t="9271" x="3746500" y="2825750"/>
          <p14:tracePt t="9288" x="3721100" y="2730500"/>
          <p14:tracePt t="9304" x="3695700" y="2667000"/>
          <p14:tracePt t="9321" x="3657600" y="2603500"/>
          <p14:tracePt t="9337" x="3613150" y="2540000"/>
          <p14:tracePt t="9354" x="3568700" y="2482850"/>
          <p14:tracePt t="9371" x="3511550" y="2425700"/>
          <p14:tracePt t="9388" x="3441700" y="2374900"/>
          <p14:tracePt t="9404" x="3378200" y="2336800"/>
          <p14:tracePt t="9421" x="3327400" y="2311400"/>
          <p14:tracePt t="9438" x="3276600" y="2286000"/>
          <p14:tracePt t="9440" x="3238500" y="2273300"/>
          <p14:tracePt t="9454" x="3200400" y="2254250"/>
          <p14:tracePt t="9472" x="3054350" y="2216150"/>
          <p14:tracePt t="9488" x="2901950" y="2184400"/>
          <p14:tracePt t="9504" x="2743200" y="2152650"/>
          <p14:tracePt t="9521" x="2571750" y="2114550"/>
          <p14:tracePt t="9537" x="2381250" y="2082800"/>
          <p14:tracePt t="9554" x="2165350" y="2044700"/>
          <p14:tracePt t="9571" x="1949450" y="2000250"/>
          <p14:tracePt t="9587" x="1746250" y="1968500"/>
          <p14:tracePt t="9604" x="1568450" y="1955800"/>
          <p14:tracePt t="9621" x="1390650" y="1955800"/>
          <p14:tracePt t="9638" x="1244600" y="1955800"/>
          <p14:tracePt t="9640" x="1181100" y="1955800"/>
          <p14:tracePt t="9654" x="1117600" y="1955800"/>
          <p14:tracePt t="9657" x="1047750" y="1962150"/>
          <p14:tracePt t="9671" x="952500" y="1981200"/>
          <p14:tracePt t="9688" x="876300" y="2012950"/>
          <p14:tracePt t="9704" x="812800" y="2044700"/>
          <p14:tracePt t="9721" x="768350" y="2089150"/>
          <p14:tracePt t="9737" x="730250" y="2139950"/>
          <p14:tracePt t="9754" x="698500" y="2203450"/>
          <p14:tracePt t="9770" x="673100" y="2273300"/>
          <p14:tracePt t="9787" x="647700" y="2355850"/>
          <p14:tracePt t="9804" x="635000" y="2425700"/>
          <p14:tracePt t="9821" x="635000" y="2470150"/>
          <p14:tracePt t="9837" x="635000" y="2527300"/>
          <p14:tracePt t="9854" x="635000" y="2603500"/>
          <p14:tracePt t="9856" x="641350" y="2628900"/>
          <p14:tracePt t="9870" x="647700" y="2654300"/>
          <p14:tracePt t="9888" x="692150" y="2749550"/>
          <p14:tracePt t="9904" x="730250" y="2806700"/>
          <p14:tracePt t="9921" x="800100" y="2863850"/>
          <p14:tracePt t="9938" x="876300" y="2914650"/>
          <p14:tracePt t="9955" x="977900" y="2971800"/>
          <p14:tracePt t="9971" x="1123950" y="3022600"/>
          <p14:tracePt t="9988" x="1276350" y="3067050"/>
          <p14:tracePt t="10004" x="1428750" y="3098800"/>
          <p14:tracePt t="10021" x="1587500" y="3136900"/>
          <p14:tracePt t="10037" x="1758950" y="3168650"/>
          <p14:tracePt t="10041" x="1847850" y="3187700"/>
          <p14:tracePt t="10054" x="1930400" y="3194050"/>
          <p14:tracePt t="10070" x="2108200" y="3200400"/>
          <p14:tracePt t="10074" x="2216150" y="3200400"/>
          <p14:tracePt t="10088" x="2438400" y="3200400"/>
          <p14:tracePt t="10104" x="2667000" y="3200400"/>
          <p14:tracePt t="10120" x="2895600" y="3200400"/>
          <p14:tracePt t="10138" x="3098800" y="3200400"/>
          <p14:tracePt t="10154" x="3238500" y="3200400"/>
          <p14:tracePt t="10171" x="3295650" y="3187700"/>
          <p14:tracePt t="10188" x="3327400" y="3175000"/>
          <p14:tracePt t="10204" x="3359150" y="3162300"/>
          <p14:tracePt t="10221" x="3390900" y="3143250"/>
          <p14:tracePt t="10237" x="3429000" y="3117850"/>
          <p14:tracePt t="10254" x="3454400" y="3092450"/>
          <p14:tracePt t="10257" x="3460750" y="3086100"/>
          <p14:tracePt t="10270" x="3467100" y="3067050"/>
          <p14:tracePt t="10288" x="3486150" y="3016250"/>
          <p14:tracePt t="10304" x="3492500" y="2978150"/>
          <p14:tracePt t="10320" x="3498850" y="2946400"/>
          <p14:tracePt t="10337" x="3498850" y="2901950"/>
          <p14:tracePt t="10354" x="3498850" y="2851150"/>
          <p14:tracePt t="10370" x="3479800" y="2806700"/>
          <p14:tracePt t="10387" x="3467100" y="2762250"/>
          <p14:tracePt t="10404" x="3454400" y="2730500"/>
          <p14:tracePt t="10421" x="3441700" y="2692400"/>
          <p14:tracePt t="10438" x="3416300" y="2647950"/>
          <p14:tracePt t="10454" x="3390900" y="2616200"/>
          <p14:tracePt t="10457" x="3378200" y="2590800"/>
          <p14:tracePt t="10471" x="3365500" y="2571750"/>
          <p14:tracePt t="10488" x="3327400" y="2520950"/>
          <p14:tracePt t="10504" x="3295650" y="2482850"/>
          <p14:tracePt t="10520" x="3263900" y="2444750"/>
          <p14:tracePt t="10537" x="3225800" y="2406650"/>
          <p14:tracePt t="10554" x="3181350" y="2368550"/>
          <p14:tracePt t="10570" x="3124200" y="2336800"/>
          <p14:tracePt t="10587" x="3060700" y="2298700"/>
          <p14:tracePt t="10604" x="2959100" y="2254250"/>
          <p14:tracePt t="10620" x="2838450" y="2209800"/>
          <p14:tracePt t="10637" x="2717800" y="2190750"/>
          <p14:tracePt t="10654" x="2609850" y="2165350"/>
          <p14:tracePt t="10656" x="2565400" y="2159000"/>
          <p14:tracePt t="10671" x="2520950" y="2152650"/>
          <p14:tracePt t="10688" x="2406650" y="2139950"/>
          <p14:tracePt t="10705" x="2324100" y="2139950"/>
          <p14:tracePt t="10721" x="2228850" y="2139950"/>
          <p14:tracePt t="10737" x="2108200" y="2139950"/>
          <p14:tracePt t="10753" x="2012950" y="2139950"/>
          <p14:tracePt t="10770" x="1924050" y="2152650"/>
          <p14:tracePt t="10787" x="1866900" y="2159000"/>
          <p14:tracePt t="10804" x="1828800" y="2178050"/>
          <p14:tracePt t="10820" x="1790700" y="2197100"/>
          <p14:tracePt t="10837" x="1765300" y="2222500"/>
          <p14:tracePt t="10841" x="1752600" y="2241550"/>
          <p14:tracePt t="10854" x="1739900" y="2266950"/>
          <p14:tracePt t="10871" x="1714500" y="2324100"/>
          <p14:tracePt t="10888" x="1695450" y="2432050"/>
          <p14:tracePt t="10904" x="1682750" y="2508250"/>
          <p14:tracePt t="10920" x="1682750" y="2565400"/>
          <p14:tracePt t="10937" x="1689100" y="2641600"/>
          <p14:tracePt t="10955" x="1720850" y="2724150"/>
          <p14:tracePt t="10971" x="1758950" y="2819400"/>
          <p14:tracePt t="10987" x="1809750" y="2901950"/>
          <p14:tracePt t="11005" x="1873250" y="2978150"/>
          <p14:tracePt t="11021" x="1949450" y="3054350"/>
          <p14:tracePt t="11037" x="2038350" y="3117850"/>
          <p14:tracePt t="11040" x="2095500" y="3149600"/>
          <p14:tracePt t="11054" x="2152650" y="3181350"/>
          <p14:tracePt t="11071" x="2292350" y="3232150"/>
          <p14:tracePt t="11074" x="2381250" y="3251200"/>
          <p14:tracePt t="11087" x="2470150" y="3270250"/>
          <p14:tracePt t="11104" x="2724150" y="3289300"/>
          <p14:tracePt t="11120" x="2857500" y="3289300"/>
          <p14:tracePt t="11137" x="2940050" y="3276600"/>
          <p14:tracePt t="11154" x="2965450" y="3270250"/>
          <p14:tracePt t="11171" x="2971800" y="3270250"/>
          <p14:tracePt t="11187" x="2978150" y="3257550"/>
          <p14:tracePt t="11209" x="2984500" y="3251200"/>
          <p14:tracePt t="11225" x="2984500" y="3244850"/>
          <p14:tracePt t="11241" x="2984500" y="3238500"/>
          <p14:tracePt t="11336" x="0" y="0"/>
        </p14:tracePtLst>
        <p14:tracePtLst>
          <p14:tracePt t="12500" x="793750" y="2235200"/>
          <p14:tracePt t="12595" x="800100" y="2235200"/>
          <p14:tracePt t="12603" x="819150" y="2235200"/>
          <p14:tracePt t="12611" x="844550" y="2235200"/>
          <p14:tracePt t="12620" x="876300" y="2235200"/>
          <p14:tracePt t="12637" x="971550" y="2235200"/>
          <p14:tracePt t="12653" x="1130300" y="2235200"/>
          <p14:tracePt t="12671" x="1295400" y="2235200"/>
          <p14:tracePt t="12674" x="1377950" y="2235200"/>
          <p14:tracePt t="12687" x="1549400" y="2235200"/>
          <p14:tracePt t="12704" x="1689100" y="2235200"/>
          <p14:tracePt t="12721" x="1784350" y="2235200"/>
          <p14:tracePt t="12736" x="1841500" y="2235200"/>
          <p14:tracePt t="12753" x="1885950" y="2235200"/>
          <p14:tracePt t="12770" x="1924050" y="2235200"/>
          <p14:tracePt t="12786" x="1943100" y="2235200"/>
          <p14:tracePt t="12803" x="1955800" y="2235200"/>
          <p14:tracePt t="12820" x="1962150" y="2235200"/>
          <p14:tracePt t="12837" x="1968500" y="2235200"/>
          <p14:tracePt t="12858" x="1974850" y="2235200"/>
          <p14:tracePt t="12870" x="1981200" y="2235200"/>
          <p14:tracePt t="12886" x="1987550" y="2235200"/>
          <p14:tracePt t="12904" x="2000250" y="2235200"/>
          <p14:tracePt t="13120" x="0" y="0"/>
        </p14:tracePtLst>
        <p14:tracePtLst>
          <p14:tracePt t="13730" x="1803400" y="2178050"/>
          <p14:tracePt t="13761" x="1809750" y="2178050"/>
          <p14:tracePt t="13769" x="1822450" y="2178050"/>
          <p14:tracePt t="13777" x="1841500" y="2178050"/>
          <p14:tracePt t="13786" x="1866900" y="2178050"/>
          <p14:tracePt t="13803" x="1949450" y="2178050"/>
          <p14:tracePt t="13820" x="2051050" y="2178050"/>
          <p14:tracePt t="13836" x="2178050" y="2178050"/>
          <p14:tracePt t="13853" x="2305050" y="2178050"/>
          <p14:tracePt t="13869" x="2413000" y="2178050"/>
          <p14:tracePt t="13872" x="2451100" y="2178050"/>
          <p14:tracePt t="13886" x="2489200" y="2178050"/>
          <p14:tracePt t="13903" x="2533650" y="2178050"/>
          <p14:tracePt t="13921" x="2559050" y="2178050"/>
          <p14:tracePt t="13937" x="2565400" y="2178050"/>
          <p14:tracePt t="13954" x="2571750" y="2178050"/>
          <p14:tracePt t="14225" x="0" y="0"/>
        </p14:tracePtLst>
        <p14:tracePtLst>
          <p14:tracePt t="14932" x="1866900" y="1981200"/>
          <p14:tracePt t="14956" x="1866900" y="1987550"/>
          <p14:tracePt t="14963" x="1866900" y="1993900"/>
          <p14:tracePt t="14971" x="1866900" y="2006600"/>
          <p14:tracePt t="14987" x="1866900" y="2025650"/>
          <p14:tracePt t="15003" x="1866900" y="2070100"/>
          <p14:tracePt t="15019" x="1879600" y="2101850"/>
          <p14:tracePt t="15035" x="1905000" y="2133600"/>
          <p14:tracePt t="15052" x="1936750" y="2171700"/>
          <p14:tracePt t="15069" x="1993900" y="2209800"/>
          <p14:tracePt t="15085" x="2076450" y="2241550"/>
          <p14:tracePt t="15102" x="2178050" y="2260600"/>
          <p14:tracePt t="15119" x="2286000" y="2279650"/>
          <p14:tracePt t="15121" x="2317750" y="2279650"/>
          <p14:tracePt t="15136" x="2393950" y="2279650"/>
          <p14:tracePt t="15152" x="2444750" y="2279650"/>
          <p14:tracePt t="15169" x="2470150" y="2279650"/>
          <p14:tracePt t="15186" x="2489200" y="2266950"/>
          <p14:tracePt t="15202" x="2501900" y="2247900"/>
          <p14:tracePt t="15219" x="2508250" y="2228850"/>
          <p14:tracePt t="15236" x="2508250" y="2216150"/>
          <p14:tracePt t="15252" x="2508250" y="2197100"/>
          <p14:tracePt t="15270" x="2508250" y="2171700"/>
          <p14:tracePt t="15285" x="2501900" y="2139950"/>
          <p14:tracePt t="15289" x="2489200" y="2120900"/>
          <p14:tracePt t="15302" x="2482850" y="2108200"/>
          <p14:tracePt t="15319" x="2476500" y="2095500"/>
          <p14:tracePt t="15336" x="2470150" y="2089150"/>
          <p14:tracePt t="15464" x="0" y="0"/>
        </p14:tracePtLst>
        <p14:tracePtLst>
          <p14:tracePt t="17818" x="2019300" y="2425700"/>
          <p14:tracePt t="17875" x="2032000" y="2425700"/>
          <p14:tracePt t="17881" x="2057400" y="2425700"/>
          <p14:tracePt t="17891" x="2089150" y="2425700"/>
          <p14:tracePt t="17901" x="2139950" y="2425700"/>
          <p14:tracePt t="17918" x="2286000" y="2425700"/>
          <p14:tracePt t="17936" x="2603500" y="2425700"/>
          <p14:tracePt t="17955" x="2832100" y="2425700"/>
          <p14:tracePt t="17969" x="3054350" y="2425700"/>
          <p14:tracePt t="17985" x="3194050" y="2425700"/>
          <p14:tracePt t="18002" x="3238500" y="2425700"/>
          <p14:tracePt t="18018" x="3257550" y="2425700"/>
          <p14:tracePt t="18104" x="0" y="0"/>
        </p14:tracePtLst>
        <p14:tracePtLst>
          <p14:tracePt t="18612" x="3124200" y="2393950"/>
          <p14:tracePt t="18673" x="3117850" y="2393950"/>
          <p14:tracePt t="18691" x="3117850" y="2400300"/>
          <p14:tracePt t="18697" x="3117850" y="2413000"/>
          <p14:tracePt t="18706" x="3124200" y="2425700"/>
          <p14:tracePt t="18719" x="3130550" y="2432050"/>
          <p14:tracePt t="18735" x="3136900" y="2438400"/>
          <p14:tracePt t="18751" x="3149600" y="2451100"/>
          <p14:tracePt t="18768" x="3162300" y="2457450"/>
          <p14:tracePt t="18784" x="3175000" y="2463800"/>
          <p14:tracePt t="18802" x="3181350" y="2463800"/>
          <p14:tracePt t="18930" x="3187700" y="2463800"/>
          <p14:tracePt t="18971" x="3194050" y="2457450"/>
          <p14:tracePt t="19081" x="0" y="0"/>
        </p14:tracePtLst>
        <p14:tracePtLst>
          <p14:tracePt t="20946" x="1365250" y="2609850"/>
          <p14:tracePt t="20987" x="1365250" y="2622550"/>
          <p14:tracePt t="21018" x="1371600" y="2628900"/>
          <p14:tracePt t="21041" x="1377950" y="2635250"/>
          <p14:tracePt t="21049" x="1384300" y="2641600"/>
          <p14:tracePt t="21058" x="1390650" y="2641600"/>
          <p14:tracePt t="21067" x="1403350" y="2647950"/>
          <p14:tracePt t="21084" x="1435100" y="2673350"/>
          <p14:tracePt t="21101" x="1485900" y="2692400"/>
          <p14:tracePt t="21117" x="1549400" y="2705100"/>
          <p14:tracePt t="21134" x="1606550" y="2711450"/>
          <p14:tracePt t="21137" x="1619250" y="2711450"/>
          <p14:tracePt t="21150" x="1638300" y="2711450"/>
          <p14:tracePt t="21167" x="1651000" y="2711450"/>
          <p14:tracePt t="21185" x="1657350" y="2711450"/>
          <p14:tracePt t="21202" x="1670050" y="2711450"/>
          <p14:tracePt t="21218" x="1676400" y="2705100"/>
          <p14:tracePt t="21234" x="1689100" y="2686050"/>
          <p14:tracePt t="21250" x="1689100" y="2673350"/>
          <p14:tracePt t="21267" x="1689100" y="2660650"/>
          <p14:tracePt t="21284" x="1689100" y="2647950"/>
          <p14:tracePt t="21301" x="1689100" y="2635250"/>
          <p14:tracePt t="21376" x="0" y="0"/>
        </p14:tracePtLst>
        <p14:tracePtLst>
          <p14:tracePt t="21914" x="2012950" y="2635250"/>
          <p14:tracePt t="21954" x="2038350" y="2635250"/>
          <p14:tracePt t="21961" x="2070100" y="2635250"/>
          <p14:tracePt t="21969" x="2120900" y="2635250"/>
          <p14:tracePt t="21984" x="2273300" y="2635250"/>
          <p14:tracePt t="22000" x="2470150" y="2635250"/>
          <p14:tracePt t="22017" x="2705100" y="2635250"/>
          <p14:tracePt t="22033" x="2901950" y="2635250"/>
          <p14:tracePt t="22050" x="3079750" y="2635250"/>
          <p14:tracePt t="22067" x="3206750" y="2635250"/>
          <p14:tracePt t="22083" x="3302000" y="2635250"/>
          <p14:tracePt t="22100" x="3371850" y="2635250"/>
          <p14:tracePt t="22117" x="3416300" y="2635250"/>
          <p14:tracePt t="22133" x="3460750" y="2635250"/>
          <p14:tracePt t="22150" x="3492500" y="2635250"/>
          <p14:tracePt t="22152" x="3511550" y="2635250"/>
          <p14:tracePt t="22166" x="3524250" y="2635250"/>
          <p14:tracePt t="22183" x="3556000" y="2635250"/>
          <p14:tracePt t="22200" x="3575050" y="2635250"/>
          <p14:tracePt t="22217" x="3606800" y="2641600"/>
          <p14:tracePt t="22233" x="3625850" y="2641600"/>
          <p14:tracePt t="22250" x="3657600" y="2647950"/>
          <p14:tracePt t="22266" x="3676650" y="2647950"/>
          <p14:tracePt t="22616" x="0" y="0"/>
        </p14:tracePtLst>
        <p14:tracePtLst>
          <p14:tracePt t="23459" x="1377950" y="2863850"/>
          <p14:tracePt t="23466" x="1384300" y="2870200"/>
          <p14:tracePt t="23473" x="1397000" y="2876550"/>
          <p14:tracePt t="23484" x="1416050" y="2882900"/>
          <p14:tracePt t="23500" x="1460500" y="2895600"/>
          <p14:tracePt t="23517" x="1524000" y="2901950"/>
          <p14:tracePt t="23533" x="1568450" y="2901950"/>
          <p14:tracePt t="23536" x="1587500" y="2901950"/>
          <p14:tracePt t="23549" x="1593850" y="2901950"/>
          <p14:tracePt t="23566" x="1600200" y="2901950"/>
          <p14:tracePt t="23658" x="0" y="0"/>
        </p14:tracePtLst>
        <p14:tracePtLst>
          <p14:tracePt t="24452" x="2063750" y="2908300"/>
          <p14:tracePt t="24466" x="2070100" y="2908300"/>
          <p14:tracePt t="24473" x="2076450" y="2908300"/>
          <p14:tracePt t="24483" x="2082800" y="2908300"/>
          <p14:tracePt t="24500" x="2114550" y="2908300"/>
          <p14:tracePt t="24517" x="2139950" y="2908300"/>
          <p14:tracePt t="24533" x="2184400" y="2908300"/>
          <p14:tracePt t="24536" x="2216150" y="2908300"/>
          <p14:tracePt t="24550" x="2260600" y="2908300"/>
          <p14:tracePt t="24566" x="2381250" y="2908300"/>
          <p14:tracePt t="24569" x="2451100" y="2908300"/>
          <p14:tracePt t="24583" x="2527300" y="2908300"/>
          <p14:tracePt t="24600" x="2762250" y="2908300"/>
          <p14:tracePt t="24616" x="2895600" y="2908300"/>
          <p14:tracePt t="24633" x="3003550" y="2908300"/>
          <p14:tracePt t="24649" x="3079750" y="2908300"/>
          <p14:tracePt t="24666" x="3143250" y="2908300"/>
          <p14:tracePt t="24683" x="3194050" y="2908300"/>
          <p14:tracePt t="24700" x="3225800" y="2908300"/>
          <p14:tracePt t="24717" x="3257550" y="2908300"/>
          <p14:tracePt t="24732" x="3295650" y="2908300"/>
          <p14:tracePt t="24749" x="3321050" y="2908300"/>
          <p14:tracePt t="24766" x="3340100" y="2908300"/>
          <p14:tracePt t="24769" x="3352800" y="2908300"/>
          <p14:tracePt t="24782" x="3359150" y="2908300"/>
          <p14:tracePt t="24800" x="3378200" y="2908300"/>
          <p14:tracePt t="24816" x="3384550" y="2908300"/>
          <p14:tracePt t="24858" x="3390900" y="2908300"/>
          <p14:tracePt t="24960" x="0" y="0"/>
        </p14:tracePtLst>
        <p14:tracePtLst>
          <p14:tracePt t="25435" x="2171700" y="2895600"/>
          <p14:tracePt t="25461" x="2184400" y="2895600"/>
          <p14:tracePt t="25469" x="2209800" y="2895600"/>
          <p14:tracePt t="25482" x="2292350" y="2895600"/>
          <p14:tracePt t="25499" x="2406650" y="2895600"/>
          <p14:tracePt t="25516" x="2559050" y="2895600"/>
          <p14:tracePt t="25532" x="2717800" y="2895600"/>
          <p14:tracePt t="25549" x="2876550" y="2895600"/>
          <p14:tracePt t="25565" x="3003550" y="2895600"/>
          <p14:tracePt t="25582" x="3130550" y="2895600"/>
          <p14:tracePt t="25598" x="3225800" y="2895600"/>
          <p14:tracePt t="25615" x="3327400" y="2895600"/>
          <p14:tracePt t="25632" x="3359150" y="2895600"/>
          <p14:tracePt t="25648" x="3384550" y="2895600"/>
          <p14:tracePt t="25665" x="3403600" y="2895600"/>
          <p14:tracePt t="25682" x="3429000" y="2895600"/>
          <p14:tracePt t="25976" x="0" y="0"/>
        </p14:tracePtLst>
        <p14:tracePtLst>
          <p14:tracePt t="29882" x="2012950" y="3162300"/>
          <p14:tracePt t="29913" x="2025650" y="3162300"/>
          <p14:tracePt t="29921" x="2032000" y="3162300"/>
          <p14:tracePt t="29930" x="2051050" y="3162300"/>
          <p14:tracePt t="29947" x="2095500" y="3162300"/>
          <p14:tracePt t="29964" x="2165350" y="3162300"/>
          <p14:tracePt t="29980" x="2260600" y="3162300"/>
          <p14:tracePt t="29997" x="2393950" y="3162300"/>
          <p14:tracePt t="30014" x="2546350" y="3162300"/>
          <p14:tracePt t="30017" x="2635250" y="3162300"/>
          <p14:tracePt t="30031" x="2717800" y="3162300"/>
          <p14:tracePt t="30048" x="2959100" y="3162300"/>
          <p14:tracePt t="30064" x="3086100" y="3162300"/>
          <p14:tracePt t="30080" x="3181350" y="3162300"/>
          <p14:tracePt t="30097" x="3238500" y="3162300"/>
          <p14:tracePt t="30113" x="3276600" y="3162300"/>
          <p14:tracePt t="30130" x="3289300" y="3162300"/>
          <p14:tracePt t="30147" x="3295650" y="3162300"/>
          <p14:tracePt t="30163" x="3302000" y="3162300"/>
          <p14:tracePt t="30180" x="3308350" y="3162300"/>
          <p14:tracePt t="30197" x="3314700" y="3162300"/>
          <p14:tracePt t="30214" x="3321050" y="3162300"/>
          <p14:tracePt t="30418" x="3327400" y="3162300"/>
          <p14:tracePt t="30632" x="0" y="0"/>
        </p14:tracePtLst>
        <p14:tracePtLst>
          <p14:tracePt t="32803" x="5092700" y="3905250"/>
          <p14:tracePt t="32810" x="5105400" y="3905250"/>
          <p14:tracePt t="32818" x="5130800" y="3911600"/>
          <p14:tracePt t="32830" x="5137150" y="3911600"/>
          <p14:tracePt t="32846" x="5187950" y="3911600"/>
          <p14:tracePt t="32849" x="5213350" y="3911600"/>
          <p14:tracePt t="32863" x="5245100" y="3911600"/>
          <p14:tracePt t="32880" x="5314950" y="3911600"/>
          <p14:tracePt t="32896" x="5353050" y="3905250"/>
          <p14:tracePt t="32913" x="5391150" y="3898900"/>
          <p14:tracePt t="32929" x="5416550" y="3892550"/>
          <p14:tracePt t="32946" x="5429250" y="3873500"/>
          <p14:tracePt t="32963" x="5435600" y="3848100"/>
          <p14:tracePt t="32980" x="5435600" y="3829050"/>
          <p14:tracePt t="32996" x="5429250" y="3797300"/>
          <p14:tracePt t="33014" x="5416550" y="3765550"/>
          <p14:tracePt t="33030" x="5384800" y="3727450"/>
          <p14:tracePt t="33032" x="5372100" y="3721100"/>
          <p14:tracePt t="33047" x="5359400" y="3702050"/>
          <p14:tracePt t="33064" x="5276850" y="3663950"/>
          <p14:tracePt t="33080" x="5207000" y="3632200"/>
          <p14:tracePt t="33096" x="5137150" y="3619500"/>
          <p14:tracePt t="33113" x="5092700" y="3619500"/>
          <p14:tracePt t="33129" x="5060950" y="3619500"/>
          <p14:tracePt t="33146" x="5048250" y="3625850"/>
          <p14:tracePt t="33163" x="5022850" y="3644900"/>
          <p14:tracePt t="33179" x="5016500" y="3676650"/>
          <p14:tracePt t="33196" x="5003800" y="3721100"/>
          <p14:tracePt t="33213" x="4997450" y="3752850"/>
          <p14:tracePt t="33230" x="4997450" y="3790950"/>
          <p14:tracePt t="33232" x="4997450" y="3816350"/>
          <p14:tracePt t="33246" x="4997450" y="3829050"/>
          <p14:tracePt t="33264" x="5022850" y="3892550"/>
          <p14:tracePt t="33280" x="5048250" y="3924300"/>
          <p14:tracePt t="33297" x="5092700" y="3956050"/>
          <p14:tracePt t="33313" x="5156200" y="3987800"/>
          <p14:tracePt t="33330" x="5226050" y="4006850"/>
          <p14:tracePt t="33346" x="5295900" y="4019550"/>
          <p14:tracePt t="33363" x="5340350" y="4019550"/>
          <p14:tracePt t="33379" x="5372100" y="4019550"/>
          <p14:tracePt t="33396" x="5378450" y="4019550"/>
          <p14:tracePt t="33413" x="5391150" y="4019550"/>
          <p14:tracePt t="33446" x="5391150" y="4000500"/>
          <p14:tracePt t="33449" x="5391150" y="3975100"/>
          <p14:tracePt t="33462" x="5384800" y="3956050"/>
          <p14:tracePt t="33465" x="5378450" y="3937000"/>
          <p14:tracePt t="33480" x="5359400" y="3911600"/>
          <p14:tracePt t="33496" x="5327650" y="3886200"/>
          <p14:tracePt t="33513" x="5302250" y="3873500"/>
          <p14:tracePt t="33530" x="5276850" y="3867150"/>
          <p14:tracePt t="33546" x="5257800" y="3867150"/>
          <p14:tracePt t="33563" x="5251450" y="3867150"/>
          <p14:tracePt t="33580" x="5245100" y="3867150"/>
          <p14:tracePt t="33596" x="5238750" y="3867150"/>
          <p14:tracePt t="33613" x="5232400" y="3867150"/>
          <p14:tracePt t="33629" x="5226050" y="3879850"/>
          <p14:tracePt t="33646" x="5226050" y="3892550"/>
          <p14:tracePt t="33663" x="5226050" y="3898900"/>
          <p14:tracePt t="33665" x="5226050" y="3905250"/>
          <p14:tracePt t="33681" x="5226050" y="3917950"/>
          <p14:tracePt t="33697" x="5238750" y="3917950"/>
          <p14:tracePt t="33712" x="5251450" y="3924300"/>
          <p14:tracePt t="33729" x="5264150" y="3924300"/>
          <p14:tracePt t="33746" x="5276850" y="3924300"/>
          <p14:tracePt t="34018" x="0" y="0"/>
        </p14:tracePtLst>
        <p14:tracePtLst>
          <p14:tracePt t="35024" x="584200" y="3949700"/>
          <p14:tracePt t="35065" x="590550" y="3949700"/>
          <p14:tracePt t="35073" x="603250" y="3949700"/>
          <p14:tracePt t="35082" x="622300" y="3949700"/>
          <p14:tracePt t="35097" x="685800" y="3949700"/>
          <p14:tracePt t="35113" x="781050" y="3949700"/>
          <p14:tracePt t="35129" x="920750" y="3949700"/>
          <p14:tracePt t="35146" x="1111250" y="3949700"/>
          <p14:tracePt t="35162" x="1346200" y="3949700"/>
          <p14:tracePt t="35179" x="1625600" y="3949700"/>
          <p14:tracePt t="35196" x="1993900" y="3949700"/>
          <p14:tracePt t="35212" x="2406650" y="3949700"/>
          <p14:tracePt t="35229" x="2863850" y="3949700"/>
          <p14:tracePt t="35246" x="3314700" y="3949700"/>
          <p14:tracePt t="35249" x="3530600" y="3949700"/>
          <p14:tracePt t="35264" x="3771900" y="3949700"/>
          <p14:tracePt t="35280" x="4394200" y="3949700"/>
          <p14:tracePt t="35297" x="4787900" y="3949700"/>
          <p14:tracePt t="35313" x="5111750" y="3949700"/>
          <p14:tracePt t="35330" x="5359400" y="3949700"/>
          <p14:tracePt t="35346" x="5556250" y="3949700"/>
          <p14:tracePt t="35362" x="5727700" y="3949700"/>
          <p14:tracePt t="35379" x="5873750" y="3949700"/>
          <p14:tracePt t="35395" x="6000750" y="3949700"/>
          <p14:tracePt t="35412" x="6127750" y="3949700"/>
          <p14:tracePt t="35429" x="6254750" y="3949700"/>
          <p14:tracePt t="35446" x="6356350" y="3949700"/>
          <p14:tracePt t="35449" x="6394450" y="3949700"/>
          <p14:tracePt t="35462" x="6432550" y="3949700"/>
          <p14:tracePt t="35479" x="6483350" y="3949700"/>
          <p14:tracePt t="35482" x="6508750" y="3949700"/>
          <p14:tracePt t="35496" x="6540500" y="3949700"/>
          <p14:tracePt t="35514" x="6572250" y="3949700"/>
          <p14:tracePt t="35529" x="6597650" y="3949700"/>
          <p14:tracePt t="35546" x="6616700" y="3949700"/>
          <p14:tracePt t="35562" x="6635750" y="3949700"/>
          <p14:tracePt t="35912" x="0" y="0"/>
        </p14:tracePtLst>
        <p14:tracePtLst>
          <p14:tracePt t="36754" x="685800" y="3943350"/>
          <p14:tracePt t="36793" x="692150" y="3943350"/>
          <p14:tracePt t="36802" x="704850" y="3943350"/>
          <p14:tracePt t="36812" x="723900" y="3943350"/>
          <p14:tracePt t="36829" x="768350" y="3943350"/>
          <p14:tracePt t="36845" x="850900" y="3943350"/>
          <p14:tracePt t="36848" x="914400" y="3943350"/>
          <p14:tracePt t="36862" x="977900" y="3943350"/>
          <p14:tracePt t="36878" x="1136650" y="3943350"/>
          <p14:tracePt t="36881" x="1225550" y="3943350"/>
          <p14:tracePt t="36896" x="1441450" y="3943350"/>
          <p14:tracePt t="36912" x="1701800" y="3943350"/>
          <p14:tracePt t="36928" x="2051050" y="3943350"/>
          <p14:tracePt t="36945" x="2482850" y="3943350"/>
          <p14:tracePt t="36962" x="2959100" y="3943350"/>
          <p14:tracePt t="36978" x="3454400" y="3943350"/>
          <p14:tracePt t="36994" x="3930650" y="3943350"/>
          <p14:tracePt t="37011" x="4343400" y="3943350"/>
          <p14:tracePt t="37028" x="4730750" y="3943350"/>
          <p14:tracePt t="37045" x="5080000" y="3943350"/>
          <p14:tracePt t="37061" x="5403850" y="3943350"/>
          <p14:tracePt t="37078" x="5651500" y="3943350"/>
          <p14:tracePt t="37095" x="5867400" y="3943350"/>
          <p14:tracePt t="37096" x="5975350" y="3943350"/>
          <p14:tracePt t="37112" x="6184900" y="3943350"/>
          <p14:tracePt t="37128" x="6381750" y="3943350"/>
          <p14:tracePt t="37146" x="6565900" y="3943350"/>
          <p14:tracePt t="37162" x="6724650" y="3943350"/>
          <p14:tracePt t="37178" x="6838950" y="3943350"/>
          <p14:tracePt t="37195" x="6915150" y="3943350"/>
          <p14:tracePt t="37212" x="6972300" y="3943350"/>
          <p14:tracePt t="37228" x="7016750" y="3943350"/>
          <p14:tracePt t="37245" x="7061200" y="3943350"/>
          <p14:tracePt t="37262" x="7092950" y="3943350"/>
          <p14:tracePt t="37264" x="7105650" y="3943350"/>
          <p14:tracePt t="37281" x="7112000" y="3943350"/>
          <p14:tracePt t="38304" x="0" y="0"/>
        </p14:tracePtLst>
        <p14:tracePtLst>
          <p14:tracePt t="41066" x="2584450" y="3759200"/>
          <p14:tracePt t="41082" x="2584450" y="3771900"/>
          <p14:tracePt t="41098" x="2590800" y="3778250"/>
          <p14:tracePt t="41105" x="2597150" y="3784600"/>
          <p14:tracePt t="41121" x="2603500" y="3797300"/>
          <p14:tracePt t="41138" x="2609850" y="3803650"/>
          <p14:tracePt t="41146" x="2616200" y="3810000"/>
          <p14:tracePt t="41160" x="2628900" y="3829050"/>
          <p14:tracePt t="41177" x="2654300" y="3854450"/>
          <p14:tracePt t="41194" x="2679700" y="3873500"/>
          <p14:tracePt t="41211" x="2717800" y="3898900"/>
          <p14:tracePt t="41227" x="2762250" y="3924300"/>
          <p14:tracePt t="41244" x="2832100" y="3949700"/>
          <p14:tracePt t="41260" x="2921000" y="3975100"/>
          <p14:tracePt t="41277" x="3041650" y="4006850"/>
          <p14:tracePt t="41294" x="3194050" y="4032250"/>
          <p14:tracePt t="41297" x="3263900" y="4051300"/>
          <p14:tracePt t="41311" x="3327400" y="4057650"/>
          <p14:tracePt t="41329" x="3498850" y="4089400"/>
          <p14:tracePt t="41345" x="3600450" y="4102100"/>
          <p14:tracePt t="41361" x="3670300" y="4108450"/>
          <p14:tracePt t="41377" x="3721100" y="4108450"/>
          <p14:tracePt t="41394" x="3771900" y="4108450"/>
          <p14:tracePt t="41411" x="3810000" y="4108450"/>
          <p14:tracePt t="41427" x="3848100" y="4108450"/>
          <p14:tracePt t="41443" x="3886200" y="4108450"/>
          <p14:tracePt t="41460" x="3917950" y="4108450"/>
          <p14:tracePt t="41464" x="3937000" y="4108450"/>
          <p14:tracePt t="41477" x="3956050" y="4108450"/>
          <p14:tracePt t="41494" x="4006850" y="4108450"/>
          <p14:tracePt t="41497" x="4013200" y="4108450"/>
          <p14:tracePt t="41510" x="4038600" y="4102100"/>
          <p14:tracePt t="41527" x="4070350" y="4089400"/>
          <p14:tracePt t="41545" x="4095750" y="4076700"/>
          <p14:tracePt t="41561" x="4121150" y="4064000"/>
          <p14:tracePt t="41577" x="4152900" y="4044950"/>
          <p14:tracePt t="41594" x="4191000" y="4025900"/>
          <p14:tracePt t="41610" x="4216400" y="4000500"/>
          <p14:tracePt t="41628" x="4222750" y="3981450"/>
          <p14:tracePt t="41644" x="4235450" y="3968750"/>
          <p14:tracePt t="41660" x="4241800" y="3949700"/>
          <p14:tracePt t="41677" x="4248150" y="3937000"/>
          <p14:tracePt t="41693" x="4260850" y="3911600"/>
          <p14:tracePt t="41710" x="4267200" y="3898900"/>
          <p14:tracePt t="41714" x="4273550" y="3886200"/>
          <p14:tracePt t="41739" x="4273550" y="3873500"/>
          <p14:tracePt t="41745" x="4273550" y="3867150"/>
          <p14:tracePt t="41761" x="4273550" y="3854450"/>
          <p14:tracePt t="41776" x="4273550" y="3841750"/>
          <p14:tracePt t="41793" x="4273550" y="3829050"/>
          <p14:tracePt t="41810" x="4273550" y="3810000"/>
          <p14:tracePt t="41827" x="4273550" y="3790950"/>
          <p14:tracePt t="41844" x="4267200" y="3778250"/>
          <p14:tracePt t="41860" x="4254500" y="3765550"/>
          <p14:tracePt t="41877" x="4241800" y="3752850"/>
          <p14:tracePt t="41893" x="4216400" y="3733800"/>
          <p14:tracePt t="41910" x="4184650" y="3721100"/>
          <p14:tracePt t="41912" x="4159250" y="3714750"/>
          <p14:tracePt t="41926" x="4133850" y="3708400"/>
          <p14:tracePt t="41928" x="4102100" y="3702050"/>
          <p14:tracePt t="41944" x="4019550" y="3683000"/>
          <p14:tracePt t="41960" x="3937000" y="3683000"/>
          <p14:tracePt t="41976" x="3829050" y="3683000"/>
          <p14:tracePt t="41993" x="3733800" y="3683000"/>
          <p14:tracePt t="42010" x="3638550" y="3683000"/>
          <p14:tracePt t="42026" x="3530600" y="3683000"/>
          <p14:tracePt t="42043" x="3435350" y="3683000"/>
          <p14:tracePt t="42060" x="3327400" y="3683000"/>
          <p14:tracePt t="42077" x="3219450" y="3683000"/>
          <p14:tracePt t="42093" x="3105150" y="3683000"/>
          <p14:tracePt t="42110" x="2984500" y="3683000"/>
          <p14:tracePt t="42113" x="2933700" y="3683000"/>
          <p14:tracePt t="42127" x="2889250" y="3683000"/>
          <p14:tracePt t="42144" x="2806700" y="3695700"/>
          <p14:tracePt t="42160" x="2774950" y="3695700"/>
          <p14:tracePt t="42177" x="2762250" y="3702050"/>
          <p14:tracePt t="42193" x="2743200" y="3714750"/>
          <p14:tracePt t="42210" x="2724150" y="3721100"/>
          <p14:tracePt t="42226" x="2717800" y="3733800"/>
          <p14:tracePt t="42243" x="2698750" y="3746500"/>
          <p14:tracePt t="42259" x="2686050" y="3765550"/>
          <p14:tracePt t="42276" x="2673350" y="3778250"/>
          <p14:tracePt t="42293" x="2673350" y="3790950"/>
          <p14:tracePt t="42310" x="2673350" y="3803650"/>
          <p14:tracePt t="42326" x="2667000" y="3829050"/>
          <p14:tracePt t="42343" x="2667000" y="3841750"/>
          <p14:tracePt t="42360" x="2667000" y="3860800"/>
          <p14:tracePt t="42376" x="2667000" y="3886200"/>
          <p14:tracePt t="42393" x="2673350" y="3911600"/>
          <p14:tracePt t="42410" x="2692400" y="3930650"/>
          <p14:tracePt t="42426" x="2717800" y="3949700"/>
          <p14:tracePt t="42443" x="2749550" y="3968750"/>
          <p14:tracePt t="42460" x="2787650" y="3987800"/>
          <p14:tracePt t="42476" x="2819400" y="4000500"/>
          <p14:tracePt t="42493" x="2870200" y="4013200"/>
          <p14:tracePt t="42510" x="2921000" y="4025900"/>
          <p14:tracePt t="42514" x="2952750" y="4032250"/>
          <p14:tracePt t="42526" x="2984500" y="4032250"/>
          <p14:tracePt t="42543" x="3079750" y="4032250"/>
          <p14:tracePt t="42560" x="3263900" y="4032250"/>
          <p14:tracePt t="42577" x="3422650" y="4032250"/>
          <p14:tracePt t="42593" x="3587750" y="4032250"/>
          <p14:tracePt t="42610" x="3759200" y="4032250"/>
          <p14:tracePt t="42627" x="3924300" y="4032250"/>
          <p14:tracePt t="42643" x="4057650" y="4032250"/>
          <p14:tracePt t="42659" x="4127500" y="4032250"/>
          <p14:tracePt t="42676" x="4165600" y="4032250"/>
          <p14:tracePt t="42693" x="4171950" y="4032250"/>
          <p14:tracePt t="42710" x="4184650" y="4032250"/>
          <p14:tracePt t="42726" x="4197350" y="4032250"/>
          <p14:tracePt t="42743" x="4203700" y="4025900"/>
          <p14:tracePt t="42745" x="4210050" y="4019550"/>
          <p14:tracePt t="42760" x="4216400" y="4013200"/>
          <p14:tracePt t="42776" x="4222750" y="4000500"/>
          <p14:tracePt t="42793" x="4229100" y="3975100"/>
          <p14:tracePt t="42809" x="4235450" y="3962400"/>
          <p14:tracePt t="42827" x="4235450" y="3937000"/>
          <p14:tracePt t="42843" x="4235450" y="3917950"/>
          <p14:tracePt t="42860" x="4235450" y="3905250"/>
          <p14:tracePt t="42876" x="4235450" y="3886200"/>
          <p14:tracePt t="42893" x="4235450" y="3873500"/>
          <p14:tracePt t="42910" x="4235450" y="3848100"/>
          <p14:tracePt t="42913" x="4235450" y="3841750"/>
          <p14:tracePt t="42926" x="4235450" y="3829050"/>
          <p14:tracePt t="42943" x="4235450" y="3816350"/>
          <p14:tracePt t="42960" x="4229100" y="3803650"/>
          <p14:tracePt t="42986" x="4229100" y="3797300"/>
          <p14:tracePt t="43160" x="0" y="0"/>
        </p14:tracePtLst>
        <p14:tracePtLst>
          <p14:tracePt t="45123" x="2673350" y="3683000"/>
          <p14:tracePt t="45147" x="2673350" y="3695700"/>
          <p14:tracePt t="45162" x="2673350" y="3702050"/>
          <p14:tracePt t="45170" x="2673350" y="3714750"/>
          <p14:tracePt t="45187" x="2673350" y="3727450"/>
          <p14:tracePt t="45194" x="2679700" y="3740150"/>
          <p14:tracePt t="45209" x="2692400" y="3759200"/>
          <p14:tracePt t="45226" x="2705100" y="3784600"/>
          <p14:tracePt t="45242" x="2730500" y="3810000"/>
          <p14:tracePt t="45259" x="2774950" y="3848100"/>
          <p14:tracePt t="45276" x="2838450" y="3892550"/>
          <p14:tracePt t="45292" x="2921000" y="3924300"/>
          <p14:tracePt t="45309" x="3016250" y="3943350"/>
          <p14:tracePt t="45314" x="3067050" y="3962400"/>
          <p14:tracePt t="45326" x="3124200" y="3968750"/>
          <p14:tracePt t="45342" x="3225800" y="3981450"/>
          <p14:tracePt t="45359" x="3321050" y="3994150"/>
          <p14:tracePt t="45361" x="3384550" y="3994150"/>
          <p14:tracePt t="45376" x="3511550" y="3994150"/>
          <p14:tracePt t="45392" x="3651250" y="3994150"/>
          <p14:tracePt t="45408" x="3778250" y="3994150"/>
          <p14:tracePt t="45425" x="3854450" y="3994150"/>
          <p14:tracePt t="45442" x="3905250" y="3994150"/>
          <p14:tracePt t="45459" x="3924300" y="3987800"/>
          <p14:tracePt t="45475" x="3937000" y="3981450"/>
          <p14:tracePt t="45492" x="3943350" y="3968750"/>
          <p14:tracePt t="45508" x="3956050" y="3956050"/>
          <p14:tracePt t="45525" x="3962400" y="3937000"/>
          <p14:tracePt t="45542" x="3962400" y="3905250"/>
          <p14:tracePt t="45546" x="3962400" y="3886200"/>
          <p14:tracePt t="45558" x="3962400" y="3867150"/>
          <p14:tracePt t="45576" x="3962400" y="3829050"/>
          <p14:tracePt t="45592" x="3956050" y="3803650"/>
          <p14:tracePt t="45609" x="3949700" y="3784600"/>
          <p14:tracePt t="45625" x="3924300" y="3752850"/>
          <p14:tracePt t="45642" x="3898900" y="3727450"/>
          <p14:tracePt t="45658" x="3835400" y="3702050"/>
          <p14:tracePt t="45675" x="3746500" y="3683000"/>
          <p14:tracePt t="45692" x="3613150" y="3663950"/>
          <p14:tracePt t="45708" x="3486150" y="3657600"/>
          <p14:tracePt t="45725" x="3340100" y="3657600"/>
          <p14:tracePt t="45742" x="3225800" y="3657600"/>
          <p14:tracePt t="45758" x="3124200" y="3663950"/>
          <p14:tracePt t="45760" x="3086100" y="3670300"/>
          <p14:tracePt t="45775" x="3054350" y="3689350"/>
          <p14:tracePt t="45792" x="3028950" y="3714750"/>
          <p14:tracePt t="45808" x="3022600" y="3733800"/>
          <p14:tracePt t="45825" x="3016250" y="3778250"/>
          <p14:tracePt t="45842" x="3016250" y="3810000"/>
          <p14:tracePt t="45858" x="3016250" y="3860800"/>
          <p14:tracePt t="45875" x="3028950" y="3892550"/>
          <p14:tracePt t="45892" x="3060700" y="3917950"/>
          <p14:tracePt t="45909" x="3136900" y="3943350"/>
          <p14:tracePt t="45925" x="3257550" y="3962400"/>
          <p14:tracePt t="45942" x="3416300" y="3968750"/>
          <p14:tracePt t="45958" x="3575050" y="3968750"/>
          <p14:tracePt t="45975" x="3663950" y="3968750"/>
          <p14:tracePt t="45977" x="3676650" y="3968750"/>
          <p14:tracePt t="45992" x="3689350" y="3968750"/>
          <p14:tracePt t="46281" x="0" y="0"/>
        </p14:tracePtLst>
        <p14:tracePtLst>
          <p14:tracePt t="53675" x="2444750" y="2336800"/>
          <p14:tracePt t="53689" x="2438400" y="2343150"/>
          <p14:tracePt t="53697" x="2438400" y="2349500"/>
          <p14:tracePt t="53706" x="2438400" y="2362200"/>
          <p14:tracePt t="53723" x="2463800" y="2400300"/>
          <p14:tracePt t="53740" x="2514600" y="2425700"/>
          <p14:tracePt t="53756" x="2597150" y="2444750"/>
          <p14:tracePt t="53773" x="2673350" y="2451100"/>
          <p14:tracePt t="53776" x="2705100" y="2451100"/>
          <p14:tracePt t="53790" x="2743200" y="2451100"/>
          <p14:tracePt t="53806" x="2794000" y="2438400"/>
          <p14:tracePt t="53823" x="2825750" y="2419350"/>
          <p14:tracePt t="53826" x="2838450" y="2406650"/>
          <p14:tracePt t="53840" x="2857500" y="2374900"/>
          <p14:tracePt t="53857" x="2876550" y="2349500"/>
          <p14:tracePt t="53873" x="2876550" y="2317750"/>
          <p14:tracePt t="53890" x="2876550" y="2279650"/>
          <p14:tracePt t="53907" x="2863850" y="2260600"/>
          <p14:tracePt t="53923" x="2851150" y="2247900"/>
          <p14:tracePt t="53940" x="2825750" y="2235200"/>
          <p14:tracePt t="53956" x="2819400" y="2235200"/>
          <p14:tracePt t="53973" x="2806700" y="2235200"/>
          <p14:tracePt t="53989" x="2800350" y="2235200"/>
          <p14:tracePt t="54006" x="2794000" y="2235200"/>
          <p14:tracePt t="54023" x="2781300" y="2235200"/>
          <p14:tracePt t="54040" x="2774950" y="2247900"/>
          <p14:tracePt t="54161" x="0" y="0"/>
        </p14:tracePtLst>
        <p14:tracePtLst>
          <p14:tracePt t="54842" x="3536950" y="2247900"/>
          <p14:tracePt t="54874" x="3530600" y="2254250"/>
          <p14:tracePt t="54882" x="3530600" y="2260600"/>
          <p14:tracePt t="54891" x="3530600" y="2266950"/>
          <p14:tracePt t="54906" x="3530600" y="2292350"/>
          <p14:tracePt t="54923" x="3530600" y="2330450"/>
          <p14:tracePt t="54939" x="3543300" y="2368550"/>
          <p14:tracePt t="54956" x="3556000" y="2400300"/>
          <p14:tracePt t="54972" x="3581400" y="2432050"/>
          <p14:tracePt t="54989" x="3606800" y="2451100"/>
          <p14:tracePt t="55005" x="3619500" y="2463800"/>
          <p14:tracePt t="55022" x="3632200" y="2470150"/>
          <p14:tracePt t="55038" x="3651250" y="2470150"/>
          <p14:tracePt t="55041" x="3663950" y="2470150"/>
          <p14:tracePt t="55055" x="3695700" y="2470150"/>
          <p14:tracePt t="55072" x="3714750" y="2470150"/>
          <p14:tracePt t="55088" x="3733800" y="2470150"/>
          <p14:tracePt t="55105" x="3746500" y="2470150"/>
          <p14:tracePt t="55122" x="3759200" y="2457450"/>
          <p14:tracePt t="55139" x="3765550" y="2457450"/>
          <p14:tracePt t="55156" x="3771900" y="2438400"/>
          <p14:tracePt t="55189" x="3771900" y="2419350"/>
          <p14:tracePt t="55206" x="3771900" y="2406650"/>
          <p14:tracePt t="55222" x="3771900" y="2393950"/>
          <p14:tracePt t="55224" x="3771900" y="2387600"/>
          <p14:tracePt t="55238" x="3771900" y="2381250"/>
          <p14:tracePt t="55256" x="3771900" y="2362200"/>
          <p14:tracePt t="55289" x="3771900" y="2355850"/>
          <p14:tracePt t="55314" x="3771900" y="2349500"/>
          <p14:tracePt t="55337" x="3765550" y="2343150"/>
          <p14:tracePt t="55499" x="3759200" y="2336800"/>
          <p14:tracePt t="55554" x="3759200" y="2330450"/>
          <p14:tracePt t="55617" x="3752850" y="2324100"/>
          <p14:tracePt t="55634" x="3746500" y="2324100"/>
          <p14:tracePt t="55659" x="3740150" y="2317750"/>
          <p14:tracePt t="55682" x="3733800" y="2311400"/>
          <p14:tracePt t="55698" x="3721100" y="2305050"/>
          <p14:tracePt t="55713" x="3714750" y="2305050"/>
          <p14:tracePt t="55724" x="3708400" y="2305050"/>
          <p14:tracePt t="55730" x="3695700" y="2298700"/>
          <p14:tracePt t="55746" x="3689350" y="2298700"/>
          <p14:tracePt t="55755" x="3683000" y="2298700"/>
          <p14:tracePt t="55772" x="3663950" y="2292350"/>
          <p14:tracePt t="55789" x="3644900" y="2292350"/>
          <p14:tracePt t="55794" x="3632200" y="2286000"/>
          <p14:tracePt t="55805" x="3625850" y="2286000"/>
          <p14:tracePt t="55822" x="3619500" y="2286000"/>
          <p14:tracePt t="55838" x="3606800" y="2286000"/>
          <p14:tracePt t="55855" x="3600450" y="2286000"/>
          <p14:tracePt t="55872" x="3594100" y="2286000"/>
          <p14:tracePt t="55896" x="3587750" y="2286000"/>
          <p14:tracePt t="55905" x="3581400" y="2286000"/>
          <p14:tracePt t="55922" x="3575050" y="2298700"/>
          <p14:tracePt t="55938" x="3575050" y="2305050"/>
          <p14:tracePt t="55956" x="3568700" y="2317750"/>
          <p14:tracePt t="55972" x="3568700" y="2336800"/>
          <p14:tracePt t="55988" x="3568700" y="2349500"/>
          <p14:tracePt t="56005" x="3568700" y="2368550"/>
          <p14:tracePt t="56022" x="3575050" y="2387600"/>
          <p14:tracePt t="56024" x="3575050" y="2393950"/>
          <p14:tracePt t="56038" x="3581400" y="2400300"/>
          <p14:tracePt t="56042" x="3587750" y="2406650"/>
          <p14:tracePt t="56057" x="3594100" y="2419350"/>
          <p14:tracePt t="56072" x="3606800" y="2425700"/>
          <p14:tracePt t="56088" x="3632200" y="2444750"/>
          <p14:tracePt t="56105" x="3651250" y="2457450"/>
          <p14:tracePt t="56122" x="3670300" y="2463800"/>
          <p14:tracePt t="56139" x="3689350" y="2463800"/>
          <p14:tracePt t="56155" x="3702050" y="2463800"/>
          <p14:tracePt t="56172" x="3714750" y="2463800"/>
          <p14:tracePt t="56189" x="3727450" y="2463800"/>
          <p14:tracePt t="56205" x="3740150" y="2457450"/>
          <p14:tracePt t="56222" x="3746500" y="2451100"/>
          <p14:tracePt t="56238" x="3752850" y="2432050"/>
          <p14:tracePt t="56255" x="3752850" y="2419350"/>
          <p14:tracePt t="56272" x="3752850" y="2387600"/>
          <p14:tracePt t="56288" x="3752850" y="2374900"/>
          <p14:tracePt t="56305" x="3752850" y="2362200"/>
          <p14:tracePt t="56792" x="0" y="0"/>
        </p14:tracePtLst>
        <p14:tracePtLst>
          <p14:tracePt t="57580" x="1981200" y="2355850"/>
          <p14:tracePt t="57643" x="1993900" y="2362200"/>
          <p14:tracePt t="57659" x="2012950" y="2362200"/>
          <p14:tracePt t="57666" x="2038350" y="2362200"/>
          <p14:tracePt t="57675" x="2070100" y="2362200"/>
          <p14:tracePt t="57689" x="2165350" y="2362200"/>
          <p14:tracePt t="57706" x="2298700" y="2362200"/>
          <p14:tracePt t="57722" x="2457450" y="2362200"/>
          <p14:tracePt t="57738" x="2628900" y="2362200"/>
          <p14:tracePt t="57754" x="2774950" y="2362200"/>
          <p14:tracePt t="57771" x="2914650" y="2362200"/>
          <p14:tracePt t="57788" x="2997200" y="2362200"/>
          <p14:tracePt t="57804" x="3054350" y="2362200"/>
          <p14:tracePt t="57821" x="3105150" y="2362200"/>
          <p14:tracePt t="57838" x="3149600" y="2362200"/>
          <p14:tracePt t="57841" x="3175000" y="2362200"/>
          <p14:tracePt t="57854" x="3206750" y="2362200"/>
          <p14:tracePt t="57871" x="3263900" y="2362200"/>
          <p14:tracePt t="57888" x="3333750" y="2362200"/>
          <p14:tracePt t="57905" x="3365500" y="2362200"/>
          <p14:tracePt t="57922" x="3409950" y="2362200"/>
          <p14:tracePt t="57939" x="3441700" y="2362200"/>
          <p14:tracePt t="57956" x="3460750" y="2362200"/>
          <p14:tracePt t="57960" x="3473450" y="2362200"/>
          <p14:tracePt t="57973" x="3479800" y="2362200"/>
          <p14:tracePt t="57988" x="3492500" y="2362200"/>
          <p14:tracePt t="57992" x="3498850" y="2362200"/>
          <p14:tracePt t="58147" x="3505200" y="2362200"/>
          <p14:tracePt t="58155" x="3511550" y="2362200"/>
          <p14:tracePt t="58178" x="3517900" y="2362200"/>
          <p14:tracePt t="58186" x="3524250" y="2362200"/>
          <p14:tracePt t="58361" x="0" y="0"/>
        </p14:tracePtLst>
        <p14:tracePtLst>
          <p14:tracePt t="59674" x="1936750" y="2622550"/>
          <p14:tracePt t="59779" x="1943100" y="2622550"/>
          <p14:tracePt t="59786" x="1955800" y="2622550"/>
          <p14:tracePt t="59793" x="1962150" y="2622550"/>
          <p14:tracePt t="59804" x="1987550" y="2628900"/>
          <p14:tracePt t="59821" x="2070100" y="2635250"/>
          <p14:tracePt t="59838" x="2216150" y="2635250"/>
          <p14:tracePt t="59841" x="2317750" y="2635250"/>
          <p14:tracePt t="59854" x="2438400" y="2635250"/>
          <p14:tracePt t="59873" x="2844800" y="2635250"/>
          <p14:tracePt t="59889" x="3149600" y="2635250"/>
          <p14:tracePt t="59905" x="3359150" y="2635250"/>
          <p14:tracePt t="59922" x="3479800" y="2635250"/>
          <p14:tracePt t="59938" x="3517900" y="2635250"/>
          <p14:tracePt t="59956" x="3530600" y="2635250"/>
          <p14:tracePt t="60200" x="0" y="0"/>
        </p14:tracePtLst>
        <p14:tracePtLst>
          <p14:tracePt t="61083" x="4514850" y="3949700"/>
          <p14:tracePt t="61163" x="4540250" y="3949700"/>
          <p14:tracePt t="61169" x="4572000" y="3956050"/>
          <p14:tracePt t="61177" x="4616450" y="3962400"/>
          <p14:tracePt t="61187" x="4686300" y="3981450"/>
          <p14:tracePt t="61204" x="4864100" y="3994150"/>
          <p14:tracePt t="61221" x="5118100" y="3994150"/>
          <p14:tracePt t="61225" x="5270500" y="3994150"/>
          <p14:tracePt t="61237" x="5422900" y="3994150"/>
          <p14:tracePt t="61241" x="5575300" y="3994150"/>
          <p14:tracePt t="61254" x="5702300" y="3994150"/>
          <p14:tracePt t="61270" x="5905500" y="3994150"/>
          <p14:tracePt t="61274" x="5969000" y="3994150"/>
          <p14:tracePt t="61287" x="6007100" y="3994150"/>
          <p14:tracePt t="61304" x="6038850" y="3994150"/>
          <p14:tracePt t="61505" x="6032500" y="3994150"/>
          <p14:tracePt t="61515" x="6013450" y="3987800"/>
          <p14:tracePt t="61521" x="5994400" y="3987800"/>
          <p14:tracePt t="61521" x="0" y="0"/>
        </p14:tracePtLst>
        <p14:tracePtLst>
          <p14:tracePt t="61986" x="4584700" y="3943350"/>
          <p14:tracePt t="62051" x="4597400" y="3943350"/>
          <p14:tracePt t="62058" x="4622800" y="3943350"/>
          <p14:tracePt t="62070" x="4654550" y="3943350"/>
          <p14:tracePt t="62087" x="4781550" y="3943350"/>
          <p14:tracePt t="62104" x="5054600" y="3943350"/>
          <p14:tracePt t="62121" x="5245100" y="3943350"/>
          <p14:tracePt t="62137" x="5403850" y="3943350"/>
          <p14:tracePt t="62154" x="5518150" y="3943350"/>
          <p14:tracePt t="62171" x="5581650" y="3943350"/>
          <p14:tracePt t="62188" x="5626100" y="3943350"/>
          <p14:tracePt t="62203" x="5664200" y="3943350"/>
          <p14:tracePt t="62220" x="5702300" y="3943350"/>
          <p14:tracePt t="62237" x="5715000" y="3943350"/>
          <p14:tracePt t="62253" x="5721350" y="3943350"/>
          <p14:tracePt t="62432" x="0" y="0"/>
        </p14:tracePtLst>
        <p14:tracePtLst>
          <p14:tracePt t="62947" x="4502150" y="3943350"/>
          <p14:tracePt t="62957" x="4514850" y="3943350"/>
          <p14:tracePt t="62972" x="4521200" y="3943350"/>
          <p14:tracePt t="62987" x="4527550" y="3943350"/>
          <p14:tracePt t="63004" x="4546600" y="3943350"/>
          <p14:tracePt t="63019" x="4578350" y="3943350"/>
          <p14:tracePt t="63036" x="4641850" y="3943350"/>
          <p14:tracePt t="63041" x="4692650" y="3943350"/>
          <p14:tracePt t="63053" x="4756150" y="3943350"/>
          <p14:tracePt t="63070" x="4908550" y="3943350"/>
          <p14:tracePt t="63072" x="4978400" y="3943350"/>
          <p14:tracePt t="63086" x="5054600" y="3943350"/>
          <p14:tracePt t="63103" x="5226050" y="3943350"/>
          <p14:tracePt t="63105" x="5295900" y="3943350"/>
          <p14:tracePt t="63120" x="5448300" y="3943350"/>
          <p14:tracePt t="63136" x="5562600" y="3943350"/>
          <p14:tracePt t="63153" x="5657850" y="3943350"/>
          <p14:tracePt t="63170" x="5715000" y="3943350"/>
          <p14:tracePt t="63187" x="5734050" y="3943350"/>
          <p14:tracePt t="63203" x="5746750" y="3943350"/>
          <p14:tracePt t="63328" x="0" y="0"/>
        </p14:tracePtLst>
        <p14:tracePtLst>
          <p14:tracePt t="64392" x="6146800" y="3917950"/>
          <p14:tracePt t="64415" x="6146800" y="3924300"/>
          <p14:tracePt t="64424" x="6153150" y="3924300"/>
          <p14:tracePt t="64432" x="6165850" y="3924300"/>
          <p14:tracePt t="64440" x="6191250" y="3924300"/>
          <p14:tracePt t="64452" x="6223000" y="3924300"/>
          <p14:tracePt t="64468" x="6318250" y="3924300"/>
          <p14:tracePt t="64485" x="6426200" y="3924300"/>
          <p14:tracePt t="64502" x="6502400" y="3924300"/>
          <p14:tracePt t="64518" x="6527800" y="3924300"/>
          <p14:tracePt t="64520" x="6540500" y="3924300"/>
          <p14:tracePt t="64712" x="0" y="0"/>
        </p14:tracePtLst>
        <p14:tracePtLst>
          <p14:tracePt t="65057" x="6261100" y="3930650"/>
          <p14:tracePt t="65155" x="6267450" y="3930650"/>
          <p14:tracePt t="65162" x="6286500" y="3930650"/>
          <p14:tracePt t="65171" x="6305550" y="3930650"/>
          <p14:tracePt t="65186" x="6369050" y="3930650"/>
          <p14:tracePt t="65202" x="6438900" y="3930650"/>
          <p14:tracePt t="65219" x="6477000" y="3930650"/>
          <p14:tracePt t="65235" x="6496050" y="3930650"/>
          <p14:tracePt t="65252" x="6508750" y="3930650"/>
          <p14:tracePt t="65488" x="0" y="0"/>
        </p14:tracePtLst>
        <p14:tracePtLst>
          <p14:tracePt t="67299" x="4984750" y="3924300"/>
          <p14:tracePt t="67313" x="4997450" y="3930650"/>
          <p14:tracePt t="67330" x="5022850" y="3937000"/>
          <p14:tracePt t="67338" x="5029200" y="3937000"/>
          <p14:tracePt t="67352" x="5099050" y="3943350"/>
          <p14:tracePt t="67368" x="5168900" y="3943350"/>
          <p14:tracePt t="67385" x="5238750" y="3943350"/>
          <p14:tracePt t="67402" x="5264150" y="3943350"/>
          <p14:tracePt t="67418" x="5276850" y="3943350"/>
          <p14:tracePt t="67452" x="5283200" y="3943350"/>
          <p14:tracePt t="67469" x="5295900" y="3937000"/>
          <p14:tracePt t="67485" x="5295900" y="3911600"/>
          <p14:tracePt t="67488" x="5295900" y="3905250"/>
          <p14:tracePt t="67501" x="5295900" y="3886200"/>
          <p14:tracePt t="67519" x="5283200" y="3841750"/>
          <p14:tracePt t="67535" x="5251450" y="3803650"/>
          <p14:tracePt t="67537" x="5232400" y="3784600"/>
          <p14:tracePt t="67552" x="5200650" y="3759200"/>
          <p14:tracePt t="67568" x="5187950" y="3746500"/>
          <p14:tracePt t="67584" x="5181600" y="3746500"/>
          <p14:tracePt t="67601" x="5175250" y="3746500"/>
          <p14:tracePt t="67626" x="5168900" y="3746500"/>
          <p14:tracePt t="67634" x="5162550" y="3746500"/>
          <p14:tracePt t="67651" x="5149850" y="3746500"/>
          <p14:tracePt t="67668" x="5137150" y="3765550"/>
          <p14:tracePt t="67685" x="5124450" y="3803650"/>
          <p14:tracePt t="67702" x="5124450" y="3829050"/>
          <p14:tracePt t="67718" x="5124450" y="3873500"/>
          <p14:tracePt t="67721" x="5124450" y="3886200"/>
          <p14:tracePt t="67735" x="5124450" y="3911600"/>
          <p14:tracePt t="67737" x="5124450" y="3930650"/>
          <p14:tracePt t="67752" x="5143500" y="3956050"/>
          <p14:tracePt t="67769" x="5162550" y="3975100"/>
          <p14:tracePt t="67784" x="5175250" y="3987800"/>
          <p14:tracePt t="67801" x="5187950" y="3994150"/>
          <p14:tracePt t="67817" x="5207000" y="4006850"/>
          <p14:tracePt t="67834" x="5219700" y="4006850"/>
          <p14:tracePt t="67851" x="5245100" y="4006850"/>
          <p14:tracePt t="67867" x="5264150" y="4006850"/>
          <p14:tracePt t="67884" x="5289550" y="4006850"/>
          <p14:tracePt t="67901" x="5295900" y="4006850"/>
          <p14:tracePt t="67918" x="5302250" y="3994150"/>
          <p14:tracePt t="67934" x="5308600" y="3987800"/>
          <p14:tracePt t="67952" x="5308600" y="3962400"/>
          <p14:tracePt t="67969" x="5308600" y="3924300"/>
          <p14:tracePt t="67985" x="5295900" y="3886200"/>
          <p14:tracePt t="68002" x="5276850" y="3854450"/>
          <p14:tracePt t="68019" x="5251450" y="3835400"/>
          <p14:tracePt t="68035" x="5232400" y="3822700"/>
          <p14:tracePt t="68052" x="5213350" y="3803650"/>
          <p14:tracePt t="68068" x="5194300" y="3803650"/>
          <p14:tracePt t="68085" x="5175250" y="3797300"/>
          <p14:tracePt t="68101" x="5143500" y="3790950"/>
          <p14:tracePt t="68118" x="5111750" y="3790950"/>
          <p14:tracePt t="68121" x="5105400" y="3790950"/>
          <p14:tracePt t="68134" x="5086350" y="3790950"/>
          <p14:tracePt t="68152" x="5048250" y="3797300"/>
          <p14:tracePt t="68168" x="5041900" y="3803650"/>
          <p14:tracePt t="68185" x="5029200" y="3810000"/>
          <p14:tracePt t="68201" x="5022850" y="3835400"/>
          <p14:tracePt t="68218" x="5016500" y="3848100"/>
          <p14:tracePt t="68235" x="5016500" y="3867150"/>
          <p14:tracePt t="68251" x="5016500" y="3892550"/>
          <p14:tracePt t="68269" x="5016500" y="3924300"/>
          <p14:tracePt t="68284" x="5029200" y="3943350"/>
          <p14:tracePt t="68288" x="5041900" y="3956050"/>
          <p14:tracePt t="68301" x="5054600" y="3962400"/>
          <p14:tracePt t="68318" x="5080000" y="3975100"/>
          <p14:tracePt t="68320" x="5099050" y="3981450"/>
          <p14:tracePt t="68334" x="5111750" y="3981450"/>
          <p14:tracePt t="68351" x="5143500" y="3981450"/>
          <p14:tracePt t="68354" x="5168900" y="3981450"/>
          <p14:tracePt t="68368" x="5194300" y="3962400"/>
          <p14:tracePt t="68384" x="5207000" y="3924300"/>
          <p14:tracePt t="68401" x="5207000" y="3886200"/>
          <p14:tracePt t="68417" x="5175250" y="3829050"/>
          <p14:tracePt t="68434" x="5118100" y="3778250"/>
          <p14:tracePt t="68451" x="5035550" y="3746500"/>
          <p14:tracePt t="68468" x="4978400" y="3733800"/>
          <p14:tracePt t="68484" x="4953000" y="3727450"/>
          <p14:tracePt t="68501" x="4940300" y="3727450"/>
          <p14:tracePt t="68517" x="4927600" y="3727450"/>
          <p14:tracePt t="68534" x="4927600" y="3752850"/>
          <p14:tracePt t="68537" x="4927600" y="3778250"/>
          <p14:tracePt t="68551" x="4927600" y="3803650"/>
          <p14:tracePt t="68568" x="4927600" y="3867150"/>
          <p14:tracePt t="68584" x="4953000" y="3905250"/>
          <p14:tracePt t="68601" x="4991100" y="3924300"/>
          <p14:tracePt t="68617" x="5022850" y="3930650"/>
          <p14:tracePt t="68634" x="5060950" y="3930650"/>
          <p14:tracePt t="68651" x="5092700" y="3924300"/>
          <p14:tracePt t="68667" x="5118100" y="3911600"/>
          <p14:tracePt t="68684" x="5124450" y="3873500"/>
          <p14:tracePt t="68701" x="5124450" y="3854450"/>
          <p14:tracePt t="68718" x="5124450" y="3822700"/>
          <p14:tracePt t="68721" x="5124450" y="3810000"/>
          <p14:tracePt t="68734" x="5111750" y="3797300"/>
          <p14:tracePt t="68751" x="5092700" y="3790950"/>
          <p14:tracePt t="68784" x="5086350" y="3797300"/>
          <p14:tracePt t="68801" x="5086350" y="3829050"/>
          <p14:tracePt t="68817" x="5086350" y="3860800"/>
          <p14:tracePt t="68834" x="5092700" y="3892550"/>
          <p14:tracePt t="68851" x="5111750" y="3898900"/>
          <p14:tracePt t="68867" x="5124450" y="3898900"/>
          <p14:tracePt t="68884" x="5130800" y="3898900"/>
          <p14:tracePt t="68900" x="5143500" y="3898900"/>
          <p14:tracePt t="68917" x="5156200" y="3873500"/>
          <p14:tracePt t="68934" x="5156200" y="3854450"/>
          <p14:tracePt t="68936" x="5156200" y="3835400"/>
          <p14:tracePt t="68951" x="5156200" y="3829050"/>
          <p14:tracePt t="68968" x="5149850" y="3790950"/>
          <p14:tracePt t="68984" x="5137150" y="3790950"/>
          <p14:tracePt t="69001" x="5130800" y="3790950"/>
          <p14:tracePt t="69018" x="5111750" y="3797300"/>
          <p14:tracePt t="69034" x="5099050" y="3841750"/>
          <p14:tracePt t="69051" x="5099050" y="3873500"/>
          <p14:tracePt t="69067" x="5099050" y="3898900"/>
          <p14:tracePt t="69084" x="5099050" y="3917950"/>
          <p14:tracePt t="69100" x="5105400" y="3917950"/>
          <p14:tracePt t="69117" x="5111750" y="3917950"/>
          <p14:tracePt t="69134" x="5130800" y="3917950"/>
          <p14:tracePt t="69151" x="5130800" y="3898900"/>
          <p14:tracePt t="69153" x="5137150" y="3873500"/>
          <p14:tracePt t="69168" x="5137150" y="3841750"/>
          <p14:tracePt t="69184" x="5137150" y="3816350"/>
          <p14:tracePt t="69201" x="5130800" y="3810000"/>
          <p14:tracePt t="69250" x="5118100" y="3810000"/>
          <p14:tracePt t="69266" x="5111750" y="3822700"/>
          <p14:tracePt t="69273" x="5111750" y="3829050"/>
          <p14:tracePt t="69284" x="5111750" y="3835400"/>
          <p14:tracePt t="69301" x="5111750" y="3848100"/>
          <p14:tracePt t="69317" x="5111750" y="3854450"/>
          <p14:tracePt t="69362" x="5124450" y="3854450"/>
          <p14:tracePt t="69378" x="5124450" y="3841750"/>
          <p14:tracePt t="69385" x="5124450" y="3835400"/>
          <p14:tracePt t="69393" x="5124450" y="3822700"/>
          <p14:tracePt t="69402" x="5124450" y="3810000"/>
          <p14:tracePt t="69417" x="5118100" y="3797300"/>
          <p14:tracePt t="69434" x="5111750" y="3790950"/>
          <p14:tracePt t="69491" x="5105400" y="3803650"/>
          <p14:tracePt t="69498" x="5099050" y="3816350"/>
          <p14:tracePt t="69506" x="5099050" y="3822700"/>
          <p14:tracePt t="69518" x="5099050" y="3835400"/>
          <p14:tracePt t="69534" x="5105400" y="3854450"/>
          <p14:tracePt t="69539" x="5105400" y="3860800"/>
          <p14:tracePt t="69551" x="5111750" y="3867150"/>
          <p14:tracePt t="69570" x="5118100" y="3867150"/>
          <p14:tracePt t="69584" x="5130800" y="3867150"/>
          <p14:tracePt t="69600" x="5143500" y="3841750"/>
          <p14:tracePt t="69618" x="5143500" y="3829050"/>
          <p14:tracePt t="69634" x="5143500" y="3816350"/>
          <p14:tracePt t="69651" x="5143500" y="3803650"/>
          <p14:tracePt t="69739" x="5143500" y="3797300"/>
          <p14:tracePt t="69896" x="0" y="0"/>
        </p14:tracePtLst>
        <p14:tracePtLst>
          <p14:tracePt t="70877" x="4514850" y="3714750"/>
          <p14:tracePt t="70890" x="4514850" y="3721100"/>
          <p14:tracePt t="70907" x="4514850" y="3733800"/>
          <p14:tracePt t="70914" x="4514850" y="3740150"/>
          <p14:tracePt t="70923" x="4514850" y="3752850"/>
          <p14:tracePt t="70934" x="4514850" y="3771900"/>
          <p14:tracePt t="70952" x="4514850" y="3816350"/>
          <p14:tracePt t="70969" x="4521200" y="3854450"/>
          <p14:tracePt t="70984" x="4533900" y="3886200"/>
          <p14:tracePt t="71001" x="4552950" y="3905250"/>
          <p14:tracePt t="71018" x="4572000" y="3930650"/>
          <p14:tracePt t="71033" x="4591050" y="3949700"/>
          <p14:tracePt t="71050" x="4610100" y="3962400"/>
          <p14:tracePt t="71067" x="4635500" y="3981450"/>
          <p14:tracePt t="71083" x="4654550" y="3987800"/>
          <p14:tracePt t="71100" x="4667250" y="3994150"/>
          <p14:tracePt t="71117" x="4692650" y="4000500"/>
          <p14:tracePt t="71133" x="4705350" y="4000500"/>
          <p14:tracePt t="71150" x="4730750" y="4000500"/>
          <p14:tracePt t="71152" x="4743450" y="4000500"/>
          <p14:tracePt t="71167" x="4756150" y="4000500"/>
          <p14:tracePt t="71184" x="4800600" y="3987800"/>
          <p14:tracePt t="71201" x="4806950" y="3975100"/>
          <p14:tracePt t="71218" x="4813300" y="3956050"/>
          <p14:tracePt t="71234" x="4813300" y="3943350"/>
          <p14:tracePt t="71251" x="4819650" y="3924300"/>
          <p14:tracePt t="71267" x="4819650" y="3911600"/>
          <p14:tracePt t="71283" x="4819650" y="3879850"/>
          <p14:tracePt t="71300" x="4819650" y="3860800"/>
          <p14:tracePt t="71316" x="4813300" y="3841750"/>
          <p14:tracePt t="71333" x="4806950" y="3822700"/>
          <p14:tracePt t="71350" x="4800600" y="3816350"/>
          <p14:tracePt t="71366" x="4794250" y="3790950"/>
          <p14:tracePt t="71384" x="4781550" y="3765550"/>
          <p14:tracePt t="71400" x="4775200" y="3752850"/>
          <p14:tracePt t="71417" x="4756150" y="3740150"/>
          <p14:tracePt t="71433" x="4743450" y="3727450"/>
          <p14:tracePt t="71451" x="4724400" y="3714750"/>
          <p14:tracePt t="71467" x="4699000" y="3702050"/>
          <p14:tracePt t="71484" x="4679950" y="3689350"/>
          <p14:tracePt t="71500" x="4654550" y="3683000"/>
          <p14:tracePt t="71518" x="4635500" y="3683000"/>
          <p14:tracePt t="71521" x="4616450" y="3676650"/>
          <p14:tracePt t="71533" x="4610100" y="3676650"/>
          <p14:tracePt t="71550" x="4591050" y="3676650"/>
          <p14:tracePt t="71554" x="4578350" y="3676650"/>
          <p14:tracePt t="71566" x="4572000" y="3676650"/>
          <p14:tracePt t="71584" x="4540250" y="3676650"/>
          <p14:tracePt t="71600" x="4521200" y="3689350"/>
          <p14:tracePt t="71616" x="4502150" y="3702050"/>
          <p14:tracePt t="71633" x="4476750" y="3733800"/>
          <p14:tracePt t="71650" x="4464050" y="3765550"/>
          <p14:tracePt t="71666" x="4451350" y="3797300"/>
          <p14:tracePt t="71683" x="4445000" y="3816350"/>
          <p14:tracePt t="71700" x="4445000" y="3841750"/>
          <p14:tracePt t="71717" x="4445000" y="3860800"/>
          <p14:tracePt t="71733" x="4451350" y="3892550"/>
          <p14:tracePt t="71750" x="4470400" y="3917950"/>
          <p14:tracePt t="71753" x="4483100" y="3930650"/>
          <p14:tracePt t="71768" x="4495800" y="3943350"/>
          <p14:tracePt t="71783" x="4565650" y="3975100"/>
          <p14:tracePt t="71800" x="4622800" y="3987800"/>
          <p14:tracePt t="71816" x="4679950" y="4000500"/>
          <p14:tracePt t="71833" x="4724400" y="4000500"/>
          <p14:tracePt t="71849" x="4756150" y="4000500"/>
          <p14:tracePt t="71866" x="4775200" y="4000500"/>
          <p14:tracePt t="71883" x="4787900" y="3994150"/>
          <p14:tracePt t="71900" x="4800600" y="3975100"/>
          <p14:tracePt t="71916" x="4813300" y="3943350"/>
          <p14:tracePt t="71933" x="4813300" y="3917950"/>
          <p14:tracePt t="71950" x="4813300" y="3898900"/>
          <p14:tracePt t="71967" x="4813300" y="3879850"/>
          <p14:tracePt t="71969" x="4813300" y="3873500"/>
          <p14:tracePt t="71983" x="4806950" y="3854450"/>
          <p14:tracePt t="72000" x="4806950" y="3841750"/>
          <p14:tracePt t="72016" x="4794250" y="3829050"/>
          <p14:tracePt t="72033" x="4787900" y="3822700"/>
          <p14:tracePt t="72177" x="4781550" y="3822700"/>
          <p14:tracePt t="72177" x="0" y="0"/>
        </p14:tracePtLst>
        <p14:tracePtLst>
          <p14:tracePt t="72465" x="4826000" y="3937000"/>
          <p14:tracePt t="72545" x="0" y="0"/>
        </p14:tracePtLst>
        <p14:tracePtLst>
          <p14:tracePt t="72819" x="5073650" y="3937000"/>
          <p14:tracePt t="72969" x="0" y="0"/>
        </p14:tracePtLst>
        <p14:tracePtLst>
          <p14:tracePt t="74131" x="5588000" y="3886200"/>
          <p14:tracePt t="74139" x="5600700" y="3886200"/>
          <p14:tracePt t="74149" x="5619750" y="3886200"/>
          <p14:tracePt t="74166" x="5651500" y="3886200"/>
          <p14:tracePt t="74169" x="5664200" y="3886200"/>
          <p14:tracePt t="74183" x="5676900" y="3886200"/>
          <p14:tracePt t="74199" x="5695950" y="3886200"/>
          <p14:tracePt t="74216" x="5702300" y="3879850"/>
          <p14:tracePt t="74376" x="0" y="0"/>
        </p14:tracePtLst>
        <p14:tracePtLst>
          <p14:tracePt t="75147" x="4616450" y="3873500"/>
          <p14:tracePt t="75232" x="0" y="0"/>
        </p14:tracePtLst>
        <p14:tracePtLst>
          <p14:tracePt t="75802" x="5613400" y="3879850"/>
          <p14:tracePt t="75944" x="0" y="0"/>
        </p14:tracePtLst>
        <p14:tracePtLst>
          <p14:tracePt t="76498" x="4603750" y="3810000"/>
          <p14:tracePt t="76600" x="0" y="0"/>
        </p14:tracePtLst>
        <p14:tracePtLst>
          <p14:tracePt t="76946" x="5708650" y="3810000"/>
          <p14:tracePt t="77016" x="0" y="0"/>
        </p14:tracePtLst>
        <p14:tracePtLst>
          <p14:tracePt t="77386" x="5111750" y="3784600"/>
          <p14:tracePt t="77488" x="0" y="0"/>
        </p14:tracePtLst>
        <p14:tracePtLst>
          <p14:tracePt t="86099" x="1625600" y="2660650"/>
          <p14:tracePt t="86171" x="1631950" y="2660650"/>
          <p14:tracePt t="86186" x="1651000" y="2660650"/>
          <p14:tracePt t="86193" x="1682750" y="2660650"/>
          <p14:tracePt t="86202" x="1733550" y="2660650"/>
          <p14:tracePt t="86212" x="1828800" y="2660650"/>
          <p14:tracePt t="86229" x="2120900" y="2660650"/>
          <p14:tracePt t="86245" x="2571750" y="2660650"/>
          <p14:tracePt t="86249" x="2813050" y="2660650"/>
          <p14:tracePt t="86262" x="3003550" y="2660650"/>
          <p14:tracePt t="86280" x="3340100" y="2660650"/>
          <p14:tracePt t="86297" x="3384550" y="2660650"/>
          <p14:tracePt t="86313" x="3397250" y="2660650"/>
          <p14:tracePt t="86416" x="0" y="0"/>
        </p14:tracePtLst>
        <p14:tracePtLst>
          <p14:tracePt t="87050" x="1981200" y="2870200"/>
          <p14:tracePt t="87122" x="1987550" y="2870200"/>
          <p14:tracePt t="87130" x="1993900" y="2870200"/>
          <p14:tracePt t="87138" x="2006600" y="2870200"/>
          <p14:tracePt t="87146" x="2012950" y="2870200"/>
          <p14:tracePt t="87161" x="2044700" y="2870200"/>
          <p14:tracePt t="87178" x="2082800" y="2870200"/>
          <p14:tracePt t="87195" x="2146300" y="2870200"/>
          <p14:tracePt t="87212" x="2241550" y="2870200"/>
          <p14:tracePt t="87228" x="2381250" y="2870200"/>
          <p14:tracePt t="87234" x="2463800" y="2870200"/>
          <p14:tracePt t="87244" x="2552700" y="2870200"/>
          <p14:tracePt t="87261" x="2730500" y="2870200"/>
          <p14:tracePt t="87278" x="2895600" y="2870200"/>
          <p14:tracePt t="87280" x="2965450" y="2870200"/>
          <p14:tracePt t="87295" x="3016250" y="2870200"/>
          <p14:tracePt t="87312" x="3124200" y="2876550"/>
          <p14:tracePt t="87328" x="3187700" y="2889250"/>
          <p14:tracePt t="87345" x="3251200" y="2908300"/>
          <p14:tracePt t="87362" x="3321050" y="2921000"/>
          <p14:tracePt t="87378" x="3359150" y="2927350"/>
          <p14:tracePt t="87394" x="3384550" y="2933700"/>
          <p14:tracePt t="87411" x="3390900" y="2933700"/>
          <p14:tracePt t="87449" x="3397250" y="2933700"/>
          <p14:tracePt t="87473" x="3409950" y="2933700"/>
          <p14:tracePt t="87482" x="3429000" y="2940050"/>
          <p14:tracePt t="87489" x="3454400" y="2946400"/>
          <p14:tracePt t="87497" x="3486150" y="2952750"/>
          <p14:tracePt t="87512" x="3562350" y="2965450"/>
          <p14:tracePt t="87528" x="3632200" y="2978150"/>
          <p14:tracePt t="87545" x="3689350" y="2984500"/>
          <p14:tracePt t="87562" x="3727450" y="2990850"/>
          <p14:tracePt t="87578" x="3740150" y="2990850"/>
          <p14:tracePt t="87595" x="3746500" y="2990850"/>
          <p14:tracePt t="87768" x="0" y="0"/>
        </p14:tracePtLst>
        <p14:tracePtLst>
          <p14:tracePt t="88162" x="2095500" y="2978150"/>
          <p14:tracePt t="88218" x="2101850" y="2978150"/>
          <p14:tracePt t="88226" x="2120900" y="2978150"/>
          <p14:tracePt t="88234" x="2152650" y="2978150"/>
          <p14:tracePt t="88244" x="2209800" y="2984500"/>
          <p14:tracePt t="88262" x="2362200" y="3009900"/>
          <p14:tracePt t="88278" x="2603500" y="3022600"/>
          <p14:tracePt t="88282" x="2755900" y="3022600"/>
          <p14:tracePt t="88295" x="2952750" y="3022600"/>
          <p14:tracePt t="88312" x="3517900" y="3022600"/>
          <p14:tracePt t="88328" x="3848100" y="3028950"/>
          <p14:tracePt t="88344" x="4044950" y="3028950"/>
          <p14:tracePt t="88361" x="4146550" y="3028950"/>
          <p14:tracePt t="88377" x="4171950" y="3028950"/>
          <p14:tracePt t="88394" x="4178300" y="3028950"/>
          <p14:tracePt t="88488" x="0" y="0"/>
        </p14:tracePtLst>
        <p14:tracePtLst>
          <p14:tracePt t="89899" x="4597400" y="4635500"/>
          <p14:tracePt t="89962" x="4603750" y="4635500"/>
          <p14:tracePt t="89985" x="4610100" y="4635500"/>
          <p14:tracePt t="89992" x="4622800" y="4635500"/>
          <p14:tracePt t="90001" x="4629150" y="4635500"/>
          <p14:tracePt t="90010" x="4641850" y="4635500"/>
          <p14:tracePt t="90026" x="4679950" y="4641850"/>
          <p14:tracePt t="90043" x="4730750" y="4641850"/>
          <p14:tracePt t="90060" x="4819650" y="4654550"/>
          <p14:tracePt t="90077" x="4921250" y="4673600"/>
          <p14:tracePt t="90094" x="5016500" y="4673600"/>
          <p14:tracePt t="90110" x="5099050" y="4673600"/>
          <p14:tracePt t="90112" x="5143500" y="4673600"/>
          <p14:tracePt t="90127" x="5175250" y="4673600"/>
          <p14:tracePt t="90144" x="5264150" y="4673600"/>
          <p14:tracePt t="90160" x="5314950" y="4673600"/>
          <p14:tracePt t="90176" x="5372100" y="4673600"/>
          <p14:tracePt t="90193" x="5410200" y="4673600"/>
          <p14:tracePt t="90210" x="5429250" y="4673600"/>
          <p14:tracePt t="90227" x="5441950" y="4673600"/>
          <p14:tracePt t="90244" x="5454650" y="4673600"/>
          <p14:tracePt t="90260" x="5461000" y="4673600"/>
          <p14:tracePt t="90277" x="5480050" y="4673600"/>
          <p14:tracePt t="90281" x="5492750" y="4673600"/>
          <p14:tracePt t="90294" x="5505450" y="4673600"/>
          <p14:tracePt t="90311" x="5530850" y="4673600"/>
          <p14:tracePt t="90328" x="5568950" y="4673600"/>
          <p14:tracePt t="90344" x="5594350" y="4673600"/>
          <p14:tracePt t="90361" x="5619750" y="4673600"/>
          <p14:tracePt t="90377" x="5664200" y="4673600"/>
          <p14:tracePt t="90393" x="5708650" y="4673600"/>
          <p14:tracePt t="90410" x="5759450" y="4673600"/>
          <p14:tracePt t="90427" x="5784850" y="4673600"/>
          <p14:tracePt t="90443" x="5791200" y="4673600"/>
          <p14:tracePt t="90643" x="5778500" y="4673600"/>
          <p14:tracePt t="90649" x="5753100" y="4673600"/>
          <p14:tracePt t="90649" x="0" y="0"/>
        </p14:tracePtLst>
        <p14:tracePtLst>
          <p14:tracePt t="91116" x="4552950" y="4629150"/>
          <p14:tracePt t="91163" x="4565650" y="4629150"/>
          <p14:tracePt t="91171" x="4591050" y="4629150"/>
          <p14:tracePt t="91178" x="4622800" y="4629150"/>
          <p14:tracePt t="91194" x="4730750" y="4629150"/>
          <p14:tracePt t="91210" x="4864100" y="4629150"/>
          <p14:tracePt t="91227" x="5035550" y="4629150"/>
          <p14:tracePt t="91244" x="5226050" y="4629150"/>
          <p14:tracePt t="91260" x="5384800" y="4629150"/>
          <p14:tracePt t="91265" x="5448300" y="4629150"/>
          <p14:tracePt t="91277" x="5499100" y="4629150"/>
          <p14:tracePt t="91294" x="5556250" y="4629150"/>
          <p14:tracePt t="91297" x="5581650" y="4629150"/>
          <p14:tracePt t="91311" x="5607050" y="4629150"/>
          <p14:tracePt t="91328" x="5619750" y="4629150"/>
          <p14:tracePt t="91344" x="5632450" y="4629150"/>
          <p14:tracePt t="91360" x="5651500" y="4629150"/>
          <p14:tracePt t="91376" x="5670550" y="4629150"/>
          <p14:tracePt t="91393" x="5683250" y="4629150"/>
          <p14:tracePt t="91410" x="5695950" y="4629150"/>
          <p14:tracePt t="91426" x="5702300" y="4629150"/>
          <p14:tracePt t="91443" x="5715000" y="4629150"/>
          <p14:tracePt t="91460" x="5727700" y="4629150"/>
          <p14:tracePt t="91481" x="5734050" y="4629150"/>
          <p14:tracePt t="91696" x="0" y="0"/>
        </p14:tracePtLst>
        <p14:tracePtLst>
          <p14:tracePt t="92267" x="6096000" y="4648200"/>
          <p14:tracePt t="92312" x="6102350" y="4648200"/>
          <p14:tracePt t="92321" x="6108700" y="4648200"/>
          <p14:tracePt t="92329" x="6127750" y="4648200"/>
          <p14:tracePt t="92343" x="6172200" y="4648200"/>
          <p14:tracePt t="92360" x="6248400" y="4648200"/>
          <p14:tracePt t="92376" x="6337300" y="4648200"/>
          <p14:tracePt t="92393" x="6432550" y="4648200"/>
          <p14:tracePt t="92409" x="6515100" y="4648200"/>
          <p14:tracePt t="92426" x="6565900" y="4648200"/>
          <p14:tracePt t="92443" x="6584950" y="4648200"/>
          <p14:tracePt t="92459" x="6591300" y="4648200"/>
          <p14:tracePt t="92696" x="0" y="0"/>
        </p14:tracePtLst>
        <p14:tracePtLst>
          <p14:tracePt t="93348" x="4730750" y="4616450"/>
          <p14:tracePt t="93410" x="4737100" y="4616450"/>
          <p14:tracePt t="93419" x="4756150" y="4616450"/>
          <p14:tracePt t="93425" x="4775200" y="4616450"/>
          <p14:tracePt t="93442" x="4870450" y="4616450"/>
          <p14:tracePt t="93459" x="5010150" y="4616450"/>
          <p14:tracePt t="93475" x="5187950" y="4616450"/>
          <p14:tracePt t="93492" x="5365750" y="4616450"/>
          <p14:tracePt t="93508" x="5511800" y="4616450"/>
          <p14:tracePt t="93525" x="5581650" y="4616450"/>
          <p14:tracePt t="93542" x="5594350" y="4616450"/>
          <p14:tracePt t="93680" x="0" y="0"/>
        </p14:tracePtLst>
        <p14:tracePtLst>
          <p14:tracePt t="94866" x="5683250" y="4889500"/>
          <p14:tracePt t="94929" x="5689600" y="4889500"/>
          <p14:tracePt t="94938" x="5715000" y="4895850"/>
          <p14:tracePt t="94945" x="5740400" y="4902200"/>
          <p14:tracePt t="94959" x="5759450" y="4902200"/>
          <p14:tracePt t="94976" x="5886450" y="4902200"/>
          <p14:tracePt t="94992" x="6019800" y="4902200"/>
          <p14:tracePt t="95009" x="6203950" y="4902200"/>
          <p14:tracePt t="95025" x="6413500" y="4902200"/>
          <p14:tracePt t="95042" x="6623050" y="4902200"/>
          <p14:tracePt t="95058" x="6832600" y="4902200"/>
          <p14:tracePt t="95075" x="6997700" y="4902200"/>
          <p14:tracePt t="95092" x="7137400" y="4902200"/>
          <p14:tracePt t="95109" x="7232650" y="4902200"/>
          <p14:tracePt t="95125" x="7289800" y="4902200"/>
          <p14:tracePt t="95142" x="7327900" y="4902200"/>
          <p14:tracePt t="95158" x="7359650" y="4902200"/>
          <p14:tracePt t="95175" x="7366000" y="4902200"/>
          <p14:tracePt t="95209" x="7372350" y="4902200"/>
          <p14:tracePt t="95218" x="7378700" y="4902200"/>
          <p14:tracePt t="95225" x="7385050" y="4902200"/>
          <p14:tracePt t="95242" x="7397750" y="4902200"/>
          <p14:tracePt t="95259" x="7416800" y="4902200"/>
          <p14:tracePt t="95275" x="7423150" y="4902200"/>
          <p14:tracePt t="95292" x="7429500" y="4902200"/>
          <p14:tracePt t="95308" x="7454900" y="4908550"/>
          <p14:tracePt t="95325" x="7467600" y="4914900"/>
          <p14:tracePt t="95341" x="7480300" y="4914900"/>
          <p14:tracePt t="95358" x="7493000" y="4914900"/>
          <p14:tracePt t="95360" x="7499350" y="4914900"/>
          <p14:tracePt t="95521" x="0" y="0"/>
        </p14:tracePtLst>
        <p14:tracePtLst>
          <p14:tracePt t="97777" x="5626100" y="4883150"/>
          <p14:tracePt t="97833" x="5638800" y="4883150"/>
          <p14:tracePt t="97842" x="5664200" y="4883150"/>
          <p14:tracePt t="97849" x="5695950" y="4883150"/>
          <p14:tracePt t="97859" x="5746750" y="4883150"/>
          <p14:tracePt t="97875" x="5892800" y="4883150"/>
          <p14:tracePt t="97891" x="6102350" y="4883150"/>
          <p14:tracePt t="97908" x="6388100" y="4883150"/>
          <p14:tracePt t="97925" x="6648450" y="4883150"/>
          <p14:tracePt t="97941" x="6883400" y="4883150"/>
          <p14:tracePt t="97945" x="6978650" y="4883150"/>
          <p14:tracePt t="97958" x="7048500" y="4883150"/>
          <p14:tracePt t="97974" x="7150100" y="4883150"/>
          <p14:tracePt t="97978" x="7188200" y="4883150"/>
          <p14:tracePt t="97991" x="7226300" y="4883150"/>
          <p14:tracePt t="98008" x="7315200" y="4883150"/>
          <p14:tracePt t="98024" x="7366000" y="4883150"/>
          <p14:tracePt t="98041" x="7442200" y="4883150"/>
          <p14:tracePt t="98058" x="7493000" y="4895850"/>
          <p14:tracePt t="98074" x="7518400" y="4902200"/>
          <p14:tracePt t="98091" x="7531100" y="4902200"/>
          <p14:tracePt t="98107" x="7543800" y="4902200"/>
          <p14:tracePt t="98124" x="7575550" y="4902200"/>
          <p14:tracePt t="98140" x="7632700" y="4902200"/>
          <p14:tracePt t="98157" x="7689850" y="4902200"/>
          <p14:tracePt t="98174" x="7721600" y="4902200"/>
          <p14:tracePt t="98190" x="7734300" y="4902200"/>
          <p14:tracePt t="98361" x="0" y="0"/>
        </p14:tracePtLst>
        <p14:tracePtLst>
          <p14:tracePt t="98858" x="6464300" y="4857750"/>
          <p14:tracePt t="99170" x="6470650" y="4857750"/>
          <p14:tracePt t="99201" x="6477000" y="4857750"/>
          <p14:tracePt t="99267" x="6483350" y="4857750"/>
          <p14:tracePt t="99337" x="6489700" y="4857750"/>
          <p14:tracePt t="99379" x="6496050" y="4857750"/>
          <p14:tracePt t="99520" x="0" y="0"/>
        </p14:tracePtLst>
        <p14:tracePtLst>
          <p14:tracePt t="100016" x="6178550" y="4857750"/>
          <p14:tracePt t="100071" x="6197600" y="4857750"/>
          <p14:tracePt t="100080" x="6216650" y="4857750"/>
          <p14:tracePt t="100090" x="6248400" y="4857750"/>
          <p14:tracePt t="100107" x="6324600" y="4857750"/>
          <p14:tracePt t="100123" x="6451600" y="4857750"/>
          <p14:tracePt t="100140" x="6559550" y="4857750"/>
          <p14:tracePt t="100156" x="6635750" y="4857750"/>
          <p14:tracePt t="100174" x="6673850" y="4857750"/>
          <p14:tracePt t="100190" x="6699250" y="4857750"/>
          <p14:tracePt t="100193" x="6711950" y="4864100"/>
          <p14:tracePt t="100207" x="6724650" y="4864100"/>
          <p14:tracePt t="100224" x="6794500" y="4876800"/>
          <p14:tracePt t="100240" x="6826250" y="4876800"/>
          <p14:tracePt t="100257" x="6851650" y="4876800"/>
          <p14:tracePt t="100273" x="6864350" y="4876800"/>
          <p14:tracePt t="100458" x="6870700" y="4876800"/>
          <p14:tracePt t="100466" x="6877050" y="4876800"/>
          <p14:tracePt t="100474" x="6883400" y="4876800"/>
          <p14:tracePt t="100490" x="6915150" y="4876800"/>
          <p14:tracePt t="100507" x="6959600" y="4876800"/>
          <p14:tracePt t="100523" x="7023100" y="4876800"/>
          <p14:tracePt t="100540" x="7086600" y="4876800"/>
          <p14:tracePt t="100556" x="7131050" y="4876800"/>
          <p14:tracePt t="100573" x="7156450" y="4876800"/>
          <p14:tracePt t="100590" x="7169150" y="4876800"/>
          <p14:tracePt t="100627" x="7175500" y="4876800"/>
          <p14:tracePt t="100641" x="7181850" y="4876800"/>
          <p14:tracePt t="100657" x="7200900" y="4876800"/>
          <p14:tracePt t="100673" x="7226300" y="4876800"/>
          <p14:tracePt t="100690" x="7245350" y="4876800"/>
          <p14:tracePt t="100707" x="7264400" y="4876800"/>
          <p14:tracePt t="100723" x="7283450" y="4876800"/>
          <p14:tracePt t="100739" x="7321550" y="4876800"/>
          <p14:tracePt t="100756" x="7359650" y="4876800"/>
          <p14:tracePt t="100773" x="7410450" y="4876800"/>
          <p14:tracePt t="100789" x="7448550" y="4876800"/>
          <p14:tracePt t="100806" x="7473950" y="4876800"/>
          <p14:tracePt t="100823" x="7486650" y="4876800"/>
          <p14:tracePt t="100939" x="7493000" y="4876800"/>
          <p14:tracePt t="100978" x="7499350" y="4876800"/>
          <p14:tracePt t="100988" x="7505700" y="4876800"/>
          <p14:tracePt t="101003" x="7512050" y="4876800"/>
          <p14:tracePt t="101011" x="7524750" y="4876800"/>
          <p14:tracePt t="101025" x="7531100" y="4876800"/>
          <p14:tracePt t="101040" x="7537450" y="4876800"/>
          <p14:tracePt t="101312" x="0" y="0"/>
        </p14:tracePtLst>
        <p14:tracePtLst>
          <p14:tracePt t="102147" x="6064250" y="4876800"/>
          <p14:tracePt t="102264" x="6083300" y="4876800"/>
          <p14:tracePt t="102272" x="6108700" y="4876800"/>
          <p14:tracePt t="102280" x="6140450" y="4876800"/>
          <p14:tracePt t="102289" x="6191250" y="4876800"/>
          <p14:tracePt t="102306" x="6305550" y="4876800"/>
          <p14:tracePt t="102322" x="6438900" y="4876800"/>
          <p14:tracePt t="102339" x="6584950" y="4876800"/>
          <p14:tracePt t="102356" x="6680200" y="4876800"/>
          <p14:tracePt t="102372" x="6737350" y="4876800"/>
          <p14:tracePt t="102389" x="6762750" y="4876800"/>
          <p14:tracePt t="102406" x="6775450" y="4876800"/>
          <p14:tracePt t="102423" x="6788150" y="4876800"/>
          <p14:tracePt t="102440" x="6826250" y="4876800"/>
          <p14:tracePt t="102456" x="6858000" y="4876800"/>
          <p14:tracePt t="102472" x="6883400" y="4876800"/>
          <p14:tracePt t="102489" x="6921500" y="4876800"/>
          <p14:tracePt t="102506" x="6965950" y="4876800"/>
          <p14:tracePt t="102522" x="7023100" y="4876800"/>
          <p14:tracePt t="102539" x="7099300" y="4876800"/>
          <p14:tracePt t="102556" x="7181850" y="4876800"/>
          <p14:tracePt t="102572" x="7258050" y="4876800"/>
          <p14:tracePt t="102589" x="7308850" y="4876800"/>
          <p14:tracePt t="102606" x="7334250" y="4876800"/>
          <p14:tracePt t="102608" x="7346950" y="4876800"/>
          <p14:tracePt t="102625" x="7353300" y="4876800"/>
          <p14:tracePt t="102641" x="7359650" y="4876800"/>
          <p14:tracePt t="102657" x="7366000" y="4876800"/>
          <p14:tracePt t="102673" x="7378700" y="4876800"/>
          <p14:tracePt t="102689" x="7404100" y="4876800"/>
          <p14:tracePt t="102706" x="7416800" y="4876800"/>
          <p14:tracePt t="102722" x="7423150" y="4876800"/>
          <p14:tracePt t="102739" x="7429500" y="4876800"/>
          <p14:tracePt t="102772" x="7435850" y="4876800"/>
          <p14:tracePt t="102793" x="7442200" y="4876800"/>
          <p14:tracePt t="102806" x="7448550" y="4876800"/>
          <p14:tracePt t="102822" x="7454900" y="4876800"/>
          <p14:tracePt t="102840" x="7467600" y="4876800"/>
          <p14:tracePt t="103224" x="0" y="0"/>
        </p14:tracePtLst>
        <p14:tracePtLst>
          <p14:tracePt t="104034" x="5765800" y="4876800"/>
          <p14:tracePt t="104177" x="0" y="0"/>
        </p14:tracePtLst>
        <p14:tracePtLst>
          <p14:tracePt t="104795" x="7715250" y="4876800"/>
          <p14:tracePt t="104912" x="0" y="0"/>
        </p14:tracePtLst>
        <p14:tracePtLst>
          <p14:tracePt t="108226" x="8147050" y="4946650"/>
          <p14:tracePt t="108257" x="8153400" y="4953000"/>
          <p14:tracePt t="108266" x="8172450" y="4959350"/>
          <p14:tracePt t="108273" x="8197850" y="4965700"/>
          <p14:tracePt t="108287" x="8261350" y="4965700"/>
          <p14:tracePt t="108304" x="8388350" y="4965700"/>
          <p14:tracePt t="108320" x="8515350" y="4965700"/>
          <p14:tracePt t="108337" x="8610600" y="4965700"/>
          <p14:tracePt t="108354" x="8699500" y="4965700"/>
          <p14:tracePt t="108370" x="8756650" y="4953000"/>
          <p14:tracePt t="108387" x="8794750" y="4940300"/>
          <p14:tracePt t="108404" x="8820150" y="4927600"/>
          <p14:tracePt t="108421" x="8839200" y="4914900"/>
          <p14:tracePt t="108437" x="8851900" y="4876800"/>
          <p14:tracePt t="108454" x="8858250" y="4838700"/>
          <p14:tracePt t="108458" x="8858250" y="4819650"/>
          <p14:tracePt t="108472" x="8858250" y="4775200"/>
          <p14:tracePt t="108488" x="8858250" y="4730750"/>
          <p14:tracePt t="108504" x="8845550" y="4686300"/>
          <p14:tracePt t="108521" x="8813800" y="4641850"/>
          <p14:tracePt t="108537" x="8775700" y="4610100"/>
          <p14:tracePt t="108554" x="8737600" y="4591050"/>
          <p14:tracePt t="108571" x="8686800" y="4572000"/>
          <p14:tracePt t="108587" x="8636000" y="4572000"/>
          <p14:tracePt t="108604" x="8572500" y="4572000"/>
          <p14:tracePt t="108621" x="8502650" y="4584700"/>
          <p14:tracePt t="108624" x="8477250" y="4597400"/>
          <p14:tracePt t="108637" x="8445500" y="4610100"/>
          <p14:tracePt t="108654" x="8407400" y="4635500"/>
          <p14:tracePt t="108657" x="8388350" y="4648200"/>
          <p14:tracePt t="108672" x="8362950" y="4667250"/>
          <p14:tracePt t="108688" x="8350250" y="4705350"/>
          <p14:tracePt t="108705" x="8337550" y="4743450"/>
          <p14:tracePt t="108721" x="8337550" y="4781550"/>
          <p14:tracePt t="108738" x="8337550" y="4819650"/>
          <p14:tracePt t="108754" x="8337550" y="4864100"/>
          <p14:tracePt t="108771" x="8356600" y="4889500"/>
          <p14:tracePt t="108787" x="8375650" y="4921250"/>
          <p14:tracePt t="108804" x="8401050" y="4940300"/>
          <p14:tracePt t="108821" x="8432800" y="4965700"/>
          <p14:tracePt t="108837" x="8489950" y="4984750"/>
          <p14:tracePt t="108854" x="8559800" y="4997450"/>
          <p14:tracePt t="108857" x="8604250" y="5003800"/>
          <p14:tracePt t="108871" x="8648700" y="5016500"/>
          <p14:tracePt t="108889" x="8737600" y="5016500"/>
          <p14:tracePt t="108905" x="8775700" y="4997450"/>
          <p14:tracePt t="108921" x="8794750" y="4972050"/>
          <p14:tracePt t="108938" x="8794750" y="4946650"/>
          <p14:tracePt t="108955" x="8794750" y="4914900"/>
          <p14:tracePt t="108971" x="8794750" y="4864100"/>
          <p14:tracePt t="108988" x="8743950" y="4806950"/>
          <p14:tracePt t="109004" x="8680450" y="4762500"/>
          <p14:tracePt t="109020" x="8597900" y="4737100"/>
          <p14:tracePt t="109037" x="8515350" y="4711700"/>
          <p14:tracePt t="109040" x="8483600" y="4705350"/>
          <p14:tracePt t="109054" x="8445500" y="4699000"/>
          <p14:tracePt t="109071" x="8407400" y="4699000"/>
          <p14:tracePt t="109088" x="8350250" y="4699000"/>
          <p14:tracePt t="109104" x="8312150" y="4718050"/>
          <p14:tracePt t="109121" x="8286750" y="4762500"/>
          <p14:tracePt t="109137" x="8267700" y="4813300"/>
          <p14:tracePt t="109154" x="8255000" y="4851400"/>
          <p14:tracePt t="109171" x="8255000" y="4870450"/>
          <p14:tracePt t="109188" x="8255000" y="4895850"/>
          <p14:tracePt t="109204" x="8261350" y="4908550"/>
          <p14:tracePt t="109221" x="8274050" y="4914900"/>
          <p14:tracePt t="109238" x="8299450" y="4921250"/>
          <p14:tracePt t="109241" x="8324850" y="4921250"/>
          <p14:tracePt t="109254" x="8350250" y="4921250"/>
          <p14:tracePt t="109271" x="8388350" y="4921250"/>
          <p14:tracePt t="109274" x="8407400" y="4914900"/>
          <p14:tracePt t="109288" x="8432800" y="4889500"/>
          <p14:tracePt t="109304" x="8445500" y="4864100"/>
          <p14:tracePt t="109320" x="8451850" y="4851400"/>
          <p14:tracePt t="109337" x="8451850" y="4832350"/>
          <p14:tracePt t="109354" x="8451850" y="4806950"/>
          <p14:tracePt t="109370" x="8432800" y="4781550"/>
          <p14:tracePt t="109387" x="8407400" y="4762500"/>
          <p14:tracePt t="109403" x="8394700" y="4756150"/>
          <p14:tracePt t="109420" x="8388350" y="4749800"/>
          <p14:tracePt t="109600" x="0" y="0"/>
        </p14:tracePtLst>
        <p14:tracePtLst>
          <p14:tracePt t="113139" x="6883400" y="5467350"/>
          <p14:tracePt t="113145" x="6883400" y="5486400"/>
          <p14:tracePt t="113155" x="6883400" y="5499100"/>
          <p14:tracePt t="113170" x="6883400" y="5537200"/>
          <p14:tracePt t="113186" x="6908800" y="5568950"/>
          <p14:tracePt t="113203" x="6953250" y="5594350"/>
          <p14:tracePt t="113220" x="7004050" y="5619750"/>
          <p14:tracePt t="113237" x="7054850" y="5638800"/>
          <p14:tracePt t="113253" x="7099300" y="5638800"/>
          <p14:tracePt t="113270" x="7181850" y="5638800"/>
          <p14:tracePt t="113273" x="7226300" y="5626100"/>
          <p14:tracePt t="113286" x="7270750" y="5607050"/>
          <p14:tracePt t="113302" x="7346950" y="5575300"/>
          <p14:tracePt t="113306" x="7372350" y="5562600"/>
          <p14:tracePt t="113320" x="7391400" y="5537200"/>
          <p14:tracePt t="113336" x="7397750" y="5524500"/>
          <p14:tracePt t="113353" x="7397750" y="5505450"/>
          <p14:tracePt t="113369" x="7391400" y="5467350"/>
          <p14:tracePt t="113386" x="7366000" y="5441950"/>
          <p14:tracePt t="113402" x="7327900" y="5429250"/>
          <p14:tracePt t="113420" x="7302500" y="5422900"/>
          <p14:tracePt t="113436" x="7270750" y="5422900"/>
          <p14:tracePt t="113453" x="7239000" y="5435600"/>
          <p14:tracePt t="113457" x="7226300" y="5441950"/>
          <p14:tracePt t="113470" x="7213600" y="5461000"/>
          <p14:tracePt t="113486" x="7194550" y="5505450"/>
          <p14:tracePt t="113503" x="7188200" y="5537200"/>
          <p14:tracePt t="113506" x="7188200" y="5549900"/>
          <p14:tracePt t="113519" x="7188200" y="5562600"/>
          <p14:tracePt t="113521" x="7188200" y="5575300"/>
          <p14:tracePt t="113536" x="7194550" y="5588000"/>
          <p14:tracePt t="113552" x="7213600" y="5594350"/>
          <p14:tracePt t="113569" x="7226300" y="5594350"/>
          <p14:tracePt t="113586" x="7245350" y="5594350"/>
          <p14:tracePt t="113602" x="7258050" y="5594350"/>
          <p14:tracePt t="113619" x="7270750" y="5594350"/>
          <p14:tracePt t="113636" x="7270750" y="5588000"/>
          <p14:tracePt t="113652" x="7270750" y="5581650"/>
          <p14:tracePt t="113670" x="7270750" y="5575300"/>
          <p14:tracePt t="113686" x="7270750" y="5568950"/>
          <p14:tracePt t="113754" x="7270750" y="5575300"/>
          <p14:tracePt t="113761" x="7270750" y="5581650"/>
          <p14:tracePt t="113777" x="7270750" y="5588000"/>
          <p14:tracePt t="113874" x="7270750" y="5594350"/>
          <p14:tracePt t="114001" x="0" y="0"/>
        </p14:tracePtLst>
        <p14:tracePtLst>
          <p14:tracePt t="116194" x="2686050" y="5346700"/>
          <p14:tracePt t="116305" x="2692400" y="5346700"/>
          <p14:tracePt t="116314" x="2705100" y="5346700"/>
          <p14:tracePt t="116322" x="2717800" y="5346700"/>
          <p14:tracePt t="116335" x="2743200" y="5346700"/>
          <p14:tracePt t="116352" x="2901950" y="5346700"/>
          <p14:tracePt t="116369" x="3048000" y="5346700"/>
          <p14:tracePt t="116385" x="3219450" y="5346700"/>
          <p14:tracePt t="116402" x="3352800" y="5346700"/>
          <p14:tracePt t="116418" x="3441700" y="5346700"/>
          <p14:tracePt t="116435" x="3467100" y="5346700"/>
          <p14:tracePt t="116453" x="3479800" y="5346700"/>
          <p14:tracePt t="116546" x="3486150" y="5346700"/>
          <p14:tracePt t="116721" x="3492500" y="5346700"/>
          <p14:tracePt t="116728" x="3498850" y="5346700"/>
          <p14:tracePt t="116745" x="3511550" y="5346700"/>
          <p14:tracePt t="116754" x="3517900" y="5346700"/>
          <p14:tracePt t="116770" x="3543300" y="5346700"/>
          <p14:tracePt t="116785" x="3575050" y="5346700"/>
          <p14:tracePt t="116802" x="3606800" y="5346700"/>
          <p14:tracePt t="116818" x="3613150" y="5346700"/>
          <p14:tracePt t="116835" x="3619500" y="5340350"/>
          <p14:tracePt t="116852" x="3619500" y="5334000"/>
          <p14:tracePt t="116868" x="3625850" y="5334000"/>
          <p14:tracePt t="116885" x="3632200" y="5321300"/>
          <p14:tracePt t="116902" x="3632200" y="5308600"/>
          <p14:tracePt t="116918" x="3632200" y="5289550"/>
          <p14:tracePt t="116921" x="3632200" y="5283200"/>
          <p14:tracePt t="116935" x="3632200" y="5270500"/>
          <p14:tracePt t="116954" x="3613150" y="5232400"/>
          <p14:tracePt t="116969" x="3587750" y="5207000"/>
          <p14:tracePt t="116985" x="3543300" y="5187950"/>
          <p14:tracePt t="117002" x="3505200" y="5175250"/>
          <p14:tracePt t="117019" x="3498850" y="5175250"/>
          <p14:tracePt t="117035" x="3492500" y="5175250"/>
          <p14:tracePt t="117057" x="3479800" y="5175250"/>
          <p14:tracePt t="117068" x="3473450" y="5175250"/>
          <p14:tracePt t="117085" x="3473450" y="5194300"/>
          <p14:tracePt t="117101" x="3473450" y="5219700"/>
          <p14:tracePt t="117106" x="3473450" y="5232400"/>
          <p14:tracePt t="117118" x="3473450" y="5245100"/>
          <p14:tracePt t="117135" x="3473450" y="5295900"/>
          <p14:tracePt t="117152" x="3498850" y="5346700"/>
          <p14:tracePt t="117169" x="3543300" y="5378450"/>
          <p14:tracePt t="117185" x="3594100" y="5397500"/>
          <p14:tracePt t="117202" x="3625850" y="5403850"/>
          <p14:tracePt t="117219" x="3651250" y="5403850"/>
          <p14:tracePt t="117235" x="3657600" y="5403850"/>
          <p14:tracePt t="117252" x="3670300" y="5403850"/>
          <p14:tracePt t="117269" x="3683000" y="5403850"/>
          <p14:tracePt t="117284" x="3689350" y="5391150"/>
          <p14:tracePt t="117301" x="3689350" y="5384800"/>
          <p14:tracePt t="117318" x="3689350" y="5372100"/>
          <p14:tracePt t="117334" x="3689350" y="5359400"/>
          <p14:tracePt t="118008" x="0" y="0"/>
        </p14:tracePtLst>
        <p14:tracePtLst>
          <p14:tracePt t="119211" x="4146550" y="5226050"/>
          <p14:tracePt t="119225" x="4140200" y="5226050"/>
          <p14:tracePt t="119241" x="4140200" y="5232400"/>
          <p14:tracePt t="119251" x="4140200" y="5251450"/>
          <p14:tracePt t="119257" x="4146550" y="5264150"/>
          <p14:tracePt t="119267" x="4159250" y="5276850"/>
          <p14:tracePt t="119284" x="4178300" y="5308600"/>
          <p14:tracePt t="119301" x="4191000" y="5327650"/>
          <p14:tracePt t="119305" x="4203700" y="5340350"/>
          <p14:tracePt t="119317" x="4216400" y="5353050"/>
          <p14:tracePt t="119334" x="4241800" y="5378450"/>
          <p14:tracePt t="119351" x="4273550" y="5384800"/>
          <p14:tracePt t="119354" x="4292600" y="5391150"/>
          <p14:tracePt t="119367" x="4298950" y="5397500"/>
          <p14:tracePt t="119384" x="4311650" y="5397500"/>
          <p14:tracePt t="119401" x="4330700" y="5397500"/>
          <p14:tracePt t="119418" x="4337050" y="5397500"/>
          <p14:tracePt t="119434" x="4356100" y="5391150"/>
          <p14:tracePt t="119451" x="4368800" y="5359400"/>
          <p14:tracePt t="119468" x="4381500" y="5327650"/>
          <p14:tracePt t="119485" x="4381500" y="5308600"/>
          <p14:tracePt t="119501" x="4381500" y="5289550"/>
          <p14:tracePt t="119505" x="4381500" y="5283200"/>
          <p14:tracePt t="119518" x="4381500" y="5276850"/>
          <p14:tracePt t="119534" x="4381500" y="5270500"/>
          <p14:tracePt t="119608" x="0" y="0"/>
        </p14:tracePtLst>
        <p14:tracePtLst>
          <p14:tracePt t="120106" x="4483100" y="5213350"/>
          <p14:tracePt t="120154" x="4483100" y="5219700"/>
          <p14:tracePt t="120162" x="4483100" y="5232400"/>
          <p14:tracePt t="120171" x="4489450" y="5245100"/>
          <p14:tracePt t="120184" x="4521200" y="5264150"/>
          <p14:tracePt t="120201" x="4565650" y="5289550"/>
          <p14:tracePt t="120217" x="4622800" y="5314950"/>
          <p14:tracePt t="120234" x="4705350" y="5334000"/>
          <p14:tracePt t="120250" x="4781550" y="5346700"/>
          <p14:tracePt t="120267" x="4857750" y="5353050"/>
          <p14:tracePt t="120284" x="4927600" y="5353050"/>
          <p14:tracePt t="120301" x="4965700" y="5353050"/>
          <p14:tracePt t="120317" x="5003800" y="5353050"/>
          <p14:tracePt t="120333" x="5035550" y="5346700"/>
          <p14:tracePt t="120350" x="5073650" y="5334000"/>
          <p14:tracePt t="120366" x="5105400" y="5314950"/>
          <p14:tracePt t="120383" x="5143500" y="5283200"/>
          <p14:tracePt t="120400" x="5156200" y="5276850"/>
          <p14:tracePt t="120520" x="0" y="0"/>
        </p14:tracePtLst>
        <p14:tracePtLst>
          <p14:tracePt t="120995" x="5416550" y="5226050"/>
          <p14:tracePt t="121010" x="5416550" y="5238750"/>
          <p14:tracePt t="121020" x="5416550" y="5245100"/>
          <p14:tracePt t="121034" x="5422900" y="5283200"/>
          <p14:tracePt t="121050" x="5441950" y="5308600"/>
          <p14:tracePt t="121067" x="5467350" y="5334000"/>
          <p14:tracePt t="121083" x="5518150" y="5353050"/>
          <p14:tracePt t="121100" x="5575300" y="5365750"/>
          <p14:tracePt t="121116" x="5651500" y="5372100"/>
          <p14:tracePt t="121133" x="5721350" y="5372100"/>
          <p14:tracePt t="121150" x="5797550" y="5372100"/>
          <p14:tracePt t="121152" x="5816600" y="5365750"/>
          <p14:tracePt t="121166" x="5829300" y="5359400"/>
          <p14:tracePt t="121169" x="5842000" y="5353050"/>
          <p14:tracePt t="121183" x="5854700" y="5346700"/>
          <p14:tracePt t="121200" x="5867400" y="5334000"/>
          <p14:tracePt t="121217" x="5873750" y="5334000"/>
          <p14:tracePt t="121234" x="5873750" y="5321300"/>
          <p14:tracePt t="121250" x="5873750" y="5308600"/>
          <p14:tracePt t="121267" x="5873750" y="5302250"/>
          <p14:tracePt t="121289" x="5873750" y="5295900"/>
          <p14:tracePt t="121440" x="0" y="0"/>
        </p14:tracePtLst>
        <p14:tracePtLst>
          <p14:tracePt t="122083" x="6210300" y="5213350"/>
          <p14:tracePt t="122106" x="6210300" y="5219700"/>
          <p14:tracePt t="122115" x="6210300" y="5226050"/>
          <p14:tracePt t="122123" x="6210300" y="5232400"/>
          <p14:tracePt t="122139" x="6216650" y="5251450"/>
          <p14:tracePt t="122150" x="6216650" y="5257800"/>
          <p14:tracePt t="122166" x="6229350" y="5276850"/>
          <p14:tracePt t="122183" x="6261100" y="5302250"/>
          <p14:tracePt t="122185" x="6273800" y="5308600"/>
          <p14:tracePt t="122200" x="6311900" y="5327650"/>
          <p14:tracePt t="122216" x="6343650" y="5340350"/>
          <p14:tracePt t="122233" x="6375400" y="5353050"/>
          <p14:tracePt t="122249" x="6394450" y="5353050"/>
          <p14:tracePt t="122266" x="6419850" y="5353050"/>
          <p14:tracePt t="122282" x="6457950" y="5353050"/>
          <p14:tracePt t="122299" x="6483350" y="5353050"/>
          <p14:tracePt t="122316" x="6508750" y="5353050"/>
          <p14:tracePt t="122332" x="6546850" y="5346700"/>
          <p14:tracePt t="122349" x="6565900" y="5340350"/>
          <p14:tracePt t="122366" x="6584950" y="5334000"/>
          <p14:tracePt t="122382" x="6597650" y="5327650"/>
          <p14:tracePt t="122399" x="6604000" y="5321300"/>
          <p14:tracePt t="122416" x="6604000" y="5314950"/>
          <p14:tracePt t="122432" x="6604000" y="5302250"/>
          <p14:tracePt t="122449" x="6604000" y="5283200"/>
          <p14:tracePt t="122466" x="6597650" y="5264150"/>
          <p14:tracePt t="122483" x="6591300" y="5251450"/>
          <p14:tracePt t="122499" x="6578600" y="5232400"/>
          <p14:tracePt t="122516" x="6572250" y="5232400"/>
          <p14:tracePt t="122533" x="6565900" y="5219700"/>
          <p14:tracePt t="122549" x="6559550" y="5213350"/>
          <p14:tracePt t="122566" x="6546850" y="5207000"/>
          <p14:tracePt t="122582" x="6534150" y="5207000"/>
          <p14:tracePt t="122585" x="6527800" y="5207000"/>
          <p14:tracePt t="122600" x="6515100" y="5207000"/>
          <p14:tracePt t="122617" x="6496050" y="5207000"/>
          <p14:tracePt t="122633" x="6477000" y="5207000"/>
          <p14:tracePt t="122650" x="6445250" y="5207000"/>
          <p14:tracePt t="122666" x="6426200" y="5219700"/>
          <p14:tracePt t="122683" x="6400800" y="5232400"/>
          <p14:tracePt t="122699" x="6388100" y="5245100"/>
          <p14:tracePt t="122717" x="6369050" y="5264150"/>
          <p14:tracePt t="122733" x="6362700" y="5283200"/>
          <p14:tracePt t="122737" x="6356350" y="5289550"/>
          <p14:tracePt t="122753" x="6350000" y="5302250"/>
          <p14:tracePt t="122770" x="6350000" y="5308600"/>
          <p14:tracePt t="122783" x="6350000" y="5314950"/>
          <p14:tracePt t="122801" x="6350000" y="5327650"/>
          <p14:tracePt t="122816" x="6350000" y="5334000"/>
          <p14:tracePt t="122833" x="6350000" y="5340350"/>
          <p14:tracePt t="122849" x="6350000" y="5346700"/>
          <p14:tracePt t="122866" x="6350000" y="5359400"/>
          <p14:tracePt t="122883" x="6362700" y="5365750"/>
          <p14:tracePt t="122899" x="6381750" y="5378450"/>
          <p14:tracePt t="122916" x="6400800" y="5391150"/>
          <p14:tracePt t="122933" x="6438900" y="5403850"/>
          <p14:tracePt t="122937" x="6451600" y="5410200"/>
          <p14:tracePt t="122949" x="6470650" y="5416550"/>
          <p14:tracePt t="122966" x="6496050" y="5422900"/>
          <p14:tracePt t="122983" x="6515100" y="5422900"/>
          <p14:tracePt t="122985" x="6521450" y="5422900"/>
          <p14:tracePt t="122999" x="6559550" y="5410200"/>
          <p14:tracePt t="123016" x="6597650" y="5372100"/>
          <p14:tracePt t="123033" x="6616700" y="5340350"/>
          <p14:tracePt t="123049" x="6635750" y="5302250"/>
          <p14:tracePt t="123065" x="6642100" y="5283200"/>
          <p14:tracePt t="123082" x="6642100" y="5264150"/>
          <p14:tracePt t="123099" x="6642100" y="5238750"/>
          <p14:tracePt t="123115" x="6642100" y="5232400"/>
          <p14:tracePt t="123132" x="6642100" y="5219700"/>
          <p14:tracePt t="123149" x="6623050" y="5207000"/>
          <p14:tracePt t="123166" x="6604000" y="5200650"/>
          <p14:tracePt t="123182" x="6565900" y="5200650"/>
          <p14:tracePt t="123199" x="6527800" y="5200650"/>
          <p14:tracePt t="123200" x="6502400" y="5200650"/>
          <p14:tracePt t="123216" x="6457950" y="5207000"/>
          <p14:tracePt t="123232" x="6432550" y="5219700"/>
          <p14:tracePt t="123249" x="6407150" y="5232400"/>
          <p14:tracePt t="123266" x="6394450" y="5251450"/>
          <p14:tracePt t="123282" x="6369050" y="5276850"/>
          <p14:tracePt t="123299" x="6362700" y="5302250"/>
          <p14:tracePt t="123315" x="6350000" y="5334000"/>
          <p14:tracePt t="123332" x="6350000" y="5346700"/>
          <p14:tracePt t="123349" x="6350000" y="5365750"/>
          <p14:tracePt t="123365" x="6350000" y="5391150"/>
          <p14:tracePt t="123382" x="6356350" y="5416550"/>
          <p14:tracePt t="123384" x="6362700" y="5416550"/>
          <p14:tracePt t="123399" x="6375400" y="5422900"/>
          <p14:tracePt t="123416" x="6407150" y="5441950"/>
          <p14:tracePt t="123432" x="6432550" y="5441950"/>
          <p14:tracePt t="123449" x="6464300" y="5441950"/>
          <p14:tracePt t="123465" x="6502400" y="5441950"/>
          <p14:tracePt t="123483" x="6540500" y="5410200"/>
          <p14:tracePt t="123499" x="6565900" y="5378450"/>
          <p14:tracePt t="123516" x="6584950" y="5346700"/>
          <p14:tracePt t="123532" x="6597650" y="5321300"/>
          <p14:tracePt t="123549" x="6604000" y="5308600"/>
          <p14:tracePt t="123565" x="6604000" y="5295900"/>
          <p14:tracePt t="123568" x="6604000" y="5289550"/>
          <p14:tracePt t="123582" x="6604000" y="5283200"/>
          <p14:tracePt t="123599" x="6604000" y="5270500"/>
          <p14:tracePt t="123616" x="6565900" y="5257800"/>
          <p14:tracePt t="123632" x="6540500" y="5257800"/>
          <p14:tracePt t="123649" x="6496050" y="5257800"/>
          <p14:tracePt t="123665" x="6445250" y="5270500"/>
          <p14:tracePt t="123682" x="6407150" y="5295900"/>
          <p14:tracePt t="123699" x="6381750" y="5327650"/>
          <p14:tracePt t="123715" x="6375400" y="5346700"/>
          <p14:tracePt t="123732" x="6375400" y="5353050"/>
          <p14:tracePt t="123749" x="6375400" y="5365750"/>
          <p14:tracePt t="123765" x="6375400" y="5384800"/>
          <p14:tracePt t="123768" x="6388100" y="5391150"/>
          <p14:tracePt t="123782" x="6394450" y="5397500"/>
          <p14:tracePt t="123799" x="6426200" y="5397500"/>
          <p14:tracePt t="123800" x="6438900" y="5397500"/>
          <p14:tracePt t="123816" x="6470650" y="5397500"/>
          <p14:tracePt t="123832" x="6496050" y="5391150"/>
          <p14:tracePt t="123849" x="6508750" y="5365750"/>
          <p14:tracePt t="123865" x="6508750" y="5353050"/>
          <p14:tracePt t="123883" x="6508750" y="5334000"/>
          <p14:tracePt t="123899" x="6502400" y="5314950"/>
          <p14:tracePt t="123915" x="6496050" y="5302250"/>
          <p14:tracePt t="123955" x="6489700" y="5302250"/>
          <p14:tracePt t="123970" x="6483350" y="5302250"/>
          <p14:tracePt t="123982" x="6477000" y="5302250"/>
          <p14:tracePt t="123999" x="6464300" y="5308600"/>
          <p14:tracePt t="124016" x="6464300" y="5314950"/>
          <p14:tracePt t="124232" x="0" y="0"/>
        </p14:tracePtLst>
        <p14:tracePtLst>
          <p14:tracePt t="125200" x="6261100" y="5257800"/>
          <p14:tracePt t="125208" x="6261100" y="5276850"/>
          <p14:tracePt t="125216" x="6267450" y="5283200"/>
          <p14:tracePt t="125231" x="6273800" y="5289550"/>
          <p14:tracePt t="125248" x="6292850" y="5302250"/>
          <p14:tracePt t="125265" x="6311900" y="5308600"/>
          <p14:tracePt t="125281" x="6324600" y="5308600"/>
          <p14:tracePt t="125298" x="6356350" y="5308600"/>
          <p14:tracePt t="125315" x="6394450" y="5308600"/>
          <p14:tracePt t="125331" x="6426200" y="5308600"/>
          <p14:tracePt t="125348" x="6457950" y="5302250"/>
          <p14:tracePt t="125364" x="6477000" y="5276850"/>
          <p14:tracePt t="125381" x="6489700" y="5264150"/>
          <p14:tracePt t="125398" x="6489700" y="5251450"/>
          <p14:tracePt t="125414" x="6489700" y="5238750"/>
          <p14:tracePt t="125415" x="6489700" y="5232400"/>
          <p14:tracePt t="125600" x="0" y="0"/>
        </p14:tracePtLst>
        <p14:tracePtLst>
          <p14:tracePt t="129986" x="6343650" y="5638800"/>
          <p14:tracePt t="129993" x="6356350" y="5638800"/>
          <p14:tracePt t="130001" x="6369050" y="5638800"/>
          <p14:tracePt t="130014" x="6375400" y="5638800"/>
          <p14:tracePt t="130030" x="6394450" y="5638800"/>
          <p14:tracePt t="130034" x="6400800" y="5638800"/>
          <p14:tracePt t="130048" x="6426200" y="5638800"/>
          <p14:tracePt t="130064" x="6464300" y="5638800"/>
          <p14:tracePt t="130080" x="6508750" y="5638800"/>
          <p14:tracePt t="130097" x="6584950" y="5638800"/>
          <p14:tracePt t="130114" x="6667500" y="5638800"/>
          <p14:tracePt t="130130" x="6769100" y="5638800"/>
          <p14:tracePt t="130146" x="6870700" y="5638800"/>
          <p14:tracePt t="130163" x="6978650" y="5638800"/>
          <p14:tracePt t="130180" x="7054850" y="5638800"/>
          <p14:tracePt t="130196" x="7118350" y="5638800"/>
          <p14:tracePt t="130213" x="7169150" y="5638800"/>
          <p14:tracePt t="130230" x="7226300" y="5638800"/>
          <p14:tracePt t="130234" x="7245350" y="5638800"/>
          <p14:tracePt t="130247" x="7270750" y="5638800"/>
          <p14:tracePt t="130264" x="7366000" y="5638800"/>
          <p14:tracePt t="130280" x="7442200" y="5638800"/>
          <p14:tracePt t="130297" x="7531100" y="5638800"/>
          <p14:tracePt t="130313" x="7594600" y="5638800"/>
          <p14:tracePt t="130330" x="7639050" y="5638800"/>
          <p14:tracePt t="130347" x="7664450" y="5638800"/>
          <p14:tracePt t="130363" x="7683500" y="5638800"/>
          <p14:tracePt t="130380" x="7702550" y="5638800"/>
          <p14:tracePt t="130396" x="7721600" y="5638800"/>
          <p14:tracePt t="130413" x="7747000" y="5638800"/>
          <p14:tracePt t="130430" x="7766050" y="5638800"/>
          <p14:tracePt t="130432" x="7772400" y="5638800"/>
          <p14:tracePt t="130586" x="7747000" y="5638800"/>
          <p14:tracePt t="130594" x="7715250" y="5638800"/>
          <p14:tracePt t="130601" x="7683500" y="5638800"/>
          <p14:tracePt t="130613" x="7639050" y="5638800"/>
          <p14:tracePt t="130630" x="7531100" y="5638800"/>
          <p14:tracePt t="130635" x="7467600" y="5638800"/>
          <p14:tracePt t="130647" x="7404100" y="5638800"/>
          <p14:tracePt t="130663" x="7181850" y="5638800"/>
          <p14:tracePt t="130665" x="0" y="0"/>
        </p14:tracePtLst>
        <p14:tracePtLst>
          <p14:tracePt t="131250" x="6229350" y="5638800"/>
          <p14:tracePt t="131305" x="6235700" y="5645150"/>
          <p14:tracePt t="131314" x="6261100" y="5651500"/>
          <p14:tracePt t="131321" x="6286500" y="5651500"/>
          <p14:tracePt t="131331" x="6337300" y="5651500"/>
          <p14:tracePt t="131347" x="6470650" y="5651500"/>
          <p14:tracePt t="131363" x="6654800" y="5651500"/>
          <p14:tracePt t="131380" x="6838950" y="5651500"/>
          <p14:tracePt t="131397" x="7010400" y="5651500"/>
          <p14:tracePt t="131413" x="7150100" y="5651500"/>
          <p14:tracePt t="131417" x="7200900" y="5651500"/>
          <p14:tracePt t="131430" x="7245350" y="5651500"/>
          <p14:tracePt t="131446" x="7308850" y="5651500"/>
          <p14:tracePt t="131450" x="7340600" y="5651500"/>
          <p14:tracePt t="131464" x="7429500" y="5651500"/>
          <p14:tracePt t="131480" x="7493000" y="5651500"/>
          <p14:tracePt t="131497" x="7543800" y="5651500"/>
          <p14:tracePt t="131515" x="7569200" y="5651500"/>
          <p14:tracePt t="131530" x="7588250" y="5651500"/>
          <p14:tracePt t="131547" x="7607300" y="5651500"/>
          <p14:tracePt t="131563" x="7620000" y="5651500"/>
          <p14:tracePt t="131617" x="7626350" y="5651500"/>
          <p14:tracePt t="131625" x="7632700" y="5651500"/>
          <p14:tracePt t="131643" x="7639050" y="5651500"/>
          <p14:tracePt t="131784" x="0" y="0"/>
        </p14:tracePtLst>
        <p14:tracePtLst>
          <p14:tracePt t="135364" x="6242050" y="5467350"/>
          <p14:tracePt t="135370" x="6242050" y="5480050"/>
          <p14:tracePt t="135378" x="6242050" y="5492750"/>
          <p14:tracePt t="135395" x="6242050" y="5524500"/>
          <p14:tracePt t="135412" x="6242050" y="5543550"/>
          <p14:tracePt t="135428" x="6242050" y="5562600"/>
          <p14:tracePt t="135445" x="6242050" y="5575300"/>
          <p14:tracePt t="135462" x="6242050" y="5581650"/>
          <p14:tracePt t="135478" x="6242050" y="5594350"/>
          <p14:tracePt t="135482" x="6242050" y="5600700"/>
          <p14:tracePt t="135495" x="6248400" y="5607050"/>
          <p14:tracePt t="135514" x="6273800" y="5619750"/>
          <p14:tracePt t="135529" x="6299200" y="5626100"/>
          <p14:tracePt t="135545" x="6337300" y="5626100"/>
          <p14:tracePt t="135562" x="6369050" y="5626100"/>
          <p14:tracePt t="135579" x="6388100" y="5626100"/>
          <p14:tracePt t="135596" x="6407150" y="5626100"/>
          <p14:tracePt t="135613" x="6413500" y="5626100"/>
          <p14:tracePt t="135645" x="6413500" y="5613400"/>
          <p14:tracePt t="135662" x="6413500" y="5607050"/>
          <p14:tracePt t="135664" x="6413500" y="5600700"/>
          <p14:tracePt t="135678" x="6413500" y="5594350"/>
          <p14:tracePt t="135696" x="6413500" y="5581650"/>
          <p14:tracePt t="135712" x="6413500" y="5562600"/>
          <p14:tracePt t="135728" x="6400800" y="5549900"/>
          <p14:tracePt t="135745" x="6381750" y="5543550"/>
          <p14:tracePt t="135762" x="6375400" y="5537200"/>
          <p14:tracePt t="135778" x="6369050" y="5537200"/>
          <p14:tracePt t="135795" x="6362700" y="5530850"/>
          <p14:tracePt t="135866" x="6356350" y="5530850"/>
          <p14:tracePt t="135897" x="6350000" y="5530850"/>
          <p14:tracePt t="136176" x="0" y="0"/>
        </p14:tracePtLst>
        <p14:tracePtLst>
          <p14:tracePt t="137019" x="7975600" y="5435600"/>
          <p14:tracePt t="137042" x="7969250" y="5441950"/>
          <p14:tracePt t="137058" x="7969250" y="5448300"/>
          <p14:tracePt t="137074" x="7969250" y="5461000"/>
          <p14:tracePt t="137082" x="7969250" y="5467350"/>
          <p14:tracePt t="137096" x="7969250" y="5480050"/>
          <p14:tracePt t="137112" x="7969250" y="5518150"/>
          <p14:tracePt t="137128" x="7975600" y="5549900"/>
          <p14:tracePt t="137145" x="7981950" y="5575300"/>
          <p14:tracePt t="137161" x="8001000" y="5594350"/>
          <p14:tracePt t="137177" x="8013700" y="5613400"/>
          <p14:tracePt t="137194" x="8039100" y="5626100"/>
          <p14:tracePt t="137211" x="8058150" y="5638800"/>
          <p14:tracePt t="137228" x="8083550" y="5651500"/>
          <p14:tracePt t="137244" x="8089900" y="5657850"/>
          <p14:tracePt t="137261" x="8108950" y="5657850"/>
          <p14:tracePt t="137278" x="8121650" y="5657850"/>
          <p14:tracePt t="137295" x="8140700" y="5657850"/>
          <p14:tracePt t="137298" x="8147050" y="5657850"/>
          <p14:tracePt t="137312" x="8153400" y="5657850"/>
          <p14:tracePt t="137328" x="8172450" y="5657850"/>
          <p14:tracePt t="137344" x="8178800" y="5645150"/>
          <p14:tracePt t="137361" x="8185150" y="5632450"/>
          <p14:tracePt t="137378" x="8185150" y="5613400"/>
          <p14:tracePt t="137394" x="8185150" y="5588000"/>
          <p14:tracePt t="137411" x="8178800" y="5549900"/>
          <p14:tracePt t="137427" x="8159750" y="5524500"/>
          <p14:tracePt t="137444" x="8140700" y="5492750"/>
          <p14:tracePt t="137461" x="8115300" y="5467350"/>
          <p14:tracePt t="137477" x="8096250" y="5454650"/>
          <p14:tracePt t="137494" x="8083550" y="5441950"/>
          <p14:tracePt t="137496" x="8077200" y="5441950"/>
          <p14:tracePt t="137511" x="8070850" y="5435600"/>
          <p14:tracePt t="137528" x="8058150" y="5422900"/>
          <p14:tracePt t="137545" x="8045450" y="5422900"/>
          <p14:tracePt t="137561" x="8039100" y="5422900"/>
          <p14:tracePt t="137578" x="8026400" y="5422900"/>
          <p14:tracePt t="137594" x="8020050" y="5422900"/>
          <p14:tracePt t="137611" x="8001000" y="5422900"/>
          <p14:tracePt t="137628" x="7975600" y="5422900"/>
          <p14:tracePt t="137644" x="7950200" y="5435600"/>
          <p14:tracePt t="137661" x="7931150" y="5461000"/>
          <p14:tracePt t="137677" x="7924800" y="5486400"/>
          <p14:tracePt t="137681" x="7918450" y="5499100"/>
          <p14:tracePt t="137694" x="7918450" y="5505450"/>
          <p14:tracePt t="137712" x="7912100" y="5530850"/>
          <p14:tracePt t="137728" x="7912100" y="5549900"/>
          <p14:tracePt t="137744" x="7912100" y="5588000"/>
          <p14:tracePt t="137761" x="7931150" y="5613400"/>
          <p14:tracePt t="137777" x="7950200" y="5645150"/>
          <p14:tracePt t="137794" x="7981950" y="5670550"/>
          <p14:tracePt t="137811" x="8013700" y="5689600"/>
          <p14:tracePt t="137828" x="8045450" y="5708650"/>
          <p14:tracePt t="137844" x="8083550" y="5721350"/>
          <p14:tracePt t="137861" x="8096250" y="5721350"/>
          <p14:tracePt t="137878" x="8115300" y="5721350"/>
          <p14:tracePt t="137894" x="8134350" y="5721350"/>
          <p14:tracePt t="137896" x="8159750" y="5721350"/>
          <p14:tracePt t="137911" x="8172450" y="5715000"/>
          <p14:tracePt t="137928" x="8197850" y="5683250"/>
          <p14:tracePt t="137944" x="8210550" y="5657850"/>
          <p14:tracePt t="137961" x="8210550" y="5632450"/>
          <p14:tracePt t="137977" x="8210550" y="5607050"/>
          <p14:tracePt t="137994" x="8210550" y="5581650"/>
          <p14:tracePt t="138010" x="8204200" y="5556250"/>
          <p14:tracePt t="138027" x="8185150" y="5530850"/>
          <p14:tracePt t="138045" x="8159750" y="5505450"/>
          <p14:tracePt t="138049" x="8147050" y="5492750"/>
          <p14:tracePt t="138061" x="8140700" y="5492750"/>
          <p14:tracePt t="138077" x="8115300" y="5480050"/>
          <p14:tracePt t="138094" x="8096250" y="5467350"/>
          <p14:tracePt t="138111" x="8083550" y="5467350"/>
          <p14:tracePt t="138127" x="8070850" y="5467350"/>
          <p14:tracePt t="138144" x="8064500" y="5467350"/>
          <p14:tracePt t="138160" x="8051800" y="5467350"/>
          <p14:tracePt t="138177" x="8039100" y="5473700"/>
          <p14:tracePt t="138193" x="8026400" y="5492750"/>
          <p14:tracePt t="138210" x="8013700" y="5518150"/>
          <p14:tracePt t="138227" x="8013700" y="5549900"/>
          <p14:tracePt t="138244" x="8013700" y="5575300"/>
          <p14:tracePt t="138260" x="8013700" y="5600700"/>
          <p14:tracePt t="138277" x="8020050" y="5632450"/>
          <p14:tracePt t="138294" x="8032750" y="5651500"/>
          <p14:tracePt t="138311" x="8039100" y="5657850"/>
          <p14:tracePt t="138327" x="8045450" y="5670550"/>
          <p14:tracePt t="138394" x="8051800" y="5670550"/>
          <p14:tracePt t="138402" x="8058150" y="5670550"/>
          <p14:tracePt t="138411" x="8064500" y="5670550"/>
          <p14:tracePt t="138427" x="8070850" y="5645150"/>
          <p14:tracePt t="138444" x="8083550" y="5626100"/>
          <p14:tracePt t="138460" x="8083550" y="5613400"/>
          <p14:tracePt t="138477" x="8083550" y="5588000"/>
          <p14:tracePt t="138494" x="8083550" y="5562600"/>
          <p14:tracePt t="138498" x="8083550" y="5556250"/>
          <p14:tracePt t="138511" x="8083550" y="5549900"/>
          <p14:tracePt t="138527" x="8083550" y="5543550"/>
          <p14:tracePt t="138544" x="8083550" y="5524500"/>
          <p14:tracePt t="138642" x="8083550" y="5543550"/>
          <p14:tracePt t="138650" x="8083550" y="5562600"/>
          <p14:tracePt t="138661" x="8083550" y="5588000"/>
          <p14:tracePt t="138678" x="8083550" y="5619750"/>
          <p14:tracePt t="138694" x="8083550" y="5638800"/>
          <p14:tracePt t="138753" x="8083550" y="5645150"/>
          <p14:tracePt t="138761" x="8089900" y="5645150"/>
          <p14:tracePt t="138769" x="8096250" y="5638800"/>
          <p14:tracePt t="138777" x="8102600" y="5626100"/>
          <p14:tracePt t="138794" x="8108950" y="5607050"/>
          <p14:tracePt t="138811" x="8108950" y="5562600"/>
          <p14:tracePt t="138828" x="8083550" y="5530850"/>
          <p14:tracePt t="138844" x="8039100" y="5499100"/>
          <p14:tracePt t="138861" x="8001000" y="5480050"/>
          <p14:tracePt t="138877" x="7988300" y="5480050"/>
          <p14:tracePt t="138894" x="7981950" y="5480050"/>
          <p14:tracePt t="138913" x="7981950" y="5486400"/>
          <p14:tracePt t="138928" x="7981950" y="5511800"/>
          <p14:tracePt t="138944" x="7981950" y="5549900"/>
          <p14:tracePt t="138960" x="7994650" y="5581650"/>
          <p14:tracePt t="138977" x="8020050" y="5600700"/>
          <p14:tracePt t="138994" x="8032750" y="5607050"/>
          <p14:tracePt t="139010" x="8045450" y="5607050"/>
          <p14:tracePt t="139044" x="8058150" y="5607050"/>
          <p14:tracePt t="139060" x="8070850" y="5607050"/>
          <p14:tracePt t="139077" x="8077200" y="5588000"/>
          <p14:tracePt t="139080" x="8077200" y="5581650"/>
          <p14:tracePt t="139094" x="8077200" y="5575300"/>
          <p14:tracePt t="139111" x="8077200" y="5556250"/>
          <p14:tracePt t="139512" x="0" y="0"/>
        </p14:tracePtLst>
        <p14:tracePtLst>
          <p14:tracePt t="143219" x="3206750" y="2667000"/>
          <p14:tracePt t="143531" x="3206750" y="2673350"/>
          <p14:tracePt t="143547" x="3206750" y="2679700"/>
          <p14:tracePt t="143562" x="3206750" y="2686050"/>
          <p14:tracePt t="143698" x="3213100" y="2679700"/>
          <p14:tracePt t="143714" x="3213100" y="2673350"/>
          <p14:tracePt t="143739" x="3213100" y="2667000"/>
          <p14:tracePt t="143746" x="3213100" y="2660650"/>
          <p14:tracePt t="144329" x="0" y="0"/>
        </p14:tracePtLst>
        <p14:tracePtLst>
          <p14:tracePt t="145802" x="8274050" y="5461000"/>
          <p14:tracePt t="145809" x="8274050" y="5467350"/>
          <p14:tracePt t="145818" x="8274050" y="5473700"/>
          <p14:tracePt t="145833" x="8274050" y="5480050"/>
          <p14:tracePt t="145842" x="8274050" y="5499100"/>
          <p14:tracePt t="145859" x="8286750" y="5518150"/>
          <p14:tracePt t="145876" x="8312150" y="5543550"/>
          <p14:tracePt t="145892" x="8337550" y="5562600"/>
          <p14:tracePt t="145909" x="8362950" y="5575300"/>
          <p14:tracePt t="145912" x="8375650" y="5581650"/>
          <p14:tracePt t="145924" x="8388350" y="5588000"/>
          <p14:tracePt t="145941" x="8407400" y="5594350"/>
          <p14:tracePt t="145958" x="8426450" y="5594350"/>
          <p14:tracePt t="145960" x="8432800" y="5594350"/>
          <p14:tracePt t="145974" x="8445500" y="5594350"/>
          <p14:tracePt t="145991" x="8451850" y="5594350"/>
          <p14:tracePt t="146009" x="8458200" y="5594350"/>
          <p14:tracePt t="146025" x="8470900" y="5594350"/>
          <p14:tracePt t="146041" x="8470900" y="5581650"/>
          <p14:tracePt t="146058" x="8477250" y="5575300"/>
          <p14:tracePt t="146074" x="8483600" y="5549900"/>
          <p14:tracePt t="146091" x="8483600" y="5537200"/>
          <p14:tracePt t="146108" x="8489950" y="5524500"/>
          <p14:tracePt t="146124" x="8489950" y="5518150"/>
          <p14:tracePt t="146141" x="8489950" y="5505450"/>
          <p14:tracePt t="146158" x="8489950" y="5499100"/>
          <p14:tracePt t="146174" x="8489950" y="5492750"/>
          <p14:tracePt t="146191" x="8483600" y="5473700"/>
          <p14:tracePt t="146208" x="8477250" y="5461000"/>
          <p14:tracePt t="146224" x="8464550" y="5454650"/>
          <p14:tracePt t="146241" x="8445500" y="5448300"/>
          <p14:tracePt t="146258" x="8432800" y="5448300"/>
          <p14:tracePt t="146275" x="8420100" y="5448300"/>
          <p14:tracePt t="146291" x="8413750" y="5448300"/>
          <p14:tracePt t="146308" x="8401050" y="5448300"/>
          <p14:tracePt t="146325" x="8394700" y="5448300"/>
          <p14:tracePt t="146341" x="8382000" y="5454650"/>
          <p14:tracePt t="146344" x="8375650" y="5467350"/>
          <p14:tracePt t="146358" x="8369300" y="5480050"/>
          <p14:tracePt t="146376" x="8369300" y="5505450"/>
          <p14:tracePt t="146392" x="8369300" y="5524500"/>
          <p14:tracePt t="146409" x="8369300" y="5543550"/>
          <p14:tracePt t="146425" x="8369300" y="5562600"/>
          <p14:tracePt t="146441" x="8382000" y="5588000"/>
          <p14:tracePt t="146458" x="8388350" y="5600700"/>
          <p14:tracePt t="146474" x="8401050" y="5607050"/>
          <p14:tracePt t="146491" x="8420100" y="5619750"/>
          <p14:tracePt t="146508" x="8445500" y="5632450"/>
          <p14:tracePt t="146524" x="8451850" y="5632450"/>
          <p14:tracePt t="146541" x="8458200" y="5632450"/>
          <p14:tracePt t="146545" x="8470900" y="5632450"/>
          <p14:tracePt t="146558" x="8477250" y="5632450"/>
          <p14:tracePt t="146585" x="8483600" y="5632450"/>
          <p14:tracePt t="146593" x="8489950" y="5626100"/>
          <p14:tracePt t="146610" x="8496300" y="5613400"/>
          <p14:tracePt t="146625" x="8496300" y="5594350"/>
          <p14:tracePt t="146642" x="8496300" y="5588000"/>
          <p14:tracePt t="146658" x="8496300" y="5575300"/>
          <p14:tracePt t="146675" x="8496300" y="5562600"/>
          <p14:tracePt t="146713" x="8496300" y="5556250"/>
          <p14:tracePt t="146724" x="8496300" y="5549900"/>
          <p14:tracePt t="146753" x="8496300" y="5537200"/>
          <p14:tracePt t="146809" x="8489950" y="5524500"/>
          <p14:tracePt t="146833" x="8483600" y="5524500"/>
          <p14:tracePt t="146859" x="8483600" y="5518150"/>
          <p14:tracePt t="147217" x="0" y="0"/>
        </p14:tracePtLst>
        <p14:tracePtLst>
          <p14:tracePt t="147915" x="6235700" y="5441950"/>
          <p14:tracePt t="147924" x="6235700" y="5454650"/>
          <p14:tracePt t="147930" x="6235700" y="5467350"/>
          <p14:tracePt t="147941" x="6235700" y="5473700"/>
          <p14:tracePt t="147958" x="6235700" y="5492750"/>
          <p14:tracePt t="147961" x="6235700" y="5511800"/>
          <p14:tracePt t="147974" x="6242050" y="5524500"/>
          <p14:tracePt t="147991" x="6254750" y="5556250"/>
          <p14:tracePt t="147993" x="6267450" y="5575300"/>
          <p14:tracePt t="148008" x="6299200" y="5607050"/>
          <p14:tracePt t="148024" x="6330950" y="5626100"/>
          <p14:tracePt t="148040" x="6381750" y="5638800"/>
          <p14:tracePt t="148057" x="6413500" y="5645150"/>
          <p14:tracePt t="148074" x="6445250" y="5645150"/>
          <p14:tracePt t="148090" x="6451600" y="5645150"/>
          <p14:tracePt t="148108" x="6464300" y="5645150"/>
          <p14:tracePt t="148124" x="6464300" y="5626100"/>
          <p14:tracePt t="148141" x="6470650" y="5619750"/>
          <p14:tracePt t="148158" x="6470650" y="5607050"/>
          <p14:tracePt t="148174" x="6470650" y="5600700"/>
          <p14:tracePt t="148321" x="0" y="0"/>
        </p14:tracePtLst>
        <p14:tracePtLst>
          <p14:tracePt t="149018" x="8369300" y="5384800"/>
          <p14:tracePt t="149026" x="8362950" y="5384800"/>
          <p14:tracePt t="149042" x="8356600" y="5384800"/>
          <p14:tracePt t="149058" x="8350250" y="5403850"/>
          <p14:tracePt t="149066" x="8350250" y="5410200"/>
          <p14:tracePt t="149074" x="8350250" y="5422900"/>
          <p14:tracePt t="149091" x="8343900" y="5454650"/>
          <p14:tracePt t="149108" x="8343900" y="5480050"/>
          <p14:tracePt t="149124" x="8343900" y="5499100"/>
          <p14:tracePt t="149130" x="8343900" y="5505450"/>
          <p14:tracePt t="149141" x="8343900" y="5524500"/>
          <p14:tracePt t="149157" x="8356600" y="5556250"/>
          <p14:tracePt t="149174" x="8375650" y="5575300"/>
          <p14:tracePt t="149178" x="8394700" y="5588000"/>
          <p14:tracePt t="149191" x="8413750" y="5600700"/>
          <p14:tracePt t="149208" x="8458200" y="5626100"/>
          <p14:tracePt t="149224" x="8470900" y="5626100"/>
          <p14:tracePt t="149267" x="8477250" y="5626100"/>
          <p14:tracePt t="149274" x="8483600" y="5626100"/>
          <p14:tracePt t="149290" x="8483600" y="5613400"/>
          <p14:tracePt t="149307" x="8483600" y="5588000"/>
          <p14:tracePt t="149323" x="8483600" y="5549900"/>
          <p14:tracePt t="149340" x="8477250" y="5511800"/>
          <p14:tracePt t="149357" x="8464550" y="5473700"/>
          <p14:tracePt t="149374" x="8445500" y="5454650"/>
          <p14:tracePt t="149376" x="8445500" y="5448300"/>
          <p14:tracePt t="149390" x="8439150" y="5441950"/>
          <p14:tracePt t="149504" x="0" y="0"/>
        </p14:tracePtLst>
        <p14:tracePtLst>
          <p14:tracePt t="150019" x="8267700" y="5473700"/>
          <p14:tracePt t="150059" x="8267700" y="5480050"/>
          <p14:tracePt t="150068" x="8267700" y="5492750"/>
          <p14:tracePt t="150075" x="8267700" y="5505450"/>
          <p14:tracePt t="150090" x="8267700" y="5524500"/>
          <p14:tracePt t="150108" x="8274050" y="5549900"/>
          <p14:tracePt t="150124" x="8280400" y="5568950"/>
          <p14:tracePt t="150130" x="8286750" y="5581650"/>
          <p14:tracePt t="150142" x="8286750" y="5588000"/>
          <p14:tracePt t="150157" x="8299450" y="5594350"/>
          <p14:tracePt t="150174" x="8305800" y="5600700"/>
          <p14:tracePt t="150176" x="8318500" y="5600700"/>
          <p14:tracePt t="150190" x="8324850" y="5600700"/>
          <p14:tracePt t="150206" x="8343900" y="5600700"/>
          <p14:tracePt t="150209" x="8356600" y="5600700"/>
          <p14:tracePt t="150224" x="8375650" y="5600700"/>
          <p14:tracePt t="150240" x="8388350" y="5594350"/>
          <p14:tracePt t="150256" x="8401050" y="5588000"/>
          <p14:tracePt t="150273" x="8401050" y="5575300"/>
          <p14:tracePt t="150290" x="8401050" y="5562600"/>
          <p14:tracePt t="150306" x="8401050" y="5537200"/>
          <p14:tracePt t="150323" x="8401050" y="5518150"/>
          <p14:tracePt t="150340" x="8401050" y="5505450"/>
          <p14:tracePt t="150357" x="8401050" y="5492750"/>
          <p14:tracePt t="150373" x="8401050" y="5486400"/>
          <p14:tracePt t="150390" x="8401050" y="5473700"/>
          <p14:tracePt t="150392" x="8394700" y="5467350"/>
          <p14:tracePt t="150433" x="8388350" y="5461000"/>
          <p14:tracePt t="150521" x="8375650" y="5461000"/>
          <p14:tracePt t="150531" x="8369300" y="5467350"/>
          <p14:tracePt t="150539" x="8362950" y="5480050"/>
          <p14:tracePt t="150556" x="8350250" y="5518150"/>
          <p14:tracePt t="150573" x="8343900" y="5543550"/>
          <p14:tracePt t="150590" x="8343900" y="5556250"/>
          <p14:tracePt t="150594" x="8337550" y="5575300"/>
          <p14:tracePt t="150606" x="8337550" y="5581650"/>
          <p14:tracePt t="150624" x="8337550" y="5607050"/>
          <p14:tracePt t="150641" x="8337550" y="5619750"/>
          <p14:tracePt t="150657" x="8350250" y="5626100"/>
          <p14:tracePt t="150674" x="8362950" y="5638800"/>
          <p14:tracePt t="150691" x="8382000" y="5645150"/>
          <p14:tracePt t="150707" x="8401050" y="5645150"/>
          <p14:tracePt t="150723" x="8413750" y="5645150"/>
          <p14:tracePt t="150739" x="8426450" y="5645150"/>
          <p14:tracePt t="150756" x="8445500" y="5645150"/>
          <p14:tracePt t="150773" x="8458200" y="5638800"/>
          <p14:tracePt t="150789" x="8464550" y="5626100"/>
          <p14:tracePt t="150806" x="8464550" y="5613400"/>
          <p14:tracePt t="150807" x="8464550" y="5600700"/>
          <p14:tracePt t="150823" x="8464550" y="5588000"/>
          <p14:tracePt t="150839" x="8458200" y="5530850"/>
          <p14:tracePt t="150856" x="8432800" y="5505450"/>
          <p14:tracePt t="150873" x="8401050" y="5480050"/>
          <p14:tracePt t="150890" x="8382000" y="5467350"/>
          <p14:tracePt t="150907" x="8375650" y="5467350"/>
          <p14:tracePt t="150924" x="8369300" y="5467350"/>
          <p14:tracePt t="150940" x="8362950" y="5467350"/>
          <p14:tracePt t="150956" x="8350250" y="5467350"/>
          <p14:tracePt t="150973" x="8337550" y="5480050"/>
          <p14:tracePt t="150976" x="8331200" y="5492750"/>
          <p14:tracePt t="150990" x="8324850" y="5505450"/>
          <p14:tracePt t="151006" x="8312150" y="5524500"/>
          <p14:tracePt t="151024" x="8312150" y="5537200"/>
          <p14:tracePt t="151040" x="8312150" y="5549900"/>
          <p14:tracePt t="151056" x="8312150" y="5556250"/>
          <p14:tracePt t="151073" x="8318500" y="5568950"/>
          <p14:tracePt t="151090" x="8324850" y="5575300"/>
          <p14:tracePt t="151108" x="8337550" y="5575300"/>
          <p14:tracePt t="151123" x="8356600" y="5575300"/>
          <p14:tracePt t="151140" x="8375650" y="5575300"/>
          <p14:tracePt t="151157" x="8401050" y="5568950"/>
          <p14:tracePt t="151161" x="8413750" y="5568950"/>
          <p14:tracePt t="151174" x="8426450" y="5562600"/>
          <p14:tracePt t="151190" x="8439150" y="5537200"/>
          <p14:tracePt t="151194" x="8439150" y="5530850"/>
          <p14:tracePt t="151206" x="8439150" y="5524500"/>
          <p14:tracePt t="151223" x="8439150" y="5505450"/>
          <p14:tracePt t="151240" x="8432800" y="5467350"/>
          <p14:tracePt t="151256" x="8413750" y="5454650"/>
          <p14:tracePt t="151273" x="8407400" y="5454650"/>
          <p14:tracePt t="151290" x="8401050" y="5454650"/>
          <p14:tracePt t="151313" x="8394700" y="5454650"/>
          <p14:tracePt t="151323" x="8388350" y="5454650"/>
          <p14:tracePt t="151340" x="8375650" y="5467350"/>
          <p14:tracePt t="151356" x="8375650" y="5486400"/>
          <p14:tracePt t="151373" x="8375650" y="5511800"/>
          <p14:tracePt t="151389" x="8375650" y="5537200"/>
          <p14:tracePt t="151406" x="8375650" y="5549900"/>
          <p14:tracePt t="151423" x="8382000" y="5562600"/>
          <p14:tracePt t="151481" x="8394700" y="5562600"/>
          <p14:tracePt t="151489" x="8401050" y="5562600"/>
          <p14:tracePt t="151498" x="8407400" y="5549900"/>
          <p14:tracePt t="151506" x="8413750" y="5537200"/>
          <p14:tracePt t="151523" x="8420100" y="5537200"/>
          <p14:tracePt t="151540" x="8420100" y="5524500"/>
          <p14:tracePt t="151556" x="8420100" y="5518150"/>
          <p14:tracePt t="151573" x="8420100" y="5505450"/>
          <p14:tracePt t="151627" x="8413750" y="5505450"/>
          <p14:tracePt t="151643" x="8413750" y="5524500"/>
          <p14:tracePt t="151659" x="8407400" y="5543550"/>
          <p14:tracePt t="151691" x="8407400" y="5549900"/>
          <p14:tracePt t="151698" x="8407400" y="5556250"/>
          <p14:tracePt t="151714" x="8407400" y="5562600"/>
          <p14:tracePt t="151738" x="8413750" y="5562600"/>
          <p14:tracePt t="151771" x="8420100" y="5562600"/>
          <p14:tracePt t="151795" x="8420100" y="5556250"/>
          <p14:tracePt t="151802" x="8426450" y="5537200"/>
          <p14:tracePt t="151811" x="8426450" y="5530850"/>
          <p14:tracePt t="151823" x="8426450" y="5518150"/>
          <p14:tracePt t="151840" x="8407400" y="5486400"/>
          <p14:tracePt t="151857" x="8394700" y="5486400"/>
          <p14:tracePt t="151899" x="8382000" y="5486400"/>
          <p14:tracePt t="151907" x="8375650" y="5486400"/>
          <p14:tracePt t="151914" x="8375650" y="5492750"/>
          <p14:tracePt t="151923" x="8375650" y="5505450"/>
          <p14:tracePt t="151940" x="8375650" y="5518150"/>
          <p14:tracePt t="151956" x="8375650" y="5537200"/>
          <p14:tracePt t="151960" x="8375650" y="5549900"/>
          <p14:tracePt t="151990" x="8388350" y="5568950"/>
          <p14:tracePt t="152041" x="8394700" y="5575300"/>
          <p14:tracePt t="152066" x="8394700" y="5562600"/>
          <p14:tracePt t="152073" x="8394700" y="5556250"/>
          <p14:tracePt t="152081" x="8394700" y="5543550"/>
          <p14:tracePt t="152089" x="8394700" y="5537200"/>
          <p14:tracePt t="152106" x="8394700" y="5524500"/>
          <p14:tracePt t="152153" x="8394700" y="5518150"/>
          <p14:tracePt t="152161" x="8388350" y="5518150"/>
          <p14:tracePt t="152177" x="8388350" y="5530850"/>
          <p14:tracePt t="152189" x="8388350" y="5543550"/>
          <p14:tracePt t="152206" x="8388350" y="5562600"/>
          <p14:tracePt t="152222" x="8388350" y="5581650"/>
          <p14:tracePt t="152225" x="8388350" y="5588000"/>
          <p14:tracePt t="152240" x="8388350" y="5600700"/>
          <p14:tracePt t="152257" x="8388350" y="5607050"/>
          <p14:tracePt t="152313" x="8394700" y="5607050"/>
          <p14:tracePt t="152329" x="8394700" y="5594350"/>
          <p14:tracePt t="152336" x="8394700" y="5588000"/>
          <p14:tracePt t="152345" x="8394700" y="5581650"/>
          <p14:tracePt t="152355" x="8394700" y="5575300"/>
          <p14:tracePt t="152373" x="8394700" y="5549900"/>
          <p14:tracePt t="152389" x="8382000" y="5530850"/>
          <p14:tracePt t="152406" x="8369300" y="5524500"/>
          <p14:tracePt t="152423" x="8362950" y="5524500"/>
          <p14:tracePt t="152458" x="8356600" y="5524500"/>
          <p14:tracePt t="152473" x="8356600" y="5537200"/>
          <p14:tracePt t="152481" x="8356600" y="5543550"/>
          <p14:tracePt t="152489" x="8356600" y="5556250"/>
          <p14:tracePt t="152506" x="8362950" y="5568950"/>
          <p14:tracePt t="152522" x="8369300" y="5581650"/>
          <p14:tracePt t="152562" x="8375650" y="5581650"/>
          <p14:tracePt t="152572" x="8382000" y="5581650"/>
          <p14:tracePt t="152589" x="8388350" y="5575300"/>
          <p14:tracePt t="152605" x="8401050" y="5543550"/>
          <p14:tracePt t="152622" x="8407400" y="5518150"/>
          <p14:tracePt t="152625" x="8407400" y="5511800"/>
          <p14:tracePt t="152640" x="8407400" y="5480050"/>
          <p14:tracePt t="152656" x="8394700" y="5467350"/>
          <p14:tracePt t="152672" x="8394700" y="5454650"/>
          <p14:tracePt t="152721" x="8388350" y="5461000"/>
          <p14:tracePt t="152729" x="8388350" y="5467350"/>
          <p14:tracePt t="152739" x="8388350" y="5473700"/>
          <p14:tracePt t="152756" x="8388350" y="5492750"/>
          <p14:tracePt t="152772" x="8388350" y="5524500"/>
          <p14:tracePt t="152789" x="8388350" y="5543550"/>
          <p14:tracePt t="152805" x="8388350" y="5562600"/>
          <p14:tracePt t="152822" x="8394700" y="5568950"/>
          <p14:tracePt t="152839" x="8394700" y="5575300"/>
          <p14:tracePt t="152880" x="8407400" y="5575300"/>
          <p14:tracePt t="152899" x="8413750" y="5568950"/>
          <p14:tracePt t="152913" x="8413750" y="5562600"/>
          <p14:tracePt t="152922" x="8413750" y="5549900"/>
          <p14:tracePt t="152939" x="8413750" y="5543550"/>
          <p14:tracePt t="152945" x="8413750" y="5537200"/>
          <p14:tracePt t="152956" x="8413750" y="5530850"/>
          <p14:tracePt t="152972" x="8407400" y="5524500"/>
          <p14:tracePt t="153024" x="8401050" y="5524500"/>
          <p14:tracePt t="153041" x="8394700" y="5543550"/>
          <p14:tracePt t="153057" x="8394700" y="5549900"/>
          <p14:tracePt t="153065" x="8394700" y="5556250"/>
          <p14:tracePt t="153073" x="8394700" y="5562600"/>
          <p14:tracePt t="153089" x="8394700" y="5568950"/>
          <p14:tracePt t="153105" x="8394700" y="5575300"/>
          <p14:tracePt t="153210" x="8394700" y="5568950"/>
          <p14:tracePt t="153220" x="8394700" y="5562600"/>
          <p14:tracePt t="153228" x="8388350" y="5556250"/>
          <p14:tracePt t="153250" x="8382000" y="5549900"/>
          <p14:tracePt t="153314" x="8382000" y="5562600"/>
          <p14:tracePt t="153330" x="8382000" y="5575300"/>
          <p14:tracePt t="153337" x="8382000" y="5581650"/>
          <p14:tracePt t="153353" x="8382000" y="5588000"/>
          <p14:tracePt t="153385" x="8382000" y="5594350"/>
          <p14:tracePt t="153411" x="8382000" y="5600700"/>
          <p14:tracePt t="153441" x="8388350" y="5600700"/>
          <p14:tracePt t="153450" x="8388350" y="5594350"/>
          <p14:tracePt t="153465" x="8388350" y="5588000"/>
          <p14:tracePt t="153474" x="8394700" y="5575300"/>
          <p14:tracePt t="153489" x="8394700" y="5562600"/>
          <p14:tracePt t="153506" x="8394700" y="5556250"/>
          <p14:tracePt t="153522" x="8394700" y="5543550"/>
          <p14:tracePt t="153539" x="8382000" y="5530850"/>
          <p14:tracePt t="153633" x="8382000" y="5537200"/>
          <p14:tracePt t="153642" x="8382000" y="5543550"/>
          <p14:tracePt t="153649" x="8382000" y="5549900"/>
          <p14:tracePt t="153658" x="8382000" y="5556250"/>
          <p14:tracePt t="153673" x="8382000" y="5562600"/>
          <p14:tracePt t="153777" x="8382000" y="5549900"/>
          <p14:tracePt t="153793" x="8382000" y="5543550"/>
          <p14:tracePt t="153801" x="8382000" y="5537200"/>
          <p14:tracePt t="153874" x="8382000" y="5543550"/>
          <p14:tracePt t="153882" x="8382000" y="5549900"/>
          <p14:tracePt t="153892" x="8382000" y="5556250"/>
          <p14:tracePt t="153907" x="8382000" y="5562600"/>
          <p14:tracePt t="153924" x="8382000" y="5568950"/>
          <p14:tracePt t="153963" x="8382000" y="5581650"/>
          <p14:tracePt t="153992" x="8388350" y="5581650"/>
          <p14:tracePt t="154001" x="8394700" y="5575300"/>
          <p14:tracePt t="154009" x="8401050" y="5568950"/>
          <p14:tracePt t="154025" x="8401050" y="5562600"/>
          <p14:tracePt t="154038" x="8401050" y="5556250"/>
          <p14:tracePt t="154400" x="0" y="0"/>
        </p14:tracePtLst>
        <p14:tracePtLst>
          <p14:tracePt t="155723" x="8674100" y="5422900"/>
          <p14:tracePt t="155738" x="8667750" y="5429250"/>
          <p14:tracePt t="155754" x="8667750" y="5435600"/>
          <p14:tracePt t="155769" x="8667750" y="5441950"/>
          <p14:tracePt t="155777" x="8667750" y="5448300"/>
          <p14:tracePt t="155788" x="8667750" y="5454650"/>
          <p14:tracePt t="155805" x="8667750" y="5473700"/>
          <p14:tracePt t="155822" x="8667750" y="5492750"/>
          <p14:tracePt t="155824" x="8667750" y="5499100"/>
          <p14:tracePt t="155838" x="8667750" y="5511800"/>
          <p14:tracePt t="155855" x="8667750" y="5530850"/>
          <p14:tracePt t="155872" x="8667750" y="5556250"/>
          <p14:tracePt t="155889" x="8667750" y="5568950"/>
          <p14:tracePt t="155905" x="8667750" y="5575300"/>
          <p14:tracePt t="155922" x="8674100" y="5594350"/>
          <p14:tracePt t="155955" x="8680450" y="5607050"/>
          <p14:tracePt t="155970" x="8686800" y="5613400"/>
          <p14:tracePt t="156033" x="8693150" y="5613400"/>
          <p14:tracePt t="156041" x="8699500" y="5613400"/>
          <p14:tracePt t="156049" x="8705850" y="5613400"/>
          <p14:tracePt t="156057" x="8712200" y="5613400"/>
          <p14:tracePt t="156072" x="8724900" y="5600700"/>
          <p14:tracePt t="156088" x="8724900" y="5588000"/>
          <p14:tracePt t="156105" x="8724900" y="5581650"/>
          <p14:tracePt t="156122" x="8724900" y="5556250"/>
          <p14:tracePt t="156138" x="8724900" y="5537200"/>
          <p14:tracePt t="156155" x="8724900" y="5530850"/>
          <p14:tracePt t="156172" x="8724900" y="5511800"/>
          <p14:tracePt t="156188" x="8724900" y="5505450"/>
          <p14:tracePt t="156205" x="8718550" y="5492750"/>
          <p14:tracePt t="156222" x="8712200" y="5492750"/>
          <p14:tracePt t="156673" x="8705850" y="5486400"/>
          <p14:tracePt t="156691" x="8699500" y="5486400"/>
          <p14:tracePt t="156699" x="8693150" y="5486400"/>
          <p14:tracePt t="156714" x="8686800" y="5486400"/>
          <p14:tracePt t="156723" x="8680450" y="5486400"/>
          <p14:tracePt t="156745" x="8674100" y="5486400"/>
          <p14:tracePt t="156754" x="8667750" y="5486400"/>
          <p14:tracePt t="156771" x="8661400" y="5486400"/>
          <p14:tracePt t="156788" x="8648700" y="5486400"/>
          <p14:tracePt t="156821" x="8642350" y="5486400"/>
          <p14:tracePt t="156838" x="8636000" y="5486400"/>
          <p14:tracePt t="156854" x="8629650" y="5486400"/>
          <p14:tracePt t="156871" x="8623300" y="5505450"/>
          <p14:tracePt t="156905" x="8616950" y="5518150"/>
          <p14:tracePt t="156921" x="8610600" y="5530850"/>
          <p14:tracePt t="156938" x="8610600" y="5549900"/>
          <p14:tracePt t="156955" x="8610600" y="5556250"/>
          <p14:tracePt t="156971" x="8610600" y="5562600"/>
          <p14:tracePt t="156987" x="8610600" y="5581650"/>
          <p14:tracePt t="157021" x="8616950" y="5600700"/>
          <p14:tracePt t="157037" x="8623300" y="5600700"/>
          <p14:tracePt t="157057" x="8623300" y="5607050"/>
          <p14:tracePt t="157251" x="8629650" y="5607050"/>
          <p14:tracePt t="157258" x="8636000" y="5607050"/>
          <p14:tracePt t="157274" x="8642350" y="5600700"/>
          <p14:tracePt t="157289" x="8655050" y="5588000"/>
          <p14:tracePt t="157304" x="8655050" y="5575300"/>
          <p14:tracePt t="157321" x="8661400" y="5568950"/>
          <p14:tracePt t="157337" x="8667750" y="5556250"/>
          <p14:tracePt t="157354" x="8667750" y="5549900"/>
          <p14:tracePt t="157371" x="8667750" y="5537200"/>
          <p14:tracePt t="157388" x="8667750" y="5530850"/>
          <p14:tracePt t="157409" x="8667750" y="5524500"/>
          <p14:tracePt t="157441" x="8667750" y="5518150"/>
          <p14:tracePt t="157480" x="8674100" y="5505450"/>
          <p14:tracePt t="157688" x="0" y="0"/>
        </p14:tracePtLst>
        <p14:tracePtLst>
          <p14:tracePt t="158140" x="8331200" y="5511800"/>
          <p14:tracePt t="158187" x="8331200" y="5518150"/>
          <p14:tracePt t="158194" x="8331200" y="5524500"/>
          <p14:tracePt t="158204" x="8331200" y="5530850"/>
          <p14:tracePt t="158222" x="8331200" y="5543550"/>
          <p14:tracePt t="158238" x="8331200" y="5568950"/>
          <p14:tracePt t="158271" x="8337550" y="5581650"/>
          <p14:tracePt t="158331" x="8343900" y="5581650"/>
          <p14:tracePt t="158354" x="8350250" y="5581650"/>
          <p14:tracePt t="158362" x="8362950" y="5581650"/>
          <p14:tracePt t="158378" x="8369300" y="5575300"/>
          <p14:tracePt t="158388" x="8375650" y="5575300"/>
          <p14:tracePt t="158405" x="8382000" y="5556250"/>
          <p14:tracePt t="158422" x="8388350" y="5537200"/>
          <p14:tracePt t="158439" x="8394700" y="5518150"/>
          <p14:tracePt t="158460" x="8394700" y="5511800"/>
          <p14:tracePt t="158472" x="8394700" y="5505450"/>
          <p14:tracePt t="158489" x="8401050" y="5486400"/>
          <p14:tracePt t="158744" x="0" y="0"/>
        </p14:tracePtLst>
        <p14:tracePtLst>
          <p14:tracePt t="159956" x="8318500" y="5441950"/>
          <p14:tracePt t="159978" x="8318500" y="5454650"/>
          <p14:tracePt t="159985" x="8318500" y="5467350"/>
          <p14:tracePt t="159993" x="8324850" y="5480050"/>
          <p14:tracePt t="160003" x="8324850" y="5486400"/>
          <p14:tracePt t="160021" x="8343900" y="5505450"/>
          <p14:tracePt t="160024" x="8350250" y="5511800"/>
          <p14:tracePt t="160037" x="8350250" y="5518150"/>
          <p14:tracePt t="160042" x="8362950" y="5518150"/>
          <p14:tracePt t="160053" x="8369300" y="5524500"/>
          <p14:tracePt t="160070" x="8375650" y="5537200"/>
          <p14:tracePt t="160073" x="8382000" y="5537200"/>
          <p14:tracePt t="160087" x="8388350" y="5543550"/>
          <p14:tracePt t="160104" x="8413750" y="5549900"/>
          <p14:tracePt t="160120" x="8420100" y="5549900"/>
          <p14:tracePt t="160137" x="8439150" y="5549900"/>
          <p14:tracePt t="160154" x="8445500" y="5549900"/>
          <p14:tracePt t="160171" x="8451850" y="5549900"/>
          <p14:tracePt t="160187" x="8451850" y="5537200"/>
          <p14:tracePt t="160204" x="8451850" y="5518150"/>
          <p14:tracePt t="160221" x="8451850" y="5505450"/>
          <p14:tracePt t="160237" x="8451850" y="5499100"/>
          <p14:tracePt t="160425" x="0" y="0"/>
        </p14:tracePtLst>
        <p14:tracePtLst>
          <p14:tracePt t="161282" x="2000250" y="2178050"/>
          <p14:tracePt t="161426" x="2000250" y="2165350"/>
          <p14:tracePt t="161442" x="2000250" y="2159000"/>
          <p14:tracePt t="161450" x="1993900" y="2139950"/>
          <p14:tracePt t="161458" x="1993900" y="2133600"/>
          <p14:tracePt t="161470" x="1987550" y="2127250"/>
          <p14:tracePt t="161487" x="1987550" y="2120900"/>
          <p14:tracePt t="161503" x="1987550" y="2114550"/>
          <p14:tracePt t="161698" x="1981200" y="2139950"/>
          <p14:tracePt t="161706" x="1974850" y="2159000"/>
          <p14:tracePt t="161721" x="1974850" y="2178050"/>
          <p14:tracePt t="161736" x="1974850" y="2190750"/>
          <p14:tracePt t="161753" x="1974850" y="2197100"/>
          <p14:tracePt t="161859" x="1974850" y="2190750"/>
          <p14:tracePt t="161865" x="1974850" y="2171700"/>
          <p14:tracePt t="161875" x="1974850" y="2152650"/>
          <p14:tracePt t="161887" x="1974850" y="2146300"/>
          <p14:tracePt t="161904" x="1974850" y="2108200"/>
          <p14:tracePt t="161920" x="1974850" y="2095500"/>
          <p14:tracePt t="161936" x="1974850" y="2089150"/>
          <p14:tracePt t="162010" x="1981200" y="2089150"/>
          <p14:tracePt t="162018" x="1981200" y="2101850"/>
          <p14:tracePt t="162026" x="1981200" y="2114550"/>
          <p14:tracePt t="162036" x="1981200" y="2120900"/>
          <p14:tracePt t="162053" x="1981200" y="2146300"/>
          <p14:tracePt t="162069" x="1981200" y="2152650"/>
          <p14:tracePt t="162086" x="1981200" y="2159000"/>
          <p14:tracePt t="162088" x="1981200" y="2165350"/>
          <p14:tracePt t="162102" x="1981200" y="2171700"/>
          <p14:tracePt t="162199" x="1987550" y="2171700"/>
          <p14:tracePt t="162207" x="1987550" y="2165350"/>
          <p14:tracePt t="162223" x="1993900" y="2146300"/>
          <p14:tracePt t="162248" x="1993900" y="2139950"/>
          <p14:tracePt t="162255" x="1993900" y="2133600"/>
          <p14:tracePt t="162337" x="1993900" y="2139950"/>
          <p14:tracePt t="162345" x="2000250" y="2152650"/>
          <p14:tracePt t="162353" x="2000250" y="2159000"/>
          <p14:tracePt t="162370" x="2000250" y="2165350"/>
          <p14:tracePt t="162386" x="2000250" y="2171700"/>
          <p14:tracePt t="162474" x="2000250" y="2165350"/>
          <p14:tracePt t="162481" x="2006600" y="2146300"/>
          <p14:tracePt t="162489" x="2012950" y="2133600"/>
          <p14:tracePt t="162503" x="2012950" y="2120900"/>
          <p14:tracePt t="162520" x="2012950" y="2101850"/>
          <p14:tracePt t="162536" x="2012950" y="2095500"/>
          <p14:tracePt t="162610" x="2012950" y="2101850"/>
          <p14:tracePt t="162617" x="2012950" y="2114550"/>
          <p14:tracePt t="162626" x="2012950" y="2127250"/>
          <p14:tracePt t="162642" x="2012950" y="2133600"/>
          <p14:tracePt t="162652" x="2012950" y="2139950"/>
          <p14:tracePt t="162745" x="2012950" y="2133600"/>
          <p14:tracePt t="162753" x="2012950" y="2120900"/>
          <p14:tracePt t="162761" x="2012950" y="2108200"/>
          <p14:tracePt t="162777" x="2012950" y="2101850"/>
          <p14:tracePt t="162786" x="2012950" y="2095500"/>
          <p14:tracePt t="162923" x="2012950" y="2101850"/>
          <p14:tracePt t="162939" x="2012950" y="2114550"/>
          <p14:tracePt t="162947" x="2012950" y="2120900"/>
          <p14:tracePt t="162958" x="2012950" y="2133600"/>
          <p14:tracePt t="162969" x="2012950" y="2152650"/>
          <p14:tracePt t="162986" x="2012950" y="2165350"/>
          <p14:tracePt t="163140" x="2012950" y="2159000"/>
          <p14:tracePt t="163156" x="2012950" y="2152650"/>
          <p14:tracePt t="163163" x="2012950" y="2146300"/>
          <p14:tracePt t="163177" x="2012950" y="2139950"/>
          <p14:tracePt t="163312" x="0" y="0"/>
        </p14:tracePtLst>
        <p14:tracePtLst>
          <p14:tracePt t="163747" x="1949450" y="2012950"/>
          <p14:tracePt t="163811" x="1949450" y="2019300"/>
          <p14:tracePt t="163821" x="1949450" y="2038350"/>
          <p14:tracePt t="163836" x="1949450" y="2070100"/>
          <p14:tracePt t="163853" x="1949450" y="2114550"/>
          <p14:tracePt t="163857" x="1949450" y="2133600"/>
          <p14:tracePt t="163869" x="1949450" y="2146300"/>
          <p14:tracePt t="163885" x="1949450" y="2171700"/>
          <p14:tracePt t="163888" x="1949450" y="2190750"/>
          <p14:tracePt t="163902" x="1955800" y="2203450"/>
          <p14:tracePt t="163920" x="1962150" y="2228850"/>
          <p14:tracePt t="163970" x="1968500" y="2235200"/>
          <p14:tracePt t="164018" x="1974850" y="2235200"/>
          <p14:tracePt t="164027" x="1981200" y="2235200"/>
          <p14:tracePt t="164036" x="1987550" y="2235200"/>
          <p14:tracePt t="164052" x="1993900" y="2222500"/>
          <p14:tracePt t="164069" x="2006600" y="2203450"/>
          <p14:tracePt t="164085" x="2012950" y="2184400"/>
          <p14:tracePt t="164089" x="2019300" y="2171700"/>
          <p14:tracePt t="164105" x="2019300" y="2159000"/>
          <p14:tracePt t="164118" x="2019300" y="2152650"/>
          <p14:tracePt t="164136" x="2019300" y="2139950"/>
          <p14:tracePt t="164152" x="2019300" y="2127250"/>
          <p14:tracePt t="164168" x="2019300" y="2120900"/>
          <p14:tracePt t="164186" x="2019300" y="2114550"/>
          <p14:tracePt t="164219" x="2012950" y="2114550"/>
          <p14:tracePt t="164289" x="2006600" y="2139950"/>
          <p14:tracePt t="164298" x="2006600" y="2146300"/>
          <p14:tracePt t="164305" x="2006600" y="2159000"/>
          <p14:tracePt t="164318" x="2000250" y="2178050"/>
          <p14:tracePt t="164447" x="2000250" y="2165350"/>
          <p14:tracePt t="164456" x="2000250" y="2159000"/>
          <p14:tracePt t="164463" x="2000250" y="2146300"/>
          <p14:tracePt t="164471" x="1993900" y="2127250"/>
          <p14:tracePt t="164776" x="0" y="0"/>
        </p14:tracePtLst>
        <p14:tracePtLst>
          <p14:tracePt t="165778" x="8820150" y="5492750"/>
          <p14:tracePt t="165786" x="8820150" y="5499100"/>
          <p14:tracePt t="165794" x="8826500" y="5511800"/>
          <p14:tracePt t="165818" x="8826500" y="5518150"/>
          <p14:tracePt t="165827" x="8826500" y="5524500"/>
          <p14:tracePt t="165835" x="8832850" y="5530850"/>
          <p14:tracePt t="165852" x="8832850" y="5543550"/>
          <p14:tracePt t="165868" x="8839200" y="5556250"/>
          <p14:tracePt t="165885" x="8839200" y="5562600"/>
          <p14:tracePt t="165902" x="8839200" y="5575300"/>
          <p14:tracePt t="165918" x="8851900" y="5594350"/>
          <p14:tracePt t="165936" x="8864600" y="5600700"/>
          <p14:tracePt t="166010" x="8870950" y="5600700"/>
          <p14:tracePt t="166018" x="8877300" y="5600700"/>
          <p14:tracePt t="166026" x="8890000" y="5600700"/>
          <p14:tracePt t="166035" x="8902700" y="5600700"/>
          <p14:tracePt t="166053" x="8921750" y="5594350"/>
          <p14:tracePt t="166068" x="8928100" y="5588000"/>
          <p14:tracePt t="166085" x="8940800" y="5581650"/>
          <p14:tracePt t="166102" x="8947150" y="5568950"/>
          <p14:tracePt t="166123" x="8947150" y="5562600"/>
          <p14:tracePt t="166282" x="8947150" y="5556250"/>
          <p14:tracePt t="166290" x="8947150" y="5549900"/>
          <p14:tracePt t="166302" x="8947150" y="5543550"/>
          <p14:tracePt t="166319" x="8940800" y="5530850"/>
          <p14:tracePt t="166324" x="8934450" y="5530850"/>
          <p14:tracePt t="166335" x="8934450" y="5524500"/>
          <p14:tracePt t="166352" x="8921750" y="5511800"/>
          <p14:tracePt t="166368" x="8909050" y="5499100"/>
          <p14:tracePt t="166384" x="8902700" y="5492750"/>
          <p14:tracePt t="166539" x="8896350" y="5492750"/>
          <p14:tracePt t="166554" x="8890000" y="5492750"/>
          <p14:tracePt t="166570" x="8883650" y="5492750"/>
          <p14:tracePt t="166595" x="8877300" y="5505450"/>
          <p14:tracePt t="166611" x="8870950" y="5518150"/>
          <p14:tracePt t="166619" x="8864600" y="5524500"/>
          <p14:tracePt t="166634" x="8858250" y="5543550"/>
          <p14:tracePt t="166652" x="8858250" y="5556250"/>
          <p14:tracePt t="166667" x="8858250" y="5568950"/>
          <p14:tracePt t="166684" x="8858250" y="5575300"/>
          <p14:tracePt t="166701" x="8858250" y="5588000"/>
          <p14:tracePt t="166717" x="8858250" y="5607050"/>
          <p14:tracePt t="166734" x="8858250" y="5613400"/>
          <p14:tracePt t="166752" x="8858250" y="5626100"/>
          <p14:tracePt t="166768" x="8858250" y="5632450"/>
          <p14:tracePt t="166824" x="8864600" y="5638800"/>
          <p14:tracePt t="166930" x="8870950" y="5638800"/>
          <p14:tracePt t="166946" x="8870950" y="5632450"/>
          <p14:tracePt t="166953" x="8870950" y="5619750"/>
          <p14:tracePt t="166954" x="0" y="0"/>
        </p14:tracePtLst>
        <p14:tracePtLst>
          <p14:tracePt t="167612" x="6375400" y="5372100"/>
          <p14:tracePt t="167676" x="6375400" y="5378450"/>
          <p14:tracePt t="167698" x="6381750" y="5378450"/>
          <p14:tracePt t="167706" x="6394450" y="5384800"/>
          <p14:tracePt t="167719" x="6419850" y="5391150"/>
          <p14:tracePt t="167734" x="6483350" y="5397500"/>
          <p14:tracePt t="167751" x="6604000" y="5397500"/>
          <p14:tracePt t="167753" x="6667500" y="5397500"/>
          <p14:tracePt t="167769" x="6781800" y="5397500"/>
          <p14:tracePt t="167784" x="6851650" y="5397500"/>
          <p14:tracePt t="167800" x="6883400" y="5397500"/>
          <p14:tracePt t="167817" x="6889750" y="5397500"/>
          <p14:tracePt t="167905" x="0" y="0"/>
        </p14:tracePtLst>
        <p14:tracePtLst>
          <p14:tracePt t="168873" x="8909050" y="5486400"/>
          <p14:tracePt t="168889" x="8902700" y="5486400"/>
          <p14:tracePt t="168929" x="8890000" y="5486400"/>
          <p14:tracePt t="168939" x="8883650" y="5492750"/>
          <p14:tracePt t="168946" x="8877300" y="5505450"/>
          <p14:tracePt t="168957" x="8870950" y="5518150"/>
          <p14:tracePt t="168968" x="8864600" y="5537200"/>
          <p14:tracePt t="168984" x="8851900" y="5562600"/>
          <p14:tracePt t="169001" x="8851900" y="5575300"/>
          <p14:tracePt t="169018" x="8851900" y="5594350"/>
          <p14:tracePt t="169033" x="8851900" y="5613400"/>
          <p14:tracePt t="169051" x="8851900" y="5626100"/>
          <p14:tracePt t="169067" x="8858250" y="5645150"/>
          <p14:tracePt t="169083" x="8877300" y="5651500"/>
          <p14:tracePt t="169100" x="8896350" y="5664200"/>
          <p14:tracePt t="169117" x="8909050" y="5664200"/>
          <p14:tracePt t="169133" x="8947150" y="5664200"/>
          <p14:tracePt t="169150" x="8966200" y="5664200"/>
          <p14:tracePt t="169153" x="8972550" y="5664200"/>
          <p14:tracePt t="169167" x="8978900" y="5664200"/>
          <p14:tracePt t="169183" x="8991600" y="5664200"/>
          <p14:tracePt t="169200" x="8997950" y="5651500"/>
          <p14:tracePt t="169217" x="8997950" y="5645150"/>
          <p14:tracePt t="169234" x="8997950" y="5619750"/>
          <p14:tracePt t="169250" x="8997950" y="5594350"/>
          <p14:tracePt t="169268" x="8991600" y="5575300"/>
          <p14:tracePt t="169284" x="8966200" y="5549900"/>
          <p14:tracePt t="169300" x="8928100" y="5524500"/>
          <p14:tracePt t="169317" x="8902700" y="5505450"/>
          <p14:tracePt t="169333" x="8870950" y="5492750"/>
          <p14:tracePt t="169367" x="8864600" y="5492750"/>
          <p14:tracePt t="169441" x="8858250" y="5492750"/>
          <p14:tracePt t="169688" x="0" y="0"/>
        </p14:tracePtLst>
        <p14:tracePtLst>
          <p14:tracePt t="172186" x="3219450" y="2679700"/>
          <p14:tracePt t="172418" x="3225800" y="2679700"/>
          <p14:tracePt t="172426" x="3232150" y="2679700"/>
          <p14:tracePt t="172434" x="3238500" y="2679700"/>
          <p14:tracePt t="172449" x="3263900" y="2679700"/>
          <p14:tracePt t="172466" x="3295650" y="2679700"/>
          <p14:tracePt t="172483" x="3340100" y="2679700"/>
          <p14:tracePt t="172500" x="3378200" y="2679700"/>
          <p14:tracePt t="172517" x="3409950" y="2679700"/>
          <p14:tracePt t="172520" x="3429000" y="2679700"/>
          <p14:tracePt t="172532" x="3441700" y="2679700"/>
          <p14:tracePt t="172549" x="3473450" y="2679700"/>
          <p14:tracePt t="172567" x="3486150" y="2679700"/>
          <p14:tracePt t="172570" x="3492500" y="2679700"/>
          <p14:tracePt t="172618" x="3498850" y="2679700"/>
          <p14:tracePt t="172665" x="3505200" y="2679700"/>
          <p14:tracePt t="172722" x="3511550" y="2679700"/>
          <p14:tracePt t="172738" x="3517900" y="2679700"/>
          <p14:tracePt t="172744" x="3524250" y="2679700"/>
          <p14:tracePt t="172760" x="3530600" y="2679700"/>
          <p14:tracePt t="172768" x="3536950" y="2679700"/>
          <p14:tracePt t="173672" x="3543300" y="2679700"/>
          <p14:tracePt t="173681" x="3549650" y="2679700"/>
          <p14:tracePt t="173698" x="3556000" y="2679700"/>
          <p14:tracePt t="173720" x="3562350" y="2679700"/>
          <p14:tracePt t="173744" x="3568700" y="2673350"/>
          <p14:tracePt t="174072" x="0" y="0"/>
        </p14:tracePtLst>
        <p14:tracePtLst>
          <p14:tracePt t="174874" x="1435100" y="2146300"/>
          <p14:tracePt t="175024" x="1441450" y="2146300"/>
          <p14:tracePt t="175034" x="1447800" y="2146300"/>
          <p14:tracePt t="175048" x="1454150" y="2146300"/>
          <p14:tracePt t="175064" x="1460500" y="2146300"/>
          <p14:tracePt t="175072" x="1473200" y="2146300"/>
          <p14:tracePt t="175081" x="1479550" y="2146300"/>
          <p14:tracePt t="175098" x="1492250" y="2146300"/>
          <p14:tracePt t="175115" x="1511300" y="2146300"/>
          <p14:tracePt t="175131" x="1517650" y="2146300"/>
          <p14:tracePt t="175148" x="1524000" y="2146300"/>
          <p14:tracePt t="175265" x="0" y="0"/>
        </p14:tracePtLst>
        <p14:tracePtLst>
          <p14:tracePt t="176074" x="1962150" y="2203450"/>
          <p14:tracePt t="176194" x="1974850" y="2203450"/>
          <p14:tracePt t="176202" x="1993900" y="2203450"/>
          <p14:tracePt t="176214" x="2019300" y="2203450"/>
          <p14:tracePt t="176233" x="2095500" y="2203450"/>
          <p14:tracePt t="176249" x="2171700" y="2203450"/>
          <p14:tracePt t="176266" x="2279650" y="2203450"/>
          <p14:tracePt t="176282" x="2419350" y="2209800"/>
          <p14:tracePt t="176299" x="2514600" y="2216150"/>
          <p14:tracePt t="176315" x="2546350" y="2216150"/>
          <p14:tracePt t="176331" x="2552700" y="2216150"/>
          <p14:tracePt t="176458" x="0" y="0"/>
        </p14:tracePtLst>
        <p14:tracePtLst>
          <p14:tracePt t="177010" x="3295650" y="2654300"/>
          <p14:tracePt t="177089" x="0" y="0"/>
        </p14:tracePtLst>
        <p14:tracePtLst>
          <p14:tracePt t="181843" x="1365250" y="2755900"/>
          <p14:tracePt t="181849" x="1365250" y="2762250"/>
          <p14:tracePt t="181863" x="1365250" y="2768600"/>
          <p14:tracePt t="181880" x="1365250" y="2800350"/>
          <p14:tracePt t="181896" x="1365250" y="2819400"/>
          <p14:tracePt t="181912" x="1365250" y="2838450"/>
          <p14:tracePt t="181929" x="1365250" y="2870200"/>
          <p14:tracePt t="181946" x="1377950" y="2889250"/>
          <p14:tracePt t="181962" x="1403350" y="2914650"/>
          <p14:tracePt t="181979" x="1447800" y="2940050"/>
          <p14:tracePt t="181995" x="1492250" y="2959100"/>
          <p14:tracePt t="182012" x="1536700" y="2965450"/>
          <p14:tracePt t="182029" x="1568450" y="2965450"/>
          <p14:tracePt t="182046" x="1574800" y="2965450"/>
          <p14:tracePt t="182063" x="1587500" y="2965450"/>
          <p14:tracePt t="182080" x="1587500" y="2946400"/>
          <p14:tracePt t="182096" x="1587500" y="2927350"/>
          <p14:tracePt t="182114" x="1587500" y="2914650"/>
          <p14:tracePt t="182129" x="1587500" y="2889250"/>
          <p14:tracePt t="182146" x="1568450" y="2863850"/>
          <p14:tracePt t="182162" x="1543050" y="2844800"/>
          <p14:tracePt t="182179" x="1536700" y="2832100"/>
          <p14:tracePt t="182736" x="0" y="0"/>
        </p14:tracePtLst>
        <p14:tracePtLst>
          <p14:tracePt t="183732" x="8382000" y="5791200"/>
          <p14:tracePt t="183832" x="0" y="0"/>
        </p14:tracePtLst>
        <p14:tracePtLst>
          <p14:tracePt t="186216" x="3155950" y="2921000"/>
          <p14:tracePt t="186375" x="3162300" y="2921000"/>
          <p14:tracePt t="186383" x="3175000" y="2921000"/>
          <p14:tracePt t="186394" x="3194050" y="2921000"/>
          <p14:tracePt t="186410" x="3225800" y="2921000"/>
          <p14:tracePt t="186427" x="3263900" y="2921000"/>
          <p14:tracePt t="186444" x="3302000" y="2921000"/>
          <p14:tracePt t="186460" x="3321050" y="2921000"/>
          <p14:tracePt t="186477" x="3333750" y="2921000"/>
          <p14:tracePt t="186494" x="3352800" y="2921000"/>
          <p14:tracePt t="186510" x="3365500" y="2921000"/>
          <p14:tracePt t="186527" x="3378200" y="2921000"/>
          <p14:tracePt t="186544" x="3384550" y="2921000"/>
          <p14:tracePt t="186616" x="3390900" y="2921000"/>
          <p14:tracePt t="186631" x="3397250" y="2921000"/>
          <p14:tracePt t="186656" x="3403600" y="2921000"/>
          <p14:tracePt t="186673" x="3409950" y="2921000"/>
          <p14:tracePt t="186680" x="3416300" y="2921000"/>
          <p14:tracePt t="186713" x="3422650" y="2921000"/>
          <p14:tracePt t="186720" x="3429000" y="2921000"/>
          <p14:tracePt t="186744" x="3435350" y="2921000"/>
          <p14:tracePt t="186752" x="3441700" y="2921000"/>
          <p14:tracePt t="186760" x="3448050" y="2921000"/>
          <p14:tracePt t="186923" x="3435350" y="2921000"/>
          <p14:tracePt t="186930" x="3422650" y="2921000"/>
          <p14:tracePt t="186944" x="3390900" y="2921000"/>
          <p14:tracePt t="186961" x="3378200" y="2921000"/>
          <p14:tracePt t="186977" x="3371850" y="2921000"/>
          <p14:tracePt t="187008" x="3365500" y="2921000"/>
          <p14:tracePt t="187025" x="3359150" y="2921000"/>
          <p14:tracePt t="187041" x="3352800" y="2921000"/>
          <p14:tracePt t="187048" x="3346450" y="2921000"/>
          <p14:tracePt t="187061" x="3340100" y="2921000"/>
          <p14:tracePt t="187077" x="3333750" y="2921000"/>
          <p14:tracePt t="187094" x="3314700" y="2921000"/>
          <p14:tracePt t="187111" x="3289300" y="2921000"/>
          <p14:tracePt t="187128" x="3276600" y="2921000"/>
          <p14:tracePt t="187144" x="3257550" y="2921000"/>
          <p14:tracePt t="187160" x="3232150" y="2921000"/>
          <p14:tracePt t="187194" x="3225800" y="2921000"/>
          <p14:tracePt t="187312" x="0" y="0"/>
        </p14:tracePtLst>
        <p14:tracePtLst>
          <p14:tracePt t="187992" x="3149600" y="2946400"/>
          <p14:tracePt t="188152" x="0" y="0"/>
        </p14:tracePtLst>
        <p14:tracePtLst>
          <p14:tracePt t="191010" x="6292850" y="5797550"/>
          <p14:tracePt t="191057" x="6299200" y="5797550"/>
          <p14:tracePt t="191065" x="6305550" y="5797550"/>
          <p14:tracePt t="191076" x="6330950" y="5803900"/>
          <p14:tracePt t="191093" x="6375400" y="5810250"/>
          <p14:tracePt t="191109" x="6489700" y="5829300"/>
          <p14:tracePt t="191112" x="6572250" y="5835650"/>
          <p14:tracePt t="191125" x="6667500" y="5842000"/>
          <p14:tracePt t="191142" x="6877050" y="5842000"/>
          <p14:tracePt t="191159" x="7194550" y="5842000"/>
          <p14:tracePt t="191176" x="7340600" y="5842000"/>
          <p14:tracePt t="191192" x="7461250" y="5842000"/>
          <p14:tracePt t="191209" x="7562850" y="5842000"/>
          <p14:tracePt t="191226" x="7683500" y="5842000"/>
          <p14:tracePt t="191242" x="7804150" y="5854700"/>
          <p14:tracePt t="191259" x="7899400" y="5867400"/>
          <p14:tracePt t="191276" x="7969250" y="5880100"/>
          <p14:tracePt t="191292" x="8026400" y="5886450"/>
          <p14:tracePt t="191309" x="8102600" y="5892800"/>
          <p14:tracePt t="191312" x="8140700" y="5905500"/>
          <p14:tracePt t="191326" x="8185150" y="5911850"/>
          <p14:tracePt t="191330" x="8235950" y="5918200"/>
          <p14:tracePt t="191344" x="8337550" y="5924550"/>
          <p14:tracePt t="191360" x="8420100" y="5930900"/>
          <p14:tracePt t="191376" x="8528050" y="5930900"/>
          <p14:tracePt t="191393" x="8636000" y="5930900"/>
          <p14:tracePt t="191409" x="8731250" y="5930900"/>
          <p14:tracePt t="191426" x="8839200" y="5943600"/>
          <p14:tracePt t="191443" x="8947150" y="5943600"/>
          <p14:tracePt t="191459" x="9029700" y="5943600"/>
          <p14:tracePt t="191476" x="9086850" y="5943600"/>
          <p14:tracePt t="191492" x="9137650" y="5943600"/>
          <p14:tracePt t="191509" x="9182100" y="5943600"/>
          <p14:tracePt t="191526" x="9232900" y="5943600"/>
          <p14:tracePt t="191528" x="9258300" y="5943600"/>
          <p14:tracePt t="191542" x="9271000" y="5943600"/>
          <p14:tracePt t="191560" x="9334500" y="5943600"/>
          <p14:tracePt t="191577" x="9385300" y="5943600"/>
          <p14:tracePt t="191593" x="9429750" y="5943600"/>
          <p14:tracePt t="191610" x="9480550" y="5943600"/>
          <p14:tracePt t="191626" x="9518650" y="5943600"/>
          <p14:tracePt t="191643" x="9563100" y="5943600"/>
          <p14:tracePt t="191660" x="9582150" y="5943600"/>
          <p14:tracePt t="191676" x="9588500" y="5943600"/>
          <p14:tracePt t="191896" x="0" y="0"/>
        </p14:tracePtLst>
        <p14:tracePtLst>
          <p14:tracePt t="192281" x="9309100" y="5918200"/>
          <p14:tracePt t="192336" x="9328150" y="5918200"/>
          <p14:tracePt t="192345" x="9359900" y="5918200"/>
          <p14:tracePt t="192352" x="9378950" y="5918200"/>
          <p14:tracePt t="192360" x="9417050" y="5918200"/>
          <p14:tracePt t="192375" x="9505950" y="5918200"/>
          <p14:tracePt t="192392" x="9569450" y="5918200"/>
          <p14:tracePt t="192409" x="9626600" y="5918200"/>
          <p14:tracePt t="192426" x="9658350" y="5918200"/>
          <p14:tracePt t="192442" x="9671050" y="5918200"/>
          <p14:tracePt t="192460" x="9677400" y="5918200"/>
          <p14:tracePt t="192608" x="0" y="0"/>
        </p14:tracePtLst>
        <p14:tracePtLst>
          <p14:tracePt t="193666" x="6350000" y="5791200"/>
          <p14:tracePt t="193754" x="6356350" y="5791200"/>
          <p14:tracePt t="193761" x="6388100" y="5791200"/>
          <p14:tracePt t="193776" x="6515100" y="5791200"/>
          <p14:tracePt t="193793" x="6750050" y="5791200"/>
          <p14:tracePt t="193808" x="7073900" y="5791200"/>
          <p14:tracePt t="193826" x="7442200" y="5791200"/>
          <p14:tracePt t="193842" x="7670800" y="5791200"/>
          <p14:tracePt t="193859" x="7829550" y="5803900"/>
          <p14:tracePt t="193875" x="7956550" y="5829300"/>
          <p14:tracePt t="193892" x="8089900" y="5854700"/>
          <p14:tracePt t="193908" x="8293100" y="5892800"/>
          <p14:tracePt t="193925" x="8559800" y="5937250"/>
          <p14:tracePt t="193941" x="8813800" y="5969000"/>
          <p14:tracePt t="193944" x="8896350" y="5969000"/>
          <p14:tracePt t="193958" x="8966200" y="5969000"/>
          <p14:tracePt t="193961" x="8997950" y="5969000"/>
          <p14:tracePt t="193975" x="9010650" y="5969000"/>
          <p14:tracePt t="193991" x="9017000" y="5969000"/>
          <p14:tracePt t="194268" x="9023350" y="5969000"/>
          <p14:tracePt t="194274" x="9029700" y="5969000"/>
          <p14:tracePt t="194282" x="9042400" y="5969000"/>
          <p14:tracePt t="194292" x="9067800" y="5969000"/>
          <p14:tracePt t="194309" x="9131300" y="5969000"/>
          <p14:tracePt t="194325" x="9226550" y="5969000"/>
          <p14:tracePt t="194328" x="9283700" y="5969000"/>
          <p14:tracePt t="194342" x="9347200" y="5969000"/>
          <p14:tracePt t="194358" x="9448800" y="5969000"/>
          <p14:tracePt t="194361" x="9493250" y="5969000"/>
          <p14:tracePt t="194376" x="9537700" y="5969000"/>
          <p14:tracePt t="194392" x="9556750" y="5969000"/>
          <p14:tracePt t="194408" x="9563100" y="5969000"/>
          <p14:tracePt t="194425" x="9575800" y="5969000"/>
          <p14:tracePt t="194442" x="9582150" y="5969000"/>
          <p14:tracePt t="195832" x="0" y="0"/>
        </p14:tracePtLst>
        <p14:tracePtLst>
          <p14:tracePt t="197755" x="7156450" y="5759450"/>
          <p14:tracePt t="197810" x="7156450" y="5765800"/>
          <p14:tracePt t="197818" x="7156450" y="5778500"/>
          <p14:tracePt t="197834" x="7156450" y="5784850"/>
          <p14:tracePt t="197849" x="7162800" y="5791200"/>
          <p14:tracePt t="197874" x="7169150" y="5797550"/>
          <p14:tracePt t="197890" x="7175500" y="5803900"/>
          <p14:tracePt t="197898" x="7181850" y="5803900"/>
          <p14:tracePt t="197907" x="7194550" y="5810250"/>
          <p14:tracePt t="197925" x="7226300" y="5816600"/>
          <p14:tracePt t="197942" x="7296150" y="5829300"/>
          <p14:tracePt t="197945" x="7346950" y="5835650"/>
          <p14:tracePt t="197957" x="7404100" y="5848350"/>
          <p14:tracePt t="197974" x="7512050" y="5861050"/>
          <p14:tracePt t="197991" x="7562850" y="5861050"/>
          <p14:tracePt t="197994" x="7569200" y="5861050"/>
          <p14:tracePt t="198008" x="7594600" y="5861050"/>
          <p14:tracePt t="198026" x="7600950" y="5854700"/>
          <p14:tracePt t="198041" x="7607300" y="5842000"/>
          <p14:tracePt t="198057" x="7607300" y="5803900"/>
          <p14:tracePt t="198074" x="7594600" y="5746750"/>
          <p14:tracePt t="198091" x="7562850" y="5702300"/>
          <p14:tracePt t="198108" x="7531100" y="5657850"/>
          <p14:tracePt t="198124" x="7473950" y="5626100"/>
          <p14:tracePt t="198141" x="7429500" y="5613400"/>
          <p14:tracePt t="198144" x="7410450" y="5613400"/>
          <p14:tracePt t="198157" x="7391400" y="5613400"/>
          <p14:tracePt t="198162" x="7378700" y="5613400"/>
          <p14:tracePt t="198174" x="7359650" y="5613400"/>
          <p14:tracePt t="198193" x="7315200" y="5651500"/>
          <p14:tracePt t="198208" x="7289800" y="5702300"/>
          <p14:tracePt t="198224" x="7277100" y="5753100"/>
          <p14:tracePt t="198241" x="7270750" y="5797550"/>
          <p14:tracePt t="198257" x="7277100" y="5835650"/>
          <p14:tracePt t="198274" x="7302500" y="5867400"/>
          <p14:tracePt t="198291" x="7346950" y="5892800"/>
          <p14:tracePt t="198307" x="7423150" y="5911850"/>
          <p14:tracePt t="198323" x="7505700" y="5918200"/>
          <p14:tracePt t="198340" x="7569200" y="5918200"/>
          <p14:tracePt t="198357" x="7607300" y="5911850"/>
          <p14:tracePt t="198374" x="7613650" y="5873750"/>
          <p14:tracePt t="198376" x="7613650" y="5861050"/>
          <p14:tracePt t="198390" x="7613650" y="5848350"/>
          <p14:tracePt t="198393" x="7613650" y="5816600"/>
          <p14:tracePt t="198407" x="7594600" y="5778500"/>
          <p14:tracePt t="198424" x="7562850" y="5753100"/>
          <p14:tracePt t="198440" x="7537450" y="5746750"/>
          <p14:tracePt t="198458" x="7531100" y="5746750"/>
          <p14:tracePt t="198474" x="7518400" y="5746750"/>
          <p14:tracePt t="198506" x="7512050" y="5746750"/>
          <p14:tracePt t="198523" x="7512050" y="5753100"/>
          <p14:tracePt t="198540" x="7524750" y="5765800"/>
          <p14:tracePt t="198557" x="7543800" y="5778500"/>
          <p14:tracePt t="198573" x="7569200" y="5778500"/>
          <p14:tracePt t="198576" x="7588250" y="5778500"/>
          <p14:tracePt t="198590" x="7594600" y="5778500"/>
          <p14:tracePt t="198608" x="7613650" y="5778500"/>
          <p14:tracePt t="198624" x="7620000" y="5778500"/>
          <p14:tracePt t="198641" x="7620000" y="5772150"/>
          <p14:tracePt t="198657" x="7620000" y="5753100"/>
          <p14:tracePt t="198673" x="7588250" y="5746750"/>
          <p14:tracePt t="198690" x="7531100" y="5734050"/>
          <p14:tracePt t="198707" x="7486650" y="5734050"/>
          <p14:tracePt t="198723" x="7454900" y="5734050"/>
          <p14:tracePt t="198740" x="7442200" y="5746750"/>
          <p14:tracePt t="198757" x="7442200" y="5753100"/>
          <p14:tracePt t="198773" x="7442200" y="5759450"/>
          <p14:tracePt t="198790" x="7442200" y="5772150"/>
          <p14:tracePt t="198793" x="7442200" y="5778500"/>
          <p14:tracePt t="198809" x="7454900" y="5778500"/>
          <p14:tracePt t="198824" x="7473950" y="5778500"/>
          <p14:tracePt t="198840" x="7486650" y="5778500"/>
          <p14:tracePt t="198874" x="7493000" y="5778500"/>
          <p14:tracePt t="198890" x="7486650" y="5753100"/>
          <p14:tracePt t="198907" x="7461250" y="5721350"/>
          <p14:tracePt t="198924" x="7410450" y="5695950"/>
          <p14:tracePt t="198940" x="7340600" y="5676900"/>
          <p14:tracePt t="198957" x="7283450" y="5670550"/>
          <p14:tracePt t="198973" x="7251700" y="5670550"/>
          <p14:tracePt t="198990" x="7245350" y="5676900"/>
          <p14:tracePt t="198992" x="7239000" y="5683250"/>
          <p14:tracePt t="199007" x="7232650" y="5689600"/>
          <p14:tracePt t="199024" x="7226300" y="5727700"/>
          <p14:tracePt t="199040" x="7226300" y="5778500"/>
          <p14:tracePt t="199057" x="7251700" y="5816600"/>
          <p14:tracePt t="199073" x="7302500" y="5854700"/>
          <p14:tracePt t="199090" x="7385050" y="5886450"/>
          <p14:tracePt t="199107" x="7442200" y="5892800"/>
          <p14:tracePt t="199124" x="7486650" y="5892800"/>
          <p14:tracePt t="199141" x="7505700" y="5873750"/>
          <p14:tracePt t="199157" x="7512050" y="5842000"/>
          <p14:tracePt t="199173" x="7512050" y="5772150"/>
          <p14:tracePt t="199176" x="7505700" y="5746750"/>
          <p14:tracePt t="199190" x="7493000" y="5721350"/>
          <p14:tracePt t="199207" x="7454900" y="5676900"/>
          <p14:tracePt t="199209" x="7435850" y="5657850"/>
          <p14:tracePt t="199224" x="7391400" y="5638800"/>
          <p14:tracePt t="199240" x="7378700" y="5638800"/>
          <p14:tracePt t="199256" x="7366000" y="5638800"/>
          <p14:tracePt t="199273" x="7346950" y="5664200"/>
          <p14:tracePt t="199290" x="7346950" y="5695950"/>
          <p14:tracePt t="199307" x="7346950" y="5715000"/>
          <p14:tracePt t="199323" x="7353300" y="5734050"/>
          <p14:tracePt t="199340" x="7353300" y="5740400"/>
          <p14:tracePt t="199357" x="7366000" y="5740400"/>
          <p14:tracePt t="199374" x="7372350" y="5740400"/>
          <p14:tracePt t="199390" x="7385050" y="5740400"/>
          <p14:tracePt t="199393" x="7385050" y="5734050"/>
          <p14:tracePt t="199407" x="7385050" y="5721350"/>
          <p14:tracePt t="199424" x="7372350" y="5683250"/>
          <p14:tracePt t="199440" x="7366000" y="5676900"/>
          <p14:tracePt t="199457" x="7359650" y="5670550"/>
          <p14:tracePt t="199481" x="7346950" y="5670550"/>
          <p14:tracePt t="199490" x="7346950" y="5676900"/>
          <p14:tracePt t="199506" x="7346950" y="5702300"/>
          <p14:tracePt t="199523" x="7346950" y="5734050"/>
          <p14:tracePt t="199540" x="7372350" y="5759450"/>
          <p14:tracePt t="199556" x="7416800" y="5778500"/>
          <p14:tracePt t="199573" x="7442200" y="5778500"/>
          <p14:tracePt t="199589" x="7454900" y="5778500"/>
          <p14:tracePt t="199626" x="7454900" y="5772150"/>
          <p14:tracePt t="199641" x="7442200" y="5759450"/>
          <p14:tracePt t="199657" x="7416800" y="5746750"/>
          <p14:tracePt t="199674" x="7404100" y="5746750"/>
          <p14:tracePt t="199690" x="7372350" y="5746750"/>
          <p14:tracePt t="199707" x="7359650" y="5772150"/>
          <p14:tracePt t="199723" x="7346950" y="5791200"/>
          <p14:tracePt t="199740" x="7346950" y="5803900"/>
          <p14:tracePt t="199757" x="7353300" y="5829300"/>
          <p14:tracePt t="199761" x="7359650" y="5835650"/>
          <p14:tracePt t="199773" x="7378700" y="5842000"/>
          <p14:tracePt t="199790" x="7410450" y="5842000"/>
          <p14:tracePt t="199794" x="7435850" y="5842000"/>
          <p14:tracePt t="199807" x="7461250" y="5842000"/>
          <p14:tracePt t="199823" x="7480300" y="5842000"/>
          <p14:tracePt t="199840" x="7486650" y="5835650"/>
          <p14:tracePt t="199857" x="7486650" y="5816600"/>
          <p14:tracePt t="199874" x="7467600" y="5797550"/>
          <p14:tracePt t="199891" x="7442200" y="5784850"/>
          <p14:tracePt t="199907" x="7429500" y="5784850"/>
          <p14:tracePt t="199924" x="7404100" y="5784850"/>
          <p14:tracePt t="199940" x="7397750" y="5797550"/>
          <p14:tracePt t="199944" x="7391400" y="5797550"/>
          <p14:tracePt t="199973" x="7391400" y="5810250"/>
          <p14:tracePt t="200006" x="7391400" y="5816600"/>
          <p14:tracePt t="200023" x="7404100" y="5816600"/>
          <p14:tracePt t="200040" x="7423150" y="5810250"/>
          <p14:tracePt t="200056" x="7435850" y="5803900"/>
          <p14:tracePt t="200073" x="7435850" y="5797550"/>
          <p14:tracePt t="200090" x="7435850" y="5784850"/>
          <p14:tracePt t="200106" x="7423150" y="5772150"/>
          <p14:tracePt t="200145" x="7416800" y="5772150"/>
          <p14:tracePt t="200161" x="7410450" y="5772150"/>
          <p14:tracePt t="200418" x="7410450" y="5778500"/>
          <p14:tracePt t="200434" x="7410450" y="5784850"/>
          <p14:tracePt t="200442" x="7410450" y="5791200"/>
          <p14:tracePt t="200458" x="7410450" y="5803900"/>
          <p14:tracePt t="200473" x="7416800" y="5816600"/>
          <p14:tracePt t="200490" x="7423150" y="5816600"/>
          <p14:tracePt t="200507" x="7442200" y="5816600"/>
          <p14:tracePt t="200523" x="7454900" y="5816600"/>
          <p14:tracePt t="200540" x="7461250" y="5816600"/>
          <p14:tracePt t="200556" x="7473950" y="5816600"/>
          <p14:tracePt t="200573" x="7480300" y="5816600"/>
          <p14:tracePt t="201552" x="0" y="0"/>
        </p14:tracePtLst>
        <p14:tracePtLst>
          <p14:tracePt t="203251" x="6705600" y="6172200"/>
          <p14:tracePt t="203337" x="6724650" y="6172200"/>
          <p14:tracePt t="203345" x="6743700" y="6172200"/>
          <p14:tracePt t="203355" x="6769100" y="6172200"/>
          <p14:tracePt t="203373" x="6883400" y="6184900"/>
          <p14:tracePt t="203389" x="7042150" y="6223000"/>
          <p14:tracePt t="203405" x="7232650" y="6248400"/>
          <p14:tracePt t="203422" x="7480300" y="6254750"/>
          <p14:tracePt t="203438" x="7759700" y="6254750"/>
          <p14:tracePt t="203440" x="7874000" y="6254750"/>
          <p14:tracePt t="203455" x="8045450" y="6254750"/>
          <p14:tracePt t="203472" x="8121650" y="6254750"/>
          <p14:tracePt t="203488" x="8147050" y="6254750"/>
          <p14:tracePt t="203505" x="8172450" y="6254750"/>
          <p14:tracePt t="203521" x="8210550" y="6254750"/>
          <p14:tracePt t="203538" x="8274050" y="6261100"/>
          <p14:tracePt t="203555" x="8324850" y="6267450"/>
          <p14:tracePt t="203572" x="8375650" y="6267450"/>
          <p14:tracePt t="203588" x="8401050" y="6267450"/>
          <p14:tracePt t="203605" x="8407400" y="6267450"/>
          <p14:tracePt t="203622" x="8413750" y="6267450"/>
          <p14:tracePt t="203640" x="8432800" y="6267450"/>
          <p14:tracePt t="203656" x="8464550" y="6267450"/>
          <p14:tracePt t="203672" x="8502650" y="6267450"/>
          <p14:tracePt t="203689" x="8515350" y="6267450"/>
          <p14:tracePt t="203705" x="8521700" y="6267450"/>
          <p14:tracePt t="204680" x="0" y="0"/>
        </p14:tracePtLst>
        <p14:tracePtLst>
          <p14:tracePt t="205698" x="6705600" y="6172200"/>
          <p14:tracePt t="205761" x="6711950" y="6172200"/>
          <p14:tracePt t="205770" x="6724650" y="6172200"/>
          <p14:tracePt t="205778" x="6750050" y="6172200"/>
          <p14:tracePt t="205788" x="6788150" y="6172200"/>
          <p14:tracePt t="205805" x="6959600" y="6172200"/>
          <p14:tracePt t="205822" x="7200900" y="6172200"/>
          <p14:tracePt t="205825" x="7378700" y="6172200"/>
          <p14:tracePt t="205838" x="7550150" y="6172200"/>
          <p14:tracePt t="205855" x="7835900" y="6172200"/>
          <p14:tracePt t="205871" x="8026400" y="6172200"/>
          <p14:tracePt t="205873" x="8089900" y="6172200"/>
          <p14:tracePt t="205888" x="8172450" y="6172200"/>
          <p14:tracePt t="205905" x="8216900" y="6172200"/>
          <p14:tracePt t="205921" x="8242300" y="6172200"/>
          <p14:tracePt t="205938" x="8280400" y="6172200"/>
          <p14:tracePt t="205955" x="8350250" y="6178550"/>
          <p14:tracePt t="205971" x="8420100" y="6191250"/>
          <p14:tracePt t="205988" x="8451850" y="6191250"/>
          <p14:tracePt t="206004" x="8464550" y="6191250"/>
          <p14:tracePt t="206021" x="8470900" y="6191250"/>
          <p14:tracePt t="206281" x="0" y="0"/>
        </p14:tracePtLst>
        <p14:tracePtLst>
          <p14:tracePt t="207458" x="6673850" y="6159500"/>
          <p14:tracePt t="207578" x="6686550" y="6159500"/>
          <p14:tracePt t="207585" x="6699250" y="6159500"/>
          <p14:tracePt t="207594" x="6731000" y="6159500"/>
          <p14:tracePt t="207604" x="6775450" y="6172200"/>
          <p14:tracePt t="207621" x="6915150" y="6184900"/>
          <p14:tracePt t="207638" x="7131050" y="6223000"/>
          <p14:tracePt t="207641" x="7289800" y="6235700"/>
          <p14:tracePt t="207654" x="7429500" y="6242050"/>
          <p14:tracePt t="207672" x="7848600" y="6242050"/>
          <p14:tracePt t="207688" x="8013700" y="6242050"/>
          <p14:tracePt t="207704" x="8083550" y="6242050"/>
          <p14:tracePt t="207720" x="8102600" y="6242050"/>
          <p14:tracePt t="207737" x="8108950" y="6242050"/>
          <p14:tracePt t="207753" x="8134350" y="6242050"/>
          <p14:tracePt t="207771" x="8166100" y="6248400"/>
          <p14:tracePt t="207787" x="8197850" y="6254750"/>
          <p14:tracePt t="207803" x="8229600" y="6254750"/>
          <p14:tracePt t="207820" x="8242300" y="6254750"/>
          <p14:tracePt t="207837" x="8255000" y="6261100"/>
          <p14:tracePt t="207853" x="8280400" y="6261100"/>
          <p14:tracePt t="207870" x="8305800" y="6261100"/>
          <p14:tracePt t="207872" x="8312150" y="6261100"/>
          <p14:tracePt t="207887" x="8324850" y="6261100"/>
          <p14:tracePt t="207904" x="8331200" y="6261100"/>
          <p14:tracePt t="208408" x="0" y="0"/>
        </p14:tracePtLst>
        <p14:tracePtLst>
          <p14:tracePt t="209810" x="7486650" y="5943600"/>
          <p14:tracePt t="209898" x="7486650" y="5949950"/>
          <p14:tracePt t="209906" x="7486650" y="5962650"/>
          <p14:tracePt t="209913" x="7486650" y="5975350"/>
          <p14:tracePt t="209923" x="7486650" y="5994400"/>
          <p14:tracePt t="209937" x="7486650" y="6038850"/>
          <p14:tracePt t="209954" x="7512050" y="6089650"/>
          <p14:tracePt t="209971" x="7537450" y="6134100"/>
          <p14:tracePt t="209987" x="7575550" y="6165850"/>
          <p14:tracePt t="210003" x="7632700" y="6191250"/>
          <p14:tracePt t="210019" x="7677150" y="6203950"/>
          <p14:tracePt t="210036" x="7721600" y="6210300"/>
          <p14:tracePt t="210040" x="7747000" y="6210300"/>
          <p14:tracePt t="210053" x="7759700" y="6210300"/>
          <p14:tracePt t="210069" x="7810500" y="6210300"/>
          <p14:tracePt t="210072" x="7829550" y="6210300"/>
          <p14:tracePt t="210086" x="7848600" y="6203950"/>
          <p14:tracePt t="210103" x="7886700" y="6184900"/>
          <p14:tracePt t="210105" x="7899400" y="6165850"/>
          <p14:tracePt t="210120" x="7912100" y="6127750"/>
          <p14:tracePt t="210136" x="7918450" y="6096000"/>
          <p14:tracePt t="210152" x="7918450" y="6064250"/>
          <p14:tracePt t="210169" x="7918450" y="6019800"/>
          <p14:tracePt t="210186" x="7899400" y="5994400"/>
          <p14:tracePt t="210203" x="7874000" y="5975350"/>
          <p14:tracePt t="210219" x="7842250" y="5962650"/>
          <p14:tracePt t="210236" x="7816850" y="5956300"/>
          <p14:tracePt t="210253" x="7778750" y="5956300"/>
          <p14:tracePt t="210269" x="7721600" y="5962650"/>
          <p14:tracePt t="210286" x="7689850" y="5988050"/>
          <p14:tracePt t="210302" x="7664450" y="6007100"/>
          <p14:tracePt t="210304" x="7658100" y="6019800"/>
          <p14:tracePt t="210319" x="7651750" y="6038850"/>
          <p14:tracePt t="210336" x="7651750" y="6057900"/>
          <p14:tracePt t="210353" x="7651750" y="6083300"/>
          <p14:tracePt t="210369" x="7683500" y="6108700"/>
          <p14:tracePt t="210386" x="7740650" y="6134100"/>
          <p14:tracePt t="210402" x="7842250" y="6165850"/>
          <p14:tracePt t="210419" x="7931150" y="6172200"/>
          <p14:tracePt t="210436" x="7975600" y="6172200"/>
          <p14:tracePt t="210453" x="7994650" y="6172200"/>
          <p14:tracePt t="210457" x="8001000" y="6165850"/>
          <p14:tracePt t="210473" x="8001000" y="6153150"/>
          <p14:tracePt t="210486" x="8001000" y="6146800"/>
          <p14:tracePt t="210504" x="7969250" y="6089650"/>
          <p14:tracePt t="210520" x="7924800" y="6057900"/>
          <p14:tracePt t="210537" x="7874000" y="6038850"/>
          <p14:tracePt t="210553" x="7854950" y="6038850"/>
          <p14:tracePt t="210570" x="7835900" y="6038850"/>
          <p14:tracePt t="210610" x="7835900" y="6045200"/>
          <p14:tracePt t="210620" x="7835900" y="6051550"/>
          <p14:tracePt t="210636" x="7835900" y="6070600"/>
          <p14:tracePt t="210653" x="7835900" y="6102350"/>
          <p14:tracePt t="210656" x="7842250" y="6108700"/>
          <p14:tracePt t="210670" x="7861300" y="6115050"/>
          <p14:tracePt t="210688" x="7886700" y="6121400"/>
          <p14:tracePt t="210704" x="7899400" y="6121400"/>
          <p14:tracePt t="210737" x="7905750" y="6121400"/>
          <p14:tracePt t="210760" x="7905750" y="6108700"/>
          <p14:tracePt t="210769" x="7905750" y="6102350"/>
          <p14:tracePt t="210786" x="7899400" y="6076950"/>
          <p14:tracePt t="210802" x="7854950" y="6057900"/>
          <p14:tracePt t="210819" x="7785100" y="6038850"/>
          <p14:tracePt t="210836" x="7734300" y="6032500"/>
          <p14:tracePt t="210852" x="7708900" y="6032500"/>
          <p14:tracePt t="210869" x="7702550" y="6032500"/>
          <p14:tracePt t="210886" x="7696200" y="6032500"/>
          <p14:tracePt t="210902" x="7696200" y="6038850"/>
          <p14:tracePt t="210920" x="7715250" y="6070600"/>
          <p14:tracePt t="210936" x="7747000" y="6089650"/>
          <p14:tracePt t="210953" x="7797800" y="6096000"/>
          <p14:tracePt t="210969" x="7835900" y="6096000"/>
          <p14:tracePt t="210986" x="7854950" y="6096000"/>
          <p14:tracePt t="211019" x="7854950" y="6089650"/>
          <p14:tracePt t="211036" x="7848600" y="6070600"/>
          <p14:tracePt t="211052" x="7816850" y="6057900"/>
          <p14:tracePt t="211069" x="7772400" y="6045200"/>
          <p14:tracePt t="211086" x="7747000" y="6045200"/>
          <p14:tracePt t="211102" x="7727950" y="6045200"/>
          <p14:tracePt t="211104" x="7721600" y="6051550"/>
          <p14:tracePt t="211119" x="7715250" y="6057900"/>
          <p14:tracePt t="211136" x="7715250" y="6064250"/>
          <p14:tracePt t="211152" x="7715250" y="6076950"/>
          <p14:tracePt t="211169" x="7727950" y="6089650"/>
          <p14:tracePt t="211186" x="7753350" y="6096000"/>
          <p14:tracePt t="211203" x="7791450" y="6096000"/>
          <p14:tracePt t="211219" x="7823200" y="6089650"/>
          <p14:tracePt t="211236" x="7835900" y="6083300"/>
          <p14:tracePt t="211252" x="7842250" y="6076950"/>
          <p14:tracePt t="211270" x="7842250" y="6070600"/>
          <p14:tracePt t="211286" x="7835900" y="6057900"/>
          <p14:tracePt t="211302" x="7829550" y="6057900"/>
          <p14:tracePt t="211319" x="7823200" y="6057900"/>
          <p14:tracePt t="211336" x="7816850" y="6057900"/>
          <p14:tracePt t="211394" x="7816850" y="6064250"/>
          <p14:tracePt t="211473" x="7816850" y="6051550"/>
          <p14:tracePt t="211482" x="7804150" y="6038850"/>
          <p14:tracePt t="211490" x="7797800" y="6019800"/>
          <p14:tracePt t="211503" x="7778750" y="6007100"/>
          <p14:tracePt t="211520" x="7740650" y="5988050"/>
          <p14:tracePt t="211536" x="7708900" y="5988050"/>
          <p14:tracePt t="211552" x="7696200" y="6000750"/>
          <p14:tracePt t="211569" x="7677150" y="6019800"/>
          <p14:tracePt t="211586" x="7670800" y="6038850"/>
          <p14:tracePt t="211619" x="7670800" y="6051550"/>
          <p14:tracePt t="211636" x="7683500" y="6064250"/>
          <p14:tracePt t="211652" x="7727950" y="6076950"/>
          <p14:tracePt t="211669" x="7816850" y="6089650"/>
          <p14:tracePt t="211686" x="7861300" y="6089650"/>
          <p14:tracePt t="211689" x="7880350" y="6089650"/>
          <p14:tracePt t="211703" x="7899400" y="6089650"/>
          <p14:tracePt t="211720" x="7899400" y="6070600"/>
          <p14:tracePt t="211736" x="7867650" y="6032500"/>
          <p14:tracePt t="211752" x="7804150" y="5994400"/>
          <p14:tracePt t="211769" x="7702550" y="5962650"/>
          <p14:tracePt t="211786" x="7620000" y="5956300"/>
          <p14:tracePt t="211802" x="7575550" y="5956300"/>
          <p14:tracePt t="211819" x="7556500" y="5975350"/>
          <p14:tracePt t="211835" x="7556500" y="5981700"/>
          <p14:tracePt t="211852" x="7556500" y="6013450"/>
          <p14:tracePt t="211869" x="7588250" y="6019800"/>
          <p14:tracePt t="211886" x="7645400" y="6032500"/>
          <p14:tracePt t="211902" x="7721600" y="6032500"/>
          <p14:tracePt t="211920" x="7823200" y="6019800"/>
          <p14:tracePt t="211936" x="7848600" y="5994400"/>
          <p14:tracePt t="211953" x="7848600" y="5962650"/>
          <p14:tracePt t="211969" x="7829550" y="5924550"/>
          <p14:tracePt t="211986" x="7791450" y="5899150"/>
          <p14:tracePt t="212002" x="7772400" y="5892800"/>
          <p14:tracePt t="212019" x="7753350" y="5892800"/>
          <p14:tracePt t="212036" x="7721600" y="5905500"/>
          <p14:tracePt t="212039" x="7708900" y="5918200"/>
          <p14:tracePt t="212052" x="7702550" y="5930900"/>
          <p14:tracePt t="212069" x="7689850" y="5975350"/>
          <p14:tracePt t="212086" x="7689850" y="6000750"/>
          <p14:tracePt t="212089" x="7689850" y="6019800"/>
          <p14:tracePt t="212102" x="7696200" y="6032500"/>
          <p14:tracePt t="212119" x="7721600" y="6038850"/>
          <p14:tracePt t="212136" x="7753350" y="6057900"/>
          <p14:tracePt t="212152" x="7759700" y="6057900"/>
          <p14:tracePt t="212209" x="7766050" y="6057900"/>
          <p14:tracePt t="212218" x="7766050" y="6051550"/>
          <p14:tracePt t="212225" x="7766050" y="6045200"/>
          <p14:tracePt t="212235" x="7759700" y="6038850"/>
          <p14:tracePt t="212252" x="7753350" y="6038850"/>
          <p14:tracePt t="212560" x="0" y="0"/>
        </p14:tracePtLst>
        <p14:tracePtLst>
          <p14:tracePt t="213098" x="8604250" y="5937250"/>
          <p14:tracePt t="213154" x="8597900" y="5937250"/>
          <p14:tracePt t="213161" x="8591550" y="5937250"/>
          <p14:tracePt t="213177" x="8591550" y="5943600"/>
          <p14:tracePt t="213187" x="8591550" y="5949950"/>
          <p14:tracePt t="213202" x="8591550" y="5962650"/>
          <p14:tracePt t="213219" x="8591550" y="5975350"/>
          <p14:tracePt t="213236" x="8591550" y="5994400"/>
          <p14:tracePt t="213252" x="8591550" y="6026150"/>
          <p14:tracePt t="213257" x="8591550" y="6051550"/>
          <p14:tracePt t="213269" x="8591550" y="6070600"/>
          <p14:tracePt t="213285" x="8604250" y="6089650"/>
          <p14:tracePt t="213302" x="8616950" y="6108700"/>
          <p14:tracePt t="213305" x="8616950" y="6115050"/>
          <p14:tracePt t="213320" x="8629650" y="6121400"/>
          <p14:tracePt t="213336" x="8636000" y="6127750"/>
          <p14:tracePt t="213352" x="8667750" y="6134100"/>
          <p14:tracePt t="213368" x="8699500" y="6140450"/>
          <p14:tracePt t="213385" x="8731250" y="6140450"/>
          <p14:tracePt t="213402" x="8769350" y="6140450"/>
          <p14:tracePt t="213419" x="8794750" y="6134100"/>
          <p14:tracePt t="213436" x="8813800" y="6121400"/>
          <p14:tracePt t="213453" x="8820150" y="6102350"/>
          <p14:tracePt t="213457" x="8820150" y="6096000"/>
          <p14:tracePt t="213469" x="8820150" y="6083300"/>
          <p14:tracePt t="213486" x="8813800" y="6038850"/>
          <p14:tracePt t="213502" x="8763000" y="6000750"/>
          <p14:tracePt t="213505" x="8737600" y="5981700"/>
          <p14:tracePt t="213520" x="8712200" y="5969000"/>
          <p14:tracePt t="213536" x="8623300" y="5943600"/>
          <p14:tracePt t="213552" x="8604250" y="5943600"/>
          <p14:tracePt t="213569" x="8597900" y="5943600"/>
          <p14:tracePt t="213585" x="8585200" y="5943600"/>
          <p14:tracePt t="213602" x="8572500" y="5962650"/>
          <p14:tracePt t="213619" x="8559800" y="5994400"/>
          <p14:tracePt t="213635" x="8559800" y="6019800"/>
          <p14:tracePt t="213652" x="8559800" y="6064250"/>
          <p14:tracePt t="213668" x="8566150" y="6102350"/>
          <p14:tracePt t="213685" x="8585200" y="6134100"/>
          <p14:tracePt t="213702" x="8591550" y="6146800"/>
          <p14:tracePt t="213704" x="8597900" y="6153150"/>
          <p14:tracePt t="213718" x="8610600" y="6159500"/>
          <p14:tracePt t="213735" x="8623300" y="6159500"/>
          <p14:tracePt t="213752" x="8642350" y="6159500"/>
          <p14:tracePt t="213768" x="8655050" y="6134100"/>
          <p14:tracePt t="213785" x="8667750" y="6096000"/>
          <p14:tracePt t="213802" x="8667750" y="6070600"/>
          <p14:tracePt t="213818" x="8667750" y="6038850"/>
          <p14:tracePt t="213835" x="8655050" y="6007100"/>
          <p14:tracePt t="213851" x="8636000" y="5988050"/>
          <p14:tracePt t="213868" x="8610600" y="5981700"/>
          <p14:tracePt t="213885" x="8604250" y="5981700"/>
          <p14:tracePt t="213901" x="8591550" y="5988050"/>
          <p14:tracePt t="213918" x="8578850" y="6038850"/>
          <p14:tracePt t="213921" x="8578850" y="6057900"/>
          <p14:tracePt t="213936" x="8578850" y="6096000"/>
          <p14:tracePt t="213952" x="8578850" y="6127750"/>
          <p14:tracePt t="213968" x="8585200" y="6127750"/>
          <p14:tracePt t="213985" x="8597900" y="6127750"/>
          <p14:tracePt t="214002" x="8610600" y="6127750"/>
          <p14:tracePt t="214018" x="8623300" y="6127750"/>
          <p14:tracePt t="214035" x="8636000" y="6096000"/>
          <p14:tracePt t="214052" x="8642350" y="6070600"/>
          <p14:tracePt t="214068" x="8642350" y="6038850"/>
          <p14:tracePt t="214085" x="8642350" y="6032500"/>
          <p14:tracePt t="214146" x="8642350" y="6045200"/>
          <p14:tracePt t="214155" x="8648700" y="6070600"/>
          <p14:tracePt t="214161" x="8648700" y="6076950"/>
          <p14:tracePt t="214171" x="8648700" y="6083300"/>
          <p14:tracePt t="214185" x="8661400" y="6096000"/>
          <p14:tracePt t="214202" x="8667750" y="6096000"/>
          <p14:tracePt t="214218" x="8686800" y="6096000"/>
          <p14:tracePt t="214235" x="8712200" y="6096000"/>
          <p14:tracePt t="214251" x="8731250" y="6076950"/>
          <p14:tracePt t="214269" x="8737600" y="6064250"/>
          <p14:tracePt t="214285" x="8737600" y="6045200"/>
          <p14:tracePt t="214301" x="8737600" y="6019800"/>
          <p14:tracePt t="214363" x="8731250" y="6019800"/>
          <p14:tracePt t="214370" x="8724900" y="6026150"/>
          <p14:tracePt t="214387" x="8724900" y="6032500"/>
          <p14:tracePt t="214402" x="8724900" y="6038850"/>
          <p14:tracePt t="214418" x="8724900" y="6045200"/>
          <p14:tracePt t="214449" x="8724900" y="6051550"/>
          <p14:tracePt t="214586" x="8724900" y="6057900"/>
          <p14:tracePt t="214595" x="8718550" y="6070600"/>
          <p14:tracePt t="214611" x="8718550" y="6083300"/>
          <p14:tracePt t="214620" x="8718550" y="6089650"/>
          <p14:tracePt t="214642" x="8718550" y="6096000"/>
          <p14:tracePt t="214657" x="8718550" y="6102350"/>
          <p14:tracePt t="215128" x="0" y="0"/>
        </p14:tracePtLst>
        <p14:tracePtLst>
          <p14:tracePt t="216161" x="6775450" y="6076950"/>
          <p14:tracePt t="216169" x="6769100" y="6083300"/>
          <p14:tracePt t="216234" x="6775450" y="6089650"/>
          <p14:tracePt t="216241" x="6781800" y="6089650"/>
          <p14:tracePt t="216252" x="6794500" y="6089650"/>
          <p14:tracePt t="216269" x="6877050" y="6089650"/>
          <p14:tracePt t="216284" x="7080250" y="6089650"/>
          <p14:tracePt t="216290" x="7226300" y="6089650"/>
          <p14:tracePt t="216302" x="7461250" y="6089650"/>
          <p14:tracePt t="216318" x="8020050" y="6089650"/>
          <p14:tracePt t="216322" x="8299450" y="6089650"/>
          <p14:tracePt t="216334" x="8540750" y="6089650"/>
          <p14:tracePt t="216351" x="8972550" y="6089650"/>
          <p14:tracePt t="216368" x="9150350" y="6096000"/>
          <p14:tracePt t="216384" x="9271000" y="6115050"/>
          <p14:tracePt t="216401" x="9423400" y="6146800"/>
          <p14:tracePt t="216417" x="9652000" y="6191250"/>
          <p14:tracePt t="216434" x="9937750" y="6242050"/>
          <p14:tracePt t="216451" x="10109200" y="6273800"/>
          <p14:tracePt t="216468" x="10153650" y="6273800"/>
          <p14:tracePt t="216485" x="10160000" y="6273800"/>
          <p14:tracePt t="216608" x="0" y="0"/>
        </p14:tracePtLst>
        <p14:tracePtLst>
          <p14:tracePt t="217915" x="6438900" y="5829300"/>
          <p14:tracePt t="217929" x="6457950" y="5835650"/>
          <p14:tracePt t="217938" x="6477000" y="5835650"/>
          <p14:tracePt t="217952" x="6540500" y="5848350"/>
          <p14:tracePt t="217968" x="6692900" y="5880100"/>
          <p14:tracePt t="217985" x="6934200" y="5918200"/>
          <p14:tracePt t="218001" x="7315200" y="5949950"/>
          <p14:tracePt t="218018" x="7747000" y="5949950"/>
          <p14:tracePt t="218033" x="8077200" y="5949950"/>
          <p14:tracePt t="218051" x="8242300" y="5949950"/>
          <p14:tracePt t="218067" x="8318500" y="5949950"/>
          <p14:tracePt t="218083" x="8356600" y="5949950"/>
          <p14:tracePt t="218100" x="8394700" y="5949950"/>
          <p14:tracePt t="218117" x="8451850" y="5949950"/>
          <p14:tracePt t="218134" x="8515350" y="5949950"/>
          <p14:tracePt t="218150" x="8547100" y="5949950"/>
          <p14:tracePt t="218154" x="8553450" y="5949950"/>
          <p14:tracePt t="218167" x="8559800" y="5949950"/>
          <p14:tracePt t="218256" x="0" y="0"/>
        </p14:tracePtLst>
        <p14:tracePtLst>
          <p14:tracePt t="218834" x="9061450" y="6121400"/>
          <p14:tracePt t="218898" x="9074150" y="6121400"/>
          <p14:tracePt t="218906" x="9105900" y="6127750"/>
          <p14:tracePt t="218917" x="9169400" y="6134100"/>
          <p14:tracePt t="218933" x="9359900" y="6165850"/>
          <p14:tracePt t="218950" x="9626600" y="6172200"/>
          <p14:tracePt t="218955" x="9779000" y="6172200"/>
          <p14:tracePt t="218968" x="10026650" y="6172200"/>
          <p14:tracePt t="218984" x="10179050" y="6172200"/>
          <p14:tracePt t="219000" x="10229850" y="6172200"/>
          <p14:tracePt t="219016" x="10242550" y="6172200"/>
          <p14:tracePt t="219168" x="0" y="0"/>
        </p14:tracePtLst>
        <p14:tracePtLst>
          <p14:tracePt t="219850" x="8597900" y="5981700"/>
          <p14:tracePt t="219897" x="8591550" y="5981700"/>
          <p14:tracePt t="219906" x="8578850" y="5981700"/>
          <p14:tracePt t="219916" x="8578850" y="5988050"/>
          <p14:tracePt t="219933" x="8578850" y="6007100"/>
          <p14:tracePt t="219950" x="8578850" y="6032500"/>
          <p14:tracePt t="219953" x="8578850" y="6038850"/>
          <p14:tracePt t="219966" x="8578850" y="6051550"/>
          <p14:tracePt t="219984" x="8578850" y="6089650"/>
          <p14:tracePt t="220000" x="8597900" y="6108700"/>
          <p14:tracePt t="220017" x="8623300" y="6134100"/>
          <p14:tracePt t="220033" x="8642350" y="6153150"/>
          <p14:tracePt t="220049" x="8674100" y="6165850"/>
          <p14:tracePt t="220066" x="8686800" y="6172200"/>
          <p14:tracePt t="220083" x="8705850" y="6172200"/>
          <p14:tracePt t="220099" x="8737600" y="6172200"/>
          <p14:tracePt t="220116" x="8763000" y="6172200"/>
          <p14:tracePt t="220133" x="8782050" y="6172200"/>
          <p14:tracePt t="220149" x="8794750" y="6153150"/>
          <p14:tracePt t="220166" x="8794750" y="6121400"/>
          <p14:tracePt t="220168" x="8801100" y="6108700"/>
          <p14:tracePt t="220183" x="8801100" y="6102350"/>
          <p14:tracePt t="220199" x="8801100" y="6070600"/>
          <p14:tracePt t="220216" x="8794750" y="6038850"/>
          <p14:tracePt t="220233" x="8763000" y="6013450"/>
          <p14:tracePt t="220250" x="8712200" y="5988050"/>
          <p14:tracePt t="220267" x="8686800" y="5981700"/>
          <p14:tracePt t="220283" x="8661400" y="5981700"/>
          <p14:tracePt t="220300" x="8655050" y="5981700"/>
          <p14:tracePt t="220316" x="8642350" y="5988050"/>
          <p14:tracePt t="220333" x="8629650" y="6007100"/>
          <p14:tracePt t="220349" x="8623300" y="6019800"/>
          <p14:tracePt t="220366" x="8623300" y="6045200"/>
          <p14:tracePt t="220368" x="8623300" y="6057900"/>
          <p14:tracePt t="220383" x="8623300" y="6076950"/>
          <p14:tracePt t="220399" x="8642350" y="6096000"/>
          <p14:tracePt t="220416" x="8648700" y="6102350"/>
          <p14:tracePt t="220433" x="8655050" y="6108700"/>
          <p14:tracePt t="220499" x="8661400" y="6108700"/>
          <p14:tracePt t="220529" x="8667750" y="6108700"/>
          <p14:tracePt t="220530" x="0" y="0"/>
        </p14:tracePtLst>
        <p14:tracePtLst>
          <p14:tracePt t="220899" x="8597900" y="5962650"/>
          <p14:tracePt t="220922" x="8591550" y="5962650"/>
          <p14:tracePt t="220929" x="8585200" y="5962650"/>
          <p14:tracePt t="220938" x="8578850" y="5969000"/>
          <p14:tracePt t="220955" x="8578850" y="5981700"/>
          <p14:tracePt t="220966" x="8572500" y="5994400"/>
          <p14:tracePt t="220983" x="8572500" y="6019800"/>
          <p14:tracePt t="221000" x="8572500" y="6045200"/>
          <p14:tracePt t="221017" x="8572500" y="6064250"/>
          <p14:tracePt t="221033" x="8585200" y="6076950"/>
          <p14:tracePt t="221049" x="8597900" y="6102350"/>
          <p14:tracePt t="221067" x="8636000" y="6108700"/>
          <p14:tracePt t="221083" x="8667750" y="6121400"/>
          <p14:tracePt t="221099" x="8680450" y="6121400"/>
          <p14:tracePt t="221116" x="8686800" y="6121400"/>
          <p14:tracePt t="221132" x="8699500" y="6121400"/>
          <p14:tracePt t="221154" x="8699500" y="6108700"/>
          <p14:tracePt t="221170" x="8699500" y="6102350"/>
          <p14:tracePt t="221186" x="8699500" y="6083300"/>
          <p14:tracePt t="221202" x="8693150" y="6076950"/>
          <p14:tracePt t="221216" x="8686800" y="6070600"/>
          <p14:tracePt t="221233" x="8686800" y="6064250"/>
          <p14:tracePt t="221441" x="0" y="0"/>
        </p14:tracePtLst>
        <p14:tracePtLst>
          <p14:tracePt t="222227" x="10998200" y="5861050"/>
          <p14:tracePt t="222234" x="10991850" y="5861050"/>
          <p14:tracePt t="222250" x="10985500" y="5867400"/>
          <p14:tracePt t="222266" x="10985500" y="5886450"/>
          <p14:tracePt t="222282" x="10985500" y="5924550"/>
          <p14:tracePt t="222298" x="10985500" y="5969000"/>
          <p14:tracePt t="222315" x="11010900" y="6057900"/>
          <p14:tracePt t="222332" x="11068050" y="6140450"/>
          <p14:tracePt t="222348" x="11156950" y="6242050"/>
          <p14:tracePt t="222365" x="11258550" y="6311900"/>
          <p14:tracePt t="222382" x="11372850" y="6362700"/>
          <p14:tracePt t="222398" x="11487150" y="6388100"/>
          <p14:tracePt t="222401" x="11537950" y="6394450"/>
          <p14:tracePt t="222415" x="11614150" y="6394450"/>
          <p14:tracePt t="222432" x="11703050" y="6381750"/>
          <p14:tracePt t="222449" x="11760200" y="6356350"/>
          <p14:tracePt t="222466" x="11779250" y="6324600"/>
          <p14:tracePt t="222482" x="11791950" y="6273800"/>
          <p14:tracePt t="222499" x="11791950" y="6235700"/>
          <p14:tracePt t="222516" x="11785600" y="6159500"/>
          <p14:tracePt t="222532" x="11760200" y="6096000"/>
          <p14:tracePt t="222549" x="11734800" y="6045200"/>
          <p14:tracePt t="222565" x="11703050" y="6013450"/>
          <p14:tracePt t="222568" x="11690350" y="6000750"/>
          <p14:tracePt t="222582" x="11677650" y="5988050"/>
          <p14:tracePt t="222598" x="11658600" y="5981700"/>
          <p14:tracePt t="222601" x="11645900" y="5975350"/>
          <p14:tracePt t="222615" x="11607800" y="5956300"/>
          <p14:tracePt t="222632" x="11537950" y="5943600"/>
          <p14:tracePt t="222648" x="11455400" y="5930900"/>
          <p14:tracePt t="222665" x="11404600" y="5924550"/>
          <p14:tracePt t="222682" x="11372850" y="5924550"/>
          <p14:tracePt t="222698" x="11360150" y="5924550"/>
          <p14:tracePt t="222732" x="11347450" y="5924550"/>
          <p14:tracePt t="222960" x="0" y="0"/>
        </p14:tracePtLst>
        <p14:tracePtLst>
          <p14:tracePt t="224385" x="6794500" y="6026150"/>
          <p14:tracePt t="224504" x="0" y="0"/>
        </p14:tracePtLst>
        <p14:tracePtLst>
          <p14:tracePt t="225634" x="9467850" y="6096000"/>
          <p14:tracePt t="225760" x="0" y="0"/>
        </p14:tracePtLst>
        <p14:tracePtLst>
          <p14:tracePt t="226946" x="3219450" y="3181350"/>
          <p14:tracePt t="227025" x="3219450" y="3175000"/>
          <p14:tracePt t="227035" x="3225800" y="3175000"/>
          <p14:tracePt t="227041" x="3232150" y="3175000"/>
          <p14:tracePt t="227050" x="3251200" y="3175000"/>
          <p14:tracePt t="227065" x="3282950" y="3175000"/>
          <p14:tracePt t="227081" x="3321050" y="3175000"/>
          <p14:tracePt t="227097" x="3352800" y="3175000"/>
          <p14:tracePt t="227114" x="3371850" y="3175000"/>
          <p14:tracePt t="227131" x="3397250" y="3175000"/>
          <p14:tracePt t="227147" x="3403600" y="3168650"/>
          <p14:tracePt t="227164" x="3416300" y="3168650"/>
          <p14:tracePt t="227181" x="3422650" y="3162300"/>
          <p14:tracePt t="227197" x="3429000" y="3155950"/>
          <p14:tracePt t="227214" x="3441700" y="3149600"/>
          <p14:tracePt t="227399" x="3448050" y="3149600"/>
          <p14:tracePt t="227407" x="3454400" y="3149600"/>
          <p14:tracePt t="227441" x="3460750" y="3149600"/>
          <p14:tracePt t="227552" x="0" y="0"/>
        </p14:tracePtLst>
        <p14:tracePtLst>
          <p14:tracePt t="228024" x="3219450" y="3149600"/>
          <p14:tracePt t="228120" x="3225800" y="3149600"/>
          <p14:tracePt t="228127" x="3232150" y="3149600"/>
          <p14:tracePt t="228136" x="3257550" y="3149600"/>
          <p14:tracePt t="228146" x="3270250" y="3149600"/>
          <p14:tracePt t="228163" x="3327400" y="3149600"/>
          <p14:tracePt t="228180" x="3390900" y="3149600"/>
          <p14:tracePt t="228196" x="3448050" y="3149600"/>
          <p14:tracePt t="228213" x="3492500" y="3149600"/>
          <p14:tracePt t="228230" x="3530600" y="3149600"/>
          <p14:tracePt t="228246" x="3543300" y="3149600"/>
          <p14:tracePt t="228304" x="3549650" y="3149600"/>
          <p14:tracePt t="228552" x="0" y="0"/>
        </p14:tracePtLst>
        <p14:tracePtLst>
          <p14:tracePt t="230896" x="3136900" y="2882900"/>
          <p14:tracePt t="230952" x="3136900" y="2889250"/>
          <p14:tracePt t="230959" x="3143250" y="2889250"/>
          <p14:tracePt t="230968" x="3162300" y="2895600"/>
          <p14:tracePt t="230979" x="3187700" y="2901950"/>
          <p14:tracePt t="230995" x="3276600" y="2914650"/>
          <p14:tracePt t="231012" x="3390900" y="2940050"/>
          <p14:tracePt t="231029" x="3448050" y="2946400"/>
          <p14:tracePt t="231046" x="3479800" y="2946400"/>
          <p14:tracePt t="231062" x="3492500" y="2946400"/>
          <p14:tracePt t="231080" x="3498850" y="2946400"/>
          <p14:tracePt t="231272" x="0" y="0"/>
        </p14:tracePtLst>
        <p14:tracePtLst>
          <p14:tracePt t="232272" x="2012950" y="2152650"/>
          <p14:tracePt t="232321" x="2019300" y="2152650"/>
          <p14:tracePt t="232337" x="2025650" y="2152650"/>
          <p14:tracePt t="232345" x="2032000" y="2152650"/>
          <p14:tracePt t="232352" x="2051050" y="2159000"/>
          <p14:tracePt t="232362" x="2057400" y="2159000"/>
          <p14:tracePt t="232378" x="2127250" y="2171700"/>
          <p14:tracePt t="232395" x="2228850" y="2197100"/>
          <p14:tracePt t="232412" x="2343150" y="2209800"/>
          <p14:tracePt t="232428" x="2444750" y="2228850"/>
          <p14:tracePt t="232445" x="2489200" y="2241550"/>
          <p14:tracePt t="232462" x="2495550" y="2241550"/>
          <p14:tracePt t="232464" x="2501900" y="2241550"/>
          <p14:tracePt t="232739" x="2495550" y="2241550"/>
          <p14:tracePt t="232745" x="2476500" y="2241550"/>
          <p14:tracePt t="232745" x="0" y="0"/>
        </p14:tracePtLst>
        <p14:tracePtLst>
          <p14:tracePt t="233139" x="2038350" y="2197100"/>
          <p14:tracePt t="233241" x="2044700" y="2197100"/>
          <p14:tracePt t="233250" x="2057400" y="2203450"/>
          <p14:tracePt t="233267" x="2063750" y="2203450"/>
          <p14:tracePt t="233281" x="2120900" y="2216150"/>
          <p14:tracePt t="233297" x="2216150" y="2235200"/>
          <p14:tracePt t="233313" x="2324100" y="2247900"/>
          <p14:tracePt t="233329" x="2419350" y="2254250"/>
          <p14:tracePt t="233345" x="2495550" y="2254250"/>
          <p14:tracePt t="233361" x="2527300" y="2254250"/>
          <p14:tracePt t="233362" x="0" y="0"/>
        </p14:tracePtLst>
        <p14:tracePtLst>
          <p14:tracePt t="234276" x="10883900" y="6140450"/>
          <p14:tracePt t="234354" x="10915650" y="6140450"/>
          <p14:tracePt t="234362" x="10972800" y="6140450"/>
          <p14:tracePt t="234370" x="11042650" y="6140450"/>
          <p14:tracePt t="234379" x="11131550" y="6140450"/>
          <p14:tracePt t="234395" x="11322050" y="6153150"/>
          <p14:tracePt t="234412" x="11487150" y="6153150"/>
          <p14:tracePt t="234428" x="11614150" y="6153150"/>
          <p14:tracePt t="234445" x="11652250" y="6153150"/>
          <p14:tracePt t="234461" x="11658600" y="6153150"/>
          <p14:tracePt t="234656" x="0" y="0"/>
        </p14:tracePtLst>
        <p14:tracePtLst>
          <p14:tracePt t="235435" x="10414000" y="6083300"/>
          <p14:tracePt t="235460" x="10407650" y="6083300"/>
          <p14:tracePt t="235546" x="10407650" y="6089650"/>
          <p14:tracePt t="235554" x="10414000" y="6096000"/>
          <p14:tracePt t="235563" x="10445750" y="6102350"/>
          <p14:tracePt t="235579" x="10560050" y="6115050"/>
          <p14:tracePt t="235595" x="10668000" y="6127750"/>
          <p14:tracePt t="235612" x="10763250" y="6127750"/>
          <p14:tracePt t="235617" x="10782300" y="6127750"/>
          <p14:tracePt t="235628" x="10801350" y="6127750"/>
          <p14:tracePt t="235645" x="10814050" y="6127750"/>
          <p14:tracePt t="235738" x="10795000" y="6127750"/>
          <p14:tracePt t="235744" x="10756900" y="6127750"/>
          <p14:tracePt t="235752" x="10725150" y="6115050"/>
          <p14:tracePt t="235760" x="10680700" y="6115050"/>
          <p14:tracePt t="235777" x="10572750" y="6115050"/>
          <p14:tracePt t="235794" x="10483850" y="6115050"/>
          <p14:tracePt t="235811" x="10458450" y="6115050"/>
          <p14:tracePt t="235828" x="10452100" y="6115050"/>
          <p14:tracePt t="235891" x="10452100" y="6102350"/>
          <p14:tracePt t="235898" x="10458450" y="6089650"/>
          <p14:tracePt t="235912" x="10471150" y="6070600"/>
          <p14:tracePt t="235928" x="10483850" y="6057900"/>
          <p14:tracePt t="235944" x="10490200" y="6045200"/>
          <p14:tracePt t="235961" x="10496550" y="6038850"/>
          <p14:tracePt t="235993" x="10496550" y="6032500"/>
          <p14:tracePt t="236001" x="10496550" y="6019800"/>
          <p14:tracePt t="236011" x="10490200" y="6019800"/>
          <p14:tracePt t="236027" x="10483850" y="6007100"/>
          <p14:tracePt t="236045" x="10477500" y="6007100"/>
          <p14:tracePt t="236061" x="10458450" y="6007100"/>
          <p14:tracePt t="236077" x="10445750" y="6019800"/>
          <p14:tracePt t="236080" x="10445750" y="6032500"/>
          <p14:tracePt t="236095" x="10445750" y="6051550"/>
          <p14:tracePt t="236112" x="10445750" y="6089650"/>
          <p14:tracePt t="236128" x="10452100" y="6108700"/>
          <p14:tracePt t="236144" x="10464800" y="6121400"/>
          <p14:tracePt t="236160" x="10490200" y="6127750"/>
          <p14:tracePt t="236177" x="10509250" y="6134100"/>
          <p14:tracePt t="236194" x="10541000" y="6134100"/>
          <p14:tracePt t="236210" x="10579100" y="6134100"/>
          <p14:tracePt t="236227" x="10598150" y="6121400"/>
          <p14:tracePt t="236243" x="10610850" y="6089650"/>
          <p14:tracePt t="236260" x="10617200" y="6070600"/>
          <p14:tracePt t="236277" x="10617200" y="6045200"/>
          <p14:tracePt t="236294" x="10617200" y="6032500"/>
          <p14:tracePt t="236327" x="10610850" y="6032500"/>
          <p14:tracePt t="236346" x="10604500" y="6032500"/>
          <p14:tracePt t="236361" x="10598150" y="6051550"/>
          <p14:tracePt t="236378" x="10591800" y="6083300"/>
          <p14:tracePt t="236394" x="10591800" y="6102350"/>
          <p14:tracePt t="236411" x="10591800" y="6115050"/>
          <p14:tracePt t="236428" x="10598150" y="6121400"/>
          <p14:tracePt t="236444" x="10604500" y="6121400"/>
          <p14:tracePt t="236461" x="10617200" y="6121400"/>
          <p14:tracePt t="236477" x="10623550" y="6121400"/>
          <p14:tracePt t="236494" x="10629900" y="6108700"/>
          <p14:tracePt t="236511" x="10629900" y="6083300"/>
          <p14:tracePt t="236528" x="10629900" y="6057900"/>
          <p14:tracePt t="236546" x="10629900" y="6051550"/>
          <p14:tracePt t="236601" x="10629900" y="6064250"/>
          <p14:tracePt t="236610" x="10629900" y="6070600"/>
          <p14:tracePt t="236617" x="10629900" y="6089650"/>
          <p14:tracePt t="236627" x="10629900" y="6102350"/>
          <p14:tracePt t="236645" x="10629900" y="6121400"/>
          <p14:tracePt t="236761" x="10629900" y="6115050"/>
          <p14:tracePt t="236778" x="10629900" y="6108700"/>
          <p14:tracePt t="236785" x="10629900" y="6102350"/>
          <p14:tracePt t="236794" x="10629900" y="6096000"/>
          <p14:tracePt t="237401" x="0" y="0"/>
        </p14:tracePtLst>
        <p14:tracePtLst>
          <p14:tracePt t="242827" x="6731000" y="5270500"/>
          <p14:tracePt t="242834" x="6731000" y="5276850"/>
          <p14:tracePt t="242843" x="6731000" y="5283200"/>
          <p14:tracePt t="242859" x="6731000" y="5302250"/>
          <p14:tracePt t="242876" x="6731000" y="5346700"/>
          <p14:tracePt t="242892" x="6731000" y="5422900"/>
          <p14:tracePt t="242897" x="6731000" y="5480050"/>
          <p14:tracePt t="242908" x="6731000" y="5530850"/>
          <p14:tracePt t="242926" x="6731000" y="5638800"/>
          <p14:tracePt t="242942" x="6743700" y="5759450"/>
          <p14:tracePt t="242946" x="6756400" y="5816600"/>
          <p14:tracePt t="242959" x="6775450" y="5867400"/>
          <p14:tracePt t="242976" x="6851650" y="6019800"/>
          <p14:tracePt t="242992" x="6915150" y="6108700"/>
          <p14:tracePt t="243009" x="6991350" y="6159500"/>
          <p14:tracePt t="243025" x="7061200" y="6178550"/>
          <p14:tracePt t="243042" x="7118350" y="6178550"/>
          <p14:tracePt t="243059" x="7207250" y="6165850"/>
          <p14:tracePt t="243076" x="7289800" y="6108700"/>
          <p14:tracePt t="243093" x="7346950" y="6038850"/>
          <p14:tracePt t="243109" x="7385050" y="5930900"/>
          <p14:tracePt t="243112" x="7397750" y="5867400"/>
          <p14:tracePt t="243126" x="7416800" y="5791200"/>
          <p14:tracePt t="243143" x="7416800" y="5645150"/>
          <p14:tracePt t="243146" x="7404100" y="5556250"/>
          <p14:tracePt t="243158" x="7391400" y="5480050"/>
          <p14:tracePt t="243176" x="7296150" y="5276850"/>
          <p14:tracePt t="243192" x="7213600" y="5175250"/>
          <p14:tracePt t="243208" x="7137400" y="5105400"/>
          <p14:tracePt t="243224" x="7061200" y="5060950"/>
          <p14:tracePt t="243241" x="7029450" y="5041900"/>
          <p14:tracePt t="243258" x="7016750" y="5041900"/>
          <p14:tracePt t="243275" x="7010400" y="5041900"/>
          <p14:tracePt t="243291" x="6997700" y="5041900"/>
          <p14:tracePt t="243308" x="6985000" y="5048250"/>
          <p14:tracePt t="243325" x="6978650" y="5067300"/>
          <p14:tracePt t="243342" x="6965950" y="5086350"/>
          <p14:tracePt t="243359" x="6959600" y="5086350"/>
          <p14:tracePt t="243441" x="0" y="0"/>
        </p14:tracePtLst>
        <p14:tracePtLst>
          <p14:tracePt t="245772" x="749300" y="5607050"/>
          <p14:tracePt t="245923" x="762000" y="5607050"/>
          <p14:tracePt t="245929" x="781050" y="5607050"/>
          <p14:tracePt t="245941" x="806450" y="5607050"/>
          <p14:tracePt t="245958" x="869950" y="5607050"/>
          <p14:tracePt t="245963" x="920750" y="5607050"/>
          <p14:tracePt t="245974" x="984250" y="5607050"/>
          <p14:tracePt t="245992" x="1270000" y="5607050"/>
          <p14:tracePt t="246008" x="1511300" y="5607050"/>
          <p14:tracePt t="246024" x="1778000" y="5607050"/>
          <p14:tracePt t="246041" x="1993900" y="5607050"/>
          <p14:tracePt t="246058" x="2178050" y="5607050"/>
          <p14:tracePt t="246074" x="2305050" y="5607050"/>
          <p14:tracePt t="246091" x="2413000" y="5607050"/>
          <p14:tracePt t="246107" x="2514600" y="5607050"/>
          <p14:tracePt t="246124" x="2635250" y="5607050"/>
          <p14:tracePt t="246141" x="2749550" y="5607050"/>
          <p14:tracePt t="246158" x="2870200" y="5607050"/>
          <p14:tracePt t="246174" x="2984500" y="5607050"/>
          <p14:tracePt t="246176" x="3035300" y="5607050"/>
          <p14:tracePt t="246191" x="3092450" y="5607050"/>
          <p14:tracePt t="246208" x="3251200" y="5607050"/>
          <p14:tracePt t="246224" x="3422650" y="5607050"/>
          <p14:tracePt t="246240" x="3619500" y="5607050"/>
          <p14:tracePt t="246257" x="3848100" y="5607050"/>
          <p14:tracePt t="246274" x="4095750" y="5607050"/>
          <p14:tracePt t="246290" x="4337050" y="5607050"/>
          <p14:tracePt t="246307" x="4572000" y="5607050"/>
          <p14:tracePt t="246323" x="4794250" y="5607050"/>
          <p14:tracePt t="246340" x="5003800" y="5607050"/>
          <p14:tracePt t="246357" x="5232400" y="5607050"/>
          <p14:tracePt t="246373" x="5473700" y="5607050"/>
          <p14:tracePt t="246390" x="5708650" y="5607050"/>
          <p14:tracePt t="246407" x="6019800" y="5607050"/>
          <p14:tracePt t="246424" x="6210300" y="5607050"/>
          <p14:tracePt t="246440" x="6381750" y="5607050"/>
          <p14:tracePt t="246457" x="6546850" y="5607050"/>
          <p14:tracePt t="246473" x="6737350" y="5607050"/>
          <p14:tracePt t="246490" x="6946900" y="5607050"/>
          <p14:tracePt t="246507" x="7143750" y="5607050"/>
          <p14:tracePt t="246523" x="7334250" y="5607050"/>
          <p14:tracePt t="246540" x="7505700" y="5607050"/>
          <p14:tracePt t="246557" x="7651750" y="5607050"/>
          <p14:tracePt t="246573" x="7778750" y="5607050"/>
          <p14:tracePt t="246590" x="7886700" y="5607050"/>
          <p14:tracePt t="246607" x="8045450" y="5607050"/>
          <p14:tracePt t="246623" x="8153400" y="5607050"/>
          <p14:tracePt t="246640" x="8261350" y="5607050"/>
          <p14:tracePt t="246657" x="8343900" y="5607050"/>
          <p14:tracePt t="246673" x="8401050" y="5607050"/>
          <p14:tracePt t="246690" x="8445500" y="5607050"/>
          <p14:tracePt t="246707" x="8477250" y="5607050"/>
          <p14:tracePt t="246723" x="8515350" y="5607050"/>
          <p14:tracePt t="246740" x="8566150" y="5607050"/>
          <p14:tracePt t="246757" x="8610600" y="5607050"/>
          <p14:tracePt t="246773" x="8655050" y="5607050"/>
          <p14:tracePt t="246790" x="8693150" y="5607050"/>
          <p14:tracePt t="246807" x="8712200" y="5607050"/>
          <p14:tracePt t="246807" x="8724900" y="5607050"/>
          <p14:tracePt t="246823" x="8743950" y="5607050"/>
          <p14:tracePt t="246840" x="8750300" y="5607050"/>
          <p14:tracePt t="246944" x="0" y="0"/>
        </p14:tracePtLst>
        <p14:tracePtLst>
          <p14:tracePt t="247859" x="438150" y="5905500"/>
          <p14:tracePt t="247931" x="444500" y="5905500"/>
          <p14:tracePt t="247938" x="450850" y="5905500"/>
          <p14:tracePt t="247955" x="463550" y="5905500"/>
          <p14:tracePt t="247962" x="482600" y="5905500"/>
          <p14:tracePt t="247973" x="501650" y="5905500"/>
          <p14:tracePt t="247990" x="609600" y="5905500"/>
          <p14:tracePt t="247994" x="704850" y="5905500"/>
          <p14:tracePt t="248007" x="831850" y="5905500"/>
          <p14:tracePt t="248024" x="1670050" y="5905500"/>
          <p14:tracePt t="248040" x="2508250" y="5905500"/>
          <p14:tracePt t="248057" x="3536950" y="5905500"/>
          <p14:tracePt t="248073" x="4610100" y="5905500"/>
          <p14:tracePt t="248090" x="5575300" y="5905500"/>
          <p14:tracePt t="248107" x="6502400" y="5905500"/>
          <p14:tracePt t="248123" x="7315200" y="5905500"/>
          <p14:tracePt t="248140" x="8007350" y="5905500"/>
          <p14:tracePt t="248157" x="8566150" y="5905500"/>
          <p14:tracePt t="248174" x="8997950" y="5905500"/>
          <p14:tracePt t="248190" x="9321800" y="5905500"/>
          <p14:tracePt t="248193" x="9455150" y="5905500"/>
          <p14:tracePt t="248207" x="9569450" y="5905500"/>
          <p14:tracePt t="248223" x="9906000" y="5905500"/>
          <p14:tracePt t="248240" x="10102850" y="5905500"/>
          <p14:tracePt t="248256" x="10287000" y="5905500"/>
          <p14:tracePt t="248273" x="10401300" y="5905500"/>
          <p14:tracePt t="248290" x="10471150" y="5905500"/>
          <p14:tracePt t="248306" x="10490200" y="5905500"/>
          <p14:tracePt t="248323" x="10496550" y="5905500"/>
          <p14:tracePt t="248400" x="0" y="0"/>
        </p14:tracePtLst>
        <p14:tracePtLst>
          <p14:tracePt t="249538" x="793750" y="6140450"/>
          <p14:tracePt t="249601" x="800100" y="6140450"/>
          <p14:tracePt t="249610" x="831850" y="6140450"/>
          <p14:tracePt t="249624" x="971550" y="6159500"/>
          <p14:tracePt t="249640" x="1206500" y="6178550"/>
          <p14:tracePt t="249657" x="1638300" y="6178550"/>
          <p14:tracePt t="249674" x="2286000" y="6178550"/>
          <p14:tracePt t="249690" x="2997200" y="6178550"/>
          <p14:tracePt t="249707" x="3727450" y="6178550"/>
          <p14:tracePt t="249723" x="4483100" y="6178550"/>
          <p14:tracePt t="249740" x="5232400" y="6178550"/>
          <p14:tracePt t="249756" x="6007100" y="6178550"/>
          <p14:tracePt t="249773" x="6819900" y="6178550"/>
          <p14:tracePt t="249778" x="7232650" y="6178550"/>
          <p14:tracePt t="249790" x="7620000" y="6178550"/>
          <p14:tracePt t="249806" x="8305800" y="6178550"/>
          <p14:tracePt t="249810" x="8566150" y="6178550"/>
          <p14:tracePt t="249824" x="8953500" y="6178550"/>
          <p14:tracePt t="249840" x="9163050" y="6178550"/>
          <p14:tracePt t="249857" x="9302750" y="6178550"/>
          <p14:tracePt t="249874" x="9410700" y="6178550"/>
          <p14:tracePt t="249890" x="9505950" y="6178550"/>
          <p14:tracePt t="249907" x="9613900" y="6178550"/>
          <p14:tracePt t="249924" x="9721850" y="6178550"/>
          <p14:tracePt t="249940" x="9817100" y="6178550"/>
          <p14:tracePt t="249958" x="9874250" y="6178550"/>
          <p14:tracePt t="249961" x="9880600" y="6178550"/>
          <p14:tracePt t="249973" x="9886950" y="6178550"/>
          <p14:tracePt t="249990" x="9893300" y="6178550"/>
          <p14:tracePt t="250160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068" y="1825015"/>
            <a:ext cx="10358231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s1 = "Welcome to " + s0;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s2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s3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s6 = "Welcome to Java";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startsWith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判断是否以某个字符串开始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endsWith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判断是否以某个字符串结束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System.out.println("s2.startsWith(s0)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s2.startsWith(s0)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);//false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System.out.println("s2.endsWith(s0)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s2.endsWith(s0)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 //true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根据字典排序比较两个字符串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s4 =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s5 =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abe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System.out.println("s4.compareTo(s5)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s4.compareTo(s5)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);//-2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39"/>
    </mc:Choice>
    <mc:Fallback xmlns="">
      <p:transition spd="slow" advTm="91339"/>
    </mc:Fallback>
  </mc:AlternateContent>
  <p:extLst>
    <p:ext uri="{3A86A75C-4F4B-4683-9AE1-C65F6400EC91}">
      <p14:laserTraceLst xmlns:p14="http://schemas.microsoft.com/office/powerpoint/2010/main">
        <p14:tracePtLst>
          <p14:tracePt t="7617" x="558800" y="1936750"/>
          <p14:tracePt t="7668" x="546100" y="2063750"/>
          <p14:tracePt t="7679" x="546100" y="2139950"/>
          <p14:tracePt t="7696" x="546100" y="2228850"/>
          <p14:tracePt t="7712" x="552450" y="2336800"/>
          <p14:tracePt t="7729" x="565150" y="2432050"/>
          <p14:tracePt t="7746" x="596900" y="2527300"/>
          <p14:tracePt t="7763" x="641350" y="2616200"/>
          <p14:tracePt t="7779" x="704850" y="2692400"/>
          <p14:tracePt t="7796" x="800100" y="2774950"/>
          <p14:tracePt t="7813" x="920750" y="2857500"/>
          <p14:tracePt t="7815" x="984250" y="2901950"/>
          <p14:tracePt t="7830" x="1060450" y="2933700"/>
          <p14:tracePt t="7846" x="1333500" y="3041650"/>
          <p14:tracePt t="7863" x="1530350" y="3086100"/>
          <p14:tracePt t="7879" x="1739900" y="3130550"/>
          <p14:tracePt t="7896" x="1968500" y="3175000"/>
          <p14:tracePt t="7913" x="2203450" y="3194050"/>
          <p14:tracePt t="7929" x="2425700" y="3200400"/>
          <p14:tracePt t="7946" x="2667000" y="3200400"/>
          <p14:tracePt t="7963" x="2908300" y="3200400"/>
          <p14:tracePt t="7979" x="3130550" y="3200400"/>
          <p14:tracePt t="7996" x="3289300" y="3200400"/>
          <p14:tracePt t="8013" x="3384550" y="3200400"/>
          <p14:tracePt t="8016" x="3409950" y="3200400"/>
          <p14:tracePt t="8029" x="3435350" y="3200400"/>
          <p14:tracePt t="8047" x="3473450" y="3187700"/>
          <p14:tracePt t="8063" x="3479800" y="3175000"/>
          <p14:tracePt t="8080" x="3486150" y="3162300"/>
          <p14:tracePt t="8096" x="3498850" y="3124200"/>
          <p14:tracePt t="8113" x="3505200" y="3086100"/>
          <p14:tracePt t="8129" x="3505200" y="3035300"/>
          <p14:tracePt t="8146" x="3505200" y="2971800"/>
          <p14:tracePt t="8163" x="3486150" y="2908300"/>
          <p14:tracePt t="8179" x="3448050" y="2844800"/>
          <p14:tracePt t="8196" x="3403600" y="2781300"/>
          <p14:tracePt t="8213" x="3346450" y="2705100"/>
          <p14:tracePt t="8215" x="3314700" y="2667000"/>
          <p14:tracePt t="8229" x="3276600" y="2635250"/>
          <p14:tracePt t="8246" x="3124200" y="2527300"/>
          <p14:tracePt t="8263" x="3003550" y="2463800"/>
          <p14:tracePt t="8279" x="2914650" y="2406650"/>
          <p14:tracePt t="8296" x="2819400" y="2368550"/>
          <p14:tracePt t="8313" x="2717800" y="2330450"/>
          <p14:tracePt t="8330" x="2616200" y="2292350"/>
          <p14:tracePt t="8346" x="2501900" y="2260600"/>
          <p14:tracePt t="8363" x="2393950" y="2241550"/>
          <p14:tracePt t="8380" x="2260600" y="2222500"/>
          <p14:tracePt t="8396" x="2120900" y="2197100"/>
          <p14:tracePt t="8412" x="1993900" y="2184400"/>
          <p14:tracePt t="8429" x="1866900" y="2184400"/>
          <p14:tracePt t="8431" x="1816100" y="2184400"/>
          <p14:tracePt t="8445" x="1771650" y="2184400"/>
          <p14:tracePt t="8462" x="1670050" y="2184400"/>
          <p14:tracePt t="8479" x="1625600" y="2203450"/>
          <p14:tracePt t="8495" x="1587500" y="2228850"/>
          <p14:tracePt t="8512" x="1555750" y="2273300"/>
          <p14:tracePt t="8529" x="1524000" y="2336800"/>
          <p14:tracePt t="8546" x="1504950" y="2419350"/>
          <p14:tracePt t="8562" x="1492250" y="2508250"/>
          <p14:tracePt t="8579" x="1492250" y="2584450"/>
          <p14:tracePt t="8596" x="1524000" y="2673350"/>
          <p14:tracePt t="8612" x="1587500" y="2768600"/>
          <p14:tracePt t="8616" x="1625600" y="2819400"/>
          <p14:tracePt t="8629" x="1682750" y="2870200"/>
          <p14:tracePt t="8647" x="1930400" y="3016250"/>
          <p14:tracePt t="8663" x="2127250" y="3086100"/>
          <p14:tracePt t="8679" x="2336800" y="3130550"/>
          <p14:tracePt t="8696" x="2552700" y="3149600"/>
          <p14:tracePt t="8713" x="2717800" y="3149600"/>
          <p14:tracePt t="8729" x="2851150" y="3124200"/>
          <p14:tracePt t="8746" x="2952750" y="3086100"/>
          <p14:tracePt t="8763" x="3016250" y="3041650"/>
          <p14:tracePt t="8779" x="3073400" y="3003550"/>
          <p14:tracePt t="8796" x="3105150" y="2965450"/>
          <p14:tracePt t="8799" x="3111500" y="2946400"/>
          <p14:tracePt t="8813" x="3117850" y="2927350"/>
          <p14:tracePt t="8829" x="3117850" y="2914650"/>
          <p14:tracePt t="8847" x="3117850" y="2882900"/>
          <p14:tracePt t="8863" x="3117850" y="2876550"/>
          <p14:tracePt t="8879" x="3117850" y="2863850"/>
          <p14:tracePt t="8896" x="3117850" y="2857500"/>
          <p14:tracePt t="9047" x="0" y="0"/>
        </p14:tracePtLst>
        <p14:tracePtLst>
          <p14:tracePt t="12315" x="1346200" y="3454400"/>
          <p14:tracePt t="12321" x="1358900" y="3460750"/>
          <p14:tracePt t="12329" x="1371600" y="3467100"/>
          <p14:tracePt t="12346" x="1384300" y="3473450"/>
          <p14:tracePt t="12362" x="1397000" y="3473450"/>
          <p14:tracePt t="12379" x="1403350" y="3473450"/>
          <p14:tracePt t="12396" x="1409700" y="3473450"/>
          <p14:tracePt t="12412" x="1422400" y="3473450"/>
          <p14:tracePt t="12428" x="1435100" y="3467100"/>
          <p14:tracePt t="12432" x="0" y="0"/>
        </p14:tracePtLst>
        <p14:tracePtLst>
          <p14:tracePt t="12939" x="1327150" y="3238500"/>
          <p14:tracePt t="12946" x="1320800" y="3251200"/>
          <p14:tracePt t="12961" x="1314450" y="3270250"/>
          <p14:tracePt t="12978" x="1314450" y="3302000"/>
          <p14:tracePt t="12995" x="1314450" y="3333750"/>
          <p14:tracePt t="13011" x="1314450" y="3378200"/>
          <p14:tracePt t="13028" x="1327150" y="3403600"/>
          <p14:tracePt t="13031" x="1339850" y="3416300"/>
          <p14:tracePt t="13044" x="1352550" y="3429000"/>
          <p14:tracePt t="13061" x="1371600" y="3454400"/>
          <p14:tracePt t="13078" x="1422400" y="3479800"/>
          <p14:tracePt t="13094" x="1447800" y="3492500"/>
          <p14:tracePt t="13111" x="1473200" y="3498850"/>
          <p14:tracePt t="13128" x="1517650" y="3498850"/>
          <p14:tracePt t="13144" x="1562100" y="3498850"/>
          <p14:tracePt t="13161" x="1606550" y="3492500"/>
          <p14:tracePt t="13177" x="1631950" y="3467100"/>
          <p14:tracePt t="13194" x="1644650" y="3448050"/>
          <p14:tracePt t="13211" x="1644650" y="3429000"/>
          <p14:tracePt t="13228" x="1644650" y="3416300"/>
          <p14:tracePt t="13245" x="1644650" y="3390900"/>
          <p14:tracePt t="13247" x="1638300" y="3384550"/>
          <p14:tracePt t="13261" x="1631950" y="3378200"/>
          <p14:tracePt t="13277" x="1606550" y="3365500"/>
          <p14:tracePt t="13294" x="1562100" y="3346450"/>
          <p14:tracePt t="13311" x="1524000" y="3333750"/>
          <p14:tracePt t="13328" x="1492250" y="3333750"/>
          <p14:tracePt t="13344" x="1441450" y="3340100"/>
          <p14:tracePt t="13361" x="1416050" y="3365500"/>
          <p14:tracePt t="13378" x="1403350" y="3384550"/>
          <p14:tracePt t="13395" x="1397000" y="3403600"/>
          <p14:tracePt t="13411" x="1397000" y="3416300"/>
          <p14:tracePt t="13428" x="1397000" y="3422650"/>
          <p14:tracePt t="13445" x="1403350" y="3441700"/>
          <p14:tracePt t="13461" x="1416050" y="3448050"/>
          <p14:tracePt t="13464" x="1428750" y="3454400"/>
          <p14:tracePt t="13478" x="1441450" y="3460750"/>
          <p14:tracePt t="13495" x="1473200" y="3473450"/>
          <p14:tracePt t="13511" x="1479550" y="3473450"/>
          <p14:tracePt t="13631" x="0" y="0"/>
        </p14:tracePtLst>
        <p14:tracePtLst>
          <p14:tracePt t="15057" x="2368550" y="3340100"/>
          <p14:tracePt t="15082" x="2362200" y="3340100"/>
          <p14:tracePt t="15089" x="2355850" y="3340100"/>
          <p14:tracePt t="15115" x="2355850" y="3352800"/>
          <p14:tracePt t="15121" x="2355850" y="3365500"/>
          <p14:tracePt t="15129" x="2349500" y="3378200"/>
          <p14:tracePt t="15144" x="2349500" y="3390900"/>
          <p14:tracePt t="15161" x="2349500" y="3422650"/>
          <p14:tracePt t="15177" x="2349500" y="3448050"/>
          <p14:tracePt t="15194" x="2355850" y="3473450"/>
          <p14:tracePt t="15210" x="2362200" y="3498850"/>
          <p14:tracePt t="15227" x="2381250" y="3511550"/>
          <p14:tracePt t="15244" x="2400300" y="3530600"/>
          <p14:tracePt t="15260" x="2432050" y="3549650"/>
          <p14:tracePt t="15277" x="2457450" y="3556000"/>
          <p14:tracePt t="15281" x="2463800" y="3556000"/>
          <p14:tracePt t="15297" x="2470150" y="3556000"/>
          <p14:tracePt t="15311" x="2482850" y="3556000"/>
          <p14:tracePt t="15344" x="2501900" y="3556000"/>
          <p14:tracePt t="15360" x="2508250" y="3543300"/>
          <p14:tracePt t="15377" x="2514600" y="3536950"/>
          <p14:tracePt t="15393" x="2520950" y="3511550"/>
          <p14:tracePt t="15410" x="2520950" y="3498850"/>
          <p14:tracePt t="15427" x="2520950" y="3486150"/>
          <p14:tracePt t="15443" x="2520950" y="3479800"/>
          <p14:tracePt t="15460" x="2520950" y="3467100"/>
          <p14:tracePt t="15591" x="0" y="0"/>
        </p14:tracePtLst>
        <p14:tracePtLst>
          <p14:tracePt t="16266" x="2838450" y="3543300"/>
          <p14:tracePt t="16329" x="2857500" y="3543300"/>
          <p14:tracePt t="16336" x="2870200" y="3543300"/>
          <p14:tracePt t="16345" x="2895600" y="3543300"/>
          <p14:tracePt t="16361" x="2940050" y="3543300"/>
          <p14:tracePt t="16376" x="2978150" y="3543300"/>
          <p14:tracePt t="16393" x="3009900" y="3543300"/>
          <p14:tracePt t="16410" x="3035300" y="3543300"/>
          <p14:tracePt t="16426" x="3041650" y="3543300"/>
          <p14:tracePt t="16443" x="3048000" y="3543300"/>
          <p14:tracePt t="16460" x="3060700" y="3543300"/>
          <p14:tracePt t="16477" x="3067050" y="3543300"/>
          <p14:tracePt t="16493" x="3086100" y="3543300"/>
          <p14:tracePt t="16495" x="3105150" y="3543300"/>
          <p14:tracePt t="16510" x="3130550" y="3549650"/>
          <p14:tracePt t="16527" x="3213100" y="3568700"/>
          <p14:tracePt t="16543" x="3289300" y="3575050"/>
          <p14:tracePt t="16560" x="3378200" y="3587750"/>
          <p14:tracePt t="16577" x="3473450" y="3600450"/>
          <p14:tracePt t="16593" x="3562350" y="3613150"/>
          <p14:tracePt t="16610" x="3657600" y="3613150"/>
          <p14:tracePt t="16627" x="3733800" y="3613150"/>
          <p14:tracePt t="16644" x="3778250" y="3613150"/>
          <p14:tracePt t="16660" x="3803650" y="3613150"/>
          <p14:tracePt t="16676" x="3816350" y="3613150"/>
          <p14:tracePt t="16693" x="3829050" y="3613150"/>
          <p14:tracePt t="16710" x="3841750" y="3613150"/>
          <p14:tracePt t="16727" x="3848100" y="3613150"/>
          <p14:tracePt t="16760" x="3854450" y="3613150"/>
          <p14:tracePt t="16776" x="3860800" y="3613150"/>
          <p14:tracePt t="16793" x="3873500" y="3613150"/>
          <p14:tracePt t="16810" x="3879850" y="3600450"/>
          <p14:tracePt t="16826" x="3892550" y="3587750"/>
          <p14:tracePt t="16843" x="3905250" y="3568700"/>
          <p14:tracePt t="16860" x="3905250" y="3549650"/>
          <p14:tracePt t="16877" x="3911600" y="3536950"/>
          <p14:tracePt t="16893" x="3911600" y="3524250"/>
          <p14:tracePt t="16895" x="3911600" y="3517900"/>
          <p14:tracePt t="16910" x="3911600" y="3492500"/>
          <p14:tracePt t="16927" x="3905250" y="3467100"/>
          <p14:tracePt t="16943" x="3879850" y="3448050"/>
          <p14:tracePt t="16960" x="3848100" y="3422650"/>
          <p14:tracePt t="16976" x="3816350" y="3397250"/>
          <p14:tracePt t="16993" x="3778250" y="3390900"/>
          <p14:tracePt t="17009" x="3740150" y="3378200"/>
          <p14:tracePt t="17026" x="3695700" y="3365500"/>
          <p14:tracePt t="17043" x="3657600" y="3365500"/>
          <p14:tracePt t="17060" x="3600450" y="3365500"/>
          <p14:tracePt t="17077" x="3524250" y="3365500"/>
          <p14:tracePt t="17079" x="3486150" y="3371850"/>
          <p14:tracePt t="17093" x="3441700" y="3378200"/>
          <p14:tracePt t="17110" x="3378200" y="3390900"/>
          <p14:tracePt t="17111" x="3352800" y="3397250"/>
          <p14:tracePt t="17127" x="3308350" y="3403600"/>
          <p14:tracePt t="17143" x="3295650" y="3409950"/>
          <p14:tracePt t="17160" x="3282950" y="3422650"/>
          <p14:tracePt t="17193" x="3282950" y="3448050"/>
          <p14:tracePt t="17209" x="3282950" y="3467100"/>
          <p14:tracePt t="17226" x="3282950" y="3486150"/>
          <p14:tracePt t="17243" x="3282950" y="3511550"/>
          <p14:tracePt t="17259" x="3295650" y="3530600"/>
          <p14:tracePt t="17276" x="3321050" y="3543300"/>
          <p14:tracePt t="17293" x="3384550" y="3575050"/>
          <p14:tracePt t="17294" x="3429000" y="3587750"/>
          <p14:tracePt t="17309" x="3486150" y="3594100"/>
          <p14:tracePt t="17326" x="3651250" y="3619500"/>
          <p14:tracePt t="17343" x="3733800" y="3619500"/>
          <p14:tracePt t="17360" x="3784600" y="3619500"/>
          <p14:tracePt t="17376" x="3803650" y="3606800"/>
          <p14:tracePt t="17393" x="3822700" y="3587750"/>
          <p14:tracePt t="17409" x="3829050" y="3575050"/>
          <p14:tracePt t="17426" x="3835400" y="3556000"/>
          <p14:tracePt t="17443" x="3835400" y="3536950"/>
          <p14:tracePt t="17459" x="3835400" y="3505200"/>
          <p14:tracePt t="17476" x="3829050" y="3460750"/>
          <p14:tracePt t="17493" x="3797300" y="3422650"/>
          <p14:tracePt t="17509" x="3765550" y="3390900"/>
          <p14:tracePt t="17512" x="3733800" y="3365500"/>
          <p14:tracePt t="17526" x="3651250" y="3321050"/>
          <p14:tracePt t="17543" x="3543300" y="3302000"/>
          <p14:tracePt t="17559" x="3454400" y="3289300"/>
          <p14:tracePt t="17576" x="3365500" y="3289300"/>
          <p14:tracePt t="17593" x="3302000" y="3289300"/>
          <p14:tracePt t="17610" x="3257550" y="3308350"/>
          <p14:tracePt t="17626" x="3232150" y="3333750"/>
          <p14:tracePt t="17643" x="3213100" y="3352800"/>
          <p14:tracePt t="17660" x="3213100" y="3371850"/>
          <p14:tracePt t="17676" x="3213100" y="3390900"/>
          <p14:tracePt t="17693" x="3213100" y="3422650"/>
          <p14:tracePt t="17694" x="3225800" y="3441700"/>
          <p14:tracePt t="17709" x="3244850" y="3460750"/>
          <p14:tracePt t="17726" x="3365500" y="3517900"/>
          <p14:tracePt t="17742" x="3492500" y="3543300"/>
          <p14:tracePt t="17759" x="3619500" y="3549650"/>
          <p14:tracePt t="17776" x="3727450" y="3549650"/>
          <p14:tracePt t="17793" x="3790950" y="3543300"/>
          <p14:tracePt t="17809" x="3810000" y="3530600"/>
          <p14:tracePt t="17826" x="3816350" y="3511550"/>
          <p14:tracePt t="17843" x="3822700" y="3492500"/>
          <p14:tracePt t="17860" x="3822700" y="3486150"/>
          <p14:tracePt t="17876" x="3816350" y="3460750"/>
          <p14:tracePt t="17878" x="3803650" y="3460750"/>
          <p14:tracePt t="17893" x="3797300" y="3460750"/>
          <p14:tracePt t="17909" x="3790950" y="3460750"/>
          <p14:tracePt t="17927" x="3778250" y="3460750"/>
          <p14:tracePt t="17943" x="3771900" y="3460750"/>
          <p14:tracePt t="17959" x="3771900" y="3473450"/>
          <p14:tracePt t="17976" x="3784600" y="3486150"/>
          <p14:tracePt t="17992" x="3829050" y="3498850"/>
          <p14:tracePt t="18009" x="3854450" y="3505200"/>
          <p14:tracePt t="18026" x="3873500" y="3505200"/>
          <p14:tracePt t="18043" x="3879850" y="3492500"/>
          <p14:tracePt t="18059" x="3879850" y="3448050"/>
          <p14:tracePt t="18076" x="3867150" y="3429000"/>
          <p14:tracePt t="18093" x="3848100" y="3409950"/>
          <p14:tracePt t="18095" x="3835400" y="3403600"/>
          <p14:tracePt t="18109" x="3829050" y="3403600"/>
          <p14:tracePt t="18126" x="3810000" y="3403600"/>
          <p14:tracePt t="18143" x="3790950" y="3409950"/>
          <p14:tracePt t="18160" x="3790950" y="3416300"/>
          <p14:tracePt t="18183" x="3790950" y="3422650"/>
          <p14:tracePt t="18193" x="3790950" y="3429000"/>
          <p14:tracePt t="18210" x="3790950" y="3435350"/>
          <p14:tracePt t="18226" x="3810000" y="3448050"/>
          <p14:tracePt t="19279" x="0" y="0"/>
        </p14:tracePtLst>
        <p14:tracePtLst>
          <p14:tracePt t="19921" x="1289050" y="3727450"/>
          <p14:tracePt t="19928" x="1295400" y="3733800"/>
          <p14:tracePt t="19961" x="1301750" y="3733800"/>
          <p14:tracePt t="19977" x="1308100" y="3733800"/>
          <p14:tracePt t="20001" x="1314450" y="3733800"/>
          <p14:tracePt t="20009" x="1320800" y="3733800"/>
          <p14:tracePt t="20028" x="1333500" y="3733800"/>
          <p14:tracePt t="20034" x="1339850" y="3733800"/>
          <p14:tracePt t="20043" x="1352550" y="3733800"/>
          <p14:tracePt t="20059" x="1390650" y="3733800"/>
          <p14:tracePt t="20075" x="1466850" y="3733800"/>
          <p14:tracePt t="20093" x="1574800" y="3733800"/>
          <p14:tracePt t="20095" x="1638300" y="3733800"/>
          <p14:tracePt t="20109" x="1720850" y="3733800"/>
          <p14:tracePt t="20126" x="1873250" y="3733800"/>
          <p14:tracePt t="20143" x="2044700" y="3733800"/>
          <p14:tracePt t="20159" x="2089150" y="3733800"/>
          <p14:tracePt t="20176" x="2108200" y="3733800"/>
          <p14:tracePt t="20337" x="2114550" y="3733800"/>
          <p14:tracePt t="20346" x="2120900" y="3733800"/>
          <p14:tracePt t="20353" x="2133600" y="3733800"/>
          <p14:tracePt t="20362" x="2139950" y="3733800"/>
          <p14:tracePt t="20376" x="2171700" y="3733800"/>
          <p14:tracePt t="20392" x="2216150" y="3733800"/>
          <p14:tracePt t="20409" x="2292350" y="3746500"/>
          <p14:tracePt t="20425" x="2336800" y="3746500"/>
          <p14:tracePt t="20442" x="2368550" y="3746500"/>
          <p14:tracePt t="20458" x="2387600" y="3746500"/>
          <p14:tracePt t="20475" x="2393950" y="3746500"/>
          <p14:tracePt t="20492" x="2400300" y="3746500"/>
          <p14:tracePt t="20508" x="2406650" y="3746500"/>
          <p14:tracePt t="20525" x="2419350" y="3746500"/>
          <p14:tracePt t="20544" x="2425700" y="3746500"/>
          <p14:tracePt t="20871" x="0" y="0"/>
        </p14:tracePtLst>
        <p14:tracePtLst>
          <p14:tracePt t="21315" x="2374900" y="3625850"/>
          <p14:tracePt t="21345" x="2362200" y="3625850"/>
          <p14:tracePt t="21362" x="2362200" y="3632200"/>
          <p14:tracePt t="21369" x="2362200" y="3644900"/>
          <p14:tracePt t="21379" x="2362200" y="3657600"/>
          <p14:tracePt t="21393" x="2362200" y="3689350"/>
          <p14:tracePt t="21409" x="2381250" y="3727450"/>
          <p14:tracePt t="21426" x="2406650" y="3752850"/>
          <p14:tracePt t="21443" x="2451100" y="3778250"/>
          <p14:tracePt t="21458" x="2514600" y="3797300"/>
          <p14:tracePt t="21474" x="2584450" y="3810000"/>
          <p14:tracePt t="21491" x="2660650" y="3829050"/>
          <p14:tracePt t="21508" x="2717800" y="3829050"/>
          <p14:tracePt t="21524" x="2749550" y="3829050"/>
          <p14:tracePt t="21528" x="2762250" y="3829050"/>
          <p14:tracePt t="21541" x="2774950" y="3829050"/>
          <p14:tracePt t="21558" x="2794000" y="3816350"/>
          <p14:tracePt t="21575" x="2794000" y="3810000"/>
          <p14:tracePt t="21591" x="2800350" y="3797300"/>
          <p14:tracePt t="21608" x="2800350" y="3790950"/>
          <p14:tracePt t="21625" x="2800350" y="3778250"/>
          <p14:tracePt t="21642" x="2806700" y="3759200"/>
          <p14:tracePt t="21675" x="2806700" y="3752850"/>
          <p14:tracePt t="21696" x="2806700" y="3746500"/>
          <p14:tracePt t="22081" x="2813050" y="3746500"/>
          <p14:tracePt t="22098" x="2838450" y="3746500"/>
          <p14:tracePt t="22105" x="2876550" y="3746500"/>
          <p14:tracePt t="22114" x="2908300" y="3752850"/>
          <p14:tracePt t="22125" x="2952750" y="3759200"/>
          <p14:tracePt t="22142" x="3092450" y="3759200"/>
          <p14:tracePt t="22159" x="3200400" y="3759200"/>
          <p14:tracePt t="22175" x="3308350" y="3759200"/>
          <p14:tracePt t="22191" x="3384550" y="3759200"/>
          <p14:tracePt t="22208" x="3429000" y="3759200"/>
          <p14:tracePt t="22225" x="3460750" y="3759200"/>
          <p14:tracePt t="22241" x="3479800" y="3759200"/>
          <p14:tracePt t="22258" x="3492500" y="3759200"/>
          <p14:tracePt t="22275" x="3511550" y="3759200"/>
          <p14:tracePt t="22291" x="3524250" y="3759200"/>
          <p14:tracePt t="22308" x="3530600" y="3759200"/>
          <p14:tracePt t="22325" x="3536950" y="3759200"/>
          <p14:tracePt t="22384" x="3543300" y="3759200"/>
          <p14:tracePt t="22409" x="3549650" y="3759200"/>
          <p14:tracePt t="22416" x="3556000" y="3759200"/>
          <p14:tracePt t="22432" x="3562350" y="3759200"/>
          <p14:tracePt t="22441" x="3568700" y="3759200"/>
          <p14:tracePt t="22458" x="3581400" y="3759200"/>
          <p14:tracePt t="22474" x="3600450" y="3759200"/>
          <p14:tracePt t="22491" x="3632200" y="3759200"/>
          <p14:tracePt t="22508" x="3676650" y="3765550"/>
          <p14:tracePt t="22524" x="3727450" y="3771900"/>
          <p14:tracePt t="22527" x="3765550" y="3778250"/>
          <p14:tracePt t="22541" x="3778250" y="3778250"/>
          <p14:tracePt t="22558" x="3835400" y="3790950"/>
          <p14:tracePt t="22559" x="3854450" y="3790950"/>
          <p14:tracePt t="22575" x="3886200" y="3797300"/>
          <p14:tracePt t="22591" x="3898900" y="3797300"/>
          <p14:tracePt t="22609" x="3905250" y="3797300"/>
          <p14:tracePt t="22625" x="3911600" y="3797300"/>
          <p14:tracePt t="22642" x="3917950" y="3797300"/>
          <p14:tracePt t="22753" x="3924300" y="3797300"/>
          <p14:tracePt t="22771" x="3930650" y="3797300"/>
          <p14:tracePt t="22794" x="3937000" y="3797300"/>
          <p14:tracePt t="22802" x="3943350" y="3797300"/>
          <p14:tracePt t="22810" x="3949700" y="3797300"/>
          <p14:tracePt t="22825" x="3956050" y="3797300"/>
          <p14:tracePt t="22841" x="3975100" y="3797300"/>
          <p14:tracePt t="22858" x="3994150" y="3803650"/>
          <p14:tracePt t="22875" x="4006850" y="3803650"/>
          <p14:tracePt t="22892" x="4019550" y="3810000"/>
          <p14:tracePt t="22908" x="4025900" y="3810000"/>
          <p14:tracePt t="23071" x="0" y="0"/>
        </p14:tracePtLst>
        <p14:tracePtLst>
          <p14:tracePt t="25433" x="5054600" y="4032250"/>
          <p14:tracePt t="25527" x="0" y="0"/>
        </p14:tracePtLst>
        <p14:tracePtLst>
          <p14:tracePt t="26041" x="5086350" y="4032250"/>
          <p14:tracePt t="26065" x="5099050" y="4038600"/>
          <p14:tracePt t="26072" x="5124450" y="4044950"/>
          <p14:tracePt t="26082" x="5149850" y="4051300"/>
          <p14:tracePt t="26090" x="5181600" y="4057650"/>
          <p14:tracePt t="26107" x="5270500" y="4064000"/>
          <p14:tracePt t="26124" x="5391150" y="4076700"/>
          <p14:tracePt t="26141" x="5530850" y="4089400"/>
          <p14:tracePt t="26143" x="5581650" y="4102100"/>
          <p14:tracePt t="26157" x="5638800" y="4108450"/>
          <p14:tracePt t="26174" x="5746750" y="4133850"/>
          <p14:tracePt t="26191" x="5899150" y="4152900"/>
          <p14:tracePt t="26208" x="5962650" y="4165600"/>
          <p14:tracePt t="26223" x="5981700" y="4171950"/>
          <p14:tracePt t="26240" x="5994400" y="4171950"/>
          <p14:tracePt t="26495" x="0" y="0"/>
        </p14:tracePtLst>
        <p14:tracePtLst>
          <p14:tracePt t="29786" x="2006600" y="2489200"/>
          <p14:tracePt t="29793" x="2032000" y="2489200"/>
          <p14:tracePt t="29805" x="2063750" y="2501900"/>
          <p14:tracePt t="29823" x="2235200" y="2520950"/>
          <p14:tracePt t="29839" x="2406650" y="2540000"/>
          <p14:tracePt t="29856" x="2597150" y="2559050"/>
          <p14:tracePt t="29872" x="2813050" y="2590800"/>
          <p14:tracePt t="29889" x="2990850" y="2616200"/>
          <p14:tracePt t="29906" x="3136900" y="2641600"/>
          <p14:tracePt t="29923" x="3200400" y="2647950"/>
          <p14:tracePt t="29939" x="3244850" y="2647950"/>
          <p14:tracePt t="29956" x="3251200" y="2647950"/>
          <p14:tracePt t="29973" x="3257550" y="2647950"/>
          <p14:tracePt t="30207" x="0" y="0"/>
        </p14:tracePtLst>
        <p14:tracePtLst>
          <p14:tracePt t="31945" x="1879600" y="2076450"/>
          <p14:tracePt t="32023" x="0" y="0"/>
        </p14:tracePtLst>
        <p14:tracePtLst>
          <p14:tracePt t="33769" x="1854200" y="2546350"/>
          <p14:tracePt t="33848" x="1860550" y="2552700"/>
          <p14:tracePt t="33857" x="1879600" y="2552700"/>
          <p14:tracePt t="33871" x="1936750" y="2571750"/>
          <p14:tracePt t="33888" x="2038350" y="2584450"/>
          <p14:tracePt t="33905" x="2178050" y="2616200"/>
          <p14:tracePt t="33922" x="2349500" y="2654300"/>
          <p14:tracePt t="33938" x="2533650" y="2686050"/>
          <p14:tracePt t="33955" x="2705100" y="2705100"/>
          <p14:tracePt t="33972" x="2863850" y="2717800"/>
          <p14:tracePt t="33975" x="2927350" y="2717800"/>
          <p14:tracePt t="33988" x="2990850" y="2717800"/>
          <p14:tracePt t="34004" x="3086100" y="2717800"/>
          <p14:tracePt t="34021" x="3162300" y="2717800"/>
          <p14:tracePt t="34024" x="3187700" y="2717800"/>
          <p14:tracePt t="34038" x="3206750" y="2717800"/>
          <p14:tracePt t="34055" x="3270250" y="2717800"/>
          <p14:tracePt t="34071" x="3295650" y="2717800"/>
          <p14:tracePt t="34088" x="3314700" y="2717800"/>
          <p14:tracePt t="34105" x="3340100" y="2717800"/>
          <p14:tracePt t="34121" x="3352800" y="2717800"/>
          <p14:tracePt t="34137" x="3371850" y="2711450"/>
          <p14:tracePt t="34154" x="3390900" y="2705100"/>
          <p14:tracePt t="34172" x="3416300" y="2692400"/>
          <p14:tracePt t="34188" x="3429000" y="2686050"/>
          <p14:tracePt t="34192" x="3429000" y="2679700"/>
          <p14:tracePt t="34204" x="3435350" y="2679700"/>
          <p14:tracePt t="34223" x="3448050" y="2667000"/>
          <p14:tracePt t="34239" x="3454400" y="2641600"/>
          <p14:tracePt t="34256" x="3454400" y="2628900"/>
          <p14:tracePt t="34272" x="3460750" y="2603500"/>
          <p14:tracePt t="34289" x="3460750" y="2590800"/>
          <p14:tracePt t="34304" x="3460750" y="2584450"/>
          <p14:tracePt t="34321" x="3460750" y="2571750"/>
          <p14:tracePt t="34337" x="3454400" y="2559050"/>
          <p14:tracePt t="34354" x="3441700" y="2540000"/>
          <p14:tracePt t="34371" x="3409950" y="2520950"/>
          <p14:tracePt t="34387" x="3371850" y="2495550"/>
          <p14:tracePt t="34392" x="3333750" y="2482850"/>
          <p14:tracePt t="34404" x="3295650" y="2470150"/>
          <p14:tracePt t="34422" x="3213100" y="2438400"/>
          <p14:tracePt t="34425" x="3168650" y="2413000"/>
          <p14:tracePt t="34438" x="3124200" y="2400300"/>
          <p14:tracePt t="34441" x="3079750" y="2393950"/>
          <p14:tracePt t="34455" x="2959100" y="2368550"/>
          <p14:tracePt t="34472" x="2806700" y="2343150"/>
          <p14:tracePt t="34487" x="2679700" y="2336800"/>
          <p14:tracePt t="34504" x="2552700" y="2336800"/>
          <p14:tracePt t="34520" x="2432050" y="2336800"/>
          <p14:tracePt t="34537" x="2336800" y="2336800"/>
          <p14:tracePt t="34554" x="2241550" y="2336800"/>
          <p14:tracePt t="34570" x="2146300" y="2336800"/>
          <p14:tracePt t="34587" x="2076450" y="2349500"/>
          <p14:tracePt t="34604" x="2025650" y="2362200"/>
          <p14:tracePt t="34620" x="1981200" y="2387600"/>
          <p14:tracePt t="34637" x="1949450" y="2413000"/>
          <p14:tracePt t="34639" x="1949450" y="2419350"/>
          <p14:tracePt t="34653" x="1943100" y="2432050"/>
          <p14:tracePt t="34671" x="1930400" y="2451100"/>
          <p14:tracePt t="34687" x="1930400" y="2463800"/>
          <p14:tracePt t="34704" x="1930400" y="2482850"/>
          <p14:tracePt t="34721" x="1936750" y="2508250"/>
          <p14:tracePt t="34738" x="1968500" y="2527300"/>
          <p14:tracePt t="34754" x="2012950" y="2565400"/>
          <p14:tracePt t="34772" x="2114550" y="2609850"/>
          <p14:tracePt t="34787" x="2254250" y="2647950"/>
          <p14:tracePt t="34792" x="2330450" y="2667000"/>
          <p14:tracePt t="34804" x="2419350" y="2686050"/>
          <p14:tracePt t="34821" x="2597150" y="2711450"/>
          <p14:tracePt t="34823" x="2660650" y="2711450"/>
          <p14:tracePt t="34837" x="2717800" y="2711450"/>
          <p14:tracePt t="34853" x="2800350" y="2711450"/>
          <p14:tracePt t="34856" x="2825750" y="2711450"/>
          <p14:tracePt t="34870" x="2870200" y="2711450"/>
          <p14:tracePt t="34887" x="2908300" y="2698750"/>
          <p14:tracePt t="34903" x="2940050" y="2679700"/>
          <p14:tracePt t="34920" x="2959100" y="2667000"/>
          <p14:tracePt t="34937" x="2978150" y="2647950"/>
          <p14:tracePt t="34954" x="2990850" y="2622550"/>
          <p14:tracePt t="34970" x="3003550" y="2603500"/>
          <p14:tracePt t="34987" x="3009900" y="2584450"/>
          <p14:tracePt t="35003" x="3016250" y="2571750"/>
          <p14:tracePt t="35020" x="3016250" y="2546350"/>
          <p14:tracePt t="35024" x="3016250" y="2540000"/>
          <p14:tracePt t="35037" x="3016250" y="2527300"/>
          <p14:tracePt t="35053" x="3016250" y="2514600"/>
          <p14:tracePt t="35055" x="3016250" y="2508250"/>
          <p14:tracePt t="35070" x="3016250" y="2501900"/>
          <p14:tracePt t="35087" x="3016250" y="2495550"/>
          <p14:tracePt t="35112" x="3016250" y="2482850"/>
          <p14:tracePt t="35128" x="3009900" y="2482850"/>
          <p14:tracePt t="35128" x="0" y="0"/>
        </p14:tracePtLst>
        <p14:tracePtLst>
          <p14:tracePt t="35633" x="1809750" y="2051050"/>
          <p14:tracePt t="35729" x="1822450" y="2051050"/>
          <p14:tracePt t="35738" x="1847850" y="2057400"/>
          <p14:tracePt t="35754" x="1905000" y="2070100"/>
          <p14:tracePt t="35770" x="1993900" y="2082800"/>
          <p14:tracePt t="35786" x="2082800" y="2082800"/>
          <p14:tracePt t="35803" x="2165350" y="2082800"/>
          <p14:tracePt t="35820" x="2222500" y="2082800"/>
          <p14:tracePt t="35836" x="2254250" y="2082800"/>
          <p14:tracePt t="35853" x="2266950" y="2076450"/>
          <p14:tracePt t="35856" x="2273300" y="2070100"/>
          <p14:tracePt t="35870" x="2279650" y="2063750"/>
          <p14:tracePt t="35887" x="2279650" y="2044700"/>
          <p14:tracePt t="35903" x="2279650" y="2019300"/>
          <p14:tracePt t="35920" x="2273300" y="1981200"/>
          <p14:tracePt t="35937" x="2254250" y="1955800"/>
          <p14:tracePt t="35953" x="2209800" y="1924050"/>
          <p14:tracePt t="35970" x="2165350" y="1905000"/>
          <p14:tracePt t="35987" x="2114550" y="1885950"/>
          <p14:tracePt t="36003" x="2089150" y="1879600"/>
          <p14:tracePt t="36020" x="2070100" y="1879600"/>
          <p14:tracePt t="36024" x="2057400" y="1879600"/>
          <p14:tracePt t="36037" x="2038350" y="1879600"/>
          <p14:tracePt t="36053" x="2019300" y="1898650"/>
          <p14:tracePt t="36057" x="2012950" y="1905000"/>
          <p14:tracePt t="36070" x="1987550" y="1943100"/>
          <p14:tracePt t="36087" x="1974850" y="1981200"/>
          <p14:tracePt t="36103" x="1968500" y="2012950"/>
          <p14:tracePt t="36120" x="1968500" y="2044700"/>
          <p14:tracePt t="36136" x="1968500" y="2089150"/>
          <p14:tracePt t="36153" x="1987550" y="2120900"/>
          <p14:tracePt t="36170" x="2012950" y="2146300"/>
          <p14:tracePt t="36187" x="2044700" y="2159000"/>
          <p14:tracePt t="36203" x="2108200" y="2171700"/>
          <p14:tracePt t="36220" x="2159000" y="2171700"/>
          <p14:tracePt t="36237" x="2228850" y="2171700"/>
          <p14:tracePt t="36253" x="2254250" y="2159000"/>
          <p14:tracePt t="36254" x="2266950" y="2146300"/>
          <p14:tracePt t="36271" x="2279650" y="2120900"/>
          <p14:tracePt t="36286" x="2279650" y="2095500"/>
          <p14:tracePt t="36303" x="2279650" y="2044700"/>
          <p14:tracePt t="36320" x="2254250" y="2006600"/>
          <p14:tracePt t="36336" x="2228850" y="1981200"/>
          <p14:tracePt t="36353" x="2197100" y="1962150"/>
          <p14:tracePt t="36370" x="2159000" y="1949450"/>
          <p14:tracePt t="36386" x="2146300" y="1949450"/>
          <p14:tracePt t="36403" x="2127250" y="1949450"/>
          <p14:tracePt t="36420" x="2108200" y="1962150"/>
          <p14:tracePt t="36424" x="2101850" y="1974850"/>
          <p14:tracePt t="36437" x="2095500" y="1993900"/>
          <p14:tracePt t="36454" x="2089150" y="2025650"/>
          <p14:tracePt t="36471" x="2089150" y="2044700"/>
          <p14:tracePt t="36487" x="2089150" y="2051050"/>
          <p14:tracePt t="36503" x="2089150" y="2070100"/>
          <p14:tracePt t="36544" x="2095500" y="2070100"/>
          <p14:tracePt t="36592" x="2095500" y="2063750"/>
          <p14:tracePt t="36600" x="2095500" y="2057400"/>
          <p14:tracePt t="36609" x="2095500" y="2051050"/>
          <p14:tracePt t="36620" x="2095500" y="2044700"/>
          <p14:tracePt t="36637" x="2089150" y="2038350"/>
          <p14:tracePt t="36656" x="2082800" y="2038350"/>
          <p14:tracePt t="36671" x="2076450" y="2038350"/>
          <p14:tracePt t="36689" x="2070100" y="2038350"/>
          <p14:tracePt t="36704" x="2063750" y="2038350"/>
          <p14:tracePt t="36721" x="2063750" y="2044700"/>
          <p14:tracePt t="37087" x="0" y="0"/>
        </p14:tracePtLst>
        <p14:tracePtLst>
          <p14:tracePt t="38154" x="6711950" y="3879850"/>
          <p14:tracePt t="38201" x="6705600" y="3886200"/>
          <p14:tracePt t="38210" x="6705600" y="3898900"/>
          <p14:tracePt t="38220" x="6692900" y="3917950"/>
          <p14:tracePt t="38237" x="6667500" y="3949700"/>
          <p14:tracePt t="38241" x="6654800" y="3968750"/>
          <p14:tracePt t="38253" x="6648450" y="3987800"/>
          <p14:tracePt t="38270" x="6648450" y="3994150"/>
          <p14:tracePt t="38286" x="6648450" y="4000500"/>
          <p14:tracePt t="38394" x="6654800" y="3994150"/>
          <p14:tracePt t="38401" x="6667500" y="3975100"/>
          <p14:tracePt t="38410" x="6680200" y="3956050"/>
          <p14:tracePt t="38419" x="6699250" y="3937000"/>
          <p14:tracePt t="38436" x="6737350" y="3905250"/>
          <p14:tracePt t="38453" x="6756400" y="3892550"/>
          <p14:tracePt t="38455" x="6769100" y="3886200"/>
          <p14:tracePt t="38470" x="6775450" y="3879850"/>
          <p14:tracePt t="38544" x="6781800" y="3879850"/>
          <p14:tracePt t="38559" x="6781800" y="3886200"/>
          <p14:tracePt t="38568" x="6781800" y="3911600"/>
          <p14:tracePt t="38576" x="6775450" y="3937000"/>
          <p14:tracePt t="38586" x="6762750" y="3962400"/>
          <p14:tracePt t="38602" x="6743700" y="4006850"/>
          <p14:tracePt t="38619" x="6731000" y="4025900"/>
          <p14:tracePt t="38636" x="6731000" y="4032250"/>
          <p14:tracePt t="38721" x="6737350" y="4032250"/>
          <p14:tracePt t="38729" x="6743700" y="4013200"/>
          <p14:tracePt t="38737" x="6750050" y="4000500"/>
          <p14:tracePt t="38753" x="6762750" y="3981450"/>
          <p14:tracePt t="38770" x="6762750" y="3975100"/>
          <p14:tracePt t="39103" x="0" y="0"/>
        </p14:tracePtLst>
        <p14:tracePtLst>
          <p14:tracePt t="39479" x="5575300" y="3797300"/>
          <p14:tracePt t="39487" x="5568950" y="3797300"/>
          <p14:tracePt t="39537" x="5556250" y="3797300"/>
          <p14:tracePt t="39546" x="5556250" y="3803650"/>
          <p14:tracePt t="39553" x="5556250" y="3816350"/>
          <p14:tracePt t="39569" x="5556250" y="3841750"/>
          <p14:tracePt t="39586" x="5556250" y="3873500"/>
          <p14:tracePt t="39591" x="5562600" y="3879850"/>
          <p14:tracePt t="39603" x="5568950" y="3886200"/>
          <p14:tracePt t="39619" x="5588000" y="3905250"/>
          <p14:tracePt t="39635" x="5632450" y="3911600"/>
          <p14:tracePt t="39652" x="5676900" y="3917950"/>
          <p14:tracePt t="39669" x="5765800" y="3917950"/>
          <p14:tracePt t="39672" x="5797550" y="3917950"/>
          <p14:tracePt t="39686" x="5842000" y="3917950"/>
          <p14:tracePt t="39703" x="5854700" y="3905250"/>
          <p14:tracePt t="39719" x="5861050" y="3892550"/>
          <p14:tracePt t="39736" x="5861050" y="3886200"/>
          <p14:tracePt t="39752" x="5861050" y="3879850"/>
          <p14:tracePt t="39769" x="5861050" y="3873500"/>
          <p14:tracePt t="39769" x="0" y="0"/>
        </p14:tracePtLst>
        <p14:tracePtLst>
          <p14:tracePt t="40354" x="6673850" y="4070350"/>
          <p14:tracePt t="40361" x="6661150" y="4089400"/>
          <p14:tracePt t="40368" x="6654800" y="4095750"/>
          <p14:tracePt t="40385" x="6654800" y="4108450"/>
          <p14:tracePt t="40418" x="6654800" y="4114800"/>
          <p14:tracePt t="40465" x="6654800" y="4108450"/>
          <p14:tracePt t="40473" x="6661150" y="4089400"/>
          <p14:tracePt t="40486" x="6673850" y="4070350"/>
          <p14:tracePt t="40502" x="6692900" y="4044950"/>
          <p14:tracePt t="40505" x="6699250" y="4032250"/>
          <p14:tracePt t="40519" x="6711950" y="4013200"/>
          <p14:tracePt t="40519" x="0" y="0"/>
        </p14:tracePtLst>
        <p14:tracePtLst>
          <p14:tracePt t="42881" x="4972050" y="4254500"/>
          <p14:tracePt t="42951" x="0" y="0"/>
        </p14:tracePtLst>
        <p14:tracePtLst>
          <p14:tracePt t="43233" x="5302250" y="4260850"/>
          <p14:tracePt t="43343" x="0" y="0"/>
        </p14:tracePtLst>
        <p14:tracePtLst>
          <p14:tracePt t="43601" x="5734050" y="4311650"/>
          <p14:tracePt t="43687" x="0" y="0"/>
        </p14:tracePtLst>
        <p14:tracePtLst>
          <p14:tracePt t="43961" x="6064250" y="4311650"/>
          <p14:tracePt t="44111" x="0" y="0"/>
        </p14:tracePtLst>
        <p14:tracePtLst>
          <p14:tracePt t="44801" x="4787900" y="4343400"/>
          <p14:tracePt t="44817" x="4800600" y="4343400"/>
          <p14:tracePt t="44824" x="4813300" y="4343400"/>
          <p14:tracePt t="44834" x="4838700" y="4343400"/>
          <p14:tracePt t="44851" x="4921250" y="4343400"/>
          <p14:tracePt t="44867" x="5080000" y="4343400"/>
          <p14:tracePt t="44871" x="5187950" y="4343400"/>
          <p14:tracePt t="44884" x="5314950" y="4343400"/>
          <p14:tracePt t="44887" x="5448300" y="4343400"/>
          <p14:tracePt t="44901" x="5619750" y="4343400"/>
          <p14:tracePt t="44918" x="5943600" y="4343400"/>
          <p14:tracePt t="44921" x="6076950" y="4343400"/>
          <p14:tracePt t="44934" x="6286500" y="4343400"/>
          <p14:tracePt t="44952" x="6413500" y="4343400"/>
          <p14:tracePt t="44968" x="6451600" y="4343400"/>
          <p14:tracePt t="44984" x="6464300" y="4343400"/>
          <p14:tracePt t="45183" x="0" y="0"/>
        </p14:tracePtLst>
        <p14:tracePtLst>
          <p14:tracePt t="45489" x="6940550" y="4387850"/>
          <p14:tracePt t="45608" x="0" y="0"/>
        </p14:tracePtLst>
        <p14:tracePtLst>
          <p14:tracePt t="46487" x="1911350" y="2571750"/>
          <p14:tracePt t="46601" x="1917700" y="2571750"/>
          <p14:tracePt t="46617" x="1936750" y="2571750"/>
          <p14:tracePt t="46625" x="1949450" y="2571750"/>
          <p14:tracePt t="46633" x="1968500" y="2571750"/>
          <p14:tracePt t="46650" x="1993900" y="2571750"/>
          <p14:tracePt t="46667" x="2006600" y="2571750"/>
          <p14:tracePt t="46856" x="2012950" y="2571750"/>
          <p14:tracePt t="46864" x="2019300" y="2571750"/>
          <p14:tracePt t="46879" x="2044700" y="2571750"/>
          <p14:tracePt t="46887" x="2070100" y="2578100"/>
          <p14:tracePt t="46899" x="2101850" y="2590800"/>
          <p14:tracePt t="46916" x="2235200" y="2609850"/>
          <p14:tracePt t="46933" x="2406650" y="2635250"/>
          <p14:tracePt t="46935" x="2514600" y="2654300"/>
          <p14:tracePt t="46949" x="2616200" y="2667000"/>
          <p14:tracePt t="46966" x="2921000" y="2673350"/>
          <p14:tracePt t="46983" x="3098800" y="2673350"/>
          <p14:tracePt t="47000" x="3238500" y="2673350"/>
          <p14:tracePt t="47017" x="3327400" y="2673350"/>
          <p14:tracePt t="47033" x="3359150" y="2673350"/>
          <p14:tracePt t="47050" x="3371850" y="2673350"/>
          <p14:tracePt t="47066" x="3378200" y="2673350"/>
          <p14:tracePt t="47083" x="3384550" y="2673350"/>
          <p14:tracePt t="47111" x="3390900" y="2673350"/>
          <p14:tracePt t="47120" x="3397250" y="2673350"/>
          <p14:tracePt t="47133" x="3403600" y="2673350"/>
          <p14:tracePt t="47193" x="3409950" y="2673350"/>
          <p14:tracePt t="47209" x="3416300" y="2673350"/>
          <p14:tracePt t="47225" x="3422650" y="2673350"/>
          <p14:tracePt t="47233" x="3429000" y="2673350"/>
          <p14:tracePt t="47241" x="3435350" y="2673350"/>
          <p14:tracePt t="47536" x="3435350" y="2667000"/>
          <p14:tracePt t="47545" x="3435350" y="2654300"/>
          <p14:tracePt t="47553" x="3435350" y="2647950"/>
          <p14:tracePt t="47568" x="3435350" y="2616200"/>
          <p14:tracePt t="47583" x="3416300" y="2584450"/>
          <p14:tracePt t="47599" x="3390900" y="2552700"/>
          <p14:tracePt t="47616" x="3371850" y="2533650"/>
          <p14:tracePt t="47632" x="3333750" y="2508250"/>
          <p14:tracePt t="47649" x="3289300" y="2476500"/>
          <p14:tracePt t="47665" x="3219450" y="2451100"/>
          <p14:tracePt t="47682" x="3117850" y="2425700"/>
          <p14:tracePt t="47699" x="2971800" y="2393950"/>
          <p14:tracePt t="47715" x="2800350" y="2355850"/>
          <p14:tracePt t="47732" x="2622550" y="2324100"/>
          <p14:tracePt t="47749" x="2451100" y="2298700"/>
          <p14:tracePt t="47751" x="2387600" y="2298700"/>
          <p14:tracePt t="47766" x="2311400" y="2298700"/>
          <p14:tracePt t="47767" x="2235200" y="2298700"/>
          <p14:tracePt t="47782" x="2108200" y="2298700"/>
          <p14:tracePt t="47799" x="2000250" y="2298700"/>
          <p14:tracePt t="47816" x="1892300" y="2305050"/>
          <p14:tracePt t="47832" x="1803400" y="2317750"/>
          <p14:tracePt t="47849" x="1714500" y="2336800"/>
          <p14:tracePt t="47865" x="1638300" y="2355850"/>
          <p14:tracePt t="47882" x="1562100" y="2387600"/>
          <p14:tracePt t="47899" x="1517650" y="2413000"/>
          <p14:tracePt t="47915" x="1485900" y="2425700"/>
          <p14:tracePt t="47932" x="1466850" y="2451100"/>
          <p14:tracePt t="47949" x="1454150" y="2476500"/>
          <p14:tracePt t="47965" x="1447800" y="2495550"/>
          <p14:tracePt t="47967" x="1447800" y="2501900"/>
          <p14:tracePt t="47982" x="1447800" y="2527300"/>
          <p14:tracePt t="47999" x="1460500" y="2559050"/>
          <p14:tracePt t="48015" x="1498600" y="2597150"/>
          <p14:tracePt t="48032" x="1593850" y="2641600"/>
          <p14:tracePt t="48049" x="1752600" y="2679700"/>
          <p14:tracePt t="48066" x="1981200" y="2711450"/>
          <p14:tracePt t="48082" x="2241550" y="2724150"/>
          <p14:tracePt t="48099" x="2565400" y="2724150"/>
          <p14:tracePt t="48116" x="2851150" y="2724150"/>
          <p14:tracePt t="48132" x="3060700" y="2717800"/>
          <p14:tracePt t="48149" x="3200400" y="2705100"/>
          <p14:tracePt t="48165" x="3289300" y="2679700"/>
          <p14:tracePt t="48166" x="3314700" y="2673350"/>
          <p14:tracePt t="48182" x="3340100" y="2667000"/>
          <p14:tracePt t="48199" x="3346450" y="2660650"/>
          <p14:tracePt t="48215" x="3359150" y="2654300"/>
          <p14:tracePt t="48232" x="3365500" y="2647950"/>
          <p14:tracePt t="48430" x="0" y="0"/>
        </p14:tracePtLst>
        <p14:tracePtLst>
          <p14:tracePt t="48897" x="3022600" y="2597150"/>
          <p14:tracePt t="49002" x="3035300" y="2597150"/>
          <p14:tracePt t="49009" x="3054350" y="2597150"/>
          <p14:tracePt t="49018" x="3073400" y="2597150"/>
          <p14:tracePt t="49033" x="3130550" y="2597150"/>
          <p14:tracePt t="49049" x="3194050" y="2597150"/>
          <p14:tracePt t="49066" x="3263900" y="2597150"/>
          <p14:tracePt t="49082" x="3314700" y="2597150"/>
          <p14:tracePt t="49100" x="3359150" y="2597150"/>
          <p14:tracePt t="49103" x="3365500" y="2597150"/>
          <p14:tracePt t="49116" x="3371850" y="2597150"/>
          <p14:tracePt t="49133" x="3378200" y="2597150"/>
          <p14:tracePt t="49449" x="3384550" y="2597150"/>
          <p14:tracePt t="49464" x="3390900" y="2597150"/>
          <p14:tracePt t="49473" x="3397250" y="2597150"/>
          <p14:tracePt t="49483" x="3403600" y="2597150"/>
          <p14:tracePt t="49499" x="3416300" y="2597150"/>
          <p14:tracePt t="49516" x="3448050" y="2597150"/>
          <p14:tracePt t="49521" x="3454400" y="2597150"/>
          <p14:tracePt t="49532" x="3467100" y="2597150"/>
          <p14:tracePt t="49549" x="3479800" y="2597150"/>
          <p14:tracePt t="49566" x="3492500" y="2597150"/>
          <p14:tracePt t="50048" x="0" y="0"/>
        </p14:tracePtLst>
        <p14:tracePtLst>
          <p14:tracePt t="52359" x="3079750" y="2597150"/>
          <p14:tracePt t="52487" x="3098800" y="2597150"/>
          <p14:tracePt t="52494" x="3117850" y="2597150"/>
          <p14:tracePt t="52502" x="3149600" y="2597150"/>
          <p14:tracePt t="52514" x="3194050" y="2597150"/>
          <p14:tracePt t="52531" x="3289300" y="2597150"/>
          <p14:tracePt t="52547" x="3365500" y="2597150"/>
          <p14:tracePt t="52564" x="3416300" y="2597150"/>
          <p14:tracePt t="52580" x="3435350" y="2597150"/>
          <p14:tracePt t="52597" x="3441700" y="2597150"/>
          <p14:tracePt t="53479" x="0" y="0"/>
        </p14:tracePtLst>
        <p14:tracePtLst>
          <p14:tracePt t="54009" x="3098800" y="2571750"/>
          <p14:tracePt t="54096" x="3105150" y="2571750"/>
          <p14:tracePt t="54105" x="3130550" y="2571750"/>
          <p14:tracePt t="54114" x="3155950" y="2571750"/>
          <p14:tracePt t="54131" x="3289300" y="2578100"/>
          <p14:tracePt t="54147" x="3467100" y="2603500"/>
          <p14:tracePt t="54164" x="3638550" y="2628900"/>
          <p14:tracePt t="54167" x="3702050" y="2635250"/>
          <p14:tracePt t="54181" x="3740150" y="2641600"/>
          <p14:tracePt t="54197" x="3759200" y="2641600"/>
          <p14:tracePt t="54214" x="3765550" y="2641600"/>
          <p14:tracePt t="54623" x="0" y="0"/>
        </p14:tracePtLst>
        <p14:tracePtLst>
          <p14:tracePt t="55545" x="4673600" y="4267200"/>
          <p14:tracePt t="56020" x="4686300" y="4273550"/>
          <p14:tracePt t="56026" x="4699000" y="4279900"/>
          <p14:tracePt t="56035" x="4737100" y="4286250"/>
          <p14:tracePt t="56048" x="4864100" y="4311650"/>
          <p14:tracePt t="56063" x="5086350" y="4337050"/>
          <p14:tracePt t="56080" x="5410200" y="4337050"/>
          <p14:tracePt t="56096" x="5822950" y="4337050"/>
          <p14:tracePt t="56113" x="6254750" y="4337050"/>
          <p14:tracePt t="56130" x="6623050" y="4337050"/>
          <p14:tracePt t="56147" x="6889750" y="4337050"/>
          <p14:tracePt t="56163" x="7092950" y="4337050"/>
          <p14:tracePt t="56180" x="7226300" y="4337050"/>
          <p14:tracePt t="56196" x="7321550" y="4337050"/>
          <p14:tracePt t="56199" x="7346950" y="4337050"/>
          <p14:tracePt t="56213" x="7372350" y="4337050"/>
          <p14:tracePt t="56230" x="7397750" y="4337050"/>
          <p14:tracePt t="56247" x="7404100" y="4337050"/>
          <p14:tracePt t="56839" x="0" y="0"/>
        </p14:tracePtLst>
        <p14:tracePtLst>
          <p14:tracePt t="58402" x="1422400" y="4616450"/>
          <p14:tracePt t="58409" x="1422400" y="4641850"/>
          <p14:tracePt t="58416" x="1422400" y="4673600"/>
          <p14:tracePt t="58429" x="1428750" y="4699000"/>
          <p14:tracePt t="58447" x="1466850" y="4737100"/>
          <p14:tracePt t="58463" x="1492250" y="4756150"/>
          <p14:tracePt t="58479" x="1517650" y="4762500"/>
          <p14:tracePt t="58495" x="1543050" y="4762500"/>
          <p14:tracePt t="58512" x="1562100" y="4762500"/>
          <p14:tracePt t="58529" x="1587500" y="4756150"/>
          <p14:tracePt t="58546" x="1593850" y="4743450"/>
          <p14:tracePt t="58562" x="1600200" y="4724400"/>
          <p14:tracePt t="58580" x="1600200" y="4692650"/>
          <p14:tracePt t="58596" x="1581150" y="4654550"/>
          <p14:tracePt t="58613" x="1543050" y="4616450"/>
          <p14:tracePt t="58615" x="1517650" y="4597400"/>
          <p14:tracePt t="58629" x="1492250" y="4584700"/>
          <p14:tracePt t="58645" x="1441450" y="4572000"/>
          <p14:tracePt t="58662" x="1409700" y="4565650"/>
          <p14:tracePt t="58680" x="1403350" y="4565650"/>
          <p14:tracePt t="58695" x="1390650" y="4565650"/>
          <p14:tracePt t="58712" x="1384300" y="4565650"/>
          <p14:tracePt t="58729" x="1371600" y="4584700"/>
          <p14:tracePt t="58746" x="1371600" y="4603750"/>
          <p14:tracePt t="58762" x="1377950" y="4635500"/>
          <p14:tracePt t="58779" x="1390650" y="4660900"/>
          <p14:tracePt t="58796" x="1428750" y="4686300"/>
          <p14:tracePt t="58813" x="1466850" y="4699000"/>
          <p14:tracePt t="58829" x="1498600" y="4699000"/>
          <p14:tracePt t="58831" x="1511300" y="4699000"/>
          <p14:tracePt t="58846" x="1524000" y="4699000"/>
          <p14:tracePt t="58863" x="1530350" y="4692650"/>
          <p14:tracePt t="58879" x="1530350" y="4679950"/>
          <p14:tracePt t="58895" x="1530350" y="4660900"/>
          <p14:tracePt t="58927" x="1517650" y="4654550"/>
          <p14:tracePt t="59034" x="1517650" y="4660900"/>
          <p14:tracePt t="59050" x="1524000" y="4660900"/>
          <p14:tracePt t="59192" x="0" y="0"/>
        </p14:tracePtLst>
        <p14:tracePtLst>
          <p14:tracePt t="63609" x="1752600" y="4991100"/>
          <p14:tracePt t="63680" x="1765300" y="4991100"/>
          <p14:tracePt t="63697" x="1784350" y="4991100"/>
          <p14:tracePt t="63705" x="1797050" y="4991100"/>
          <p14:tracePt t="63713" x="1816100" y="4991100"/>
          <p14:tracePt t="63727" x="1866900" y="4991100"/>
          <p14:tracePt t="63744" x="1917700" y="4997450"/>
          <p14:tracePt t="63761" x="1968500" y="5010150"/>
          <p14:tracePt t="63777" x="2019300" y="5016500"/>
          <p14:tracePt t="63794" x="2051050" y="5022850"/>
          <p14:tracePt t="63811" x="2082800" y="5029200"/>
          <p14:tracePt t="63828" x="2108200" y="5035550"/>
          <p14:tracePt t="63831" x="2120900" y="5035550"/>
          <p14:tracePt t="63845" x="2127250" y="5035550"/>
          <p14:tracePt t="63862" x="2139950" y="5035550"/>
          <p14:tracePt t="63877" x="2152650" y="5035550"/>
          <p14:tracePt t="63895" x="2159000" y="5035550"/>
          <p14:tracePt t="64007" x="2165350" y="5035550"/>
          <p14:tracePt t="64151" x="0" y="0"/>
        </p14:tracePtLst>
        <p14:tracePtLst>
          <p14:tracePt t="64745" x="1898650" y="5257800"/>
          <p14:tracePt t="64808" x="1917700" y="5257800"/>
          <p14:tracePt t="64816" x="1943100" y="5257800"/>
          <p14:tracePt t="64827" x="1962150" y="5257800"/>
          <p14:tracePt t="64845" x="2038350" y="5257800"/>
          <p14:tracePt t="64861" x="2114550" y="5257800"/>
          <p14:tracePt t="64865" x="2146300" y="5257800"/>
          <p14:tracePt t="64878" x="2178050" y="5257800"/>
          <p14:tracePt t="64881" x="2203450" y="5257800"/>
          <p14:tracePt t="64896" x="2235200" y="5257800"/>
          <p14:tracePt t="64910" x="2254250" y="5257800"/>
          <p14:tracePt t="64943" x="2260600" y="5257800"/>
          <p14:tracePt t="65111" x="0" y="0"/>
        </p14:tracePtLst>
        <p14:tracePtLst>
          <p14:tracePt t="68304" x="5168900" y="5505450"/>
          <p14:tracePt t="68328" x="5168900" y="5511800"/>
          <p14:tracePt t="68344" x="5194300" y="5518150"/>
          <p14:tracePt t="68352" x="5226050" y="5524500"/>
          <p14:tracePt t="68360" x="5264150" y="5530850"/>
          <p14:tracePt t="68376" x="5378450" y="5543550"/>
          <p14:tracePt t="68392" x="5511800" y="5556250"/>
          <p14:tracePt t="68409" x="5657850" y="5556250"/>
          <p14:tracePt t="68426" x="5772150" y="5556250"/>
          <p14:tracePt t="68442" x="5873750" y="5556250"/>
          <p14:tracePt t="68459" x="5918200" y="5556250"/>
          <p14:tracePt t="68475" x="5937250" y="5556250"/>
          <p14:tracePt t="68655" x="0" y="0"/>
        </p14:tracePtLst>
        <p14:tracePtLst>
          <p14:tracePt t="69161" x="6318250" y="5480050"/>
          <p14:tracePt t="69281" x="6324600" y="5480050"/>
          <p14:tracePt t="69289" x="6330950" y="5480050"/>
          <p14:tracePt t="69297" x="6337300" y="5480050"/>
          <p14:tracePt t="69309" x="6350000" y="5480050"/>
          <p14:tracePt t="69326" x="6381750" y="5480050"/>
          <p14:tracePt t="69344" x="6432550" y="5480050"/>
          <p14:tracePt t="69360" x="6470650" y="5480050"/>
          <p14:tracePt t="69376" x="6502400" y="5480050"/>
          <p14:tracePt t="69393" x="6515100" y="5473700"/>
          <p14:tracePt t="69473" x="6521450" y="5467350"/>
          <p14:tracePt t="69505" x="6521450" y="5461000"/>
          <p14:tracePt t="69522" x="6521450" y="5448300"/>
          <p14:tracePt t="69528" x="6521450" y="5441950"/>
          <p14:tracePt t="69543" x="6508750" y="5435600"/>
          <p14:tracePt t="69559" x="6502400" y="5422900"/>
          <p14:tracePt t="69576" x="6489700" y="5416550"/>
          <p14:tracePt t="69593" x="6477000" y="5403850"/>
          <p14:tracePt t="69609" x="6464300" y="5397500"/>
          <p14:tracePt t="69626" x="6438900" y="5384800"/>
          <p14:tracePt t="69642" x="6419850" y="5378450"/>
          <p14:tracePt t="69660" x="6407150" y="5365750"/>
          <p14:tracePt t="69676" x="6394450" y="5359400"/>
          <p14:tracePt t="69679" x="6388100" y="5359400"/>
          <p14:tracePt t="69692" x="6381750" y="5353050"/>
          <p14:tracePt t="69710" x="6375400" y="5353050"/>
          <p14:tracePt t="69714" x="6369050" y="5353050"/>
          <p14:tracePt t="69729" x="6362700" y="5353050"/>
          <p14:tracePt t="69743" x="6356350" y="5353050"/>
          <p14:tracePt t="69759" x="6337300" y="5353050"/>
          <p14:tracePt t="69775" x="6330950" y="5372100"/>
          <p14:tracePt t="69792" x="6324600" y="5391150"/>
          <p14:tracePt t="69809" x="6324600" y="5410200"/>
          <p14:tracePt t="69825" x="6324600" y="5435600"/>
          <p14:tracePt t="69842" x="6324600" y="5467350"/>
          <p14:tracePt t="69858" x="6337300" y="5480050"/>
          <p14:tracePt t="69876" x="6362700" y="5492750"/>
          <p14:tracePt t="69892" x="6381750" y="5499100"/>
          <p14:tracePt t="69909" x="6394450" y="5505450"/>
          <p14:tracePt t="69926" x="6400800" y="5505450"/>
          <p14:tracePt t="69942" x="6407150" y="5505450"/>
          <p14:tracePt t="69959" x="6413500" y="5505450"/>
          <p14:tracePt t="70111" x="0" y="0"/>
        </p14:tracePtLst>
        <p14:tracePtLst>
          <p14:tracePt t="73782" x="1841500" y="4895850"/>
          <p14:tracePt t="73840" x="1835150" y="4914900"/>
          <p14:tracePt t="73849" x="1835150" y="4933950"/>
          <p14:tracePt t="73857" x="1835150" y="4959350"/>
          <p14:tracePt t="73875" x="1835150" y="5016500"/>
          <p14:tracePt t="73891" x="1835150" y="5060950"/>
          <p14:tracePt t="73907" x="1835150" y="5099050"/>
          <p14:tracePt t="73911" x="1835150" y="5118100"/>
          <p14:tracePt t="73924" x="1835150" y="5143500"/>
          <p14:tracePt t="73928" x="1841500" y="5156200"/>
          <p14:tracePt t="73941" x="1847850" y="5162550"/>
          <p14:tracePt t="73958" x="1854200" y="5181600"/>
          <p14:tracePt t="73960" x="1860550" y="5181600"/>
          <p14:tracePt t="73974" x="1866900" y="5194300"/>
          <p14:tracePt t="74009" x="1873250" y="5194300"/>
          <p14:tracePt t="74024" x="1885950" y="5194300"/>
          <p14:tracePt t="74041" x="1898650" y="5194300"/>
          <p14:tracePt t="74057" x="1917700" y="5175250"/>
          <p14:tracePt t="74074" x="1936750" y="5149850"/>
          <p14:tracePt t="74091" x="1949450" y="5118100"/>
          <p14:tracePt t="74095" x="1955800" y="5105400"/>
          <p14:tracePt t="74107" x="1962150" y="5086350"/>
          <p14:tracePt t="74125" x="1968500" y="5060950"/>
          <p14:tracePt t="74128" x="1968500" y="5048250"/>
          <p14:tracePt t="74141" x="1968500" y="5029200"/>
          <p14:tracePt t="74159" x="1968500" y="4978400"/>
          <p14:tracePt t="74175" x="1968500" y="4959350"/>
          <p14:tracePt t="74191" x="1968500" y="4946650"/>
          <p14:tracePt t="74207" x="1968500" y="4940300"/>
          <p14:tracePt t="74257" x="1968500" y="4933950"/>
          <p14:tracePt t="74352" x="1962150" y="4933950"/>
          <p14:tracePt t="74377" x="1962150" y="4940300"/>
          <p14:tracePt t="74399" x="1962150" y="4946650"/>
          <p14:tracePt t="74408" x="1962150" y="4953000"/>
          <p14:tracePt t="74416" x="1962150" y="4959350"/>
          <p14:tracePt t="74432" x="1962150" y="4965700"/>
          <p14:tracePt t="74440" x="1962150" y="4972050"/>
          <p14:tracePt t="74457" x="1962150" y="4984750"/>
          <p14:tracePt t="74473" x="1962150" y="4997450"/>
          <p14:tracePt t="74490" x="1962150" y="5010150"/>
          <p14:tracePt t="74512" x="1962150" y="5016500"/>
          <p14:tracePt t="74527" x="1962150" y="5022850"/>
          <p14:tracePt t="74544" x="1962150" y="5029200"/>
          <p14:tracePt t="74568" x="1962150" y="5035550"/>
          <p14:tracePt t="74886" x="0" y="0"/>
        </p14:tracePtLst>
        <p14:tracePtLst>
          <p14:tracePt t="75345" x="2000250" y="4845050"/>
          <p14:tracePt t="75377" x="1993900" y="4845050"/>
          <p14:tracePt t="75394" x="1987550" y="4845050"/>
          <p14:tracePt t="75410" x="1987550" y="4857750"/>
          <p14:tracePt t="75417" x="1987550" y="4864100"/>
          <p14:tracePt t="75426" x="1981200" y="4883150"/>
          <p14:tracePt t="75440" x="1974850" y="4902200"/>
          <p14:tracePt t="75457" x="1974850" y="4927600"/>
          <p14:tracePt t="75473" x="1974850" y="4959350"/>
          <p14:tracePt t="75490" x="1962150" y="5003800"/>
          <p14:tracePt t="75507" x="1962150" y="5035550"/>
          <p14:tracePt t="75523" x="1962150" y="5067300"/>
          <p14:tracePt t="75540" x="1962150" y="5086350"/>
          <p14:tracePt t="75557" x="1962150" y="5105400"/>
          <p14:tracePt t="75559" x="1962150" y="5118100"/>
          <p14:tracePt t="75573" x="1962150" y="5130800"/>
          <p14:tracePt t="75590" x="1962150" y="5156200"/>
          <p14:tracePt t="75607" x="1962150" y="5168900"/>
          <p14:tracePt t="75624" x="1962150" y="5181600"/>
          <p14:tracePt t="75640" x="1968500" y="5187950"/>
          <p14:tracePt t="75656" x="1981200" y="5207000"/>
          <p14:tracePt t="75690" x="1987550" y="5213350"/>
          <p14:tracePt t="75706" x="1987550" y="5219700"/>
          <p14:tracePt t="75736" x="1993900" y="5226050"/>
          <p14:tracePt t="75857" x="2000250" y="5226050"/>
          <p14:tracePt t="75872" x="2000250" y="5219700"/>
          <p14:tracePt t="75897" x="2000250" y="5213350"/>
          <p14:tracePt t="75905" x="2006600" y="5200650"/>
          <p14:tracePt t="75919" x="2006600" y="5194300"/>
          <p14:tracePt t="75928" x="2006600" y="5187950"/>
          <p14:tracePt t="75944" x="2006600" y="5175250"/>
          <p14:tracePt t="75956" x="2006600" y="5168900"/>
          <p14:tracePt t="75973" x="2006600" y="5162550"/>
          <p14:tracePt t="75989" x="2012950" y="5149850"/>
          <p14:tracePt t="76110" x="0" y="0"/>
        </p14:tracePtLst>
        <p14:tracePtLst>
          <p14:tracePt t="76657" x="2101850" y="4895850"/>
          <p14:tracePt t="76722" x="2101850" y="4902200"/>
          <p14:tracePt t="76738" x="2101850" y="4914900"/>
          <p14:tracePt t="76745" x="2101850" y="4933950"/>
          <p14:tracePt t="76757" x="2095500" y="4953000"/>
          <p14:tracePt t="76775" x="2095500" y="4997450"/>
          <p14:tracePt t="76791" x="2095500" y="5035550"/>
          <p14:tracePt t="76807" x="2095500" y="5073650"/>
          <p14:tracePt t="76824" x="2101850" y="5118100"/>
          <p14:tracePt t="76840" x="2108200" y="5156200"/>
          <p14:tracePt t="76857" x="2120900" y="5187950"/>
          <p14:tracePt t="76873" x="2127250" y="5200650"/>
          <p14:tracePt t="76891" x="2133600" y="5213350"/>
          <p14:tracePt t="76907" x="2139950" y="5226050"/>
          <p14:tracePt t="76939" x="2139950" y="5232400"/>
          <p14:tracePt t="77008" x="2146300" y="5232400"/>
          <p14:tracePt t="77017" x="2146300" y="5226050"/>
          <p14:tracePt t="77025" x="2152650" y="5213350"/>
          <p14:tracePt t="77040" x="2152650" y="5200650"/>
          <p14:tracePt t="77056" x="2152650" y="5181600"/>
          <p14:tracePt t="77073" x="2152650" y="5156200"/>
          <p14:tracePt t="77089" x="2152650" y="5130800"/>
          <p14:tracePt t="77106" x="2152650" y="5105400"/>
          <p14:tracePt t="77123" x="2152650" y="5086350"/>
          <p14:tracePt t="77140" x="2152650" y="5060950"/>
          <p14:tracePt t="77157" x="2152650" y="5048250"/>
          <p14:tracePt t="77159" x="2152650" y="5041900"/>
          <p14:tracePt t="77176" x="2152650" y="5029200"/>
          <p14:tracePt t="77211" x="2152650" y="5022850"/>
          <p14:tracePt t="77242" x="2146300" y="5010150"/>
          <p14:tracePt t="77391" x="0" y="0"/>
        </p14:tracePtLst>
        <p14:tracePtLst>
          <p14:tracePt t="78874" x="2101850" y="5092700"/>
          <p14:tracePt t="78881" x="2101850" y="5111750"/>
          <p14:tracePt t="78890" x="2101850" y="5130800"/>
          <p14:tracePt t="78906" x="2101850" y="5156200"/>
          <p14:tracePt t="78923" x="2101850" y="5175250"/>
          <p14:tracePt t="78945" x="2108200" y="5181600"/>
          <p14:tracePt t="79223" x="0" y="0"/>
        </p14:tracePtLst>
        <p14:tracePtLst>
          <p14:tracePt t="83071" x="2120900" y="4908550"/>
          <p14:tracePt t="83080" x="2114550" y="4921250"/>
          <p14:tracePt t="83087" x="2114550" y="4933950"/>
          <p14:tracePt t="83104" x="2114550" y="4959350"/>
          <p14:tracePt t="83121" x="2114550" y="4984750"/>
          <p14:tracePt t="83137" x="2114550" y="5022850"/>
          <p14:tracePt t="83154" x="2114550" y="5054600"/>
          <p14:tracePt t="83171" x="2120900" y="5092700"/>
          <p14:tracePt t="83188" x="2133600" y="5143500"/>
          <p14:tracePt t="83204" x="2139950" y="5187950"/>
          <p14:tracePt t="83207" x="2146300" y="5213350"/>
          <p14:tracePt t="83221" x="2152650" y="5226050"/>
          <p14:tracePt t="83238" x="2165350" y="5257800"/>
          <p14:tracePt t="83240" x="2178050" y="5270500"/>
          <p14:tracePt t="83254" x="2184400" y="5270500"/>
          <p14:tracePt t="83271" x="2190750" y="5283200"/>
          <p14:tracePt t="83362" x="2197100" y="5283200"/>
          <p14:tracePt t="83368" x="2209800" y="5283200"/>
          <p14:tracePt t="83375" x="2209800" y="5270500"/>
          <p14:tracePt t="83387" x="2216150" y="5264150"/>
          <p14:tracePt t="83404" x="2228850" y="5232400"/>
          <p14:tracePt t="83421" x="2235200" y="5207000"/>
          <p14:tracePt t="83424" x="2241550" y="5181600"/>
          <p14:tracePt t="83437" x="2241550" y="5162550"/>
          <p14:tracePt t="83455" x="2241550" y="5105400"/>
          <p14:tracePt t="83471" x="2241550" y="5067300"/>
          <p14:tracePt t="83487" x="2228850" y="5035550"/>
          <p14:tracePt t="83504" x="2216150" y="5016500"/>
          <p14:tracePt t="83520" x="2209800" y="4997450"/>
          <p14:tracePt t="83537" x="2197100" y="4972050"/>
          <p14:tracePt t="83554" x="2184400" y="4953000"/>
          <p14:tracePt t="83570" x="2165350" y="4927600"/>
          <p14:tracePt t="83587" x="2152650" y="4914900"/>
          <p14:tracePt t="83604" x="2146300" y="4902200"/>
          <p14:tracePt t="83620" x="2133600" y="4895850"/>
          <p14:tracePt t="83657" x="2133600" y="4889500"/>
          <p14:tracePt t="83911" x="0" y="0"/>
        </p14:tracePtLst>
        <p14:tracePtLst>
          <p14:tracePt t="84866" x="6934200" y="5511800"/>
          <p14:tracePt t="84954" x="6946900" y="5511800"/>
          <p14:tracePt t="84961" x="6953250" y="5511800"/>
          <p14:tracePt t="84970" x="6972300" y="5518150"/>
          <p14:tracePt t="84988" x="7029450" y="5530850"/>
          <p14:tracePt t="85004" x="7131050" y="5543550"/>
          <p14:tracePt t="85007" x="7175500" y="5556250"/>
          <p14:tracePt t="85020" x="7219950" y="5562600"/>
          <p14:tracePt t="85037" x="7277100" y="5562600"/>
          <p14:tracePt t="85053" x="7302500" y="5562600"/>
          <p14:tracePt t="85056" x="7308850" y="5562600"/>
          <p14:tracePt t="85151" x="0" y="0"/>
        </p14:tracePtLst>
        <p14:tracePtLst>
          <p14:tracePt t="85889" x="4921250" y="5518150"/>
          <p14:tracePt t="86021" x="4940300" y="5518150"/>
          <p14:tracePt t="86027" x="4965700" y="5524500"/>
          <p14:tracePt t="86036" x="4997450" y="5537200"/>
          <p14:tracePt t="86054" x="5118100" y="5556250"/>
          <p14:tracePt t="86059" x="5181600" y="5575300"/>
          <p14:tracePt t="86070" x="5257800" y="5581650"/>
          <p14:tracePt t="86087" x="5454650" y="5607050"/>
          <p14:tracePt t="86103" x="5537200" y="5607050"/>
          <p14:tracePt t="86120" x="5588000" y="5607050"/>
          <p14:tracePt t="86137" x="5607050" y="5607050"/>
          <p14:tracePt t="86343" x="0" y="0"/>
        </p14:tracePtLst>
        <p14:tracePtLst>
          <p14:tracePt t="86825" x="5054600" y="5518150"/>
          <p14:tracePt t="86969" x="5073650" y="5518150"/>
          <p14:tracePt t="86969" x="0" y="0"/>
        </p14:tracePtLst>
        <p14:tracePtLst>
          <p14:tracePt t="87513" x="5054600" y="5518150"/>
          <p14:tracePt t="87601" x="5067300" y="5518150"/>
          <p14:tracePt t="87609" x="5105400" y="5524500"/>
          <p14:tracePt t="87619" x="5162550" y="5530850"/>
          <p14:tracePt t="87636" x="5321300" y="5549900"/>
          <p14:tracePt t="87652" x="5543550" y="5562600"/>
          <p14:tracePt t="87669" x="5765800" y="5575300"/>
          <p14:tracePt t="87686" x="6070600" y="5575300"/>
          <p14:tracePt t="87703" x="6216650" y="5575300"/>
          <p14:tracePt t="87719" x="6311900" y="5575300"/>
          <p14:tracePt t="87736" x="6381750" y="5575300"/>
          <p14:tracePt t="87753" x="6413500" y="5575300"/>
          <p14:tracePt t="87770" x="6432550" y="5575300"/>
          <p14:tracePt t="87786" x="6445250" y="5575300"/>
          <p14:tracePt t="87802" x="6451600" y="5575300"/>
          <p14:tracePt t="87819" x="6457950" y="5575300"/>
          <p14:tracePt t="87856" x="6464300" y="5575300"/>
          <p14:tracePt t="87881" x="6470650" y="5575300"/>
          <p14:tracePt t="87888" x="6477000" y="5575300"/>
          <p14:tracePt t="87905" x="6489700" y="5575300"/>
          <p14:tracePt t="87912" x="6496050" y="5575300"/>
          <p14:tracePt t="87923" x="6508750" y="5575300"/>
          <p14:tracePt t="87936" x="6534150" y="5575300"/>
          <p14:tracePt t="87954" x="6559550" y="5575300"/>
          <p14:tracePt t="87970" x="6572250" y="5575300"/>
          <p14:tracePt t="87987" x="6578600" y="5575300"/>
          <p14:tracePt t="88003" x="6584950" y="5568950"/>
          <p14:tracePt t="88019" x="6584950" y="5549900"/>
          <p14:tracePt t="88026" x="6584950" y="5537200"/>
          <p14:tracePt t="88036" x="6584950" y="5524500"/>
          <p14:tracePt t="88052" x="6578600" y="5486400"/>
          <p14:tracePt t="88055" x="6572250" y="5473700"/>
          <p14:tracePt t="88069" x="6572250" y="5461000"/>
          <p14:tracePt t="88086" x="6553200" y="5429250"/>
          <p14:tracePt t="88088" x="6534150" y="5410200"/>
          <p14:tracePt t="88103" x="6496050" y="5391150"/>
          <p14:tracePt t="88119" x="6464300" y="5353050"/>
          <p14:tracePt t="88136" x="6407150" y="5321300"/>
          <p14:tracePt t="88153" x="6356350" y="5283200"/>
          <p14:tracePt t="88169" x="6292850" y="5251450"/>
          <p14:tracePt t="88186" x="6210300" y="5219700"/>
          <p14:tracePt t="88203" x="6089650" y="5187950"/>
          <p14:tracePt t="88207" x="6013450" y="5168900"/>
          <p14:tracePt t="88220" x="5924550" y="5156200"/>
          <p14:tracePt t="88236" x="5753100" y="5130800"/>
          <p14:tracePt t="88252" x="5619750" y="5130800"/>
          <p14:tracePt t="88256" x="5543550" y="5130800"/>
          <p14:tracePt t="88270" x="5480050" y="5130800"/>
          <p14:tracePt t="88286" x="5372100" y="5130800"/>
          <p14:tracePt t="88303" x="5251450" y="5143500"/>
          <p14:tracePt t="88319" x="5187950" y="5162550"/>
          <p14:tracePt t="88336" x="5137150" y="5187950"/>
          <p14:tracePt t="88352" x="5073650" y="5232400"/>
          <p14:tracePt t="88369" x="5010150" y="5270500"/>
          <p14:tracePt t="88385" x="4959350" y="5308600"/>
          <p14:tracePt t="88402" x="4933950" y="5359400"/>
          <p14:tracePt t="88419" x="4921250" y="5391150"/>
          <p14:tracePt t="88435" x="4914900" y="5429250"/>
          <p14:tracePt t="88453" x="4914900" y="5454650"/>
          <p14:tracePt t="88455" x="4914900" y="5473700"/>
          <p14:tracePt t="88470" x="4914900" y="5480050"/>
          <p14:tracePt t="88487" x="4927600" y="5537200"/>
          <p14:tracePt t="88503" x="4965700" y="5575300"/>
          <p14:tracePt t="88520" x="5054600" y="5632450"/>
          <p14:tracePt t="88536" x="5175250" y="5683250"/>
          <p14:tracePt t="88552" x="5334000" y="5721350"/>
          <p14:tracePt t="88569" x="5537200" y="5753100"/>
          <p14:tracePt t="88585" x="5727700" y="5772150"/>
          <p14:tracePt t="88602" x="5867400" y="5772150"/>
          <p14:tracePt t="88619" x="5969000" y="5759450"/>
          <p14:tracePt t="88635" x="6013450" y="5740400"/>
          <p14:tracePt t="88652" x="6038850" y="5715000"/>
          <p14:tracePt t="88669" x="6057900" y="5670550"/>
          <p14:tracePt t="88672" x="6064250" y="5645150"/>
          <p14:tracePt t="88685" x="6070600" y="5619750"/>
          <p14:tracePt t="88703" x="6070600" y="5530850"/>
          <p14:tracePt t="88719" x="6057900" y="5461000"/>
          <p14:tracePt t="88736" x="6038850" y="5397500"/>
          <p14:tracePt t="88752" x="6007100" y="5346700"/>
          <p14:tracePt t="88770" x="5969000" y="5289550"/>
          <p14:tracePt t="88785" x="5918200" y="5238750"/>
          <p14:tracePt t="88803" x="5835650" y="5187950"/>
          <p14:tracePt t="88819" x="5708650" y="5130800"/>
          <p14:tracePt t="88836" x="5549900" y="5092700"/>
          <p14:tracePt t="88852" x="5378450" y="5060950"/>
          <p14:tracePt t="88868" x="5251450" y="5054600"/>
          <p14:tracePt t="88885" x="5162550" y="5054600"/>
          <p14:tracePt t="88887" x="5137150" y="5067300"/>
          <p14:tracePt t="88902" x="5099050" y="5092700"/>
          <p14:tracePt t="88918" x="5067300" y="5137150"/>
          <p14:tracePt t="88936" x="5048250" y="5200650"/>
          <p14:tracePt t="88952" x="5035550" y="5264150"/>
          <p14:tracePt t="88969" x="5035550" y="5340350"/>
          <p14:tracePt t="88986" x="5048250" y="5422900"/>
          <p14:tracePt t="89002" x="5092700" y="5486400"/>
          <p14:tracePt t="89019" x="5168900" y="5549900"/>
          <p14:tracePt t="89024" x="5226050" y="5575300"/>
          <p14:tracePt t="89036" x="5302250" y="5600700"/>
          <p14:tracePt t="89052" x="5480050" y="5626100"/>
          <p14:tracePt t="89069" x="5664200" y="5632450"/>
          <p14:tracePt t="89071" x="5759450" y="5632450"/>
          <p14:tracePt t="89085" x="5835650" y="5619750"/>
          <p14:tracePt t="89103" x="5969000" y="5568950"/>
          <p14:tracePt t="89119" x="5994400" y="5530850"/>
          <p14:tracePt t="89136" x="5994400" y="5505450"/>
          <p14:tracePt t="89152" x="5994400" y="5473700"/>
          <p14:tracePt t="89169" x="5994400" y="5435600"/>
          <p14:tracePt t="89203" x="5994400" y="5416550"/>
          <p14:tracePt t="89255" x="0" y="0"/>
        </p14:tracePtLst>
        <p14:tracePtLst>
          <p14:tracePt t="89817" x="6985000" y="5556250"/>
          <p14:tracePt t="89824" x="6991350" y="5556250"/>
          <p14:tracePt t="89835" x="6997700" y="5556250"/>
          <p14:tracePt t="89897" x="7004050" y="5556250"/>
          <p14:tracePt t="89904" x="7016750" y="5556250"/>
          <p14:tracePt t="89922" x="7042150" y="5562600"/>
          <p14:tracePt t="89928" x="7048500" y="5562600"/>
          <p14:tracePt t="89937" x="7073900" y="5568950"/>
          <p14:tracePt t="89952" x="7099300" y="5568950"/>
          <p14:tracePt t="89969" x="7124700" y="5568950"/>
          <p14:tracePt t="89985" x="7131050" y="5568950"/>
          <p14:tracePt t="90175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字符串长度和获取单个字符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8400" y="1825015"/>
            <a:ext cx="11473967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可以获取字符串的长度。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message.length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(index)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方法可以获取指定位置的字符。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必须在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s.length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()-1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message.charAt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(0)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返回字符’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W’</a:t>
            </a:r>
          </a:p>
          <a:p>
            <a:endParaRPr lang="en-US" altLang="zh-CN" sz="2000" dirty="0">
              <a:latin typeface="宋体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272446" y="4438161"/>
            <a:ext cx="7004050" cy="1385888"/>
            <a:chOff x="1023938" y="3654425"/>
            <a:chExt cx="7004050" cy="1385888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798636" y="4014788"/>
              <a:ext cx="5402255" cy="360362"/>
              <a:chOff x="924" y="2529"/>
              <a:chExt cx="3403" cy="227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92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W</a:t>
                </a:r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115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137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l</a:t>
                </a: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160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c</a:t>
                </a: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183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2057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m</a:t>
                </a: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/>
            </p:nvSpPr>
            <p:spPr bwMode="auto">
              <a:xfrm>
                <a:off x="228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/>
            </p:nvSpPr>
            <p:spPr bwMode="auto">
              <a:xfrm>
                <a:off x="251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38" name="Rectangle 12"/>
              <p:cNvSpPr>
                <a:spLocks noChangeArrowheads="1"/>
              </p:cNvSpPr>
              <p:nvPr/>
            </p:nvSpPr>
            <p:spPr bwMode="auto">
              <a:xfrm>
                <a:off x="2738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t</a:t>
                </a:r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2965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40" name="Rectangle 14"/>
              <p:cNvSpPr>
                <a:spLocks noChangeArrowheads="1"/>
              </p:cNvSpPr>
              <p:nvPr/>
            </p:nvSpPr>
            <p:spPr bwMode="auto">
              <a:xfrm>
                <a:off x="3192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3419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J</a:t>
                </a:r>
              </a:p>
            </p:txBody>
          </p:sp>
          <p:sp>
            <p:nvSpPr>
              <p:cNvPr id="42" name="Rectangle 16"/>
              <p:cNvSpPr>
                <a:spLocks noChangeArrowheads="1"/>
              </p:cNvSpPr>
              <p:nvPr/>
            </p:nvSpPr>
            <p:spPr bwMode="auto">
              <a:xfrm>
                <a:off x="364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43" name="Rectangle 17"/>
              <p:cNvSpPr>
                <a:spLocks noChangeArrowheads="1"/>
              </p:cNvSpPr>
              <p:nvPr/>
            </p:nvSpPr>
            <p:spPr bwMode="auto">
              <a:xfrm>
                <a:off x="387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v</a:t>
                </a:r>
              </a:p>
            </p:txBody>
          </p:sp>
          <p:sp>
            <p:nvSpPr>
              <p:cNvPr id="44" name="Rectangle 18"/>
              <p:cNvSpPr>
                <a:spLocks noChangeArrowheads="1"/>
              </p:cNvSpPr>
              <p:nvPr/>
            </p:nvSpPr>
            <p:spPr bwMode="auto">
              <a:xfrm>
                <a:off x="410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</p:grp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023938" y="4703763"/>
              <a:ext cx="19113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message.charAt(0)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015038" y="4703763"/>
              <a:ext cx="20129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message.charAt(14)</a:t>
              </a:r>
            </a:p>
          </p:txBody>
        </p:sp>
        <p:cxnSp>
          <p:nvCxnSpPr>
            <p:cNvPr id="12" name="AutoShape 23"/>
            <p:cNvCxnSpPr>
              <a:cxnSpLocks noChangeShapeType="1"/>
              <a:stCxn id="10" idx="0"/>
              <a:endCxn id="30" idx="2"/>
            </p:cNvCxnSpPr>
            <p:nvPr/>
          </p:nvCxnSpPr>
          <p:spPr bwMode="auto">
            <a:xfrm flipV="1">
              <a:off x="1979613" y="4375150"/>
              <a:ext cx="0" cy="328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24"/>
            <p:cNvCxnSpPr>
              <a:cxnSpLocks noChangeShapeType="1"/>
              <a:stCxn id="11" idx="0"/>
              <a:endCxn id="44" idx="2"/>
            </p:cNvCxnSpPr>
            <p:nvPr/>
          </p:nvCxnSpPr>
          <p:spPr bwMode="auto">
            <a:xfrm flipV="1">
              <a:off x="7021513" y="4375150"/>
              <a:ext cx="0" cy="328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1798636" y="3654425"/>
              <a:ext cx="5402255" cy="360363"/>
              <a:chOff x="1133" y="2302"/>
              <a:chExt cx="3403" cy="227"/>
            </a:xfrm>
          </p:grpSpPr>
          <p:sp>
            <p:nvSpPr>
              <p:cNvPr id="15" name="Rectangle 35"/>
              <p:cNvSpPr>
                <a:spLocks noChangeArrowheads="1"/>
              </p:cNvSpPr>
              <p:nvPr/>
            </p:nvSpPr>
            <p:spPr bwMode="auto">
              <a:xfrm>
                <a:off x="113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" name="Rectangle 36"/>
              <p:cNvSpPr>
                <a:spLocks noChangeArrowheads="1"/>
              </p:cNvSpPr>
              <p:nvPr/>
            </p:nvSpPr>
            <p:spPr bwMode="auto">
              <a:xfrm>
                <a:off x="136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17" name="Rectangle 37"/>
              <p:cNvSpPr>
                <a:spLocks noChangeArrowheads="1"/>
              </p:cNvSpPr>
              <p:nvPr/>
            </p:nvSpPr>
            <p:spPr bwMode="auto">
              <a:xfrm>
                <a:off x="158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181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03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2266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249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272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947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</a:p>
            </p:txBody>
          </p:sp>
          <p:sp>
            <p:nvSpPr>
              <p:cNvPr id="24" name="Rectangle 44"/>
              <p:cNvSpPr>
                <a:spLocks noChangeArrowheads="1"/>
              </p:cNvSpPr>
              <p:nvPr/>
            </p:nvSpPr>
            <p:spPr bwMode="auto">
              <a:xfrm>
                <a:off x="3174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9</a:t>
                </a:r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3401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10</a:t>
                </a:r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3628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11</a:t>
                </a: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385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12</a:t>
                </a: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408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13</a:t>
                </a:r>
              </a:p>
            </p:txBody>
          </p:sp>
          <p:sp>
            <p:nvSpPr>
              <p:cNvPr id="29" name="Rectangle 49"/>
              <p:cNvSpPr>
                <a:spLocks noChangeArrowheads="1"/>
              </p:cNvSpPr>
              <p:nvPr/>
            </p:nvSpPr>
            <p:spPr bwMode="auto">
              <a:xfrm>
                <a:off x="430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14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65"/>
    </mc:Choice>
    <mc:Fallback xmlns="">
      <p:transition spd="slow" advTm="111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4592" x="1143000" y="1390650"/>
          <p14:tracePt t="4646" x="1143000" y="1460500"/>
          <p14:tracePt t="4664" x="1149350" y="1485900"/>
          <p14:tracePt t="4680" x="1162050" y="1504950"/>
          <p14:tracePt t="4697" x="1187450" y="1530350"/>
          <p14:tracePt t="4714" x="1212850" y="1555750"/>
          <p14:tracePt t="4730" x="1257300" y="1568450"/>
          <p14:tracePt t="4747" x="1314450" y="1593850"/>
          <p14:tracePt t="4764" x="1403350" y="1606550"/>
          <p14:tracePt t="4766" x="1460500" y="1619250"/>
          <p14:tracePt t="4780" x="1524000" y="1638300"/>
          <p14:tracePt t="4797" x="1708150" y="1663700"/>
          <p14:tracePt t="4814" x="1816100" y="1663700"/>
          <p14:tracePt t="4830" x="1924050" y="1663700"/>
          <p14:tracePt t="4847" x="2012950" y="1663700"/>
          <p14:tracePt t="4864" x="2082800" y="1657350"/>
          <p14:tracePt t="4880" x="2120900" y="1638300"/>
          <p14:tracePt t="4897" x="2152650" y="1619250"/>
          <p14:tracePt t="4914" x="2171700" y="1587500"/>
          <p14:tracePt t="4930" x="2178050" y="1555750"/>
          <p14:tracePt t="4947" x="2184400" y="1524000"/>
          <p14:tracePt t="4950" x="2184400" y="1504950"/>
          <p14:tracePt t="4964" x="2184400" y="1479550"/>
          <p14:tracePt t="4966" x="2184400" y="1466850"/>
          <p14:tracePt t="4980" x="2184400" y="1447800"/>
          <p14:tracePt t="4982" x="2184400" y="1416050"/>
          <p14:tracePt t="4998" x="2171700" y="1377950"/>
          <p14:tracePt t="5014" x="2152650" y="1339850"/>
          <p14:tracePt t="5031" x="2120900" y="1308100"/>
          <p14:tracePt t="5047" x="2082800" y="1289050"/>
          <p14:tracePt t="5064" x="2044700" y="1270000"/>
          <p14:tracePt t="5081" x="2000250" y="1257300"/>
          <p14:tracePt t="5097" x="1962150" y="1257300"/>
          <p14:tracePt t="5114" x="1905000" y="1257300"/>
          <p14:tracePt t="5130" x="1828800" y="1257300"/>
          <p14:tracePt t="5147" x="1758950" y="1276350"/>
          <p14:tracePt t="5164" x="1708150" y="1295400"/>
          <p14:tracePt t="5165" x="1682750" y="1301750"/>
          <p14:tracePt t="5180" x="1657350" y="1314450"/>
          <p14:tracePt t="5197" x="1606550" y="1339850"/>
          <p14:tracePt t="5214" x="1574800" y="1365250"/>
          <p14:tracePt t="5230" x="1549400" y="1390650"/>
          <p14:tracePt t="5247" x="1530350" y="1403350"/>
          <p14:tracePt t="5264" x="1517650" y="1428750"/>
          <p14:tracePt t="5281" x="1511300" y="1441450"/>
          <p14:tracePt t="5297" x="1511300" y="1454150"/>
          <p14:tracePt t="5314" x="1511300" y="1473200"/>
          <p14:tracePt t="5330" x="1511300" y="1498600"/>
          <p14:tracePt t="5347" x="1511300" y="1524000"/>
          <p14:tracePt t="5350" x="1511300" y="1536700"/>
          <p14:tracePt t="5364" x="1517650" y="1543050"/>
          <p14:tracePt t="5380" x="1524000" y="1562100"/>
          <p14:tracePt t="5397" x="1568450" y="1600200"/>
          <p14:tracePt t="5414" x="1600200" y="1612900"/>
          <p14:tracePt t="5430" x="1651000" y="1638300"/>
          <p14:tracePt t="5447" x="1720850" y="1657350"/>
          <p14:tracePt t="5464" x="1797050" y="1657350"/>
          <p14:tracePt t="5480" x="1873250" y="1657350"/>
          <p14:tracePt t="5497" x="1930400" y="1657350"/>
          <p14:tracePt t="5514" x="1974850" y="1657350"/>
          <p14:tracePt t="5518" x="2000250" y="1657350"/>
          <p14:tracePt t="5531" x="2012950" y="1651000"/>
          <p14:tracePt t="5548" x="2025650" y="1638300"/>
          <p14:tracePt t="5564" x="2038350" y="1631950"/>
          <p14:tracePt t="5566" x="2038350" y="1625600"/>
          <p14:tracePt t="5581" x="2044700" y="1619250"/>
          <p14:tracePt t="5597" x="2044700" y="1600200"/>
          <p14:tracePt t="5614" x="2044700" y="1581150"/>
          <p14:tracePt t="5630" x="2044700" y="1555750"/>
          <p14:tracePt t="5647" x="2025650" y="1524000"/>
          <p14:tracePt t="5663" x="2012950" y="1492250"/>
          <p14:tracePt t="5680" x="1962150" y="1454150"/>
          <p14:tracePt t="5697" x="1911350" y="1409700"/>
          <p14:tracePt t="5713" x="1828800" y="1371600"/>
          <p14:tracePt t="5730" x="1758950" y="1352550"/>
          <p14:tracePt t="5747" x="1689100" y="1339850"/>
          <p14:tracePt t="5764" x="1657350" y="1333500"/>
          <p14:tracePt t="5766" x="1644650" y="1333500"/>
          <p14:tracePt t="5781" x="1625600" y="1333500"/>
          <p14:tracePt t="5797" x="1568450" y="1333500"/>
          <p14:tracePt t="5814" x="1536700" y="1339850"/>
          <p14:tracePt t="5831" x="1504950" y="1365250"/>
          <p14:tracePt t="5847" x="1479550" y="1390650"/>
          <p14:tracePt t="5863" x="1466850" y="1409700"/>
          <p14:tracePt t="5880" x="1454150" y="1435100"/>
          <p14:tracePt t="5897" x="1454150" y="1447800"/>
          <p14:tracePt t="5913" x="1454150" y="1473200"/>
          <p14:tracePt t="5930" x="1454150" y="1517650"/>
          <p14:tracePt t="5947" x="1485900" y="1555750"/>
          <p14:tracePt t="5963" x="1543050" y="1600200"/>
          <p14:tracePt t="5980" x="1631950" y="1657350"/>
          <p14:tracePt t="5983" x="1689100" y="1682750"/>
          <p14:tracePt t="5997" x="1803400" y="1727200"/>
          <p14:tracePt t="6014" x="1917700" y="1752600"/>
          <p14:tracePt t="6030" x="2012950" y="1765300"/>
          <p14:tracePt t="6047" x="2082800" y="1765300"/>
          <p14:tracePt t="6064" x="2127250" y="1765300"/>
          <p14:tracePt t="6081" x="2152650" y="1758950"/>
          <p14:tracePt t="6097" x="2159000" y="1733550"/>
          <p14:tracePt t="6114" x="2165350" y="1714500"/>
          <p14:tracePt t="6130" x="2165350" y="1682750"/>
          <p14:tracePt t="6147" x="2165350" y="1644650"/>
          <p14:tracePt t="6163" x="2152650" y="1606550"/>
          <p14:tracePt t="6166" x="2139950" y="1587500"/>
          <p14:tracePt t="6180" x="2127250" y="1568450"/>
          <p14:tracePt t="6197" x="2063750" y="1511300"/>
          <p14:tracePt t="6214" x="2012950" y="1466850"/>
          <p14:tracePt t="6230" x="1955800" y="1435100"/>
          <p14:tracePt t="6247" x="1911350" y="1409700"/>
          <p14:tracePt t="6264" x="1885950" y="1397000"/>
          <p14:tracePt t="6280" x="1879600" y="1397000"/>
          <p14:tracePt t="6297" x="1866900" y="1397000"/>
          <p14:tracePt t="6330" x="1860550" y="1397000"/>
          <p14:tracePt t="6346" x="1854200" y="1397000"/>
          <p14:tracePt t="6363" x="1841500" y="1403350"/>
          <p14:tracePt t="6380" x="1841500" y="1416050"/>
          <p14:tracePt t="6397" x="1841500" y="1447800"/>
          <p14:tracePt t="6413" x="1841500" y="1479550"/>
          <p14:tracePt t="6430" x="1860550" y="1517650"/>
          <p14:tracePt t="6446" x="1885950" y="1536700"/>
          <p14:tracePt t="6463" x="1911350" y="1562100"/>
          <p14:tracePt t="6480" x="1943100" y="1574800"/>
          <p14:tracePt t="6513" x="1955800" y="1574800"/>
          <p14:tracePt t="6553" x="1962150" y="1574800"/>
          <p14:tracePt t="6576" x="1968500" y="1574800"/>
          <p14:tracePt t="6614" x="1968500" y="1568450"/>
          <p14:tracePt t="7062" x="0" y="0"/>
        </p14:tracePtLst>
        <p14:tracePtLst>
          <p14:tracePt t="8522" x="3048000" y="1339850"/>
          <p14:tracePt t="8592" x="3048000" y="1346200"/>
          <p14:tracePt t="8601" x="3048000" y="1352550"/>
          <p14:tracePt t="8614" x="3048000" y="1371600"/>
          <p14:tracePt t="8629" x="3048000" y="1390650"/>
          <p14:tracePt t="8646" x="3054350" y="1416050"/>
          <p14:tracePt t="8663" x="3073400" y="1441450"/>
          <p14:tracePt t="8679" x="3092450" y="1460500"/>
          <p14:tracePt t="8696" x="3105150" y="1479550"/>
          <p14:tracePt t="8713" x="3136900" y="1504950"/>
          <p14:tracePt t="8729" x="3168650" y="1530350"/>
          <p14:tracePt t="8746" x="3225800" y="1555750"/>
          <p14:tracePt t="8763" x="3295650" y="1581150"/>
          <p14:tracePt t="8765" x="3327400" y="1600200"/>
          <p14:tracePt t="8780" x="3365500" y="1612900"/>
          <p14:tracePt t="8797" x="3454400" y="1625600"/>
          <p14:tracePt t="8813" x="3581400" y="1651000"/>
          <p14:tracePt t="8830" x="3670300" y="1663700"/>
          <p14:tracePt t="8846" x="3746500" y="1670050"/>
          <p14:tracePt t="8863" x="3829050" y="1670050"/>
          <p14:tracePt t="8879" x="3917950" y="1670050"/>
          <p14:tracePt t="8896" x="4013200" y="1670050"/>
          <p14:tracePt t="8912" x="4089400" y="1670050"/>
          <p14:tracePt t="8929" x="4165600" y="1670050"/>
          <p14:tracePt t="8946" x="4222750" y="1657350"/>
          <p14:tracePt t="8962" x="4267200" y="1651000"/>
          <p14:tracePt t="8979" x="4292600" y="1638300"/>
          <p14:tracePt t="8996" x="4318000" y="1631950"/>
          <p14:tracePt t="9012" x="4324350" y="1619250"/>
          <p14:tracePt t="9014" x="4330700" y="1612900"/>
          <p14:tracePt t="9030" x="4337050" y="1593850"/>
          <p14:tracePt t="9046" x="4337050" y="1581150"/>
          <p14:tracePt t="9062" x="4337050" y="1562100"/>
          <p14:tracePt t="9079" x="4337050" y="1536700"/>
          <p14:tracePt t="9096" x="4318000" y="1504950"/>
          <p14:tracePt t="9113" x="4305300" y="1485900"/>
          <p14:tracePt t="9129" x="4279900" y="1460500"/>
          <p14:tracePt t="9145" x="4260850" y="1447800"/>
          <p14:tracePt t="9162" x="4216400" y="1428750"/>
          <p14:tracePt t="9179" x="4152900" y="1409700"/>
          <p14:tracePt t="9182" x="4121150" y="1403350"/>
          <p14:tracePt t="9196" x="4076700" y="1397000"/>
          <p14:tracePt t="9212" x="3962400" y="1371600"/>
          <p14:tracePt t="9213" x="3898900" y="1365250"/>
          <p14:tracePt t="9229" x="3778250" y="1346200"/>
          <p14:tracePt t="9246" x="3683000" y="1346200"/>
          <p14:tracePt t="9263" x="3587750" y="1346200"/>
          <p14:tracePt t="9280" x="3511550" y="1346200"/>
          <p14:tracePt t="9296" x="3473450" y="1346200"/>
          <p14:tracePt t="9313" x="3435350" y="1352550"/>
          <p14:tracePt t="9330" x="3409950" y="1358900"/>
          <p14:tracePt t="9346" x="3384550" y="1377950"/>
          <p14:tracePt t="9350" x="3378200" y="1384300"/>
          <p14:tracePt t="9363" x="3365500" y="1390650"/>
          <p14:tracePt t="9367" x="3359150" y="1397000"/>
          <p14:tracePt t="9379" x="3346450" y="1403350"/>
          <p14:tracePt t="9396" x="3346450" y="1416050"/>
          <p14:tracePt t="9413" x="3340100" y="1435100"/>
          <p14:tracePt t="9430" x="3340100" y="1454150"/>
          <p14:tracePt t="9446" x="3340100" y="1479550"/>
          <p14:tracePt t="9463" x="3346450" y="1504950"/>
          <p14:tracePt t="9479" x="3365500" y="1530350"/>
          <p14:tracePt t="9496" x="3390900" y="1555750"/>
          <p14:tracePt t="9512" x="3441700" y="1587500"/>
          <p14:tracePt t="9529" x="3524250" y="1619250"/>
          <p14:tracePt t="9546" x="3632200" y="1644650"/>
          <p14:tracePt t="9562" x="3784600" y="1676400"/>
          <p14:tracePt t="9580" x="3924300" y="1701800"/>
          <p14:tracePt t="9595" x="4032250" y="1701800"/>
          <p14:tracePt t="9598" x="4089400" y="1701800"/>
          <p14:tracePt t="9612" x="4127500" y="1701800"/>
          <p14:tracePt t="9629" x="4203700" y="1695450"/>
          <p14:tracePt t="9646" x="4222750" y="1682750"/>
          <p14:tracePt t="9662" x="4248150" y="1676400"/>
          <p14:tracePt t="9679" x="4254500" y="1657350"/>
          <p14:tracePt t="9696" x="4260850" y="1651000"/>
          <p14:tracePt t="9712" x="4260850" y="1631950"/>
          <p14:tracePt t="9729" x="4260850" y="1612900"/>
          <p14:tracePt t="9745" x="4260850" y="1587500"/>
          <p14:tracePt t="9762" x="4260850" y="1568450"/>
          <p14:tracePt t="9779" x="4260850" y="1543050"/>
          <p14:tracePt t="9781" x="4260850" y="1536700"/>
          <p14:tracePt t="9796" x="4254500" y="1530350"/>
          <p14:tracePt t="9812" x="4254500" y="1524000"/>
          <p14:tracePt t="9830" x="4248150" y="1504950"/>
          <p14:tracePt t="9846" x="4235450" y="1492250"/>
          <p14:tracePt t="9862" x="4229100" y="1479550"/>
          <p14:tracePt t="9879" x="4222750" y="1473200"/>
          <p14:tracePt t="9895" x="4216400" y="1454150"/>
          <p14:tracePt t="9912" x="4203700" y="1447800"/>
          <p14:tracePt t="9929" x="4191000" y="1435100"/>
          <p14:tracePt t="9945" x="4178300" y="1428750"/>
          <p14:tracePt t="9962" x="4171950" y="1428750"/>
          <p14:tracePt t="9979" x="4165600" y="1428750"/>
          <p14:tracePt t="9996" x="4152900" y="1428750"/>
          <p14:tracePt t="10015" x="4146550" y="1428750"/>
          <p14:tracePt t="10029" x="4140200" y="1428750"/>
          <p14:tracePt t="10063" x="4133850" y="1428750"/>
          <p14:tracePt t="10102" x="4127500" y="1428750"/>
          <p14:tracePt t="10206" x="4121150" y="1428750"/>
          <p14:tracePt t="10223" x="4114800" y="1428750"/>
          <p14:tracePt t="10230" x="4108450" y="1428750"/>
          <p14:tracePt t="10246" x="4102100" y="1428750"/>
          <p14:tracePt t="10254" x="4095750" y="1428750"/>
          <p14:tracePt t="10271" x="4083050" y="1428750"/>
          <p14:tracePt t="10279" x="4070350" y="1428750"/>
          <p14:tracePt t="10296" x="4038600" y="1428750"/>
          <p14:tracePt t="10312" x="4006850" y="1428750"/>
          <p14:tracePt t="10329" x="3968750" y="1428750"/>
          <p14:tracePt t="10346" x="3930650" y="1428750"/>
          <p14:tracePt t="10362" x="3911600" y="1428750"/>
          <p14:tracePt t="10379" x="3873500" y="1428750"/>
          <p14:tracePt t="10395" x="3854450" y="1435100"/>
          <p14:tracePt t="10398" x="3841750" y="1441450"/>
          <p14:tracePt t="10412" x="3841750" y="1447800"/>
          <p14:tracePt t="10429" x="3816350" y="1454150"/>
          <p14:tracePt t="10431" x="3816350" y="1460500"/>
          <p14:tracePt t="10445" x="3803650" y="1473200"/>
          <p14:tracePt t="10462" x="3797300" y="1473200"/>
          <p14:tracePt t="10478" x="3797300" y="1479550"/>
          <p14:tracePt t="10495" x="3797300" y="1485900"/>
          <p14:tracePt t="10512" x="3797300" y="1492250"/>
          <p14:tracePt t="10529" x="3797300" y="1504950"/>
          <p14:tracePt t="10546" x="3803650" y="1524000"/>
          <p14:tracePt t="10562" x="3829050" y="1543050"/>
          <p14:tracePt t="10579" x="3867150" y="1568450"/>
          <p14:tracePt t="10596" x="3949700" y="1600200"/>
          <p14:tracePt t="10599" x="3994150" y="1612900"/>
          <p14:tracePt t="10612" x="4051300" y="1631950"/>
          <p14:tracePt t="10629" x="4241800" y="1670050"/>
          <p14:tracePt t="10646" x="4337050" y="1670050"/>
          <p14:tracePt t="10662" x="4413250" y="1670050"/>
          <p14:tracePt t="10679" x="4464050" y="1663700"/>
          <p14:tracePt t="10695" x="4489450" y="1651000"/>
          <p14:tracePt t="10712" x="4521200" y="1631950"/>
          <p14:tracePt t="10729" x="4533900" y="1606550"/>
          <p14:tracePt t="10745" x="4546600" y="1587500"/>
          <p14:tracePt t="10762" x="4552950" y="1568450"/>
          <p14:tracePt t="10779" x="4552950" y="1549400"/>
          <p14:tracePt t="10782" x="4552950" y="1543050"/>
          <p14:tracePt t="10795" x="4552950" y="1530350"/>
          <p14:tracePt t="10812" x="4552950" y="1517650"/>
          <p14:tracePt t="10814" x="4552950" y="1498600"/>
          <p14:tracePt t="10828" x="4546600" y="1485900"/>
          <p14:tracePt t="10845" x="4527550" y="1473200"/>
          <p14:tracePt t="10862" x="4508500" y="1466850"/>
          <p14:tracePt t="10879" x="4483100" y="1454150"/>
          <p14:tracePt t="10895" x="4445000" y="1447800"/>
          <p14:tracePt t="10912" x="4406900" y="1447800"/>
          <p14:tracePt t="10928" x="4356100" y="1447800"/>
          <p14:tracePt t="10945" x="4311650" y="1447800"/>
          <p14:tracePt t="10962" x="4260850" y="1447800"/>
          <p14:tracePt t="10978" x="4210050" y="1447800"/>
          <p14:tracePt t="10995" x="4171950" y="1460500"/>
          <p14:tracePt t="11012" x="4146550" y="1466850"/>
          <p14:tracePt t="11015" x="4140200" y="1473200"/>
          <p14:tracePt t="11029" x="4121150" y="1479550"/>
          <p14:tracePt t="11045" x="4121150" y="1485900"/>
          <p14:tracePt t="11062" x="4114800" y="1492250"/>
          <p14:tracePt t="11454" x="0" y="0"/>
        </p14:tracePtLst>
        <p14:tracePtLst>
          <p14:tracePt t="13855" x="4114800" y="2228850"/>
          <p14:tracePt t="13862" x="4133850" y="2235200"/>
          <p14:tracePt t="13870" x="4159250" y="2241550"/>
          <p14:tracePt t="13878" x="4191000" y="2247900"/>
          <p14:tracePt t="13894" x="4330700" y="2260600"/>
          <p14:tracePt t="13911" x="4521200" y="2286000"/>
          <p14:tracePt t="13928" x="4737100" y="2298700"/>
          <p14:tracePt t="13945" x="4978400" y="2298700"/>
          <p14:tracePt t="13961" x="5200650" y="2298700"/>
          <p14:tracePt t="13978" x="5378450" y="2298700"/>
          <p14:tracePt t="13982" x="5441950" y="2298700"/>
          <p14:tracePt t="13995" x="5492750" y="2298700"/>
          <p14:tracePt t="14011" x="5568950" y="2298700"/>
          <p14:tracePt t="14014" x="5594350" y="2298700"/>
          <p14:tracePt t="14028" x="5619750" y="2298700"/>
          <p14:tracePt t="14046" x="5670550" y="2298700"/>
          <p14:tracePt t="14062" x="5689600" y="2298700"/>
          <p14:tracePt t="14078" x="5695950" y="2298700"/>
          <p14:tracePt t="14245" x="0" y="0"/>
        </p14:tracePtLst>
        <p14:tracePtLst>
          <p14:tracePt t="15047" x="1460500" y="2279650"/>
          <p14:tracePt t="15136" x="1479550" y="2279650"/>
          <p14:tracePt t="15144" x="1504950" y="2279650"/>
          <p14:tracePt t="15161" x="1600200" y="2279650"/>
          <p14:tracePt t="15178" x="1733550" y="2279650"/>
          <p14:tracePt t="15182" x="1822450" y="2279650"/>
          <p14:tracePt t="15194" x="1905000" y="2279650"/>
          <p14:tracePt t="15211" x="2101850" y="2279650"/>
          <p14:tracePt t="15214" x="2197100" y="2279650"/>
          <p14:tracePt t="15227" x="2286000" y="2279650"/>
          <p14:tracePt t="15244" x="2419350" y="2279650"/>
          <p14:tracePt t="15262" x="2559050" y="2279650"/>
          <p14:tracePt t="15278" x="2635250" y="2279650"/>
          <p14:tracePt t="15295" x="2724150" y="2279650"/>
          <p14:tracePt t="15311" x="2781300" y="2279650"/>
          <p14:tracePt t="15329" x="2819400" y="2279650"/>
          <p14:tracePt t="15345" x="2838450" y="2279650"/>
          <p14:tracePt t="15350" x="2844800" y="2279650"/>
          <p14:tracePt t="15361" x="2851150" y="2279650"/>
          <p14:tracePt t="15502" x="0" y="0"/>
        </p14:tracePtLst>
        <p14:tracePtLst>
          <p14:tracePt t="15991" x="1435100" y="2279650"/>
          <p14:tracePt t="16055" x="1447800" y="2273300"/>
          <p14:tracePt t="16062" x="1460500" y="2273300"/>
          <p14:tracePt t="16078" x="1536700" y="2273300"/>
          <p14:tracePt t="16094" x="1676400" y="2273300"/>
          <p14:tracePt t="16111" x="1835150" y="2273300"/>
          <p14:tracePt t="16127" x="2000250" y="2273300"/>
          <p14:tracePt t="16143" x="2171700" y="2273300"/>
          <p14:tracePt t="16160" x="2317750" y="2273300"/>
          <p14:tracePt t="16177" x="2457450" y="2273300"/>
          <p14:tracePt t="16194" x="2552700" y="2273300"/>
          <p14:tracePt t="16210" x="2609850" y="2273300"/>
          <p14:tracePt t="16226" x="2635250" y="2273300"/>
          <p14:tracePt t="16243" x="2641600" y="2273300"/>
          <p14:tracePt t="16485" x="0" y="0"/>
        </p14:tracePtLst>
        <p14:tracePtLst>
          <p14:tracePt t="16905" x="1530350" y="2266950"/>
          <p14:tracePt t="16985" x="1543050" y="2266950"/>
          <p14:tracePt t="16994" x="1568450" y="2266950"/>
          <p14:tracePt t="17010" x="1689100" y="2273300"/>
          <p14:tracePt t="17027" x="1841500" y="2298700"/>
          <p14:tracePt t="17031" x="1930400" y="2305050"/>
          <p14:tracePt t="17049" x="2095500" y="2305050"/>
          <p14:tracePt t="17062" x="2178050" y="2305050"/>
          <p14:tracePt t="17065" x="2254250" y="2305050"/>
          <p14:tracePt t="17077" x="2374900" y="2305050"/>
          <p14:tracePt t="17093" x="2438400" y="2305050"/>
          <p14:tracePt t="17110" x="2470150" y="2305050"/>
          <p14:tracePt t="17127" x="2495550" y="2305050"/>
          <p14:tracePt t="17143" x="2520950" y="2305050"/>
          <p14:tracePt t="17160" x="2527300" y="2305050"/>
          <p14:tracePt t="17176" x="2533650" y="2305050"/>
          <p14:tracePt t="17286" x="0" y="0"/>
        </p14:tracePtLst>
        <p14:tracePtLst>
          <p14:tracePt t="25199" x="1568450" y="4095750"/>
          <p14:tracePt t="25225" x="1555750" y="4095750"/>
          <p14:tracePt t="25231" x="1549400" y="4102100"/>
          <p14:tracePt t="25240" x="1543050" y="4114800"/>
          <p14:tracePt t="25257" x="1543050" y="4146550"/>
          <p14:tracePt t="25274" x="1543050" y="4203700"/>
          <p14:tracePt t="25290" x="1555750" y="4267200"/>
          <p14:tracePt t="25307" x="1587500" y="4298950"/>
          <p14:tracePt t="25323" x="1625600" y="4318000"/>
          <p14:tracePt t="25325" x="1638300" y="4324350"/>
          <p14:tracePt t="25340" x="1651000" y="4330700"/>
          <p14:tracePt t="25358" x="1676400" y="4330700"/>
          <p14:tracePt t="25374" x="1714500" y="4318000"/>
          <p14:tracePt t="25391" x="1727200" y="4286250"/>
          <p14:tracePt t="25407" x="1739900" y="4235450"/>
          <p14:tracePt t="25424" x="1739900" y="4184650"/>
          <p14:tracePt t="25441" x="1720850" y="4121150"/>
          <p14:tracePt t="25457" x="1682750" y="4076700"/>
          <p14:tracePt t="25473" x="1631950" y="4044950"/>
          <p14:tracePt t="25490" x="1581150" y="4032250"/>
          <p14:tracePt t="25507" x="1555750" y="4032250"/>
          <p14:tracePt t="25511" x="1536700" y="4032250"/>
          <p14:tracePt t="25524" x="1524000" y="4038600"/>
          <p14:tracePt t="25540" x="1504950" y="4064000"/>
          <p14:tracePt t="25557" x="1504950" y="4114800"/>
          <p14:tracePt t="25573" x="1504950" y="4146550"/>
          <p14:tracePt t="25590" x="1511300" y="4171950"/>
          <p14:tracePt t="25607" x="1536700" y="4178300"/>
          <p14:tracePt t="25624" x="1549400" y="4184650"/>
          <p14:tracePt t="25640" x="1568450" y="4184650"/>
          <p14:tracePt t="25657" x="1581150" y="4184650"/>
          <p14:tracePt t="25673" x="1587500" y="4184650"/>
          <p14:tracePt t="25720" x="1581150" y="4184650"/>
          <p14:tracePt t="25728" x="1574800" y="4184650"/>
          <p14:tracePt t="25740" x="1568450" y="4184650"/>
          <p14:tracePt t="25757" x="1543050" y="4184650"/>
          <p14:tracePt t="25773" x="1543050" y="4191000"/>
          <p14:tracePt t="25790" x="1543050" y="4210050"/>
          <p14:tracePt t="25807" x="1587500" y="4222750"/>
          <p14:tracePt t="25824" x="1631950" y="4229100"/>
          <p14:tracePt t="25840" x="1682750" y="4229100"/>
          <p14:tracePt t="25857" x="1695450" y="4229100"/>
          <p14:tracePt t="25874" x="1708150" y="4229100"/>
          <p14:tracePt t="25890" x="1695450" y="4197350"/>
          <p14:tracePt t="25907" x="1651000" y="4159250"/>
          <p14:tracePt t="25910" x="1625600" y="4146550"/>
          <p14:tracePt t="25924" x="1600200" y="4140200"/>
          <p14:tracePt t="25940" x="1555750" y="4133850"/>
          <p14:tracePt t="25957" x="1524000" y="4133850"/>
          <p14:tracePt t="25991" x="1517650" y="4133850"/>
          <p14:tracePt t="26032" x="1517650" y="4140200"/>
          <p14:tracePt t="26103" x="1524000" y="4140200"/>
          <p14:tracePt t="26119" x="1524000" y="4127500"/>
          <p14:tracePt t="26135" x="1517650" y="4127500"/>
          <p14:tracePt t="26143" x="1504950" y="4127500"/>
          <p14:tracePt t="26157" x="1485900" y="4127500"/>
          <p14:tracePt t="26174" x="1466850" y="4146550"/>
          <p14:tracePt t="26190" x="1466850" y="4159250"/>
          <p14:tracePt t="26207" x="1466850" y="4178300"/>
          <p14:tracePt t="26223" x="1479550" y="4210050"/>
          <p14:tracePt t="26240" x="1511300" y="4222750"/>
          <p14:tracePt t="26256" x="1562100" y="4229100"/>
          <p14:tracePt t="26273" x="1600200" y="4229100"/>
          <p14:tracePt t="26289" x="1625600" y="4222750"/>
          <p14:tracePt t="26306" x="1631950" y="4203700"/>
          <p14:tracePt t="26323" x="1625600" y="4152900"/>
          <p14:tracePt t="26339" x="1593850" y="4114800"/>
          <p14:tracePt t="26356" x="1549400" y="4095750"/>
          <p14:tracePt t="26357" x="1524000" y="4089400"/>
          <p14:tracePt t="26373" x="1492250" y="4083050"/>
          <p14:tracePt t="26390" x="1460500" y="4083050"/>
          <p14:tracePt t="26406" x="1447800" y="4102100"/>
          <p14:tracePt t="26423" x="1447800" y="4114800"/>
          <p14:tracePt t="26439" x="1447800" y="4146550"/>
          <p14:tracePt t="26456" x="1466850" y="4159250"/>
          <p14:tracePt t="26473" x="1498600" y="4171950"/>
          <p14:tracePt t="26489" x="1511300" y="4171950"/>
          <p14:tracePt t="26506" x="1517650" y="4171950"/>
          <p14:tracePt t="26540" x="1517650" y="4152900"/>
          <p14:tracePt t="26557" x="1498600" y="4133850"/>
          <p14:tracePt t="26573" x="1498600" y="4127500"/>
          <p14:tracePt t="26590" x="1485900" y="4127500"/>
          <p14:tracePt t="26624" x="1479550" y="4127500"/>
          <p14:tracePt t="26640" x="1479550" y="4140200"/>
          <p14:tracePt t="26657" x="1479550" y="4171950"/>
          <p14:tracePt t="26674" x="1504950" y="4184650"/>
          <p14:tracePt t="26690" x="1555750" y="4203700"/>
          <p14:tracePt t="26706" x="1581150" y="4203700"/>
          <p14:tracePt t="26710" x="1593850" y="4203700"/>
          <p14:tracePt t="26723" x="1606550" y="4203700"/>
          <p14:tracePt t="26740" x="1612900" y="4197350"/>
          <p14:tracePt t="26757" x="1612900" y="4184650"/>
          <p14:tracePt t="26773" x="1612900" y="4171950"/>
          <p14:tracePt t="26897" x="1619250" y="4171950"/>
          <p14:tracePt t="26906" x="1625600" y="4171950"/>
          <p14:tracePt t="26936" x="1631950" y="4171950"/>
          <p14:tracePt t="27430" x="0" y="0"/>
        </p14:tracePtLst>
        <p14:tracePtLst>
          <p14:tracePt t="32753" x="3105150" y="4806950"/>
          <p14:tracePt t="32762" x="3105150" y="4813300"/>
          <p14:tracePt t="32772" x="3105150" y="4826000"/>
          <p14:tracePt t="32788" x="3111500" y="4864100"/>
          <p14:tracePt t="32805" x="3117850" y="4895850"/>
          <p14:tracePt t="32821" x="3124200" y="4927600"/>
          <p14:tracePt t="32838" x="3143250" y="4953000"/>
          <p14:tracePt t="32854" x="3162300" y="4972050"/>
          <p14:tracePt t="32871" x="3181350" y="4991100"/>
          <p14:tracePt t="32888" x="3213100" y="5003800"/>
          <p14:tracePt t="32905" x="3244850" y="5022850"/>
          <p14:tracePt t="32921" x="3289300" y="5041900"/>
          <p14:tracePt t="32938" x="3359150" y="5054600"/>
          <p14:tracePt t="32955" x="3460750" y="5080000"/>
          <p14:tracePt t="32971" x="3606800" y="5105400"/>
          <p14:tracePt t="32973" x="3702050" y="5111750"/>
          <p14:tracePt t="32987" x="3797300" y="5111750"/>
          <p14:tracePt t="33005" x="4210050" y="5111750"/>
          <p14:tracePt t="33021" x="4559300" y="5111750"/>
          <p14:tracePt t="33037" x="4927600" y="5111750"/>
          <p14:tracePt t="33054" x="5314950" y="5111750"/>
          <p14:tracePt t="33071" x="5664200" y="5111750"/>
          <p14:tracePt t="33087" x="5969000" y="5111750"/>
          <p14:tracePt t="33104" x="6216650" y="5111750"/>
          <p14:tracePt t="33121" x="6413500" y="5111750"/>
          <p14:tracePt t="33137" x="6616700" y="5111750"/>
          <p14:tracePt t="33154" x="6813550" y="5111750"/>
          <p14:tracePt t="33171" x="7004050" y="5111750"/>
          <p14:tracePt t="33174" x="7086600" y="5111750"/>
          <p14:tracePt t="33188" x="7169150" y="5111750"/>
          <p14:tracePt t="33205" x="7385050" y="5111750"/>
          <p14:tracePt t="33221" x="7499350" y="5111750"/>
          <p14:tracePt t="33238" x="7607300" y="5111750"/>
          <p14:tracePt t="33254" x="7715250" y="5111750"/>
          <p14:tracePt t="33271" x="7823200" y="5111750"/>
          <p14:tracePt t="33288" x="7905750" y="5111750"/>
          <p14:tracePt t="33304" x="8001000" y="5111750"/>
          <p14:tracePt t="33321" x="8077200" y="5111750"/>
          <p14:tracePt t="33338" x="8134350" y="5111750"/>
          <p14:tracePt t="33354" x="8185150" y="5111750"/>
          <p14:tracePt t="33358" x="8204200" y="5111750"/>
          <p14:tracePt t="33371" x="8223250" y="5111750"/>
          <p14:tracePt t="33374" x="8242300" y="5111750"/>
          <p14:tracePt t="33388" x="8267700" y="5111750"/>
          <p14:tracePt t="33391" x="8274050" y="5111750"/>
          <p14:tracePt t="33405" x="8299450" y="5105400"/>
          <p14:tracePt t="33407" x="8312150" y="5105400"/>
          <p14:tracePt t="33422" x="8343900" y="5099050"/>
          <p14:tracePt t="33438" x="8369300" y="5092700"/>
          <p14:tracePt t="33455" x="8413750" y="5092700"/>
          <p14:tracePt t="33471" x="8439150" y="5086350"/>
          <p14:tracePt t="33488" x="8458200" y="5080000"/>
          <p14:tracePt t="33505" x="8464550" y="5080000"/>
          <p14:tracePt t="33521" x="8477250" y="5073650"/>
          <p14:tracePt t="33538" x="8489950" y="5067300"/>
          <p14:tracePt t="33554" x="8496300" y="5067300"/>
          <p14:tracePt t="33571" x="8502650" y="5067300"/>
          <p14:tracePt t="33588" x="8502650" y="5060950"/>
          <p14:tracePt t="33624" x="8509000" y="5048250"/>
          <p14:tracePt t="33639" x="8509000" y="5041900"/>
          <p14:tracePt t="33655" x="8515350" y="5022850"/>
          <p14:tracePt t="33672" x="8515350" y="5010150"/>
          <p14:tracePt t="33679" x="8515350" y="5003800"/>
          <p14:tracePt t="33687" x="8515350" y="4984750"/>
          <p14:tracePt t="33704" x="8509000" y="4965700"/>
          <p14:tracePt t="33721" x="8496300" y="4953000"/>
          <p14:tracePt t="33738" x="8496300" y="4933950"/>
          <p14:tracePt t="33754" x="8489950" y="4933950"/>
          <p14:tracePt t="33771" x="8483600" y="4921250"/>
          <p14:tracePt t="33788" x="8477250" y="4908550"/>
          <p14:tracePt t="33804" x="8470900" y="4902200"/>
          <p14:tracePt t="33821" x="8458200" y="4895850"/>
          <p14:tracePt t="33837" x="8458200" y="4889500"/>
          <p14:tracePt t="33920" x="8451850" y="4889500"/>
          <p14:tracePt t="33937" x="8445500" y="4889500"/>
          <p14:tracePt t="33952" x="8439150" y="4889500"/>
          <p14:tracePt t="33962" x="8426450" y="4889500"/>
          <p14:tracePt t="33975" x="8407400" y="4883150"/>
          <p14:tracePt t="33990" x="8382000" y="4876800"/>
          <p14:tracePt t="34004" x="8362950" y="4870450"/>
          <p14:tracePt t="34021" x="8286750" y="4864100"/>
          <p14:tracePt t="34038" x="8166100" y="4864100"/>
          <p14:tracePt t="34054" x="8001000" y="4864100"/>
          <p14:tracePt t="34071" x="7785100" y="4864100"/>
          <p14:tracePt t="34087" x="7543800" y="4864100"/>
          <p14:tracePt t="34104" x="7302500" y="4864100"/>
          <p14:tracePt t="34121" x="7080250" y="4864100"/>
          <p14:tracePt t="34137" x="6883400" y="4864100"/>
          <p14:tracePt t="34154" x="6692900" y="4864100"/>
          <p14:tracePt t="34171" x="6502400" y="4864100"/>
          <p14:tracePt t="34187" x="6311900" y="4864100"/>
          <p14:tracePt t="34204" x="6121400" y="4864100"/>
          <p14:tracePt t="34206" x="6038850" y="4864100"/>
          <p14:tracePt t="34221" x="5873750" y="4864100"/>
          <p14:tracePt t="34238" x="5702300" y="4864100"/>
          <p14:tracePt t="34254" x="5524500" y="4864100"/>
          <p14:tracePt t="34271" x="5314950" y="4864100"/>
          <p14:tracePt t="34287" x="5080000" y="4864100"/>
          <p14:tracePt t="34304" x="4826000" y="4864100"/>
          <p14:tracePt t="34321" x="4521200" y="4864100"/>
          <p14:tracePt t="34337" x="4248150" y="4864100"/>
          <p14:tracePt t="34354" x="4051300" y="4864100"/>
          <p14:tracePt t="34371" x="3937000" y="4864100"/>
          <p14:tracePt t="34387" x="3879850" y="4864100"/>
          <p14:tracePt t="34391" x="3860800" y="4864100"/>
          <p14:tracePt t="34404" x="3848100" y="4864100"/>
          <p14:tracePt t="34422" x="3803650" y="4864100"/>
          <p14:tracePt t="34438" x="3765550" y="4864100"/>
          <p14:tracePt t="34454" x="3721100" y="4864100"/>
          <p14:tracePt t="34471" x="3663950" y="4864100"/>
          <p14:tracePt t="34488" x="3613150" y="4864100"/>
          <p14:tracePt t="34504" x="3536950" y="4870450"/>
          <p14:tracePt t="34520" x="3441700" y="4870450"/>
          <p14:tracePt t="34537" x="3346450" y="4870450"/>
          <p14:tracePt t="34554" x="3263900" y="4876800"/>
          <p14:tracePt t="34571" x="3206750" y="4876800"/>
          <p14:tracePt t="34587" x="3162300" y="4889500"/>
          <p14:tracePt t="34589" x="3155950" y="4889500"/>
          <p14:tracePt t="34604" x="3143250" y="4895850"/>
          <p14:tracePt t="34758" x="0" y="0"/>
        </p14:tracePtLst>
        <p14:tracePtLst>
          <p14:tracePt t="35367" x="3181350" y="4578350"/>
          <p14:tracePt t="35456" x="3181350" y="4584700"/>
          <p14:tracePt t="35466" x="3187700" y="4597400"/>
          <p14:tracePt t="35479" x="3194050" y="4616450"/>
          <p14:tracePt t="35489" x="3200400" y="4629150"/>
          <p14:tracePt t="35504" x="3225800" y="4648200"/>
          <p14:tracePt t="35520" x="3251200" y="4673600"/>
          <p14:tracePt t="35537" x="3270250" y="4686300"/>
          <p14:tracePt t="35553" x="3295650" y="4692650"/>
          <p14:tracePt t="35570" x="3321050" y="4692650"/>
          <p14:tracePt t="35587" x="3346450" y="4692650"/>
          <p14:tracePt t="35589" x="3359150" y="4692650"/>
          <p14:tracePt t="35603" x="3365500" y="4692650"/>
          <p14:tracePt t="35620" x="3384550" y="4692650"/>
          <p14:tracePt t="35637" x="3403600" y="4692650"/>
          <p14:tracePt t="35654" x="3416300" y="4686300"/>
          <p14:tracePt t="35670" x="3429000" y="4679950"/>
          <p14:tracePt t="35687" x="3435350" y="4673600"/>
          <p14:tracePt t="35704" x="3448050" y="4667250"/>
          <p14:tracePt t="35720" x="3454400" y="4667250"/>
          <p14:tracePt t="35737" x="3467100" y="4667250"/>
          <p14:tracePt t="35753" x="3486150" y="4667250"/>
          <p14:tracePt t="35770" x="3511550" y="4667250"/>
          <p14:tracePt t="35787" x="3543300" y="4667250"/>
          <p14:tracePt t="35789" x="3568700" y="4667250"/>
          <p14:tracePt t="35803" x="3594100" y="4667250"/>
          <p14:tracePt t="35805" x="3625850" y="4667250"/>
          <p14:tracePt t="35820" x="3644900" y="4667250"/>
          <p14:tracePt t="35837" x="3765550" y="4667250"/>
          <p14:tracePt t="35853" x="3854450" y="4667250"/>
          <p14:tracePt t="35870" x="3968750" y="4667250"/>
          <p14:tracePt t="35886" x="4108450" y="4667250"/>
          <p14:tracePt t="35903" x="4298950" y="4667250"/>
          <p14:tracePt t="35920" x="4508500" y="4667250"/>
          <p14:tracePt t="35937" x="4718050" y="4667250"/>
          <p14:tracePt t="35953" x="4895850" y="4667250"/>
          <p14:tracePt t="35970" x="5035550" y="4667250"/>
          <p14:tracePt t="35987" x="5130800" y="4667250"/>
          <p14:tracePt t="36003" x="5213350" y="4667250"/>
          <p14:tracePt t="36020" x="5283200" y="4667250"/>
          <p14:tracePt t="36023" x="5314950" y="4667250"/>
          <p14:tracePt t="36037" x="5391150" y="4667250"/>
          <p14:tracePt t="36053" x="5473700" y="4667250"/>
          <p14:tracePt t="36070" x="5581650" y="4667250"/>
          <p14:tracePt t="36087" x="5702300" y="4667250"/>
          <p14:tracePt t="36103" x="5835650" y="4667250"/>
          <p14:tracePt t="36120" x="5981700" y="4667250"/>
          <p14:tracePt t="36137" x="6115050" y="4667250"/>
          <p14:tracePt t="36154" x="6248400" y="4667250"/>
          <p14:tracePt t="36170" x="6388100" y="4667250"/>
          <p14:tracePt t="36187" x="6534150" y="4667250"/>
          <p14:tracePt t="36190" x="6610350" y="4667250"/>
          <p14:tracePt t="36204" x="6686550" y="4667250"/>
          <p14:tracePt t="36220" x="6851650" y="4667250"/>
          <p14:tracePt t="36237" x="7061200" y="4667250"/>
          <p14:tracePt t="36253" x="7181850" y="4667250"/>
          <p14:tracePt t="36270" x="7289800" y="4667250"/>
          <p14:tracePt t="36287" x="7372350" y="4667250"/>
          <p14:tracePt t="36303" x="7480300" y="4667250"/>
          <p14:tracePt t="36320" x="7588250" y="4667250"/>
          <p14:tracePt t="36336" x="7683500" y="4667250"/>
          <p14:tracePt t="36353" x="7778750" y="4667250"/>
          <p14:tracePt t="36369" x="7867650" y="4667250"/>
          <p14:tracePt t="36386" x="7943850" y="4667250"/>
          <p14:tracePt t="36403" x="8007350" y="4667250"/>
          <p14:tracePt t="36420" x="8058150" y="4667250"/>
          <p14:tracePt t="36437" x="8153400" y="4667250"/>
          <p14:tracePt t="36454" x="8235950" y="4667250"/>
          <p14:tracePt t="36470" x="8337550" y="4667250"/>
          <p14:tracePt t="36487" x="8413750" y="4667250"/>
          <p14:tracePt t="36503" x="8451850" y="4667250"/>
          <p14:tracePt t="36520" x="8464550" y="4667250"/>
          <p14:tracePt t="36537" x="8470900" y="4667250"/>
          <p14:tracePt t="36566" x="8477250" y="4667250"/>
          <p14:tracePt t="36591" x="8483600" y="4667250"/>
          <p14:tracePt t="36598" x="8489950" y="4667250"/>
          <p14:tracePt t="36609" x="8496300" y="4667250"/>
          <p14:tracePt t="36910" x="0" y="0"/>
        </p14:tracePtLst>
        <p14:tracePtLst>
          <p14:tracePt t="37887" x="3143250" y="4641850"/>
          <p14:tracePt t="37912" x="3155950" y="4641850"/>
          <p14:tracePt t="37919" x="3168650" y="4641850"/>
          <p14:tracePt t="37926" x="3194050" y="4641850"/>
          <p14:tracePt t="37936" x="3225800" y="4641850"/>
          <p14:tracePt t="37953" x="3302000" y="4641850"/>
          <p14:tracePt t="37969" x="3422650" y="4648200"/>
          <p14:tracePt t="37986" x="3536950" y="4654550"/>
          <p14:tracePt t="38003" x="3695700" y="4660900"/>
          <p14:tracePt t="38019" x="3905250" y="4660900"/>
          <p14:tracePt t="38022" x="4070350" y="4673600"/>
          <p14:tracePt t="38036" x="4203700" y="4673600"/>
          <p14:tracePt t="38053" x="4851400" y="4673600"/>
          <p14:tracePt t="38069" x="5302250" y="4673600"/>
          <p14:tracePt t="38086" x="5715000" y="4673600"/>
          <p14:tracePt t="38102" x="6064250" y="4673600"/>
          <p14:tracePt t="38119" x="6343650" y="4673600"/>
          <p14:tracePt t="38136" x="6578600" y="4673600"/>
          <p14:tracePt t="38152" x="6788150" y="4673600"/>
          <p14:tracePt t="38170" x="6978650" y="4673600"/>
          <p14:tracePt t="38186" x="7143750" y="4673600"/>
          <p14:tracePt t="38190" x="7219950" y="4673600"/>
          <p14:tracePt t="38203" x="7289800" y="4673600"/>
          <p14:tracePt t="38205" x="7366000" y="4673600"/>
          <p14:tracePt t="38219" x="7442200" y="4673600"/>
          <p14:tracePt t="38222" x="7505700" y="4673600"/>
          <p14:tracePt t="38236" x="7556500" y="4673600"/>
          <p14:tracePt t="38253" x="7727950" y="4679950"/>
          <p14:tracePt t="38270" x="7848600" y="4699000"/>
          <p14:tracePt t="38286" x="7937500" y="4705350"/>
          <p14:tracePt t="38302" x="8013700" y="4705350"/>
          <p14:tracePt t="38319" x="8096250" y="4705350"/>
          <p14:tracePt t="38336" x="8185150" y="4705350"/>
          <p14:tracePt t="38353" x="8248650" y="4705350"/>
          <p14:tracePt t="38369" x="8293100" y="4705350"/>
          <p14:tracePt t="38386" x="8312150" y="4705350"/>
          <p14:tracePt t="38402" x="8318500" y="4705350"/>
          <p14:tracePt t="38420" x="8324850" y="4705350"/>
          <p14:tracePt t="38436" x="8331200" y="4705350"/>
          <p14:tracePt t="38709" x="0" y="0"/>
        </p14:tracePtLst>
        <p14:tracePtLst>
          <p14:tracePt t="40441" x="1250950" y="3028950"/>
          <p14:tracePt t="40449" x="1270000" y="3035300"/>
          <p14:tracePt t="40461" x="1282700" y="3035300"/>
          <p14:tracePt t="40469" x="1295400" y="3035300"/>
          <p14:tracePt t="40485" x="1333500" y="3035300"/>
          <p14:tracePt t="40502" x="1377950" y="3035300"/>
          <p14:tracePt t="40518" x="1428750" y="3035300"/>
          <p14:tracePt t="40535" x="1530350" y="3035300"/>
          <p14:tracePt t="40552" x="1663700" y="3035300"/>
          <p14:tracePt t="40568" x="1803400" y="3035300"/>
          <p14:tracePt t="40585" x="1968500" y="3035300"/>
          <p14:tracePt t="40602" x="2139950" y="3035300"/>
          <p14:tracePt t="40618" x="2311400" y="3035300"/>
          <p14:tracePt t="40635" x="2444750" y="3035300"/>
          <p14:tracePt t="40652" x="2533650" y="3035300"/>
          <p14:tracePt t="40653" x="2559050" y="3035300"/>
          <p14:tracePt t="40668" x="2565400" y="3035300"/>
          <p14:tracePt t="40685" x="2578100" y="3035300"/>
          <p14:tracePt t="40823" x="2584450" y="3035300"/>
          <p14:tracePt t="40832" x="2597150" y="3035300"/>
          <p14:tracePt t="40842" x="2635250" y="3041650"/>
          <p14:tracePt t="40852" x="2679700" y="3048000"/>
          <p14:tracePt t="40868" x="2819400" y="3067050"/>
          <p14:tracePt t="40886" x="3073400" y="3117850"/>
          <p14:tracePt t="40902" x="3213100" y="3143250"/>
          <p14:tracePt t="40918" x="3314700" y="3155950"/>
          <p14:tracePt t="40935" x="3371850" y="3168650"/>
          <p14:tracePt t="40952" x="3397250" y="3168650"/>
          <p14:tracePt t="40969" x="3403600" y="3168650"/>
          <p14:tracePt t="40985" x="3409950" y="3168650"/>
          <p14:tracePt t="41480" x="3422650" y="3168650"/>
          <p14:tracePt t="41489" x="3429000" y="3168650"/>
          <p14:tracePt t="41503" x="3448050" y="3149600"/>
          <p14:tracePt t="41520" x="3473450" y="3130550"/>
          <p14:tracePt t="41526" x="3479800" y="3111500"/>
          <p14:tracePt t="41536" x="3492500" y="3098800"/>
          <p14:tracePt t="41552" x="3524250" y="3067050"/>
          <p14:tracePt t="41568" x="3556000" y="3035300"/>
          <p14:tracePt t="41585" x="3575050" y="3009900"/>
          <p14:tracePt t="41602" x="3587750" y="2990850"/>
          <p14:tracePt t="41618" x="3594100" y="2984500"/>
          <p14:tracePt t="41635" x="3594100" y="2978150"/>
          <p14:tracePt t="41671" x="3594100" y="2971800"/>
          <p14:tracePt t="41902" x="0" y="0"/>
        </p14:tracePtLst>
        <p14:tracePtLst>
          <p14:tracePt t="45079" x="3460750" y="3028950"/>
          <p14:tracePt t="45119" x="3460750" y="3035300"/>
          <p14:tracePt t="45143" x="3467100" y="3035300"/>
          <p14:tracePt t="45152" x="3479800" y="3041650"/>
          <p14:tracePt t="45161" x="3492500" y="3041650"/>
          <p14:tracePt t="45171" x="3505200" y="3041650"/>
          <p14:tracePt t="45184" x="3556000" y="3041650"/>
          <p14:tracePt t="45200" x="3613150" y="3041650"/>
          <p14:tracePt t="45217" x="3676650" y="3041650"/>
          <p14:tracePt t="45234" x="3765550" y="3041650"/>
          <p14:tracePt t="45250" x="3848100" y="3041650"/>
          <p14:tracePt t="45267" x="3937000" y="3041650"/>
          <p14:tracePt t="45271" x="3975100" y="3041650"/>
          <p14:tracePt t="45283" x="4000500" y="3041650"/>
          <p14:tracePt t="45300" x="4025900" y="3041650"/>
          <p14:tracePt t="45317" x="4038600" y="3041650"/>
          <p14:tracePt t="45581" x="0" y="0"/>
        </p14:tracePtLst>
        <p14:tracePtLst>
          <p14:tracePt t="45966" x="3721100" y="3035300"/>
          <p14:tracePt t="46022" x="3727450" y="3035300"/>
          <p14:tracePt t="46032" x="3733800" y="3035300"/>
          <p14:tracePt t="46038" x="3752850" y="3035300"/>
          <p14:tracePt t="46050" x="3771900" y="3041650"/>
          <p14:tracePt t="46066" x="3810000" y="3048000"/>
          <p14:tracePt t="46083" x="3879850" y="3054350"/>
          <p14:tracePt t="46086" x="3898900" y="3054350"/>
          <p14:tracePt t="46100" x="3949700" y="3060700"/>
          <p14:tracePt t="46102" x="3987800" y="3067050"/>
          <p14:tracePt t="46116" x="4006850" y="3067050"/>
          <p14:tracePt t="46133" x="4076700" y="3073400"/>
          <p14:tracePt t="46150" x="4095750" y="3079750"/>
          <p14:tracePt t="46317" x="0" y="0"/>
        </p14:tracePtLst>
        <p14:tracePtLst>
          <p14:tracePt t="46657" x="3771900" y="3079750"/>
          <p14:tracePt t="46727" x="3771900" y="3086100"/>
          <p14:tracePt t="46743" x="3790950" y="3092450"/>
          <p14:tracePt t="46752" x="3816350" y="3098800"/>
          <p14:tracePt t="46767" x="3898900" y="3111500"/>
          <p14:tracePt t="46783" x="3994150" y="3117850"/>
          <p14:tracePt t="46800" x="4102100" y="3136900"/>
          <p14:tracePt t="46816" x="4152900" y="3136900"/>
          <p14:tracePt t="46833" x="4165600" y="3136900"/>
          <p14:tracePt t="46850" x="4171950" y="3136900"/>
          <p14:tracePt t="46990" x="0" y="0"/>
        </p14:tracePtLst>
        <p14:tracePtLst>
          <p14:tracePt t="47496" x="3644900" y="3067050"/>
          <p14:tracePt t="47569" x="3657600" y="3067050"/>
          <p14:tracePt t="47579" x="3689350" y="3067050"/>
          <p14:tracePt t="47589" x="3733800" y="3079750"/>
          <p14:tracePt t="47600" x="3854450" y="3092450"/>
          <p14:tracePt t="47616" x="3949700" y="3098800"/>
          <p14:tracePt t="47633" x="4025900" y="3098800"/>
          <p14:tracePt t="47649" x="4064000" y="3098800"/>
          <p14:tracePt t="47666" x="4083050" y="3098800"/>
          <p14:tracePt t="47695" x="4089400" y="3098800"/>
          <p14:tracePt t="47806" x="4095750" y="3098800"/>
          <p14:tracePt t="47814" x="4102100" y="3098800"/>
          <p14:tracePt t="47830" x="4102100" y="3092450"/>
          <p14:tracePt t="47837" x="4102100" y="3086100"/>
          <p14:tracePt t="47849" x="4102100" y="3073400"/>
          <p14:tracePt t="47866" x="4102100" y="3041650"/>
          <p14:tracePt t="47883" x="4102100" y="2997200"/>
          <p14:tracePt t="47899" x="4102100" y="2952750"/>
          <p14:tracePt t="47916" x="4095750" y="2914650"/>
          <p14:tracePt t="47919" x="4089400" y="2895600"/>
          <p14:tracePt t="47932" x="4083050" y="2882900"/>
          <p14:tracePt t="47949" x="4051300" y="2838450"/>
          <p14:tracePt t="47966" x="4032250" y="2819400"/>
          <p14:tracePt t="47983" x="4006850" y="2806700"/>
          <p14:tracePt t="47999" x="3981450" y="2794000"/>
          <p14:tracePt t="48017" x="3943350" y="2781300"/>
          <p14:tracePt t="48033" x="3905250" y="2774950"/>
          <p14:tracePt t="48050" x="3867150" y="2774950"/>
          <p14:tracePt t="48066" x="3829050" y="2774950"/>
          <p14:tracePt t="48082" x="3778250" y="2781300"/>
          <p14:tracePt t="48099" x="3752850" y="2787650"/>
          <p14:tracePt t="48116" x="3721100" y="2800350"/>
          <p14:tracePt t="48133" x="3695700" y="2813050"/>
          <p14:tracePt t="48166" x="3689350" y="2813050"/>
          <p14:tracePt t="48174" x="3683000" y="2819400"/>
          <p14:tracePt t="48192" x="3683000" y="2825750"/>
          <p14:tracePt t="48199" x="3683000" y="2832100"/>
          <p14:tracePt t="48216" x="3683000" y="2838450"/>
          <p14:tracePt t="48233" x="3683000" y="2851150"/>
          <p14:tracePt t="48249" x="3683000" y="2876550"/>
          <p14:tracePt t="48266" x="3695700" y="2901950"/>
          <p14:tracePt t="48283" x="3721100" y="2933700"/>
          <p14:tracePt t="48285" x="3727450" y="2946400"/>
          <p14:tracePt t="48299" x="3746500" y="2965450"/>
          <p14:tracePt t="48301" x="3759200" y="2978150"/>
          <p14:tracePt t="48316" x="3778250" y="2990850"/>
          <p14:tracePt t="48333" x="3841750" y="3028950"/>
          <p14:tracePt t="48349" x="3898900" y="3060700"/>
          <p14:tracePt t="48366" x="3962400" y="3079750"/>
          <p14:tracePt t="48382" x="4013200" y="3092450"/>
          <p14:tracePt t="48399" x="4051300" y="3098800"/>
          <p14:tracePt t="48416" x="4083050" y="3098800"/>
          <p14:tracePt t="48432" x="4108450" y="3098800"/>
          <p14:tracePt t="48449" x="4127500" y="3092450"/>
          <p14:tracePt t="48466" x="4133850" y="3079750"/>
          <p14:tracePt t="48469" x="4140200" y="3060700"/>
          <p14:tracePt t="48482" x="4140200" y="3048000"/>
          <p14:tracePt t="48500" x="4140200" y="3022600"/>
          <p14:tracePt t="48502" x="4140200" y="3003550"/>
          <p14:tracePt t="48516" x="4140200" y="2984500"/>
          <p14:tracePt t="48521" x="4140200" y="2971800"/>
          <p14:tracePt t="48533" x="4140200" y="2927350"/>
          <p14:tracePt t="48550" x="4121150" y="2889250"/>
          <p14:tracePt t="48566" x="4083050" y="2838450"/>
          <p14:tracePt t="48583" x="4025900" y="2800350"/>
          <p14:tracePt t="48599" x="3949700" y="2755900"/>
          <p14:tracePt t="48616" x="3892550" y="2724150"/>
          <p14:tracePt t="48632" x="3829050" y="2705100"/>
          <p14:tracePt t="48649" x="3803650" y="2705100"/>
          <p14:tracePt t="48666" x="3784600" y="2705100"/>
          <p14:tracePt t="48682" x="3752850" y="2705100"/>
          <p14:tracePt t="48699" x="3727450" y="2717800"/>
          <p14:tracePt t="48701" x="3708400" y="2730500"/>
          <p14:tracePt t="48716" x="3695700" y="2743200"/>
          <p14:tracePt t="48733" x="3670300" y="2762250"/>
          <p14:tracePt t="48749" x="3644900" y="2813050"/>
          <p14:tracePt t="48766" x="3632200" y="2844800"/>
          <p14:tracePt t="48783" x="3625850" y="2876550"/>
          <p14:tracePt t="48799" x="3625850" y="2921000"/>
          <p14:tracePt t="48816" x="3638550" y="2965450"/>
          <p14:tracePt t="48832" x="3657600" y="2997200"/>
          <p14:tracePt t="48849" x="3683000" y="3028950"/>
          <p14:tracePt t="48866" x="3714750" y="3054350"/>
          <p14:tracePt t="48882" x="3778250" y="3086100"/>
          <p14:tracePt t="48899" x="3860800" y="3105150"/>
          <p14:tracePt t="48902" x="3905250" y="3111500"/>
          <p14:tracePt t="48916" x="3949700" y="3117850"/>
          <p14:tracePt t="48932" x="4013200" y="3117850"/>
          <p14:tracePt t="48934" x="4044950" y="3117850"/>
          <p14:tracePt t="48949" x="4089400" y="3111500"/>
          <p14:tracePt t="48966" x="4102100" y="3079750"/>
          <p14:tracePt t="48983" x="4114800" y="3048000"/>
          <p14:tracePt t="48999" x="4121150" y="3009900"/>
          <p14:tracePt t="49016" x="4121150" y="2971800"/>
          <p14:tracePt t="49032" x="4121150" y="2933700"/>
          <p14:tracePt t="49049" x="4102100" y="2882900"/>
          <p14:tracePt t="49065" x="4057650" y="2838450"/>
          <p14:tracePt t="49082" x="3962400" y="2774950"/>
          <p14:tracePt t="49098" x="3835400" y="2724150"/>
          <p14:tracePt t="49115" x="3714750" y="2686050"/>
          <p14:tracePt t="49132" x="3613150" y="2660650"/>
          <p14:tracePt t="49149" x="3575050" y="2654300"/>
          <p14:tracePt t="49165" x="3543300" y="2654300"/>
          <p14:tracePt t="49182" x="3517900" y="2667000"/>
          <p14:tracePt t="49198" x="3511550" y="2692400"/>
          <p14:tracePt t="49215" x="3498850" y="2743200"/>
          <p14:tracePt t="49232" x="3498850" y="2781300"/>
          <p14:tracePt t="49249" x="3498850" y="2838450"/>
          <p14:tracePt t="49265" x="3498850" y="2901950"/>
          <p14:tracePt t="49282" x="3517900" y="2959100"/>
          <p14:tracePt t="49298" x="3549650" y="3009900"/>
          <p14:tracePt t="49315" x="3606800" y="3060700"/>
          <p14:tracePt t="49332" x="3683000" y="3098800"/>
          <p14:tracePt t="49349" x="3848100" y="3130550"/>
          <p14:tracePt t="49365" x="3975100" y="3130550"/>
          <p14:tracePt t="49382" x="4114800" y="3130550"/>
          <p14:tracePt t="49398" x="4184650" y="3105150"/>
          <p14:tracePt t="49415" x="4197350" y="3079750"/>
          <p14:tracePt t="49432" x="4197350" y="3048000"/>
          <p14:tracePt t="49448" x="4197350" y="2997200"/>
          <p14:tracePt t="49465" x="4171950" y="2946400"/>
          <p14:tracePt t="49482" x="4121150" y="2876550"/>
          <p14:tracePt t="49498" x="4044950" y="2819400"/>
          <p14:tracePt t="49515" x="3949700" y="2762250"/>
          <p14:tracePt t="49518" x="3905250" y="2736850"/>
          <p14:tracePt t="49532" x="3860800" y="2724150"/>
          <p14:tracePt t="49549" x="3752850" y="2692400"/>
          <p14:tracePt t="49565" x="3733800" y="2692400"/>
          <p14:tracePt t="49582" x="3721100" y="2692400"/>
          <p14:tracePt t="49598" x="3708400" y="2692400"/>
          <p14:tracePt t="49615" x="3702050" y="2705100"/>
          <p14:tracePt t="49632" x="3695700" y="2730500"/>
          <p14:tracePt t="49648" x="3695700" y="2762250"/>
          <p14:tracePt t="49665" x="3695700" y="2800350"/>
          <p14:tracePt t="49682" x="3708400" y="2863850"/>
          <p14:tracePt t="49698" x="3746500" y="2914650"/>
          <p14:tracePt t="49716" x="3797300" y="2965450"/>
          <p14:tracePt t="49718" x="3835400" y="2978150"/>
          <p14:tracePt t="49732" x="3873500" y="2997200"/>
          <p14:tracePt t="49749" x="3917950" y="3003550"/>
          <p14:tracePt t="49765" x="3962400" y="3003550"/>
          <p14:tracePt t="49782" x="3994150" y="2997200"/>
          <p14:tracePt t="49799" x="4013200" y="2965450"/>
          <p14:tracePt t="49815" x="4013200" y="2940050"/>
          <p14:tracePt t="49832" x="4013200" y="2895600"/>
          <p14:tracePt t="49849" x="4013200" y="2851150"/>
          <p14:tracePt t="49865" x="3987800" y="2813050"/>
          <p14:tracePt t="49882" x="3962400" y="2794000"/>
          <p14:tracePt t="49899" x="3949700" y="2787650"/>
          <p14:tracePt t="49915" x="3930650" y="2781300"/>
          <p14:tracePt t="49932" x="3911600" y="2781300"/>
          <p14:tracePt t="49948" x="3873500" y="2800350"/>
          <p14:tracePt t="49950" x="3854450" y="2813050"/>
          <p14:tracePt t="49965" x="3829050" y="2857500"/>
          <p14:tracePt t="49982" x="3816350" y="2895600"/>
          <p14:tracePt t="49999" x="3816350" y="2921000"/>
          <p14:tracePt t="50016" x="3816350" y="2946400"/>
          <p14:tracePt t="50032" x="3841750" y="2971800"/>
          <p14:tracePt t="50049" x="3867150" y="2984500"/>
          <p14:tracePt t="50065" x="3898900" y="2990850"/>
          <p14:tracePt t="50081" x="3956050" y="2990850"/>
          <p14:tracePt t="50098" x="3987800" y="2959100"/>
          <p14:tracePt t="50115" x="4006850" y="2914650"/>
          <p14:tracePt t="50131" x="4013200" y="2882900"/>
          <p14:tracePt t="50148" x="4006850" y="2838450"/>
          <p14:tracePt t="50149" x="3994150" y="2819400"/>
          <p14:tracePt t="50165" x="3968750" y="2794000"/>
          <p14:tracePt t="50181" x="3917950" y="2768600"/>
          <p14:tracePt t="50198" x="3854450" y="2755900"/>
          <p14:tracePt t="50215" x="3816350" y="2749550"/>
          <p14:tracePt t="50232" x="3759200" y="2749550"/>
          <p14:tracePt t="50248" x="3714750" y="2774950"/>
          <p14:tracePt t="50265" x="3683000" y="2806700"/>
          <p14:tracePt t="50282" x="3657600" y="2851150"/>
          <p14:tracePt t="50299" x="3651250" y="2895600"/>
          <p14:tracePt t="50315" x="3651250" y="2933700"/>
          <p14:tracePt t="50332" x="3657600" y="2978150"/>
          <p14:tracePt t="50348" x="3683000" y="3003550"/>
          <p14:tracePt t="50350" x="3702050" y="3016250"/>
          <p14:tracePt t="50365" x="3752850" y="3048000"/>
          <p14:tracePt t="50382" x="3854450" y="3073400"/>
          <p14:tracePt t="50398" x="3981450" y="3086100"/>
          <p14:tracePt t="50415" x="4108450" y="3086100"/>
          <p14:tracePt t="50432" x="4203700" y="3067050"/>
          <p14:tracePt t="50448" x="4235450" y="3035300"/>
          <p14:tracePt t="50465" x="4241800" y="2984500"/>
          <p14:tracePt t="50481" x="4241800" y="2933700"/>
          <p14:tracePt t="50498" x="4222750" y="2882900"/>
          <p14:tracePt t="50515" x="4191000" y="2838450"/>
          <p14:tracePt t="50518" x="4178300" y="2825750"/>
          <p14:tracePt t="50532" x="4140200" y="2800350"/>
          <p14:tracePt t="50549" x="4013200" y="2755900"/>
          <p14:tracePt t="50565" x="3930650" y="2743200"/>
          <p14:tracePt t="50581" x="3886200" y="2743200"/>
          <p14:tracePt t="50598" x="3835400" y="2743200"/>
          <p14:tracePt t="50615" x="3803650" y="2755900"/>
          <p14:tracePt t="50632" x="3778250" y="2787650"/>
          <p14:tracePt t="50648" x="3759200" y="2825750"/>
          <p14:tracePt t="50665" x="3752850" y="2844800"/>
          <p14:tracePt t="50681" x="3752850" y="2876550"/>
          <p14:tracePt t="50698" x="3771900" y="2921000"/>
          <p14:tracePt t="50715" x="3810000" y="2959100"/>
          <p14:tracePt t="50717" x="3848100" y="2971800"/>
          <p14:tracePt t="50732" x="3873500" y="2984500"/>
          <p14:tracePt t="50748" x="3962400" y="2997200"/>
          <p14:tracePt t="50751" x="3994150" y="2997200"/>
          <p14:tracePt t="50765" x="4064000" y="2990850"/>
          <p14:tracePt t="50782" x="4083050" y="2959100"/>
          <p14:tracePt t="50799" x="4089400" y="2914650"/>
          <p14:tracePt t="50815" x="4089400" y="2857500"/>
          <p14:tracePt t="50832" x="4057650" y="2806700"/>
          <p14:tracePt t="50848" x="4032250" y="2768600"/>
          <p14:tracePt t="50865" x="3956050" y="2724150"/>
          <p14:tracePt t="50881" x="3886200" y="2705100"/>
          <p14:tracePt t="50898" x="3829050" y="2705100"/>
          <p14:tracePt t="50914" x="3778250" y="2711450"/>
          <p14:tracePt t="50931" x="3733800" y="2743200"/>
          <p14:tracePt t="50948" x="3714750" y="2794000"/>
          <p14:tracePt t="50949" x="3708400" y="2825750"/>
          <p14:tracePt t="50965" x="3708400" y="2844800"/>
          <p14:tracePt t="50981" x="3721100" y="2908300"/>
          <p14:tracePt t="50998" x="3746500" y="2927350"/>
          <p14:tracePt t="51015" x="3759200" y="2933700"/>
          <p14:tracePt t="51031" x="3778250" y="2933700"/>
          <p14:tracePt t="51048" x="3810000" y="2921000"/>
          <p14:tracePt t="51065" x="3816350" y="2901950"/>
          <p14:tracePt t="51081" x="3816350" y="2863850"/>
          <p14:tracePt t="51098" x="3816350" y="2819400"/>
          <p14:tracePt t="51114" x="3810000" y="2800350"/>
          <p14:tracePt t="51131" x="3797300" y="2781300"/>
          <p14:tracePt t="51165" x="3790950" y="2781300"/>
          <p14:tracePt t="51181" x="3778250" y="2787650"/>
          <p14:tracePt t="51198" x="3765550" y="2806700"/>
          <p14:tracePt t="51215" x="3765550" y="2819400"/>
          <p14:tracePt t="51232" x="3765550" y="2851150"/>
          <p14:tracePt t="51248" x="3771900" y="2870200"/>
          <p14:tracePt t="51265" x="3771900" y="2876550"/>
          <p14:tracePt t="51346" x="3778250" y="2876550"/>
          <p14:tracePt t="51368" x="3778250" y="2870200"/>
          <p14:tracePt t="51401" x="3771900" y="2870200"/>
          <p14:tracePt t="51411" x="3765550" y="2870200"/>
          <p14:tracePt t="51425" x="3752850" y="2882900"/>
          <p14:tracePt t="51431" x="3746500" y="2895600"/>
          <p14:tracePt t="51448" x="3746500" y="2914650"/>
          <p14:tracePt t="51465" x="3746500" y="2946400"/>
          <p14:tracePt t="51482" x="3752850" y="2971800"/>
          <p14:tracePt t="51498" x="3778250" y="2984500"/>
          <p14:tracePt t="51515" x="3822700" y="2997200"/>
          <p14:tracePt t="51518" x="3835400" y="3003550"/>
          <p14:tracePt t="51532" x="3848100" y="3003550"/>
          <p14:tracePt t="51549" x="3886200" y="2990850"/>
          <p14:tracePt t="51565" x="3905250" y="2971800"/>
          <p14:tracePt t="51582" x="3911600" y="2940050"/>
          <p14:tracePt t="51598" x="3911600" y="2908300"/>
          <p14:tracePt t="51614" x="3911600" y="2870200"/>
          <p14:tracePt t="51631" x="3898900" y="2844800"/>
          <p14:tracePt t="51648" x="3873500" y="2832100"/>
          <p14:tracePt t="51664" x="3841750" y="2819400"/>
          <p14:tracePt t="51681" x="3797300" y="2813050"/>
          <p14:tracePt t="51698" x="3765550" y="2813050"/>
          <p14:tracePt t="51715" x="3733800" y="2813050"/>
          <p14:tracePt t="51719" x="3721100" y="2819400"/>
          <p14:tracePt t="51731" x="3708400" y="2832100"/>
          <p14:tracePt t="51749" x="3695700" y="2876550"/>
          <p14:tracePt t="51766" x="3695700" y="2927350"/>
          <p14:tracePt t="51782" x="3708400" y="2965450"/>
          <p14:tracePt t="51798" x="3746500" y="3003550"/>
          <p14:tracePt t="51815" x="3797300" y="3028950"/>
          <p14:tracePt t="51832" x="3879850" y="3048000"/>
          <p14:tracePt t="51848" x="3937000" y="3048000"/>
          <p14:tracePt t="51865" x="3981450" y="3022600"/>
          <p14:tracePt t="51881" x="4000500" y="2984500"/>
          <p14:tracePt t="51898" x="4013200" y="2952750"/>
          <p14:tracePt t="51915" x="4013200" y="2921000"/>
          <p14:tracePt t="51931" x="4006850" y="2882900"/>
          <p14:tracePt t="51934" x="4000500" y="2870200"/>
          <p14:tracePt t="51948" x="3994150" y="2857500"/>
          <p14:tracePt t="51965" x="3956050" y="2838450"/>
          <p14:tracePt t="51982" x="3943350" y="2832100"/>
          <p14:tracePt t="51998" x="3924300" y="2832100"/>
          <p14:tracePt t="52015" x="3905250" y="2832100"/>
          <p14:tracePt t="52031" x="3898900" y="2838450"/>
          <p14:tracePt t="52048" x="3898900" y="2844800"/>
          <p14:tracePt t="52293" x="0" y="0"/>
        </p14:tracePtLst>
        <p14:tracePtLst>
          <p14:tracePt t="55160" x="1670050" y="2298700"/>
          <p14:tracePt t="55240" x="1689100" y="2305050"/>
          <p14:tracePt t="55250" x="1727200" y="2311400"/>
          <p14:tracePt t="55264" x="1898650" y="2349500"/>
          <p14:tracePt t="55281" x="2159000" y="2387600"/>
          <p14:tracePt t="55297" x="2495550" y="2406650"/>
          <p14:tracePt t="55313" x="2755900" y="2406650"/>
          <p14:tracePt t="55331" x="2946400" y="2406650"/>
          <p14:tracePt t="55347" x="3022600" y="2406650"/>
          <p14:tracePt t="55349" x="3035300" y="2406650"/>
          <p14:tracePt t="55363" x="3041650" y="2406650"/>
          <p14:tracePt t="55541" x="0" y="0"/>
        </p14:tracePtLst>
        <p14:tracePtLst>
          <p14:tracePt t="58618" x="4197350" y="4978400"/>
          <p14:tracePt t="58631" x="4222750" y="4984750"/>
          <p14:tracePt t="58647" x="4254500" y="4991100"/>
          <p14:tracePt t="58662" x="4318000" y="5003800"/>
          <p14:tracePt t="58679" x="4406900" y="5010150"/>
          <p14:tracePt t="58696" x="4565650" y="5022850"/>
          <p14:tracePt t="58712" x="4787900" y="5022850"/>
          <p14:tracePt t="58729" x="5156200" y="5022850"/>
          <p14:tracePt t="58746" x="5632450" y="5022850"/>
          <p14:tracePt t="58763" x="6127750" y="5022850"/>
          <p14:tracePt t="58766" x="6343650" y="5022850"/>
          <p14:tracePt t="58779" x="6540500" y="5022850"/>
          <p14:tracePt t="58796" x="6832600" y="5029200"/>
          <p14:tracePt t="58813" x="7029450" y="5029200"/>
          <p14:tracePt t="58815" x="7124700" y="5041900"/>
          <p14:tracePt t="58830" x="7226300" y="5041900"/>
          <p14:tracePt t="58846" x="7277100" y="5041900"/>
          <p14:tracePt t="58862" x="7315200" y="5041900"/>
          <p14:tracePt t="58879" x="7327900" y="5041900"/>
          <p14:tracePt t="58896" x="7340600" y="5041900"/>
          <p14:tracePt t="58912" x="7346950" y="5041900"/>
          <p14:tracePt t="58929" x="7359650" y="5041900"/>
          <p14:tracePt t="58945" x="7378700" y="5041900"/>
          <p14:tracePt t="58962" x="7410450" y="5041900"/>
          <p14:tracePt t="58979" x="7442200" y="5041900"/>
          <p14:tracePt t="58982" x="7461250" y="5041900"/>
          <p14:tracePt t="58995" x="7473950" y="5041900"/>
          <p14:tracePt t="58998" x="7493000" y="5041900"/>
          <p14:tracePt t="59012" x="7518400" y="5041900"/>
          <p14:tracePt t="59030" x="7581900" y="5041900"/>
          <p14:tracePt t="59046" x="7626350" y="5041900"/>
          <p14:tracePt t="59062" x="7664450" y="5041900"/>
          <p14:tracePt t="59079" x="7689850" y="5041900"/>
          <p14:tracePt t="59095" x="7708900" y="5041900"/>
          <p14:tracePt t="59112" x="7727950" y="5041900"/>
          <p14:tracePt t="59129" x="7766050" y="5041900"/>
          <p14:tracePt t="59145" x="7797800" y="5048250"/>
          <p14:tracePt t="59162" x="7823200" y="5054600"/>
          <p14:tracePt t="59179" x="7829550" y="5054600"/>
          <p14:tracePt t="59294" x="0" y="0"/>
        </p14:tracePtLst>
        <p14:tracePtLst>
          <p14:tracePt t="59913" x="6477000" y="4984750"/>
          <p14:tracePt t="60062" x="0" y="0"/>
        </p14:tracePtLst>
        <p14:tracePtLst>
          <p14:tracePt t="61456" x="1162050" y="3473450"/>
          <p14:tracePt t="61518" x="1168400" y="3473450"/>
          <p14:tracePt t="61526" x="1174750" y="3473450"/>
          <p14:tracePt t="61534" x="1200150" y="3479800"/>
          <p14:tracePt t="61545" x="1231900" y="3486150"/>
          <p14:tracePt t="61561" x="1333500" y="3498850"/>
          <p14:tracePt t="61579" x="1466850" y="3524250"/>
          <p14:tracePt t="61581" x="1536700" y="3543300"/>
          <p14:tracePt t="61595" x="1612900" y="3549650"/>
          <p14:tracePt t="61612" x="1746250" y="3568700"/>
          <p14:tracePt t="61628" x="1797050" y="3575050"/>
          <p14:tracePt t="61630" x="1809750" y="3575050"/>
          <p14:tracePt t="61645" x="1822450" y="3575050"/>
          <p14:tracePt t="61934" x="0" y="0"/>
        </p14:tracePtLst>
        <p14:tracePtLst>
          <p14:tracePt t="62553" x="1130300" y="3486150"/>
          <p14:tracePt t="62647" x="1149350" y="3486150"/>
          <p14:tracePt t="62656" x="1174750" y="3486150"/>
          <p14:tracePt t="62664" x="1212850" y="3486150"/>
          <p14:tracePt t="62678" x="1308100" y="3486150"/>
          <p14:tracePt t="62695" x="1428750" y="3486150"/>
          <p14:tracePt t="62711" x="1562100" y="3492500"/>
          <p14:tracePt t="62728" x="1651000" y="3505200"/>
          <p14:tracePt t="62745" x="1695450" y="3505200"/>
          <p14:tracePt t="62761" x="1708150" y="3505200"/>
          <p14:tracePt t="62950" x="0" y="0"/>
        </p14:tracePtLst>
        <p14:tracePtLst>
          <p14:tracePt t="63288" x="1244600" y="3486150"/>
          <p14:tracePt t="63376" x="1263650" y="3486150"/>
          <p14:tracePt t="63386" x="1295400" y="3486150"/>
          <p14:tracePt t="63394" x="1339850" y="3486150"/>
          <p14:tracePt t="63411" x="1435100" y="3486150"/>
          <p14:tracePt t="63428" x="1530350" y="3486150"/>
          <p14:tracePt t="63431" x="1555750" y="3486150"/>
          <p14:tracePt t="63445" x="1581150" y="3492500"/>
          <p14:tracePt t="63461" x="1600200" y="3492500"/>
          <p14:tracePt t="63671" x="0" y="0"/>
        </p14:tracePtLst>
        <p14:tracePtLst>
          <p14:tracePt t="67496" x="1085850" y="3238500"/>
          <p14:tracePt t="67759" x="1085850" y="3251200"/>
          <p14:tracePt t="67768" x="1085850" y="3263900"/>
          <p14:tracePt t="67776" x="1085850" y="3270250"/>
          <p14:tracePt t="67793" x="1092200" y="3302000"/>
          <p14:tracePt t="67809" x="1104900" y="3333750"/>
          <p14:tracePt t="67826" x="1117600" y="3346450"/>
          <p14:tracePt t="67842" x="1117600" y="3352800"/>
          <p14:tracePt t="67859" x="1130300" y="3365500"/>
          <p14:tracePt t="67876" x="1136650" y="3371850"/>
          <p14:tracePt t="67892" x="1143000" y="3378200"/>
          <p14:tracePt t="67909" x="1155700" y="3390900"/>
          <p14:tracePt t="67926" x="1162050" y="3403600"/>
          <p14:tracePt t="67943" x="1174750" y="3409950"/>
          <p14:tracePt t="67959" x="1200150" y="3422650"/>
          <p14:tracePt t="67976" x="1219200" y="3429000"/>
          <p14:tracePt t="67992" x="1231900" y="3429000"/>
          <p14:tracePt t="68009" x="1250950" y="3429000"/>
          <p14:tracePt t="68026" x="1270000" y="3429000"/>
          <p14:tracePt t="68032" x="1282700" y="3429000"/>
          <p14:tracePt t="68043" x="1301750" y="3429000"/>
          <p14:tracePt t="68060" x="1308100" y="3416300"/>
          <p14:tracePt t="68063" x="1314450" y="3416300"/>
          <p14:tracePt t="68077" x="1314450" y="3409950"/>
          <p14:tracePt t="68094" x="1320800" y="3378200"/>
          <p14:tracePt t="68110" x="1320800" y="3359150"/>
          <p14:tracePt t="68126" x="1314450" y="3333750"/>
          <p14:tracePt t="68143" x="1301750" y="3314700"/>
          <p14:tracePt t="68159" x="1282700" y="3308350"/>
          <p14:tracePt t="68176" x="1257300" y="3295650"/>
          <p14:tracePt t="68193" x="1219200" y="3282950"/>
          <p14:tracePt t="68209" x="1200150" y="3282950"/>
          <p14:tracePt t="68226" x="1181100" y="3282950"/>
          <p14:tracePt t="68243" x="1162050" y="3295650"/>
          <p14:tracePt t="68246" x="1162050" y="3302000"/>
          <p14:tracePt t="68259" x="1162050" y="3314700"/>
          <p14:tracePt t="68262" x="1162050" y="3327400"/>
          <p14:tracePt t="68276" x="1162050" y="3333750"/>
          <p14:tracePt t="68279" x="1162050" y="3346450"/>
          <p14:tracePt t="68293" x="1162050" y="3359150"/>
          <p14:tracePt t="68310" x="1162050" y="3365500"/>
          <p14:tracePt t="68327" x="1162050" y="3378200"/>
          <p14:tracePt t="68343" x="1162050" y="3384550"/>
          <p14:tracePt t="68360" x="1162050" y="3390900"/>
          <p14:tracePt t="68376" x="1168400" y="3403600"/>
          <p14:tracePt t="68393" x="1174750" y="3403600"/>
          <p14:tracePt t="68409" x="1187450" y="3403600"/>
          <p14:tracePt t="68426" x="1193800" y="3403600"/>
          <p14:tracePt t="68463" x="1200150" y="3403600"/>
          <p14:tracePt t="68487" x="1200150" y="3397250"/>
          <p14:tracePt t="68495" x="1193800" y="3390900"/>
          <p14:tracePt t="68511" x="1174750" y="3390900"/>
          <p14:tracePt t="68526" x="1155700" y="3390900"/>
          <p14:tracePt t="68542" x="1136650" y="3390900"/>
          <p14:tracePt t="68559" x="1130300" y="3390900"/>
          <p14:tracePt t="68593" x="1123950" y="3390900"/>
          <p14:tracePt t="68610" x="1123950" y="3397250"/>
          <p14:tracePt t="68626" x="1130300" y="3422650"/>
          <p14:tracePt t="68642" x="1143000" y="3435350"/>
          <p14:tracePt t="68678" x="1149350" y="3435350"/>
          <p14:tracePt t="68727" x="1162050" y="3435350"/>
          <p14:tracePt t="68752" x="1162050" y="3429000"/>
          <p14:tracePt t="68760" x="1162050" y="3422650"/>
          <p14:tracePt t="68767" x="1155700" y="3416300"/>
          <p14:tracePt t="68776" x="1149350" y="3403600"/>
          <p14:tracePt t="68799" x="1143000" y="3403600"/>
          <p14:tracePt t="68838" x="1136650" y="3403600"/>
          <p14:tracePt t="68943" x="1130300" y="3403600"/>
          <p14:tracePt t="68952" x="1117600" y="3403600"/>
          <p14:tracePt t="68960" x="1104900" y="3403600"/>
          <p14:tracePt t="68976" x="1060450" y="3403600"/>
          <p14:tracePt t="68992" x="1022350" y="3403600"/>
          <p14:tracePt t="69009" x="984250" y="3403600"/>
          <p14:tracePt t="69025" x="977900" y="3403600"/>
          <p14:tracePt t="69042" x="971550" y="3403600"/>
          <p14:tracePt t="69198" x="0" y="0"/>
        </p14:tracePtLst>
        <p14:tracePtLst>
          <p14:tracePt t="72361" x="1060450" y="3441700"/>
          <p14:tracePt t="72416" x="1092200" y="3448050"/>
          <p14:tracePt t="72425" x="1136650" y="3454400"/>
          <p14:tracePt t="72442" x="1257300" y="3454400"/>
          <p14:tracePt t="72458" x="1416050" y="3454400"/>
          <p14:tracePt t="72474" x="1549400" y="3454400"/>
          <p14:tracePt t="72491" x="1651000" y="3467100"/>
          <p14:tracePt t="72494" x="1663700" y="3467100"/>
          <p14:tracePt t="72508" x="1701800" y="3473450"/>
          <p14:tracePt t="72524" x="1720850" y="3473450"/>
          <p14:tracePt t="72530" x="1727200" y="3473450"/>
          <p14:tracePt t="72541" x="1739900" y="3473450"/>
          <p14:tracePt t="72557" x="1746250" y="3473450"/>
          <p14:tracePt t="72694" x="0" y="0"/>
        </p14:tracePtLst>
        <p14:tracePtLst>
          <p14:tracePt t="73143" x="2184400" y="3194050"/>
          <p14:tracePt t="73150" x="2171700" y="3194050"/>
          <p14:tracePt t="73159" x="2165350" y="3200400"/>
          <p14:tracePt t="73174" x="2146300" y="3232150"/>
          <p14:tracePt t="73191" x="2133600" y="3276600"/>
          <p14:tracePt t="73207" x="2127250" y="3340100"/>
          <p14:tracePt t="73224" x="2127250" y="3384550"/>
          <p14:tracePt t="73241" x="2127250" y="3429000"/>
          <p14:tracePt t="73257" x="2152650" y="3454400"/>
          <p14:tracePt t="73274" x="2197100" y="3479800"/>
          <p14:tracePt t="73291" x="2247900" y="3492500"/>
          <p14:tracePt t="73307" x="2298700" y="3492500"/>
          <p14:tracePt t="73310" x="2324100" y="3492500"/>
          <p14:tracePt t="73324" x="2349500" y="3492500"/>
          <p14:tracePt t="73341" x="2425700" y="3467100"/>
          <p14:tracePt t="73358" x="2457450" y="3429000"/>
          <p14:tracePt t="73374" x="2470150" y="3384550"/>
          <p14:tracePt t="73391" x="2470150" y="3352800"/>
          <p14:tracePt t="73407" x="2470150" y="3321050"/>
          <p14:tracePt t="73424" x="2457450" y="3282950"/>
          <p14:tracePt t="73441" x="2425700" y="3263900"/>
          <p14:tracePt t="73457" x="2400300" y="3238500"/>
          <p14:tracePt t="73474" x="2349500" y="3219450"/>
          <p14:tracePt t="73477" x="2324100" y="3213100"/>
          <p14:tracePt t="73490" x="2298700" y="3206750"/>
          <p14:tracePt t="73507" x="2260600" y="3200400"/>
          <p14:tracePt t="73511" x="2247900" y="3200400"/>
          <p14:tracePt t="73524" x="2235200" y="3200400"/>
          <p14:tracePt t="73541" x="2228850" y="3200400"/>
          <p14:tracePt t="73557" x="2222500" y="3200400"/>
          <p14:tracePt t="73574" x="2216150" y="3200400"/>
          <p14:tracePt t="73702" x="0" y="0"/>
        </p14:tracePtLst>
        <p14:tracePtLst>
          <p14:tracePt t="74272" x="2152650" y="3200400"/>
          <p14:tracePt t="74281" x="2139950" y="3206750"/>
          <p14:tracePt t="74290" x="2139950" y="3219450"/>
          <p14:tracePt t="74307" x="2127250" y="3251200"/>
          <p14:tracePt t="74324" x="2114550" y="3295650"/>
          <p14:tracePt t="74327" x="2114550" y="3314700"/>
          <p14:tracePt t="74341" x="2108200" y="3346450"/>
          <p14:tracePt t="74358" x="2108200" y="3409950"/>
          <p14:tracePt t="74374" x="2114550" y="3467100"/>
          <p14:tracePt t="74391" x="2139950" y="3511550"/>
          <p14:tracePt t="74408" x="2184400" y="3549650"/>
          <p14:tracePt t="74424" x="2260600" y="3594100"/>
          <p14:tracePt t="74441" x="2362200" y="3625850"/>
          <p14:tracePt t="74457" x="2457450" y="3638550"/>
          <p14:tracePt t="74474" x="2508250" y="3638550"/>
          <p14:tracePt t="74479" x="2520950" y="3638550"/>
          <p14:tracePt t="74491" x="2540000" y="3638550"/>
          <p14:tracePt t="74507" x="2565400" y="3632200"/>
          <p14:tracePt t="74524" x="2578100" y="3587750"/>
          <p14:tracePt t="74527" x="2578100" y="3568700"/>
          <p14:tracePt t="74541" x="2584450" y="3536950"/>
          <p14:tracePt t="74557" x="2578100" y="3448050"/>
          <p14:tracePt t="74574" x="2552700" y="3397250"/>
          <p14:tracePt t="74590" x="2514600" y="3333750"/>
          <p14:tracePt t="74607" x="2444750" y="3276600"/>
          <p14:tracePt t="74624" x="2349500" y="3213100"/>
          <p14:tracePt t="74641" x="2279650" y="3175000"/>
          <p14:tracePt t="74657" x="2235200" y="3155950"/>
          <p14:tracePt t="74673" x="2209800" y="3149600"/>
          <p14:tracePt t="74690" x="2197100" y="3149600"/>
          <p14:tracePt t="74707" x="2190750" y="3149600"/>
          <p14:tracePt t="74723" x="2178050" y="3149600"/>
          <p14:tracePt t="74740" x="2165350" y="3149600"/>
          <p14:tracePt t="74742" x="2159000" y="3155950"/>
          <p14:tracePt t="74757" x="2152650" y="3168650"/>
          <p14:tracePt t="74773" x="2139950" y="3194050"/>
          <p14:tracePt t="74790" x="2127250" y="3244850"/>
          <p14:tracePt t="74807" x="2120900" y="3295650"/>
          <p14:tracePt t="74823" x="2120900" y="3359150"/>
          <p14:tracePt t="74840" x="2120900" y="3435350"/>
          <p14:tracePt t="74857" x="2146300" y="3492500"/>
          <p14:tracePt t="74874" x="2165350" y="3536950"/>
          <p14:tracePt t="74890" x="2190750" y="3568700"/>
          <p14:tracePt t="74907" x="2203450" y="3581400"/>
          <p14:tracePt t="74923" x="2228850" y="3594100"/>
          <p14:tracePt t="74925" x="2247900" y="3600450"/>
          <p14:tracePt t="74940" x="2254250" y="3600450"/>
          <p14:tracePt t="74957" x="2311400" y="3600450"/>
          <p14:tracePt t="74973" x="2374900" y="3587750"/>
          <p14:tracePt t="74990" x="2406650" y="3549650"/>
          <p14:tracePt t="75007" x="2438400" y="3511550"/>
          <p14:tracePt t="75023" x="2451100" y="3479800"/>
          <p14:tracePt t="75040" x="2451100" y="3460750"/>
          <p14:tracePt t="75057" x="2451100" y="3441700"/>
          <p14:tracePt t="75073" x="2451100" y="3416300"/>
          <p14:tracePt t="75090" x="2451100" y="3397250"/>
          <p14:tracePt t="75107" x="2444750" y="3384550"/>
          <p14:tracePt t="75124" x="2432050" y="3359150"/>
          <p14:tracePt t="75141" x="2406650" y="3340100"/>
          <p14:tracePt t="75158" x="2393950" y="3333750"/>
          <p14:tracePt t="75382" x="0" y="0"/>
        </p14:tracePtLst>
        <p14:tracePtLst>
          <p14:tracePt t="77047" x="2247900" y="3155950"/>
          <p14:tracePt t="77064" x="2241550" y="3155950"/>
          <p14:tracePt t="77079" x="2228850" y="3155950"/>
          <p14:tracePt t="77095" x="2228850" y="3162300"/>
          <p14:tracePt t="77102" x="2216150" y="3187700"/>
          <p14:tracePt t="77110" x="2209800" y="3200400"/>
          <p14:tracePt t="77123" x="2203450" y="3219450"/>
          <p14:tracePt t="77140" x="2197100" y="3257550"/>
          <p14:tracePt t="77143" x="2190750" y="3276600"/>
          <p14:tracePt t="77156" x="2190750" y="3295650"/>
          <p14:tracePt t="77174" x="2184400" y="3378200"/>
          <p14:tracePt t="77189" x="2184400" y="3435350"/>
          <p14:tracePt t="77206" x="2197100" y="3492500"/>
          <p14:tracePt t="77223" x="2235200" y="3549650"/>
          <p14:tracePt t="77239" x="2266950" y="3581400"/>
          <p14:tracePt t="77256" x="2324100" y="3613150"/>
          <p14:tracePt t="77273" x="2381250" y="3632200"/>
          <p14:tracePt t="77289" x="2438400" y="3644900"/>
          <p14:tracePt t="77306" x="2489200" y="3644900"/>
          <p14:tracePt t="77323" x="2527300" y="3619500"/>
          <p14:tracePt t="77339" x="2552700" y="3556000"/>
          <p14:tracePt t="77341" x="2559050" y="3524250"/>
          <p14:tracePt t="77356" x="2559050" y="3498850"/>
          <p14:tracePt t="77374" x="2559050" y="3403600"/>
          <p14:tracePt t="77390" x="2552700" y="3352800"/>
          <p14:tracePt t="77406" x="2540000" y="3314700"/>
          <p14:tracePt t="77423" x="2527300" y="3295650"/>
          <p14:tracePt t="77440" x="2514600" y="3282950"/>
          <p14:tracePt t="77473" x="2514600" y="3276600"/>
          <p14:tracePt t="77533" x="0" y="0"/>
        </p14:tracePtLst>
        <p14:tracePtLst>
          <p14:tracePt t="78328" x="8788400" y="3536950"/>
          <p14:tracePt t="78376" x="8807450" y="3536950"/>
          <p14:tracePt t="78387" x="8826500" y="3536950"/>
          <p14:tracePt t="78396" x="8858250" y="3536950"/>
          <p14:tracePt t="78406" x="8934450" y="3536950"/>
          <p14:tracePt t="78422" x="8991600" y="3536950"/>
          <p14:tracePt t="78439" x="9023350" y="3536950"/>
          <p14:tracePt t="78456" x="9029700" y="3536950"/>
          <p14:tracePt t="78576" x="9023350" y="3536950"/>
          <p14:tracePt t="78585" x="9017000" y="3536950"/>
          <p14:tracePt t="78595" x="9004300" y="3536950"/>
          <p14:tracePt t="78606" x="8978900" y="3536950"/>
          <p14:tracePt t="78622" x="8953500" y="3543300"/>
          <p14:tracePt t="78640" x="8909050" y="3556000"/>
          <p14:tracePt t="78656" x="8890000" y="3562350"/>
          <p14:tracePt t="78672" x="8883650" y="3562350"/>
          <p14:tracePt t="78791" x="8883650" y="3568700"/>
          <p14:tracePt t="78815" x="8890000" y="3568700"/>
          <p14:tracePt t="79037" x="0" y="0"/>
        </p14:tracePtLst>
        <p14:tracePtLst>
          <p14:tracePt t="80574" x="2082800" y="3473450"/>
          <p14:tracePt t="80688" x="2089150" y="3473450"/>
          <p14:tracePt t="80696" x="2108200" y="3473450"/>
          <p14:tracePt t="80705" x="2139950" y="3473450"/>
          <p14:tracePt t="80722" x="2241550" y="3473450"/>
          <p14:tracePt t="80738" x="2400300" y="3473450"/>
          <p14:tracePt t="80755" x="2540000" y="3473450"/>
          <p14:tracePt t="80759" x="2584450" y="3473450"/>
          <p14:tracePt t="80772" x="2609850" y="3473450"/>
          <p14:tracePt t="80788" x="2622550" y="3473450"/>
          <p14:tracePt t="80966" x="0" y="0"/>
        </p14:tracePtLst>
        <p14:tracePtLst>
          <p14:tracePt t="81816" x="8801100" y="3498850"/>
          <p14:tracePt t="81903" x="8807450" y="3498850"/>
          <p14:tracePt t="81912" x="8813800" y="3498850"/>
          <p14:tracePt t="81922" x="8832850" y="3505200"/>
          <p14:tracePt t="81938" x="8864600" y="3505200"/>
          <p14:tracePt t="81955" x="8915400" y="3505200"/>
          <p14:tracePt t="81958" x="8934450" y="3505200"/>
          <p14:tracePt t="81971" x="8959850" y="3505200"/>
          <p14:tracePt t="81988" x="8997950" y="3505200"/>
          <p14:tracePt t="82005" x="9023350" y="3505200"/>
          <p14:tracePt t="82102" x="0" y="0"/>
        </p14:tracePtLst>
        <p14:tracePtLst>
          <p14:tracePt t="82690" x="9290050" y="3505200"/>
          <p14:tracePt t="82801" x="9309100" y="3505200"/>
          <p14:tracePt t="82811" x="9321800" y="3505200"/>
          <p14:tracePt t="82822" x="9398000" y="3505200"/>
          <p14:tracePt t="82838" x="9512300" y="3505200"/>
          <p14:tracePt t="82854" x="9664700" y="3517900"/>
          <p14:tracePt t="82870" x="9855200" y="3517900"/>
          <p14:tracePt t="82887" x="10052050" y="3517900"/>
          <p14:tracePt t="82904" x="10242550" y="3517900"/>
          <p14:tracePt t="82921" x="10401300" y="3517900"/>
          <p14:tracePt t="82938" x="10528300" y="3517900"/>
          <p14:tracePt t="82955" x="10636250" y="3517900"/>
          <p14:tracePt t="82971" x="10718800" y="3517900"/>
          <p14:tracePt t="82987" x="10763250" y="3517900"/>
          <p14:tracePt t="82990" x="10769600" y="3517900"/>
          <p14:tracePt t="83004" x="10775950" y="3517900"/>
          <p14:tracePt t="83224" x="10782300" y="3517900"/>
          <p14:tracePt t="83248" x="10788650" y="3517900"/>
          <p14:tracePt t="83257" x="10795000" y="3517900"/>
          <p14:tracePt t="83271" x="10820400" y="3517900"/>
          <p14:tracePt t="83288" x="10871200" y="3517900"/>
          <p14:tracePt t="83305" x="10922000" y="3524250"/>
          <p14:tracePt t="83320" x="10972800" y="3530600"/>
          <p14:tracePt t="83337" x="10998200" y="3530600"/>
          <p14:tracePt t="83354" x="11010900" y="3530600"/>
          <p14:tracePt t="83567" x="11004550" y="3530600"/>
          <p14:tracePt t="83579" x="10991850" y="3530600"/>
          <p14:tracePt t="83587" x="10960100" y="3530600"/>
          <p14:tracePt t="83587" x="0" y="0"/>
        </p14:tracePtLst>
        <p14:tracePtLst>
          <p14:tracePt t="86152" x="9302750" y="3511550"/>
          <p14:tracePt t="86296" x="9309100" y="3511550"/>
          <p14:tracePt t="86305" x="9315450" y="3511550"/>
          <p14:tracePt t="86319" x="9321800" y="3511550"/>
          <p14:tracePt t="87869" x="0" y="0"/>
        </p14:tracePtLst>
        <p14:tracePtLst>
          <p14:tracePt t="88314" x="9302750" y="3282950"/>
          <p14:tracePt t="88321" x="9296400" y="3282950"/>
          <p14:tracePt t="88336" x="9296400" y="3302000"/>
          <p14:tracePt t="88353" x="9296400" y="3340100"/>
          <p14:tracePt t="88369" x="9296400" y="3371850"/>
          <p14:tracePt t="88386" x="9296400" y="3403600"/>
          <p14:tracePt t="88402" x="9302750" y="3441700"/>
          <p14:tracePt t="88419" x="9309100" y="3460750"/>
          <p14:tracePt t="88423" x="9321800" y="3473450"/>
          <p14:tracePt t="88436" x="9334500" y="3486150"/>
          <p14:tracePt t="88453" x="9366250" y="3505200"/>
          <p14:tracePt t="88470" x="9372600" y="3505200"/>
          <p14:tracePt t="88486" x="9385300" y="3505200"/>
          <p14:tracePt t="88502" x="9398000" y="3505200"/>
          <p14:tracePt t="88519" x="9404350" y="3486150"/>
          <p14:tracePt t="88536" x="9410700" y="3454400"/>
          <p14:tracePt t="88552" x="9410700" y="3448050"/>
          <p14:tracePt t="88569" x="9410700" y="3435350"/>
          <p14:tracePt t="88585" x="9410700" y="3429000"/>
          <p14:tracePt t="88602" x="9410700" y="3422650"/>
          <p14:tracePt t="88618" x="0" y="0"/>
        </p14:tracePtLst>
        <p14:tracePtLst>
          <p14:tracePt t="88967" x="9404350" y="3505200"/>
          <p14:tracePt t="89016" x="9398000" y="3505200"/>
          <p14:tracePt t="89031" x="9398000" y="3517900"/>
          <p14:tracePt t="89046" x="9423400" y="3524250"/>
          <p14:tracePt t="89054" x="9455150" y="3530600"/>
          <p14:tracePt t="89068" x="9512300" y="3536950"/>
          <p14:tracePt t="89085" x="9759950" y="3568700"/>
          <p14:tracePt t="89102" x="9937750" y="3587750"/>
          <p14:tracePt t="89119" x="10083800" y="3587750"/>
          <p14:tracePt t="89135" x="10160000" y="3587750"/>
          <p14:tracePt t="89152" x="10185400" y="3587750"/>
          <p14:tracePt t="89389" x="0" y="0"/>
        </p14:tracePtLst>
        <p14:tracePtLst>
          <p14:tracePt t="89898" x="10648950" y="3517900"/>
          <p14:tracePt t="89991" x="10655300" y="3517900"/>
          <p14:tracePt t="90001" x="10661650" y="3517900"/>
          <p14:tracePt t="90011" x="10668000" y="3517900"/>
          <p14:tracePt t="90022" x="10687050" y="3517900"/>
          <p14:tracePt t="90039" x="10693400" y="3517900"/>
          <p14:tracePt t="90064" x="10699750" y="3517900"/>
          <p14:tracePt t="90080" x="10699750" y="3511550"/>
          <p14:tracePt t="90111" x="10706100" y="3511550"/>
          <p14:tracePt t="90119" x="10712450" y="3511550"/>
          <p14:tracePt t="90126" x="10718800" y="3511550"/>
          <p14:tracePt t="90144" x="10725150" y="3511550"/>
          <p14:tracePt t="90158" x="10731500" y="3511550"/>
          <p14:tracePt t="90230" x="10737850" y="3511550"/>
          <p14:tracePt t="90358" x="0" y="0"/>
        </p14:tracePtLst>
        <p14:tracePtLst>
          <p14:tracePt t="91136" x="10718800" y="3460750"/>
          <p14:tracePt t="91255" x="10731500" y="3460750"/>
          <p14:tracePt t="91265" x="10744200" y="3460750"/>
          <p14:tracePt t="91274" x="10750550" y="3460750"/>
          <p14:tracePt t="91286" x="10763250" y="3460750"/>
          <p14:tracePt t="91301" x="10769600" y="3460750"/>
          <p14:tracePt t="91319" x="10775950" y="3460750"/>
          <p14:tracePt t="91334" x="10782300" y="3460750"/>
          <p14:tracePt t="91485" x="0" y="0"/>
        </p14:tracePtLst>
        <p14:tracePtLst>
          <p14:tracePt t="92146" x="9194800" y="3486150"/>
          <p14:tracePt t="92184" x="9207500" y="3486150"/>
          <p14:tracePt t="92193" x="9226550" y="3486150"/>
          <p14:tracePt t="92202" x="9258300" y="3486150"/>
          <p14:tracePt t="92219" x="9359900" y="3486150"/>
          <p14:tracePt t="92236" x="9474200" y="3486150"/>
          <p14:tracePt t="92240" x="9550400" y="3486150"/>
          <p14:tracePt t="92252" x="9620250" y="3486150"/>
          <p14:tracePt t="92269" x="9804400" y="3505200"/>
          <p14:tracePt t="92285" x="10039350" y="3530600"/>
          <p14:tracePt t="92302" x="10166350" y="3549650"/>
          <p14:tracePt t="92318" x="10255250" y="3568700"/>
          <p14:tracePt t="92334" x="10299700" y="3575050"/>
          <p14:tracePt t="92351" x="10337800" y="3575050"/>
          <p14:tracePt t="92367" x="10356850" y="3575050"/>
          <p14:tracePt t="92384" x="10375900" y="3575050"/>
          <p14:tracePt t="92401" x="10388600" y="3575050"/>
          <p14:tracePt t="92418" x="10414000" y="3575050"/>
          <p14:tracePt t="92434" x="10426700" y="3575050"/>
          <p14:tracePt t="92451" x="10445750" y="3575050"/>
          <p14:tracePt t="92468" x="10458450" y="3575050"/>
          <p14:tracePt t="92484" x="10471150" y="3575050"/>
          <p14:tracePt t="92501" x="10477500" y="3575050"/>
          <p14:tracePt t="92518" x="10483850" y="3575050"/>
          <p14:tracePt t="93813" x="0" y="0"/>
        </p14:tracePtLst>
        <p14:tracePtLst>
          <p14:tracePt t="95046" x="10598150" y="3263900"/>
          <p14:tracePt t="95053" x="10598150" y="3276600"/>
          <p14:tracePt t="95061" x="10598150" y="3289300"/>
          <p14:tracePt t="95069" x="10598150" y="3302000"/>
          <p14:tracePt t="95083" x="10598150" y="3314700"/>
          <p14:tracePt t="95100" x="10598150" y="3346450"/>
          <p14:tracePt t="95116" x="10610850" y="3384550"/>
          <p14:tracePt t="95117" x="10617200" y="3403600"/>
          <p14:tracePt t="95133" x="10629900" y="3429000"/>
          <p14:tracePt t="95150" x="10636250" y="3448050"/>
          <p14:tracePt t="95166" x="10648950" y="3473450"/>
          <p14:tracePt t="95183" x="10655300" y="3479800"/>
          <p14:tracePt t="95200" x="10668000" y="3498850"/>
          <p14:tracePt t="95217" x="10674350" y="3505200"/>
          <p14:tracePt t="95234" x="10687050" y="3505200"/>
          <p14:tracePt t="95250" x="10706100" y="3511550"/>
          <p14:tracePt t="95253" x="10712450" y="3511550"/>
          <p14:tracePt t="95267" x="10718800" y="3511550"/>
          <p14:tracePt t="95270" x="10731500" y="3511550"/>
          <p14:tracePt t="95284" x="10737850" y="3511550"/>
          <p14:tracePt t="95286" x="10750550" y="3511550"/>
          <p14:tracePt t="95300" x="10763250" y="3511550"/>
          <p14:tracePt t="95317" x="10788650" y="3505200"/>
          <p14:tracePt t="95319" x="10795000" y="3505200"/>
          <p14:tracePt t="95333" x="10814050" y="3492500"/>
          <p14:tracePt t="95350" x="10820400" y="3486150"/>
          <p14:tracePt t="95366" x="10820400" y="3479800"/>
          <p14:tracePt t="95383" x="10826750" y="3448050"/>
          <p14:tracePt t="95400" x="10826750" y="3429000"/>
          <p14:tracePt t="95417" x="10826750" y="3390900"/>
          <p14:tracePt t="95433" x="10826750" y="3365500"/>
          <p14:tracePt t="95450" x="10820400" y="3346450"/>
          <p14:tracePt t="95467" x="10820400" y="3327400"/>
          <p14:tracePt t="95470" x="10820400" y="3314700"/>
          <p14:tracePt t="95484" x="10814050" y="3302000"/>
          <p14:tracePt t="95500" x="10807700" y="3289300"/>
          <p14:tracePt t="95517" x="10795000" y="3270250"/>
          <p14:tracePt t="95534" x="10788650" y="3257550"/>
          <p14:tracePt t="95550" x="10782300" y="3251200"/>
          <p14:tracePt t="95583" x="10775950" y="3244850"/>
          <p14:tracePt t="95606" x="10769600" y="3244850"/>
          <p14:tracePt t="95616" x="10763250" y="3244850"/>
          <p14:tracePt t="95633" x="10756900" y="3244850"/>
          <p14:tracePt t="95650" x="10737850" y="3244850"/>
          <p14:tracePt t="95667" x="10725150" y="3251200"/>
          <p14:tracePt t="95683" x="10718800" y="3263900"/>
          <p14:tracePt t="95685" x="10712450" y="3263900"/>
          <p14:tracePt t="95700" x="10706100" y="3276600"/>
          <p14:tracePt t="95717" x="10699750" y="3295650"/>
          <p14:tracePt t="95734" x="10693400" y="3314700"/>
          <p14:tracePt t="95750" x="10693400" y="3340100"/>
          <p14:tracePt t="95767" x="10693400" y="3378200"/>
          <p14:tracePt t="95783" x="10699750" y="3416300"/>
          <p14:tracePt t="95800" x="10718800" y="3448050"/>
          <p14:tracePt t="95816" x="10731500" y="3467100"/>
          <p14:tracePt t="95833" x="10750550" y="3479800"/>
          <p14:tracePt t="95850" x="10769600" y="3486150"/>
          <p14:tracePt t="95866" x="10782300" y="3486150"/>
          <p14:tracePt t="95883" x="10788650" y="3486150"/>
          <p14:tracePt t="95900" x="10814050" y="3486150"/>
          <p14:tracePt t="95917" x="10820400" y="3479800"/>
          <p14:tracePt t="95919" x="10826750" y="3467100"/>
          <p14:tracePt t="95933" x="10833100" y="3435350"/>
          <p14:tracePt t="95950" x="10833100" y="3403600"/>
          <p14:tracePt t="95967" x="10833100" y="3384550"/>
          <p14:tracePt t="95983" x="10833100" y="3352800"/>
          <p14:tracePt t="96000" x="10826750" y="3340100"/>
          <p14:tracePt t="96017" x="10814050" y="3327400"/>
          <p14:tracePt t="96033" x="10807700" y="3321050"/>
          <p14:tracePt t="96050" x="10795000" y="3321050"/>
          <p14:tracePt t="96614" x="0" y="0"/>
        </p14:tracePtLst>
        <p14:tracePtLst>
          <p14:tracePt t="98377" x="2387600" y="3460750"/>
          <p14:tracePt t="98399" x="2393950" y="3460750"/>
          <p14:tracePt t="98408" x="2413000" y="3460750"/>
          <p14:tracePt t="98415" x="2432050" y="3460750"/>
          <p14:tracePt t="98432" x="2482850" y="3460750"/>
          <p14:tracePt t="98449" x="2590800" y="3460750"/>
          <p14:tracePt t="98466" x="2743200" y="3460750"/>
          <p14:tracePt t="98483" x="2927350" y="3460750"/>
          <p14:tracePt t="98499" x="3149600" y="3460750"/>
          <p14:tracePt t="98502" x="3276600" y="3460750"/>
          <p14:tracePt t="98515" x="3409950" y="3460750"/>
          <p14:tracePt t="98520" x="3543300" y="3460750"/>
          <p14:tracePt t="98533" x="3657600" y="3460750"/>
          <p14:tracePt t="98535" x="3784600" y="3460750"/>
          <p14:tracePt t="98550" x="4006850" y="3460750"/>
          <p14:tracePt t="98566" x="4216400" y="3460750"/>
          <p14:tracePt t="98582" x="4413250" y="3460750"/>
          <p14:tracePt t="98599" x="4584700" y="3460750"/>
          <p14:tracePt t="98615" x="4730750" y="3460750"/>
          <p14:tracePt t="98632" x="4902200" y="3479800"/>
          <p14:tracePt t="98649" x="5073650" y="3517900"/>
          <p14:tracePt t="98665" x="5245100" y="3549650"/>
          <p14:tracePt t="98682" x="5397500" y="3568700"/>
          <p14:tracePt t="98685" x="5448300" y="3568700"/>
          <p14:tracePt t="98699" x="5499100" y="3568700"/>
          <p14:tracePt t="98715" x="5607050" y="3568700"/>
          <p14:tracePt t="98733" x="5683250" y="3568700"/>
          <p14:tracePt t="98735" x="5715000" y="3568700"/>
          <p14:tracePt t="98750" x="5784850" y="3568700"/>
          <p14:tracePt t="98766" x="5848350" y="3568700"/>
          <p14:tracePt t="98782" x="5905500" y="3568700"/>
          <p14:tracePt t="98799" x="5937250" y="3568700"/>
          <p14:tracePt t="98815" x="5981700" y="3575050"/>
          <p14:tracePt t="98832" x="6000750" y="3575050"/>
          <p14:tracePt t="98849" x="6013450" y="3575050"/>
          <p14:tracePt t="98866" x="6045200" y="3581400"/>
          <p14:tracePt t="98882" x="6076950" y="3587750"/>
          <p14:tracePt t="98899" x="6102350" y="3587750"/>
          <p14:tracePt t="98902" x="6108700" y="3587750"/>
          <p14:tracePt t="98915" x="6121400" y="3587750"/>
          <p14:tracePt t="98932" x="6127750" y="3587750"/>
          <p14:tracePt t="98967" x="6140450" y="3587750"/>
          <p14:tracePt t="98974" x="6146800" y="3587750"/>
          <p14:tracePt t="98990" x="6146800" y="3581400"/>
          <p14:tracePt t="99000" x="6153150" y="3575050"/>
          <p14:tracePt t="99032" x="6153150" y="3568700"/>
          <p14:tracePt t="99054" x="6153150" y="3562350"/>
          <p14:tracePt t="99070" x="6153150" y="3556000"/>
          <p14:tracePt t="99214" x="0" y="0"/>
        </p14:tracePtLst>
        <p14:tracePtLst>
          <p14:tracePt t="101200" x="2355850" y="5505450"/>
          <p14:tracePt t="101207" x="2349500" y="5518150"/>
          <p14:tracePt t="101215" x="2343150" y="5530850"/>
          <p14:tracePt t="101231" x="2336800" y="5568950"/>
          <p14:tracePt t="101248" x="2336800" y="5613400"/>
          <p14:tracePt t="101265" x="2349500" y="5676900"/>
          <p14:tracePt t="101282" x="2387600" y="5740400"/>
          <p14:tracePt t="101298" x="2457450" y="5803900"/>
          <p14:tracePt t="101315" x="2559050" y="5880100"/>
          <p14:tracePt t="101319" x="2628900" y="5911850"/>
          <p14:tracePt t="101331" x="2705100" y="5937250"/>
          <p14:tracePt t="101348" x="2825750" y="5962650"/>
          <p14:tracePt t="101350" x="2870200" y="5969000"/>
          <p14:tracePt t="101365" x="2921000" y="5969000"/>
          <p14:tracePt t="101381" x="2959100" y="5969000"/>
          <p14:tracePt t="101398" x="3003550" y="5943600"/>
          <p14:tracePt t="101415" x="3048000" y="5899150"/>
          <p14:tracePt t="101431" x="3092450" y="5822950"/>
          <p14:tracePt t="101448" x="3111500" y="5746750"/>
          <p14:tracePt t="101465" x="3111500" y="5695950"/>
          <p14:tracePt t="101482" x="3111500" y="5638800"/>
          <p14:tracePt t="101498" x="3098800" y="5607050"/>
          <p14:tracePt t="101515" x="3086100" y="5575300"/>
          <p14:tracePt t="101519" x="3073400" y="5568950"/>
          <p14:tracePt t="101532" x="3067050" y="5556250"/>
          <p14:tracePt t="101549" x="3054350" y="5543550"/>
          <p14:tracePt t="101565" x="3048000" y="5543550"/>
          <p14:tracePt t="101581" x="3035300" y="5543550"/>
          <p14:tracePt t="101677" x="0" y="0"/>
        </p14:tracePtLst>
        <p14:tracePtLst>
          <p14:tracePt t="102160" x="3314700" y="5765800"/>
          <p14:tracePt t="102193" x="3314700" y="5772150"/>
          <p14:tracePt t="102206" x="3340100" y="5778500"/>
          <p14:tracePt t="102218" x="3365500" y="5778500"/>
          <p14:tracePt t="102231" x="3454400" y="5784850"/>
          <p14:tracePt t="102248" x="3606800" y="5784850"/>
          <p14:tracePt t="102265" x="3765550" y="5784850"/>
          <p14:tracePt t="102281" x="3898900" y="5784850"/>
          <p14:tracePt t="102298" x="3975100" y="5784850"/>
          <p14:tracePt t="102315" x="4000500" y="5784850"/>
          <p14:tracePt t="102384" x="4013200" y="5784850"/>
          <p14:tracePt t="102399" x="4013200" y="5778500"/>
          <p14:tracePt t="102407" x="4013200" y="5772150"/>
          <p14:tracePt t="102416" x="4013200" y="5759450"/>
          <p14:tracePt t="102431" x="4013200" y="5740400"/>
          <p14:tracePt t="102447" x="4013200" y="5727700"/>
          <p14:tracePt t="102464" x="4013200" y="5715000"/>
          <p14:tracePt t="102481" x="4019550" y="5702300"/>
          <p14:tracePt t="102498" x="4019550" y="5695950"/>
          <p14:tracePt t="102514" x="4019550" y="5689600"/>
          <p14:tracePt t="102519" x="4025900" y="5676900"/>
          <p14:tracePt t="102534" x="4025900" y="5670550"/>
          <p14:tracePt t="102600" x="4032250" y="5664200"/>
          <p14:tracePt t="102758" x="0" y="0"/>
        </p14:tracePtLst>
        <p14:tracePtLst>
          <p14:tracePt t="103344" x="3213100" y="4845050"/>
          <p14:tracePt t="103360" x="3206750" y="4845050"/>
          <p14:tracePt t="103367" x="3200400" y="4845050"/>
          <p14:tracePt t="103381" x="3187700" y="4851400"/>
          <p14:tracePt t="103397" x="3181350" y="4864100"/>
          <p14:tracePt t="103414" x="3175000" y="4876800"/>
          <p14:tracePt t="103430" x="3175000" y="4895850"/>
          <p14:tracePt t="103447" x="3168650" y="4927600"/>
          <p14:tracePt t="103464" x="3168650" y="4959350"/>
          <p14:tracePt t="103480" x="3175000" y="4997450"/>
          <p14:tracePt t="103498" x="3194050" y="5016500"/>
          <p14:tracePt t="103514" x="3213100" y="5041900"/>
          <p14:tracePt t="103519" x="3225800" y="5048250"/>
          <p14:tracePt t="103531" x="3244850" y="5054600"/>
          <p14:tracePt t="103547" x="3276600" y="5060950"/>
          <p14:tracePt t="103565" x="3302000" y="5067300"/>
          <p14:tracePt t="103567" x="3308350" y="5067300"/>
          <p14:tracePt t="103581" x="3333750" y="5067300"/>
          <p14:tracePt t="103597" x="3359150" y="5067300"/>
          <p14:tracePt t="103614" x="3371850" y="5067300"/>
          <p14:tracePt t="103630" x="3378200" y="5054600"/>
          <p14:tracePt t="103647" x="3390900" y="5035550"/>
          <p14:tracePt t="103664" x="3390900" y="5016500"/>
          <p14:tracePt t="103680" x="3390900" y="4984750"/>
          <p14:tracePt t="103697" x="3390900" y="4953000"/>
          <p14:tracePt t="103714" x="3390900" y="4927600"/>
          <p14:tracePt t="103730" x="3371850" y="4902200"/>
          <p14:tracePt t="103747" x="3333750" y="4876800"/>
          <p14:tracePt t="103750" x="3314700" y="4870450"/>
          <p14:tracePt t="103764" x="3289300" y="4864100"/>
          <p14:tracePt t="103781" x="3238500" y="4857750"/>
          <p14:tracePt t="103797" x="3219450" y="4857750"/>
          <p14:tracePt t="103814" x="3194050" y="4857750"/>
          <p14:tracePt t="103831" x="3168650" y="4889500"/>
          <p14:tracePt t="103847" x="3155950" y="4927600"/>
          <p14:tracePt t="103863" x="3143250" y="4965700"/>
          <p14:tracePt t="103880" x="3136900" y="4991100"/>
          <p14:tracePt t="103897" x="3136900" y="5016500"/>
          <p14:tracePt t="103914" x="3143250" y="5041900"/>
          <p14:tracePt t="103930" x="3155950" y="5054600"/>
          <p14:tracePt t="103947" x="3194050" y="5060950"/>
          <p14:tracePt t="103964" x="3238500" y="5067300"/>
          <p14:tracePt t="103966" x="3263900" y="5067300"/>
          <p14:tracePt t="103980" x="3295650" y="5067300"/>
          <p14:tracePt t="103998" x="3365500" y="5054600"/>
          <p14:tracePt t="104014" x="3390900" y="5029200"/>
          <p14:tracePt t="104031" x="3397250" y="5003800"/>
          <p14:tracePt t="104047" x="3397250" y="4978400"/>
          <p14:tracePt t="104064" x="3397250" y="4946650"/>
          <p14:tracePt t="104081" x="3384550" y="4921250"/>
          <p14:tracePt t="104097" x="3352800" y="4895850"/>
          <p14:tracePt t="104114" x="3321050" y="4876800"/>
          <p14:tracePt t="104130" x="3289300" y="4870450"/>
          <p14:tracePt t="104147" x="3263900" y="4870450"/>
          <p14:tracePt t="104164" x="3244850" y="4889500"/>
          <p14:tracePt t="104166" x="3238500" y="4895850"/>
          <p14:tracePt t="104180" x="3232150" y="4908550"/>
          <p14:tracePt t="104197" x="3232150" y="4927600"/>
          <p14:tracePt t="104213" x="3232150" y="4940300"/>
          <p14:tracePt t="104230" x="3232150" y="4946650"/>
          <p14:tracePt t="104320" x="3232150" y="4940300"/>
          <p14:tracePt t="104331" x="3232150" y="4933950"/>
          <p14:tracePt t="104347" x="3225800" y="4908550"/>
          <p14:tracePt t="104350" x="3213100" y="4895850"/>
          <p14:tracePt t="104364" x="3200400" y="4889500"/>
          <p14:tracePt t="104367" x="3194050" y="4889500"/>
          <p14:tracePt t="104380" x="3187700" y="4889500"/>
          <p14:tracePt t="104397" x="3168650" y="4889500"/>
          <p14:tracePt t="104413" x="3155950" y="4895850"/>
          <p14:tracePt t="104430" x="3149600" y="4914900"/>
          <p14:tracePt t="104447" x="3149600" y="4953000"/>
          <p14:tracePt t="104463" x="3149600" y="4984750"/>
          <p14:tracePt t="104480" x="3155950" y="5003800"/>
          <p14:tracePt t="104497" x="3187700" y="5029200"/>
          <p14:tracePt t="104514" x="3257550" y="5048250"/>
          <p14:tracePt t="104517" x="3314700" y="5067300"/>
          <p14:tracePt t="104531" x="3359150" y="5073650"/>
          <p14:tracePt t="104547" x="3416300" y="5073650"/>
          <p14:tracePt t="104564" x="3441700" y="5073650"/>
          <p14:tracePt t="104566" x="3448050" y="5060950"/>
          <p14:tracePt t="104581" x="3448050" y="5029200"/>
          <p14:tracePt t="104598" x="3422650" y="4991100"/>
          <p14:tracePt t="104614" x="3390900" y="4965700"/>
          <p14:tracePt t="104630" x="3371850" y="4953000"/>
          <p14:tracePt t="104647" x="3365500" y="4953000"/>
          <p14:tracePt t="104663" x="3352800" y="4953000"/>
          <p14:tracePt t="104687" x="3346450" y="4953000"/>
          <p14:tracePt t="104704" x="3340100" y="4953000"/>
          <p14:tracePt t="104735" x="3340100" y="4959350"/>
          <p14:tracePt t="104814" x="3333750" y="4959350"/>
          <p14:tracePt t="104822" x="3321050" y="4953000"/>
          <p14:tracePt t="104831" x="3314700" y="4953000"/>
          <p14:tracePt t="104847" x="3302000" y="4940300"/>
          <p14:tracePt t="104863" x="3289300" y="4933950"/>
          <p14:tracePt t="105294" x="0" y="0"/>
        </p14:tracePtLst>
        <p14:tracePtLst>
          <p14:tracePt t="106258" x="7594600" y="5486400"/>
          <p14:tracePt t="106271" x="7581900" y="5505450"/>
          <p14:tracePt t="106284" x="7575550" y="5530850"/>
          <p14:tracePt t="106286" x="7575550" y="5549900"/>
          <p14:tracePt t="106296" x="7575550" y="5575300"/>
          <p14:tracePt t="106313" x="7575550" y="5638800"/>
          <p14:tracePt t="106329" x="7575550" y="5715000"/>
          <p14:tracePt t="106346" x="7575550" y="5791200"/>
          <p14:tracePt t="106363" x="7607300" y="5854700"/>
          <p14:tracePt t="106379" x="7651750" y="5892800"/>
          <p14:tracePt t="106396" x="7702550" y="5924550"/>
          <p14:tracePt t="106397" x="7740650" y="5930900"/>
          <p14:tracePt t="106413" x="7810500" y="5943600"/>
          <p14:tracePt t="106429" x="7861300" y="5943600"/>
          <p14:tracePt t="106446" x="7918450" y="5943600"/>
          <p14:tracePt t="106463" x="7956550" y="5930900"/>
          <p14:tracePt t="106479" x="7975600" y="5899150"/>
          <p14:tracePt t="106496" x="7988300" y="5848350"/>
          <p14:tracePt t="106513" x="7988300" y="5810250"/>
          <p14:tracePt t="106529" x="7988300" y="5778500"/>
          <p14:tracePt t="106546" x="7981950" y="5734050"/>
          <p14:tracePt t="106563" x="7975600" y="5715000"/>
          <p14:tracePt t="106565" x="7969250" y="5702300"/>
          <p14:tracePt t="106580" x="7962900" y="5689600"/>
          <p14:tracePt t="106612" x="7956550" y="5683250"/>
          <p14:tracePt t="106670" x="0" y="0"/>
        </p14:tracePtLst>
        <p14:tracePtLst>
          <p14:tracePt t="107161" x="8229600" y="5778500"/>
          <p14:tracePt t="107208" x="8229600" y="5784850"/>
          <p14:tracePt t="107223" x="8235950" y="5784850"/>
          <p14:tracePt t="107234" x="8255000" y="5784850"/>
          <p14:tracePt t="107246" x="8312150" y="5791200"/>
          <p14:tracePt t="107263" x="8413750" y="5791200"/>
          <p14:tracePt t="107280" x="8572500" y="5791200"/>
          <p14:tracePt t="107296" x="8750300" y="5791200"/>
          <p14:tracePt t="107313" x="8921750" y="5791200"/>
          <p14:tracePt t="107330" x="9061450" y="5791200"/>
          <p14:tracePt t="107334" x="9112250" y="5791200"/>
          <p14:tracePt t="107346" x="9156700" y="5791200"/>
          <p14:tracePt t="107363" x="9194800" y="5791200"/>
          <p14:tracePt t="107379" x="9220200" y="5791200"/>
          <p14:tracePt t="107542" x="0" y="0"/>
        </p14:tracePtLst>
        <p14:tracePtLst>
          <p14:tracePt t="107923" x="8997950" y="5848350"/>
          <p14:tracePt t="108032" x="9010650" y="5848350"/>
          <p14:tracePt t="108042" x="9017000" y="5848350"/>
          <p14:tracePt t="108047" x="9029700" y="5848350"/>
          <p14:tracePt t="108048" x="0" y="0"/>
        </p14:tracePtLst>
        <p14:tracePtLst>
          <p14:tracePt t="108715" x="8191500" y="4933950"/>
          <p14:tracePt t="108768" x="8185150" y="4933950"/>
          <p14:tracePt t="108783" x="8185150" y="4940300"/>
          <p14:tracePt t="108796" x="8178800" y="4959350"/>
          <p14:tracePt t="108813" x="8178800" y="5003800"/>
          <p14:tracePt t="108830" x="8178800" y="5029200"/>
          <p14:tracePt t="108846" x="8191500" y="5060950"/>
          <p14:tracePt t="108862" x="8216900" y="5080000"/>
          <p14:tracePt t="108879" x="8242300" y="5099050"/>
          <p14:tracePt t="108896" x="8267700" y="5105400"/>
          <p14:tracePt t="108912" x="8299450" y="5105400"/>
          <p14:tracePt t="108929" x="8324850" y="5105400"/>
          <p14:tracePt t="108945" x="8337550" y="5105400"/>
          <p14:tracePt t="108962" x="8356600" y="5099050"/>
          <p14:tracePt t="108979" x="8362950" y="5086350"/>
          <p14:tracePt t="108995" x="8369300" y="5060950"/>
          <p14:tracePt t="109012" x="8369300" y="5041900"/>
          <p14:tracePt t="109014" x="8369300" y="5022850"/>
          <p14:tracePt t="109028" x="8369300" y="5010150"/>
          <p14:tracePt t="109045" x="8356600" y="4978400"/>
          <p14:tracePt t="109062" x="8343900" y="4972050"/>
          <p14:tracePt t="109102" x="8337550" y="4972050"/>
          <p14:tracePt t="109118" x="8331200" y="4972050"/>
          <p14:tracePt t="109127" x="8324850" y="4972050"/>
          <p14:tracePt t="109134" x="8318500" y="4972050"/>
          <p14:tracePt t="109150" x="8305800" y="4978400"/>
          <p14:tracePt t="109174" x="8299450" y="4984750"/>
          <p14:tracePt t="109341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连接字符串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8400" y="1825015"/>
            <a:ext cx="11004183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方法用于连接两个字符串。例如：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s3 = s1.concat(s2);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使用加号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(+)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连接两个字符串。例如：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s3 = s1 + s2;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s1 + s2 + s3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等价于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s1.concat(s2).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(s3)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连接操作返回一个新的字符串：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类型的实例内容不可修改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en-US" altLang="zh-CN" sz="2000" dirty="0">
              <a:latin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94"/>
    </mc:Choice>
    <mc:Fallback xmlns="">
      <p:transition spd="slow" advTm="91894"/>
    </mc:Fallback>
  </mc:AlternateContent>
  <p:extLst>
    <p:ext uri="{3A86A75C-4F4B-4683-9AE1-C65F6400EC91}">
      <p14:laserTraceLst xmlns:p14="http://schemas.microsoft.com/office/powerpoint/2010/main">
        <p14:tracePtLst>
          <p14:tracePt t="8490" x="2228850" y="3409950"/>
          <p14:tracePt t="8563" x="2590800" y="3460750"/>
          <p14:tracePt t="8569" x="2647950" y="3460750"/>
          <p14:tracePt t="8585" x="2730500" y="3460750"/>
          <p14:tracePt t="8602" x="2800350" y="3460750"/>
          <p14:tracePt t="8619" x="2863850" y="3460750"/>
          <p14:tracePt t="8635" x="2921000" y="3460750"/>
          <p14:tracePt t="8652" x="2952750" y="3460750"/>
          <p14:tracePt t="8669" x="2984500" y="3460750"/>
          <p14:tracePt t="8685" x="2990850" y="3460750"/>
          <p14:tracePt t="9039" x="0" y="0"/>
        </p14:tracePtLst>
        <p14:tracePtLst>
          <p14:tracePt t="20561" x="1085850" y="2597150"/>
          <p14:tracePt t="20616" x="1092200" y="2597150"/>
          <p14:tracePt t="20626" x="1104900" y="2597150"/>
          <p14:tracePt t="20639" x="1155700" y="2597150"/>
          <p14:tracePt t="20651" x="1200150" y="2597150"/>
          <p14:tracePt t="20666" x="1314450" y="2597150"/>
          <p14:tracePt t="20682" x="1485900" y="2597150"/>
          <p14:tracePt t="20698" x="1663700" y="2597150"/>
          <p14:tracePt t="20715" x="1803400" y="2616200"/>
          <p14:tracePt t="20731" x="1873250" y="2628900"/>
          <p14:tracePt t="20734" x="1885950" y="2635250"/>
          <p14:tracePt t="20752" x="1892300" y="2635250"/>
          <p14:tracePt t="20764" x="1905000" y="2641600"/>
          <p14:tracePt t="20783" x="1911350" y="2641600"/>
          <p14:tracePt t="20798" x="1924050" y="2641600"/>
          <p14:tracePt t="20814" x="1930400" y="2641600"/>
          <p14:tracePt t="21030" x="0" y="0"/>
        </p14:tracePtLst>
        <p14:tracePtLst>
          <p14:tracePt t="21560" x="2139950" y="2654300"/>
          <p14:tracePt t="21679" x="2146300" y="2654300"/>
          <p14:tracePt t="21691" x="2159000" y="2654300"/>
          <p14:tracePt t="21705" x="2197100" y="2654300"/>
          <p14:tracePt t="21719" x="2254250" y="2654300"/>
          <p14:tracePt t="21731" x="2311400" y="2654300"/>
          <p14:tracePt t="21748" x="2413000" y="2654300"/>
          <p14:tracePt t="21750" x="2476500" y="2654300"/>
          <p14:tracePt t="21764" x="2540000" y="2654300"/>
          <p14:tracePt t="21781" x="2647950" y="2654300"/>
          <p14:tracePt t="21783" x="2705100" y="2654300"/>
          <p14:tracePt t="21798" x="2781300" y="2654300"/>
          <p14:tracePt t="21814" x="2844800" y="2654300"/>
          <p14:tracePt t="21831" x="2901950" y="2654300"/>
          <p14:tracePt t="21847" x="2946400" y="2654300"/>
          <p14:tracePt t="21864" x="2997200" y="2654300"/>
          <p14:tracePt t="21881" x="3028950" y="2654300"/>
          <p14:tracePt t="21897" x="3048000" y="2654300"/>
          <p14:tracePt t="21914" x="3067050" y="2654300"/>
          <p14:tracePt t="21931" x="3092450" y="2654300"/>
          <p14:tracePt t="21948" x="3105150" y="2654300"/>
          <p14:tracePt t="21965" x="3117850" y="2654300"/>
          <p14:tracePt t="21967" x="3124200" y="2654300"/>
          <p14:tracePt t="21981" x="3130550" y="2654300"/>
          <p14:tracePt t="21998" x="3149600" y="2654300"/>
          <p14:tracePt t="22279" x="0" y="0"/>
        </p14:tracePtLst>
        <p14:tracePtLst>
          <p14:tracePt t="22768" x="2768600" y="2647950"/>
          <p14:tracePt t="22824" x="2781300" y="2647950"/>
          <p14:tracePt t="22839" x="2819400" y="2647950"/>
          <p14:tracePt t="22855" x="2882900" y="2647950"/>
          <p14:tracePt t="22866" x="2921000" y="2654300"/>
          <p14:tracePt t="22880" x="3009900" y="2673350"/>
          <p14:tracePt t="22897" x="3117850" y="2692400"/>
          <p14:tracePt t="22914" x="3206750" y="2692400"/>
          <p14:tracePt t="22930" x="3321050" y="2692400"/>
          <p14:tracePt t="22947" x="3441700" y="2692400"/>
          <p14:tracePt t="22964" x="3524250" y="2692400"/>
          <p14:tracePt t="22980" x="3568700" y="2692400"/>
          <p14:tracePt t="22997" x="3581400" y="2692400"/>
          <p14:tracePt t="23030" x="3587750" y="2692400"/>
          <p14:tracePt t="23318" x="0" y="0"/>
        </p14:tracePtLst>
        <p14:tracePtLst>
          <p14:tracePt t="25567" x="1377950" y="2654300"/>
          <p14:tracePt t="25622" x="1384300" y="2654300"/>
          <p14:tracePt t="25634" x="1409700" y="2654300"/>
          <p14:tracePt t="25647" x="1511300" y="2654300"/>
          <p14:tracePt t="25663" x="1689100" y="2654300"/>
          <p14:tracePt t="25679" x="1949450" y="2654300"/>
          <p14:tracePt t="25697" x="2362200" y="2654300"/>
          <p14:tracePt t="25713" x="2857500" y="2654300"/>
          <p14:tracePt t="25730" x="3270250" y="2654300"/>
          <p14:tracePt t="25747" x="3619500" y="2654300"/>
          <p14:tracePt t="25763" x="3829050" y="2654300"/>
          <p14:tracePt t="25766" x="3892550" y="2654300"/>
          <p14:tracePt t="25779" x="3937000" y="2654300"/>
          <p14:tracePt t="25796" x="3968750" y="2654300"/>
          <p14:tracePt t="25799" x="3975100" y="2654300"/>
          <p14:tracePt t="25829" x="3981450" y="2654300"/>
          <p14:tracePt t="25950" x="0" y="0"/>
        </p14:tracePtLst>
        <p14:tracePtLst>
          <p14:tracePt t="26681" x="1117600" y="3460750"/>
          <p14:tracePt t="26729" x="1130300" y="3460750"/>
          <p14:tracePt t="26741" x="1149350" y="3460750"/>
          <p14:tracePt t="26756" x="1225550" y="3460750"/>
          <p14:tracePt t="26767" x="1352550" y="3460750"/>
          <p14:tracePt t="26779" x="1447800" y="3460750"/>
          <p14:tracePt t="26796" x="1670050" y="3460750"/>
          <p14:tracePt t="26813" x="1968500" y="3460750"/>
          <p14:tracePt t="26816" x="2120900" y="3460750"/>
          <p14:tracePt t="26830" x="2355850" y="3460750"/>
          <p14:tracePt t="26846" x="2520950" y="3460750"/>
          <p14:tracePt t="26863" x="2616200" y="3460750"/>
          <p14:tracePt t="26879" x="2667000" y="3460750"/>
          <p14:tracePt t="26896" x="2686050" y="3460750"/>
          <p14:tracePt t="26913" x="2698750" y="3460750"/>
          <p14:tracePt t="26929" x="2705100" y="3460750"/>
          <p14:tracePt t="26946" x="2711450" y="3460750"/>
          <p14:tracePt t="27110" x="0" y="0"/>
        </p14:tracePtLst>
        <p14:tracePtLst>
          <p14:tracePt t="27841" x="1270000" y="3460750"/>
          <p14:tracePt t="27895" x="1276350" y="3460750"/>
          <p14:tracePt t="27906" x="1295400" y="3460750"/>
          <p14:tracePt t="27920" x="1352550" y="3467100"/>
          <p14:tracePt t="27932" x="1384300" y="3467100"/>
          <p14:tracePt t="27945" x="1492250" y="3467100"/>
          <p14:tracePt t="27963" x="1600200" y="3467100"/>
          <p14:tracePt t="27979" x="1714500" y="3479800"/>
          <p14:tracePt t="27982" x="1752600" y="3479800"/>
          <p14:tracePt t="27996" x="1797050" y="3486150"/>
          <p14:tracePt t="27998" x="1809750" y="3486150"/>
          <p14:tracePt t="28012" x="1828800" y="3486150"/>
          <p14:tracePt t="28030" x="1847850" y="3486150"/>
          <p14:tracePt t="28047" x="1854200" y="3486150"/>
          <p14:tracePt t="28070" x="1860550" y="3486150"/>
          <p14:tracePt t="28079" x="1866900" y="3486150"/>
          <p14:tracePt t="28095" x="1873250" y="3486150"/>
          <p14:tracePt t="28247" x="0" y="0"/>
        </p14:tracePtLst>
        <p14:tracePtLst>
          <p14:tracePt t="29664" x="2247900" y="3473450"/>
          <p14:tracePt t="29777" x="2254250" y="3473450"/>
          <p14:tracePt t="29789" x="2260600" y="3473450"/>
          <p14:tracePt t="29802" x="2279650" y="3473450"/>
          <p14:tracePt t="29816" x="2317750" y="3473450"/>
          <p14:tracePt t="29828" x="2349500" y="3473450"/>
          <p14:tracePt t="29845" x="2406650" y="3473450"/>
          <p14:tracePt t="29862" x="2527300" y="3473450"/>
          <p14:tracePt t="29878" x="2565400" y="3473450"/>
          <p14:tracePt t="29895" x="2578100" y="3473450"/>
          <p14:tracePt t="30110" x="0" y="0"/>
        </p14:tracePtLst>
        <p14:tracePtLst>
          <p14:tracePt t="31192" x="2832100" y="3460750"/>
          <p14:tracePt t="31271" x="2838450" y="3460750"/>
          <p14:tracePt t="31281" x="2851150" y="3460750"/>
          <p14:tracePt t="31295" x="2882900" y="3460750"/>
          <p14:tracePt t="31312" x="2914650" y="3460750"/>
          <p14:tracePt t="31328" x="2959100" y="3460750"/>
          <p14:tracePt t="31344" x="2990850" y="3460750"/>
          <p14:tracePt t="31361" x="3022600" y="3460750"/>
          <p14:tracePt t="31378" x="3041650" y="3460750"/>
          <p14:tracePt t="31703" x="0" y="0"/>
        </p14:tracePtLst>
        <p14:tracePtLst>
          <p14:tracePt t="32128" x="2603500" y="3460750"/>
          <p14:tracePt t="32184" x="2609850" y="3460750"/>
          <p14:tracePt t="32194" x="2628900" y="3460750"/>
          <p14:tracePt t="32211" x="2667000" y="3460750"/>
          <p14:tracePt t="32228" x="2743200" y="3460750"/>
          <p14:tracePt t="32231" x="2774950" y="3460750"/>
          <p14:tracePt t="32250" x="2870200" y="3467100"/>
          <p14:tracePt t="32262" x="2921000" y="3473450"/>
          <p14:tracePt t="32279" x="2933700" y="3473450"/>
          <p14:tracePt t="32294" x="2940050" y="3473450"/>
          <p14:tracePt t="32311" x="2946400" y="3479800"/>
          <p14:tracePt t="32518" x="0" y="0"/>
        </p14:tracePtLst>
        <p14:tracePtLst>
          <p14:tracePt t="34730" x="2863850" y="2387600"/>
          <p14:tracePt t="34747" x="2863850" y="2393950"/>
          <p14:tracePt t="34762" x="2857500" y="2406650"/>
          <p14:tracePt t="34777" x="2857500" y="2432050"/>
          <p14:tracePt t="34794" x="2857500" y="2470150"/>
          <p14:tracePt t="34810" x="2857500" y="2495550"/>
          <p14:tracePt t="34827" x="2857500" y="2533650"/>
          <p14:tracePt t="34843" x="2863850" y="2565400"/>
          <p14:tracePt t="34846" x="2876550" y="2578100"/>
          <p14:tracePt t="34860" x="2889250" y="2597150"/>
          <p14:tracePt t="34876" x="2914650" y="2628900"/>
          <p14:tracePt t="34879" x="2927350" y="2647950"/>
          <p14:tracePt t="34893" x="2940050" y="2654300"/>
          <p14:tracePt t="34910" x="2997200" y="2679700"/>
          <p14:tracePt t="34926" x="3022600" y="2686050"/>
          <p14:tracePt t="34943" x="3054350" y="2692400"/>
          <p14:tracePt t="34960" x="3092450" y="2692400"/>
          <p14:tracePt t="34977" x="3111500" y="2692400"/>
          <p14:tracePt t="34993" x="3117850" y="2686050"/>
          <p14:tracePt t="35010" x="3124200" y="2667000"/>
          <p14:tracePt t="35027" x="3124200" y="2647950"/>
          <p14:tracePt t="35030" x="3124200" y="2635250"/>
          <p14:tracePt t="35044" x="3124200" y="2622550"/>
          <p14:tracePt t="35060" x="3124200" y="2597150"/>
          <p14:tracePt t="35077" x="3117850" y="2565400"/>
          <p14:tracePt t="35079" x="3111500" y="2546350"/>
          <p14:tracePt t="35093" x="3098800" y="2533650"/>
          <p14:tracePt t="35110" x="3054350" y="2476500"/>
          <p14:tracePt t="35126" x="3009900" y="2444750"/>
          <p14:tracePt t="35143" x="2965450" y="2419350"/>
          <p14:tracePt t="35159" x="2933700" y="2406650"/>
          <p14:tracePt t="35176" x="2921000" y="2406650"/>
          <p14:tracePt t="35193" x="2908300" y="2406650"/>
          <p14:tracePt t="35226" x="2901950" y="2406650"/>
          <p14:tracePt t="35243" x="2889250" y="2406650"/>
          <p14:tracePt t="35260" x="2882900" y="2413000"/>
          <p14:tracePt t="35277" x="2876550" y="2432050"/>
          <p14:tracePt t="35293" x="2870200" y="2463800"/>
          <p14:tracePt t="35295" x="2870200" y="2476500"/>
          <p14:tracePt t="35310" x="2870200" y="2514600"/>
          <p14:tracePt t="35326" x="2889250" y="2552700"/>
          <p14:tracePt t="35344" x="2908300" y="2584450"/>
          <p14:tracePt t="35360" x="2927350" y="2603500"/>
          <p14:tracePt t="35376" x="2946400" y="2616200"/>
          <p14:tracePt t="35542" x="0" y="0"/>
        </p14:tracePtLst>
        <p14:tracePtLst>
          <p14:tracePt t="36449" x="3009900" y="4273550"/>
          <p14:tracePt t="36545" x="3028950" y="4273550"/>
          <p14:tracePt t="36559" x="3111500" y="4279900"/>
          <p14:tracePt t="36575" x="3244850" y="4292600"/>
          <p14:tracePt t="36583" x="3327400" y="4292600"/>
          <p14:tracePt t="36593" x="3422650" y="4292600"/>
          <p14:tracePt t="36609" x="3613150" y="4292600"/>
          <p14:tracePt t="36626" x="3778250" y="4292600"/>
          <p14:tracePt t="36642" x="3905250" y="4292600"/>
          <p14:tracePt t="36659" x="4000500" y="4292600"/>
          <p14:tracePt t="36676" x="4070350" y="4292600"/>
          <p14:tracePt t="36692" x="4133850" y="4292600"/>
          <p14:tracePt t="36694" x="4165600" y="4292600"/>
          <p14:tracePt t="36709" x="4191000" y="4292600"/>
          <p14:tracePt t="36726" x="4267200" y="4292600"/>
          <p14:tracePt t="36742" x="4318000" y="4292600"/>
          <p14:tracePt t="36759" x="4349750" y="4292600"/>
          <p14:tracePt t="36776" x="4362450" y="4292600"/>
          <p14:tracePt t="37022" x="0" y="0"/>
        </p14:tracePtLst>
        <p14:tracePtLst>
          <p14:tracePt t="37928" x="1003300" y="4292600"/>
          <p14:tracePt t="38023" x="1028700" y="4298950"/>
          <p14:tracePt t="38038" x="1149350" y="4324350"/>
          <p14:tracePt t="38054" x="1358900" y="4349750"/>
          <p14:tracePt t="38071" x="1670050" y="4375150"/>
          <p14:tracePt t="38079" x="1822450" y="4375150"/>
          <p14:tracePt t="38093" x="1993900" y="4375150"/>
          <p14:tracePt t="38109" x="2279650" y="4375150"/>
          <p14:tracePt t="38111" x="2413000" y="4375150"/>
          <p14:tracePt t="38126" x="2641600" y="4375150"/>
          <p14:tracePt t="38142" x="2882900" y="4375150"/>
          <p14:tracePt t="38159" x="3187700" y="4375150"/>
          <p14:tracePt t="38175" x="3562350" y="4381500"/>
          <p14:tracePt t="38192" x="3860800" y="4406900"/>
          <p14:tracePt t="38209" x="4057650" y="4419600"/>
          <p14:tracePt t="38225" x="4178300" y="4438650"/>
          <p14:tracePt t="38242" x="4203700" y="4438650"/>
          <p14:tracePt t="38259" x="4216400" y="4438650"/>
          <p14:tracePt t="38295" x="4222750" y="4438650"/>
          <p14:tracePt t="38309" x="4229100" y="4438650"/>
          <p14:tracePt t="38312" x="4235450" y="4438650"/>
          <p14:tracePt t="38326" x="4260850" y="4445000"/>
          <p14:tracePt t="39254" x="0" y="0"/>
        </p14:tracePtLst>
        <p14:tracePtLst>
          <p14:tracePt t="40906" x="2336800" y="3492500"/>
          <p14:tracePt t="41002" x="2355850" y="3492500"/>
          <p14:tracePt t="41018" x="2451100" y="3492500"/>
          <p14:tracePt t="41033" x="2616200" y="3492500"/>
          <p14:tracePt t="41051" x="2806700" y="3492500"/>
          <p14:tracePt t="41061" x="2889250" y="3492500"/>
          <p14:tracePt t="41075" x="3016250" y="3492500"/>
          <p14:tracePt t="41091" x="3067050" y="3492500"/>
          <p14:tracePt t="41108" x="3079750" y="3492500"/>
          <p14:tracePt t="41124" x="3086100" y="3492500"/>
          <p14:tracePt t="41151" x="3092450" y="3492500"/>
          <p14:tracePt t="41159" x="3098800" y="3492500"/>
          <p14:tracePt t="41271" x="3111500" y="3486150"/>
          <p14:tracePt t="41287" x="3111500" y="3479800"/>
          <p14:tracePt t="41299" x="3111500" y="3473450"/>
          <p14:tracePt t="41314" x="3111500" y="3467100"/>
          <p14:tracePt t="41325" x="3111500" y="3460750"/>
          <p14:tracePt t="41341" x="3111500" y="3448050"/>
          <p14:tracePt t="41358" x="3111500" y="3435350"/>
          <p14:tracePt t="41399" x="3105150" y="3429000"/>
          <p14:tracePt t="41415" x="3105150" y="3422650"/>
          <p14:tracePt t="41416" x="0" y="0"/>
        </p14:tracePtLst>
        <p14:tracePtLst>
          <p14:tracePt t="41945" x="2355850" y="3314700"/>
          <p14:tracePt t="42017" x="2349500" y="3314700"/>
          <p14:tracePt t="42041" x="2349500" y="3321050"/>
          <p14:tracePt t="42057" x="2349500" y="3340100"/>
          <p14:tracePt t="42068" x="2349500" y="3359150"/>
          <p14:tracePt t="42078" x="2355850" y="3378200"/>
          <p14:tracePt t="42091" x="2368550" y="3397250"/>
          <p14:tracePt t="42107" x="2400300" y="3435350"/>
          <p14:tracePt t="42124" x="2432050" y="3454400"/>
          <p14:tracePt t="42140" x="2463800" y="3473450"/>
          <p14:tracePt t="42157" x="2508250" y="3492500"/>
          <p14:tracePt t="42174" x="2527300" y="3492500"/>
          <p14:tracePt t="42190" x="2546350" y="3492500"/>
          <p14:tracePt t="42207" x="2552700" y="3492500"/>
          <p14:tracePt t="42279" x="0" y="0"/>
        </p14:tracePtLst>
        <p14:tracePtLst>
          <p14:tracePt t="42786" x="2971800" y="3359150"/>
          <p14:tracePt t="42970" x="2971800" y="3352800"/>
          <p14:tracePt t="42986" x="2971800" y="3340100"/>
          <p14:tracePt t="42998" x="2965450" y="3333750"/>
          <p14:tracePt t="43007" x="2952750" y="3321050"/>
          <p14:tracePt t="43024" x="2914650" y="3295650"/>
          <p14:tracePt t="43041" x="2806700" y="3251200"/>
          <p14:tracePt t="43057" x="2686050" y="3206750"/>
          <p14:tracePt t="43074" x="2609850" y="3194050"/>
          <p14:tracePt t="43090" x="2578100" y="3187700"/>
          <p14:tracePt t="43107" x="2565400" y="3181350"/>
          <p14:tracePt t="43124" x="2552700" y="3181350"/>
          <p14:tracePt t="43126" x="2546350" y="3181350"/>
          <p14:tracePt t="43140" x="2540000" y="3181350"/>
          <p14:tracePt t="43143" x="2527300" y="3181350"/>
          <p14:tracePt t="43157" x="2520950" y="3181350"/>
          <p14:tracePt t="43174" x="2463800" y="3181350"/>
          <p14:tracePt t="43190" x="2425700" y="3194050"/>
          <p14:tracePt t="43207" x="2381250" y="3213100"/>
          <p14:tracePt t="43223" x="2343150" y="3232150"/>
          <p14:tracePt t="43240" x="2317750" y="3251200"/>
          <p14:tracePt t="43257" x="2305050" y="3276600"/>
          <p14:tracePt t="43274" x="2286000" y="3302000"/>
          <p14:tracePt t="43290" x="2286000" y="3314700"/>
          <p14:tracePt t="43307" x="2279650" y="3340100"/>
          <p14:tracePt t="43324" x="2279650" y="3359150"/>
          <p14:tracePt t="43340" x="2279650" y="3371850"/>
          <p14:tracePt t="43357" x="2279650" y="3384550"/>
          <p14:tracePt t="43373" x="2279650" y="3403600"/>
          <p14:tracePt t="43390" x="2292350" y="3422650"/>
          <p14:tracePt t="43407" x="2311400" y="3441700"/>
          <p14:tracePt t="43423" x="2343150" y="3460750"/>
          <p14:tracePt t="43440" x="2381250" y="3479800"/>
          <p14:tracePt t="43457" x="2444750" y="3498850"/>
          <p14:tracePt t="43473" x="2514600" y="3517900"/>
          <p14:tracePt t="43490" x="2571750" y="3524250"/>
          <p14:tracePt t="43507" x="2628900" y="3524250"/>
          <p14:tracePt t="43523" x="2660650" y="3524250"/>
          <p14:tracePt t="43540" x="2692400" y="3524250"/>
          <p14:tracePt t="43557" x="2711450" y="3511550"/>
          <p14:tracePt t="43558" x="2717800" y="3505200"/>
          <p14:tracePt t="43574" x="2743200" y="3492500"/>
          <p14:tracePt t="43590" x="2749550" y="3467100"/>
          <p14:tracePt t="43607" x="2755900" y="3454400"/>
          <p14:tracePt t="43623" x="2762250" y="3441700"/>
          <p14:tracePt t="43640" x="2762250" y="3435350"/>
          <p14:tracePt t="43657" x="2768600" y="3422650"/>
          <p14:tracePt t="43839" x="0" y="0"/>
        </p14:tracePtLst>
        <p14:tracePtLst>
          <p14:tracePt t="44233" x="1714500" y="3308350"/>
          <p14:tracePt t="44407" x="0" y="0"/>
        </p14:tracePtLst>
        <p14:tracePtLst>
          <p14:tracePt t="45609" x="1790700" y="3321050"/>
          <p14:tracePt t="45727" x="0" y="0"/>
        </p14:tracePtLst>
        <p14:tracePtLst>
          <p14:tracePt t="46346" x="2197100" y="3251200"/>
          <p14:tracePt t="46361" x="2190750" y="3263900"/>
          <p14:tracePt t="46380" x="2190750" y="3282950"/>
          <p14:tracePt t="46382" x="2190750" y="3295650"/>
          <p14:tracePt t="46400" x="2190750" y="3302000"/>
          <p14:tracePt t="46409" x="2190750" y="3314700"/>
          <p14:tracePt t="46423" x="2190750" y="3321050"/>
          <p14:tracePt t="46439" x="2197100" y="3340100"/>
          <p14:tracePt t="46456" x="2203450" y="3359150"/>
          <p14:tracePt t="46473" x="2235200" y="3371850"/>
          <p14:tracePt t="46489" x="2286000" y="3397250"/>
          <p14:tracePt t="46506" x="2374900" y="3429000"/>
          <p14:tracePt t="46523" x="2495550" y="3454400"/>
          <p14:tracePt t="46540" x="2635250" y="3479800"/>
          <p14:tracePt t="46542" x="2705100" y="3492500"/>
          <p14:tracePt t="46556" x="2768600" y="3505200"/>
          <p14:tracePt t="46573" x="2863850" y="3511550"/>
          <p14:tracePt t="46575" x="2895600" y="3511550"/>
          <p14:tracePt t="46590" x="2946400" y="3511550"/>
          <p14:tracePt t="46607" x="2971800" y="3511550"/>
          <p14:tracePt t="46623" x="2978150" y="3511550"/>
          <p14:tracePt t="46639" x="2997200" y="3505200"/>
          <p14:tracePt t="46656" x="3003550" y="3505200"/>
          <p14:tracePt t="46672" x="3009900" y="3492500"/>
          <p14:tracePt t="46689" x="3009900" y="3486150"/>
          <p14:tracePt t="46706" x="3016250" y="3473450"/>
          <p14:tracePt t="46723" x="3016250" y="3467100"/>
          <p14:tracePt t="46739" x="3016250" y="3460750"/>
          <p14:tracePt t="46756" x="3016250" y="3454400"/>
          <p14:tracePt t="46772" x="3016250" y="3448050"/>
          <p14:tracePt t="46789" x="3016250" y="3441700"/>
          <p14:tracePt t="46806" x="3022600" y="3435350"/>
          <p14:tracePt t="47047" x="0" y="0"/>
        </p14:tracePtLst>
        <p14:tracePtLst>
          <p14:tracePt t="48424" x="2222500" y="3314700"/>
          <p14:tracePt t="48439" x="2222500" y="3321050"/>
          <p14:tracePt t="48452" x="2222500" y="3327400"/>
          <p14:tracePt t="48458" x="2222500" y="3333750"/>
          <p14:tracePt t="48472" x="2222500" y="3340100"/>
          <p14:tracePt t="48488" x="2222500" y="3359150"/>
          <p14:tracePt t="48505" x="2222500" y="3365500"/>
          <p14:tracePt t="48522" x="2228850" y="3378200"/>
          <p14:tracePt t="48538" x="2228850" y="3384550"/>
          <p14:tracePt t="48555" x="2235200" y="3390900"/>
          <p14:tracePt t="48572" x="2241550" y="3397250"/>
          <p14:tracePt t="48588" x="2247900" y="3403600"/>
          <p14:tracePt t="48605" x="2260600" y="3409950"/>
          <p14:tracePt t="48622" x="2292350" y="3422650"/>
          <p14:tracePt t="48639" x="2311400" y="3429000"/>
          <p14:tracePt t="48655" x="2324100" y="3435350"/>
          <p14:tracePt t="48671" x="2336800" y="3441700"/>
          <p14:tracePt t="48688" x="2349500" y="3448050"/>
          <p14:tracePt t="48705" x="2355850" y="3448050"/>
          <p14:tracePt t="48722" x="2368550" y="3448050"/>
          <p14:tracePt t="48738" x="2381250" y="3448050"/>
          <p14:tracePt t="48755" x="2393950" y="3448050"/>
          <p14:tracePt t="48772" x="2425700" y="3448050"/>
          <p14:tracePt t="48788" x="2457450" y="3448050"/>
          <p14:tracePt t="48805" x="2482850" y="3454400"/>
          <p14:tracePt t="48807" x="2495550" y="3454400"/>
          <p14:tracePt t="48822" x="2514600" y="3454400"/>
          <p14:tracePt t="48839" x="2520950" y="3454400"/>
          <p14:tracePt t="48855" x="2527300" y="3454400"/>
          <p14:tracePt t="48872" x="2533650" y="3454400"/>
          <p14:tracePt t="48888" x="2540000" y="3454400"/>
          <p14:tracePt t="48905" x="2552700" y="3454400"/>
          <p14:tracePt t="48926" x="2559050" y="3448050"/>
          <p14:tracePt t="48942" x="2559050" y="3441700"/>
          <p14:tracePt t="48955" x="2559050" y="3435350"/>
          <p14:tracePt t="48971" x="2559050" y="3422650"/>
          <p14:tracePt t="48988" x="2559050" y="3409950"/>
          <p14:tracePt t="49005" x="2559050" y="3397250"/>
          <p14:tracePt t="49022" x="2559050" y="3371850"/>
          <p14:tracePt t="49038" x="2552700" y="3346450"/>
          <p14:tracePt t="49055" x="2546350" y="3333750"/>
          <p14:tracePt t="49072" x="2533650" y="3321050"/>
          <p14:tracePt t="49088" x="2527300" y="3314700"/>
          <p14:tracePt t="49105" x="2520950" y="3302000"/>
          <p14:tracePt t="49122" x="2508250" y="3302000"/>
          <p14:tracePt t="49138" x="2501900" y="3295650"/>
          <p14:tracePt t="49155" x="2495550" y="3289300"/>
          <p14:tracePt t="49171" x="2482850" y="3282950"/>
          <p14:tracePt t="49374" x="0" y="0"/>
        </p14:tracePtLst>
        <p14:tracePtLst>
          <p14:tracePt t="49944" x="2266950" y="3244850"/>
          <p14:tracePt t="50042" x="2260600" y="3244850"/>
          <p14:tracePt t="50067" x="2260600" y="3263900"/>
          <p14:tracePt t="50080" x="2260600" y="3282950"/>
          <p14:tracePt t="50089" x="2260600" y="3289300"/>
          <p14:tracePt t="50105" x="2260600" y="3302000"/>
          <p14:tracePt t="50121" x="2260600" y="3333750"/>
          <p14:tracePt t="50138" x="2266950" y="3340100"/>
          <p14:tracePt t="50155" x="2279650" y="3352800"/>
          <p14:tracePt t="50171" x="2298700" y="3371850"/>
          <p14:tracePt t="50188" x="2330450" y="3390900"/>
          <p14:tracePt t="50205" x="2362200" y="3416300"/>
          <p14:tracePt t="50207" x="2387600" y="3422650"/>
          <p14:tracePt t="50221" x="2432050" y="3441700"/>
          <p14:tracePt t="50238" x="2482850" y="3460750"/>
          <p14:tracePt t="50254" x="2533650" y="3479800"/>
          <p14:tracePt t="50271" x="2597150" y="3492500"/>
          <p14:tracePt t="50288" x="2667000" y="3498850"/>
          <p14:tracePt t="50304" x="2724150" y="3505200"/>
          <p14:tracePt t="50321" x="2787650" y="3511550"/>
          <p14:tracePt t="50338" x="2844800" y="3511550"/>
          <p14:tracePt t="50355" x="2876550" y="3511550"/>
          <p14:tracePt t="50371" x="2895600" y="3511550"/>
          <p14:tracePt t="50388" x="2908300" y="3511550"/>
          <p14:tracePt t="50405" x="2927350" y="3511550"/>
          <p14:tracePt t="50421" x="2946400" y="3511550"/>
          <p14:tracePt t="50438" x="2959100" y="3505200"/>
          <p14:tracePt t="50454" x="2971800" y="3492500"/>
          <p14:tracePt t="50471" x="2984500" y="3486150"/>
          <p14:tracePt t="50487" x="2990850" y="3467100"/>
          <p14:tracePt t="50504" x="3003550" y="3448050"/>
          <p14:tracePt t="50521" x="3009900" y="3435350"/>
          <p14:tracePt t="50538" x="3009900" y="3422650"/>
          <p14:tracePt t="50554" x="3009900" y="3409950"/>
          <p14:tracePt t="50571" x="3016250" y="3390900"/>
          <p14:tracePt t="50588" x="3016250" y="3371850"/>
          <p14:tracePt t="50605" x="3016250" y="3352800"/>
          <p14:tracePt t="50607" x="3016250" y="3340100"/>
          <p14:tracePt t="50621" x="3016250" y="3321050"/>
          <p14:tracePt t="50638" x="3016250" y="3308350"/>
          <p14:tracePt t="50654" x="3016250" y="3289300"/>
          <p14:tracePt t="50671" x="3016250" y="3282950"/>
          <p14:tracePt t="50688" x="3016250" y="3276600"/>
          <p14:tracePt t="50705" x="3016250" y="3270250"/>
          <p14:tracePt t="50721" x="3016250" y="3263900"/>
          <p14:tracePt t="50738" x="3016250" y="3251200"/>
          <p14:tracePt t="50754" x="3009900" y="3244850"/>
          <p14:tracePt t="50771" x="3003550" y="3238500"/>
          <p14:tracePt t="50788" x="2965450" y="3225800"/>
          <p14:tracePt t="50804" x="2908300" y="3213100"/>
          <p14:tracePt t="50807" x="2863850" y="3206750"/>
          <p14:tracePt t="50821" x="2762250" y="3187700"/>
          <p14:tracePt t="50838" x="2667000" y="3168650"/>
          <p14:tracePt t="50854" x="2578100" y="3149600"/>
          <p14:tracePt t="50871" x="2520950" y="3149600"/>
          <p14:tracePt t="50888" x="2476500" y="3149600"/>
          <p14:tracePt t="50905" x="2438400" y="3149600"/>
          <p14:tracePt t="50921" x="2413000" y="3149600"/>
          <p14:tracePt t="50938" x="2381250" y="3149600"/>
          <p14:tracePt t="50954" x="2355850" y="3162300"/>
          <p14:tracePt t="50971" x="2324100" y="3175000"/>
          <p14:tracePt t="50975" x="2311400" y="3181350"/>
          <p14:tracePt t="50988" x="2298700" y="3187700"/>
          <p14:tracePt t="51004" x="2279650" y="3200400"/>
          <p14:tracePt t="51007" x="2266950" y="3206750"/>
          <p14:tracePt t="51022" x="2254250" y="3232150"/>
          <p14:tracePt t="51038" x="2241550" y="3251200"/>
          <p14:tracePt t="51054" x="2241550" y="3263900"/>
          <p14:tracePt t="51071" x="2241550" y="3289300"/>
          <p14:tracePt t="51088" x="2241550" y="3308350"/>
          <p14:tracePt t="51105" x="2241550" y="3321050"/>
          <p14:tracePt t="51121" x="2241550" y="3333750"/>
          <p14:tracePt t="51138" x="2241550" y="3352800"/>
          <p14:tracePt t="51154" x="2241550" y="3371850"/>
          <p14:tracePt t="51171" x="2247900" y="3390900"/>
          <p14:tracePt t="51187" x="2279650" y="3422650"/>
          <p14:tracePt t="51204" x="2317750" y="3448050"/>
          <p14:tracePt t="51207" x="2349500" y="3460750"/>
          <p14:tracePt t="51221" x="2381250" y="3473450"/>
          <p14:tracePt t="51237" x="2476500" y="3498850"/>
          <p14:tracePt t="51254" x="2533650" y="3511550"/>
          <p14:tracePt t="51271" x="2584450" y="3517900"/>
          <p14:tracePt t="51287" x="2622550" y="3517900"/>
          <p14:tracePt t="51304" x="2660650" y="3517900"/>
          <p14:tracePt t="51321" x="2705100" y="3517900"/>
          <p14:tracePt t="51338" x="2743200" y="3511550"/>
          <p14:tracePt t="51355" x="2787650" y="3505200"/>
          <p14:tracePt t="51371" x="2819400" y="3498850"/>
          <p14:tracePt t="51388" x="2838450" y="3492500"/>
          <p14:tracePt t="51390" x="2844800" y="3492500"/>
          <p14:tracePt t="51404" x="2851150" y="3486150"/>
          <p14:tracePt t="51421" x="2863850" y="3479800"/>
          <p14:tracePt t="51437" x="2882900" y="3473450"/>
          <p14:tracePt t="51454" x="2889250" y="3467100"/>
          <p14:tracePt t="51471" x="2895600" y="3454400"/>
          <p14:tracePt t="51487" x="2901950" y="3441700"/>
          <p14:tracePt t="51504" x="2908300" y="3435350"/>
          <p14:tracePt t="51521" x="2914650" y="3429000"/>
          <p14:tracePt t="51537" x="2914650" y="3416300"/>
          <p14:tracePt t="51566" x="2921000" y="3416300"/>
          <p14:tracePt t="52041" x="2921000" y="3409950"/>
          <p14:tracePt t="52062" x="2921000" y="3403600"/>
          <p14:tracePt t="52080" x="2921000" y="3384550"/>
          <p14:tracePt t="52104" x="2921000" y="3371850"/>
          <p14:tracePt t="52121" x="2921000" y="3365500"/>
          <p14:tracePt t="52138" x="2921000" y="3359150"/>
          <p14:tracePt t="52422" x="0" y="0"/>
        </p14:tracePtLst>
        <p14:tracePtLst>
          <p14:tracePt t="53417" x="2260600" y="3206750"/>
          <p14:tracePt t="53433" x="2254250" y="3219450"/>
          <p14:tracePt t="53444" x="2254250" y="3232150"/>
          <p14:tracePt t="53464" x="2247900" y="3244850"/>
          <p14:tracePt t="53480" x="2241550" y="3257550"/>
          <p14:tracePt t="53497" x="2241550" y="3270250"/>
          <p14:tracePt t="53506" x="2235200" y="3289300"/>
          <p14:tracePt t="53520" x="2235200" y="3302000"/>
          <p14:tracePt t="53537" x="2235200" y="3321050"/>
          <p14:tracePt t="53553" x="2235200" y="3352800"/>
          <p14:tracePt t="53570" x="2247900" y="3384550"/>
          <p14:tracePt t="53587" x="2266950" y="3403600"/>
          <p14:tracePt t="53604" x="2311400" y="3435350"/>
          <p14:tracePt t="53620" x="2368550" y="3460750"/>
          <p14:tracePt t="53622" x="2381250" y="3467100"/>
          <p14:tracePt t="53637" x="2400300" y="3473450"/>
          <p14:tracePt t="53653" x="2438400" y="3479800"/>
          <p14:tracePt t="53670" x="2451100" y="3479800"/>
          <p14:tracePt t="53686" x="2476500" y="3479800"/>
          <p14:tracePt t="53703" x="2495550" y="3467100"/>
          <p14:tracePt t="53720" x="2520950" y="3441700"/>
          <p14:tracePt t="53737" x="2533650" y="3409950"/>
          <p14:tracePt t="53754" x="2546350" y="3371850"/>
          <p14:tracePt t="53770" x="2559050" y="3340100"/>
          <p14:tracePt t="53787" x="2559050" y="3321050"/>
          <p14:tracePt t="53803" x="2559050" y="3308350"/>
          <p14:tracePt t="53820" x="2559050" y="3302000"/>
          <p14:tracePt t="53934" x="0" y="0"/>
        </p14:tracePtLst>
        <p14:tracePtLst>
          <p14:tracePt t="54347" x="2768600" y="3289300"/>
          <p14:tracePt t="54366" x="2762250" y="3289300"/>
          <p14:tracePt t="54386" x="2762250" y="3302000"/>
          <p14:tracePt t="54398" x="2762250" y="3308350"/>
          <p14:tracePt t="54409" x="2762250" y="3314700"/>
          <p14:tracePt t="54421" x="2762250" y="3321050"/>
          <p14:tracePt t="54436" x="2768600" y="3340100"/>
          <p14:tracePt t="54453" x="2774950" y="3346450"/>
          <p14:tracePt t="54455" x="2781300" y="3352800"/>
          <p14:tracePt t="54470" x="2813050" y="3371850"/>
          <p14:tracePt t="54486" x="2857500" y="3378200"/>
          <p14:tracePt t="54503" x="2901950" y="3384550"/>
          <p14:tracePt t="54519" x="2959100" y="3390900"/>
          <p14:tracePt t="54536" x="3016250" y="3390900"/>
          <p14:tracePt t="54553" x="3041650" y="3390900"/>
          <p14:tracePt t="54570" x="3060700" y="3390900"/>
          <p14:tracePt t="54604" x="3067050" y="3390900"/>
          <p14:tracePt t="54623" x="3067050" y="3384550"/>
          <p14:tracePt t="54639" x="3067050" y="3378200"/>
          <p14:tracePt t="54654" x="3067050" y="3365500"/>
          <p14:tracePt t="54670" x="3054350" y="3352800"/>
          <p14:tracePt t="54686" x="3054350" y="3346450"/>
          <p14:tracePt t="54703" x="3048000" y="3333750"/>
          <p14:tracePt t="54720" x="3041650" y="3327400"/>
          <p14:tracePt t="54919" x="0" y="0"/>
        </p14:tracePtLst>
        <p14:tracePtLst>
          <p14:tracePt t="55681" x="1841500" y="3302000"/>
          <p14:tracePt t="55847" x="0" y="0"/>
        </p14:tracePtLst>
        <p14:tracePtLst>
          <p14:tracePt t="56796" x="3994150" y="3378200"/>
          <p14:tracePt t="56798" x="4006850" y="3384550"/>
          <p14:tracePt t="56806" x="4019550" y="3384550"/>
          <p14:tracePt t="56819" x="4019550" y="3390900"/>
          <p14:tracePt t="56836" x="4044950" y="3416300"/>
          <p14:tracePt t="56853" x="4051300" y="3429000"/>
          <p14:tracePt t="56869" x="4070350" y="3441700"/>
          <p14:tracePt t="56886" x="4076700" y="3454400"/>
          <p14:tracePt t="57038" x="0" y="0"/>
        </p14:tracePtLst>
        <p14:tracePtLst>
          <p14:tracePt t="59065" x="2794000" y="2463800"/>
          <p14:tracePt t="59121" x="2800350" y="2489200"/>
          <p14:tracePt t="59137" x="2813050" y="2527300"/>
          <p14:tracePt t="59154" x="2832100" y="2578100"/>
          <p14:tracePt t="59159" x="2851150" y="2609850"/>
          <p14:tracePt t="59171" x="2870200" y="2628900"/>
          <p14:tracePt t="59185" x="2921000" y="2667000"/>
          <p14:tracePt t="59201" x="2971800" y="2686050"/>
          <p14:tracePt t="59218" x="3003550" y="2692400"/>
          <p14:tracePt t="59235" x="3035300" y="2692400"/>
          <p14:tracePt t="59251" x="3067050" y="2686050"/>
          <p14:tracePt t="59268" x="3073400" y="2667000"/>
          <p14:tracePt t="59271" x="3073400" y="2660650"/>
          <p14:tracePt t="59285" x="3073400" y="2647950"/>
          <p14:tracePt t="59301" x="3073400" y="2616200"/>
          <p14:tracePt t="59318" x="3073400" y="2584450"/>
          <p14:tracePt t="59335" x="3048000" y="2552700"/>
          <p14:tracePt t="59351" x="3022600" y="2527300"/>
          <p14:tracePt t="59368" x="3003550" y="2514600"/>
          <p14:tracePt t="59385" x="2990850" y="2508250"/>
          <p14:tracePt t="59401" x="2984500" y="2508250"/>
          <p14:tracePt t="59582" x="0" y="0"/>
        </p14:tracePtLst>
        <p14:tracePtLst>
          <p14:tracePt t="60988" x="2305050" y="2457450"/>
          <p14:tracePt t="60991" x="2305050" y="2463800"/>
          <p14:tracePt t="61001" x="2305050" y="2476500"/>
          <p14:tracePt t="61018" x="2305050" y="2489200"/>
          <p14:tracePt t="61034" x="2305050" y="2495550"/>
          <p14:tracePt t="61051" x="2305050" y="2508250"/>
          <p14:tracePt t="61095" x="2311400" y="2520950"/>
          <p14:tracePt t="61111" x="2317750" y="2527300"/>
          <p14:tracePt t="61136" x="2330450" y="2533650"/>
          <p14:tracePt t="61145" x="2343150" y="2540000"/>
          <p14:tracePt t="61155" x="2355850" y="2546350"/>
          <p14:tracePt t="61168" x="2406650" y="2552700"/>
          <p14:tracePt t="61184" x="2463800" y="2565400"/>
          <p14:tracePt t="61202" x="2501900" y="2571750"/>
          <p14:tracePt t="61218" x="2520950" y="2571750"/>
          <p14:tracePt t="61234" x="2533650" y="2571750"/>
          <p14:tracePt t="61251" x="2540000" y="2571750"/>
          <p14:tracePt t="61268" x="2546350" y="2571750"/>
          <p14:tracePt t="61284" x="2571750" y="2565400"/>
          <p14:tracePt t="61301" x="2584450" y="2559050"/>
          <p14:tracePt t="61303" x="2590800" y="2552700"/>
          <p14:tracePt t="61318" x="2590800" y="2546350"/>
          <p14:tracePt t="61335" x="2597150" y="2546350"/>
          <p14:tracePt t="61622" x="0" y="0"/>
        </p14:tracePtLst>
        <p14:tracePtLst>
          <p14:tracePt t="64144" x="1289050" y="3797300"/>
          <p14:tracePt t="64232" x="1289050" y="3790950"/>
          <p14:tracePt t="64256" x="1308100" y="3790950"/>
          <p14:tracePt t="64271" x="1320800" y="3790950"/>
          <p14:tracePt t="64283" x="1339850" y="3790950"/>
          <p14:tracePt t="64300" x="1371600" y="3790950"/>
          <p14:tracePt t="64317" x="1416050" y="3790950"/>
          <p14:tracePt t="64320" x="1435100" y="3790950"/>
          <p14:tracePt t="64334" x="1447800" y="3790950"/>
          <p14:tracePt t="64350" x="1454150" y="3790950"/>
          <p14:tracePt t="64462" x="0" y="0"/>
        </p14:tracePtLst>
        <p14:tracePtLst>
          <p14:tracePt t="64777" x="1593850" y="3803650"/>
          <p14:tracePt t="64943" x="0" y="0"/>
        </p14:tracePtLst>
        <p14:tracePtLst>
          <p14:tracePt t="65289" x="1962150" y="3829050"/>
          <p14:tracePt t="65398" x="0" y="0"/>
        </p14:tracePtLst>
        <p14:tracePtLst>
          <p14:tracePt t="65617" x="2159000" y="3829050"/>
          <p14:tracePt t="65742" x="0" y="0"/>
        </p14:tracePtLst>
        <p14:tracePtLst>
          <p14:tracePt t="66594" x="2959100" y="3835400"/>
          <p14:tracePt t="66726" x="0" y="0"/>
        </p14:tracePtLst>
        <p14:tracePtLst>
          <p14:tracePt t="67137" x="3155950" y="3835400"/>
          <p14:tracePt t="67254" x="0" y="0"/>
        </p14:tracePtLst>
        <p14:tracePtLst>
          <p14:tracePt t="67489" x="3263900" y="3829050"/>
          <p14:tracePt t="67582" x="0" y="0"/>
        </p14:tracePtLst>
        <p14:tracePtLst>
          <p14:tracePt t="67849" x="3536950" y="3829050"/>
          <p14:tracePt t="67975" x="3543300" y="3829050"/>
          <p14:tracePt t="67975" x="0" y="0"/>
        </p14:tracePtLst>
        <p14:tracePtLst>
          <p14:tracePt t="68222" x="3994150" y="3829050"/>
          <p14:tracePt t="68334" x="0" y="0"/>
        </p14:tracePtLst>
        <p14:tracePtLst>
          <p14:tracePt t="68537" x="4305300" y="3854450"/>
          <p14:tracePt t="68662" x="0" y="0"/>
        </p14:tracePtLst>
        <p14:tracePtLst>
          <p14:tracePt t="69056" x="4597400" y="3816350"/>
          <p14:tracePt t="69190" x="0" y="0"/>
        </p14:tracePtLst>
        <p14:tracePtLst>
          <p14:tracePt t="69514" x="5067300" y="3816350"/>
          <p14:tracePt t="69639" x="0" y="0"/>
        </p14:tracePtLst>
        <p14:tracePtLst>
          <p14:tracePt t="69791" x="5295900" y="3816350"/>
          <p14:tracePt t="69895" x="0" y="0"/>
        </p14:tracePtLst>
        <p14:tracePtLst>
          <p14:tracePt t="70104" x="5626100" y="3835400"/>
          <p14:tracePt t="70238" x="0" y="0"/>
        </p14:tracePtLst>
        <p14:tracePtLst>
          <p14:tracePt t="71386" x="4508500" y="3778250"/>
          <p14:tracePt t="71505" x="4502150" y="3778250"/>
          <p14:tracePt t="71523" x="4483100" y="3771900"/>
          <p14:tracePt t="71536" x="4476750" y="3746500"/>
          <p14:tracePt t="71554" x="4464050" y="3721100"/>
          <p14:tracePt t="71564" x="4457700" y="3708400"/>
          <p14:tracePt t="71581" x="4445000" y="3689350"/>
          <p14:tracePt t="71582" x="4445000" y="3676650"/>
          <p14:tracePt t="71598" x="4432300" y="3663950"/>
          <p14:tracePt t="71614" x="4425950" y="3644900"/>
          <p14:tracePt t="71630" x="4413250" y="3625850"/>
          <p14:tracePt t="71647" x="4394200" y="3606800"/>
          <p14:tracePt t="71664" x="4381500" y="3575050"/>
          <p14:tracePt t="71680" x="4356100" y="3543300"/>
          <p14:tracePt t="71697" x="4330700" y="3524250"/>
          <p14:tracePt t="71714" x="4305300" y="3498850"/>
          <p14:tracePt t="71730" x="4267200" y="3479800"/>
          <p14:tracePt t="71747" x="4222750" y="3460750"/>
          <p14:tracePt t="71764" x="4178300" y="3448050"/>
          <p14:tracePt t="71780" x="4108450" y="3435350"/>
          <p14:tracePt t="71782" x="4083050" y="3435350"/>
          <p14:tracePt t="71797" x="4051300" y="3435350"/>
          <p14:tracePt t="71814" x="3930650" y="3435350"/>
          <p14:tracePt t="71830" x="3848100" y="3435350"/>
          <p14:tracePt t="71847" x="3752850" y="3435350"/>
          <p14:tracePt t="71864" x="3632200" y="3435350"/>
          <p14:tracePt t="71880" x="3517900" y="3435350"/>
          <p14:tracePt t="71897" x="3409950" y="3435350"/>
          <p14:tracePt t="71914" x="3302000" y="3435350"/>
          <p14:tracePt t="71931" x="3225800" y="3435350"/>
          <p14:tracePt t="71934" x="3200400" y="3435350"/>
          <p14:tracePt t="71947" x="3168650" y="3435350"/>
          <p14:tracePt t="71964" x="3143250" y="3441700"/>
          <p14:tracePt t="71967" x="3124200" y="3448050"/>
          <p14:tracePt t="71981" x="3111500" y="3454400"/>
          <p14:tracePt t="71998" x="3067050" y="3486150"/>
          <p14:tracePt t="72014" x="3041650" y="3498850"/>
          <p14:tracePt t="72031" x="3003550" y="3517900"/>
          <p14:tracePt t="72047" x="2971800" y="3536950"/>
          <p14:tracePt t="72064" x="2952750" y="3549650"/>
          <p14:tracePt t="72081" x="2940050" y="3568700"/>
          <p14:tracePt t="72097" x="2933700" y="3581400"/>
          <p14:tracePt t="72114" x="2927350" y="3587750"/>
          <p14:tracePt t="72130" x="2921000" y="3594100"/>
          <p14:tracePt t="72147" x="2921000" y="3613150"/>
          <p14:tracePt t="72164" x="2921000" y="3625850"/>
          <p14:tracePt t="72181" x="2921000" y="3644900"/>
          <p14:tracePt t="72183" x="2921000" y="3657600"/>
          <p14:tracePt t="72198" x="2921000" y="3676650"/>
          <p14:tracePt t="72214" x="2921000" y="3689350"/>
          <p14:tracePt t="72231" x="2927350" y="3708400"/>
          <p14:tracePt t="72247" x="2933700" y="3721100"/>
          <p14:tracePt t="72264" x="2952750" y="3740150"/>
          <p14:tracePt t="72280" x="2978150" y="3759200"/>
          <p14:tracePt t="72297" x="3016250" y="3784600"/>
          <p14:tracePt t="72314" x="3054350" y="3803650"/>
          <p14:tracePt t="72330" x="3098800" y="3822700"/>
          <p14:tracePt t="72347" x="3143250" y="3841750"/>
          <p14:tracePt t="72364" x="3194050" y="3854450"/>
          <p14:tracePt t="72367" x="3219450" y="3860800"/>
          <p14:tracePt t="72380" x="3257550" y="3867150"/>
          <p14:tracePt t="72397" x="3321050" y="3879850"/>
          <p14:tracePt t="72414" x="3479800" y="3905250"/>
          <p14:tracePt t="72431" x="3587750" y="3930650"/>
          <p14:tracePt t="72447" x="3708400" y="3943350"/>
          <p14:tracePt t="72464" x="3816350" y="3943350"/>
          <p14:tracePt t="72481" x="3943350" y="3943350"/>
          <p14:tracePt t="72498" x="4057650" y="3943350"/>
          <p14:tracePt t="72514" x="4152900" y="3943350"/>
          <p14:tracePt t="72530" x="4222750" y="3943350"/>
          <p14:tracePt t="72547" x="4267200" y="3943350"/>
          <p14:tracePt t="72564" x="4305300" y="3937000"/>
          <p14:tracePt t="72567" x="4318000" y="3924300"/>
          <p14:tracePt t="72580" x="4337050" y="3917950"/>
          <p14:tracePt t="72583" x="4356100" y="3905250"/>
          <p14:tracePt t="72597" x="4368800" y="3892550"/>
          <p14:tracePt t="72614" x="4400550" y="3860800"/>
          <p14:tracePt t="72630" x="4413250" y="3835400"/>
          <p14:tracePt t="72647" x="4419600" y="3822700"/>
          <p14:tracePt t="72664" x="4419600" y="3797300"/>
          <p14:tracePt t="72681" x="4419600" y="3778250"/>
          <p14:tracePt t="72697" x="4419600" y="3759200"/>
          <p14:tracePt t="72714" x="4419600" y="3733800"/>
          <p14:tracePt t="72731" x="4419600" y="3714750"/>
          <p14:tracePt t="72747" x="4419600" y="3695700"/>
          <p14:tracePt t="72764" x="4425950" y="3670300"/>
          <p14:tracePt t="72780" x="4425950" y="3657600"/>
          <p14:tracePt t="72797" x="4425950" y="3644900"/>
          <p14:tracePt t="72822" x="4425950" y="3638550"/>
          <p14:tracePt t="72838" x="4419600" y="3632200"/>
          <p14:tracePt t="72846" x="4413250" y="3625850"/>
          <p14:tracePt t="72863" x="4400550" y="3619500"/>
          <p14:tracePt t="72880" x="4375150" y="3606800"/>
          <p14:tracePt t="72897" x="4324350" y="3587750"/>
          <p14:tracePt t="72913" x="4241800" y="3562350"/>
          <p14:tracePt t="72930" x="4114800" y="3543300"/>
          <p14:tracePt t="72947" x="3994150" y="3517900"/>
          <p14:tracePt t="72963" x="3873500" y="3492500"/>
          <p14:tracePt t="72980" x="3771900" y="3486150"/>
          <p14:tracePt t="72997" x="3689350" y="3486150"/>
          <p14:tracePt t="73013" x="3587750" y="3486150"/>
          <p14:tracePt t="73030" x="3511550" y="3486150"/>
          <p14:tracePt t="73046" x="3441700" y="3498850"/>
          <p14:tracePt t="73063" x="3371850" y="3511550"/>
          <p14:tracePt t="73080" x="3327400" y="3524250"/>
          <p14:tracePt t="73097" x="3282950" y="3530600"/>
          <p14:tracePt t="73113" x="3238500" y="3543300"/>
          <p14:tracePt t="73130" x="3206750" y="3556000"/>
          <p14:tracePt t="73147" x="3175000" y="3575050"/>
          <p14:tracePt t="73163" x="3155950" y="3594100"/>
          <p14:tracePt t="73180" x="3136900" y="3619500"/>
          <p14:tracePt t="73197" x="3124200" y="3644900"/>
          <p14:tracePt t="73198" x="3117850" y="3657600"/>
          <p14:tracePt t="73214" x="3111500" y="3670300"/>
          <p14:tracePt t="73230" x="3105150" y="3689350"/>
          <p14:tracePt t="73247" x="3105150" y="3695700"/>
          <p14:tracePt t="73263" x="3105150" y="3708400"/>
          <p14:tracePt t="73280" x="3105150" y="3714750"/>
          <p14:tracePt t="73297" x="3105150" y="3721100"/>
          <p14:tracePt t="73313" x="3105150" y="3746500"/>
          <p14:tracePt t="73330" x="3105150" y="3765550"/>
          <p14:tracePt t="73347" x="3111500" y="3784600"/>
          <p14:tracePt t="73363" x="3117850" y="3803650"/>
          <p14:tracePt t="73380" x="3130550" y="3816350"/>
          <p14:tracePt t="73396" x="3149600" y="3829050"/>
          <p14:tracePt t="73398" x="3162300" y="3835400"/>
          <p14:tracePt t="73413" x="3194050" y="3854450"/>
          <p14:tracePt t="73430" x="3257550" y="3879850"/>
          <p14:tracePt t="73447" x="3340100" y="3905250"/>
          <p14:tracePt t="73463" x="3460750" y="3930650"/>
          <p14:tracePt t="73480" x="3600450" y="3956050"/>
          <p14:tracePt t="73496" x="3727450" y="3956050"/>
          <p14:tracePt t="73513" x="3854450" y="3956050"/>
          <p14:tracePt t="73530" x="3962400" y="3956050"/>
          <p14:tracePt t="73547" x="4057650" y="3956050"/>
          <p14:tracePt t="73563" x="4133850" y="3956050"/>
          <p14:tracePt t="73580" x="4216400" y="3956050"/>
          <p14:tracePt t="73582" x="4260850" y="3956050"/>
          <p14:tracePt t="73596" x="4305300" y="3956050"/>
          <p14:tracePt t="73613" x="4394200" y="3949700"/>
          <p14:tracePt t="73630" x="4419600" y="3949700"/>
          <p14:tracePt t="73646" x="4438650" y="3937000"/>
          <p14:tracePt t="73663" x="4451350" y="3924300"/>
          <p14:tracePt t="73680" x="4470400" y="3898900"/>
          <p14:tracePt t="73697" x="4476750" y="3873500"/>
          <p14:tracePt t="73713" x="4495800" y="3841750"/>
          <p14:tracePt t="73730" x="4502150" y="3829050"/>
          <p14:tracePt t="73747" x="4514850" y="3803650"/>
          <p14:tracePt t="73763" x="4514850" y="3784600"/>
          <p14:tracePt t="73766" x="4514850" y="3778250"/>
          <p14:tracePt t="73780" x="4514850" y="3765550"/>
          <p14:tracePt t="73796" x="4514850" y="3752850"/>
          <p14:tracePt t="73798" x="4514850" y="3740150"/>
          <p14:tracePt t="73814" x="4514850" y="3733800"/>
          <p14:tracePt t="73830" x="4514850" y="3721100"/>
          <p14:tracePt t="73846" x="4514850" y="3702050"/>
          <p14:tracePt t="73863" x="4502150" y="3676650"/>
          <p14:tracePt t="73880" x="4476750" y="3657600"/>
          <p14:tracePt t="73896" x="4445000" y="3632200"/>
          <p14:tracePt t="73913" x="4394200" y="3606800"/>
          <p14:tracePt t="73930" x="4311650" y="3575050"/>
          <p14:tracePt t="73947" x="4210050" y="3543300"/>
          <p14:tracePt t="73963" x="4102100" y="3524250"/>
          <p14:tracePt t="73980" x="4013200" y="3505200"/>
          <p14:tracePt t="73982" x="3968750" y="3498850"/>
          <p14:tracePt t="73996" x="3930650" y="3498850"/>
          <p14:tracePt t="73999" x="3879850" y="3498850"/>
          <p14:tracePt t="74014" x="3784600" y="3498850"/>
          <p14:tracePt t="74030" x="3676650" y="3498850"/>
          <p14:tracePt t="74046" x="3581400" y="3498850"/>
          <p14:tracePt t="74063" x="3511550" y="3511550"/>
          <p14:tracePt t="74080" x="3448050" y="3524250"/>
          <p14:tracePt t="74096" x="3403600" y="3530600"/>
          <p14:tracePt t="74113" x="3371850" y="3543300"/>
          <p14:tracePt t="74130" x="3346450" y="3562350"/>
          <p14:tracePt t="74147" x="3327400" y="3581400"/>
          <p14:tracePt t="74163" x="3314700" y="3606800"/>
          <p14:tracePt t="74167" x="3308350" y="3619500"/>
          <p14:tracePt t="74180" x="3308350" y="3625850"/>
          <p14:tracePt t="74197" x="3302000" y="3644900"/>
          <p14:tracePt t="74214" x="3295650" y="3683000"/>
          <p14:tracePt t="74231" x="3295650" y="3721100"/>
          <p14:tracePt t="74247" x="3295650" y="3752850"/>
          <p14:tracePt t="74263" x="3295650" y="3784600"/>
          <p14:tracePt t="74280" x="3308350" y="3822700"/>
          <p14:tracePt t="74296" x="3314700" y="3841750"/>
          <p14:tracePt t="74313" x="3327400" y="3860800"/>
          <p14:tracePt t="74330" x="3333750" y="3867150"/>
          <p14:tracePt t="74346" x="3352800" y="3879850"/>
          <p14:tracePt t="74363" x="3378200" y="3892550"/>
          <p14:tracePt t="74367" x="3397250" y="3905250"/>
          <p14:tracePt t="74380" x="3422650" y="3911600"/>
          <p14:tracePt t="74382" x="3454400" y="3924300"/>
          <p14:tracePt t="74396" x="3498850" y="3937000"/>
          <p14:tracePt t="74413" x="3619500" y="3956050"/>
          <p14:tracePt t="74416" x="3689350" y="3968750"/>
          <p14:tracePt t="74431" x="3816350" y="3981450"/>
          <p14:tracePt t="74447" x="3930650" y="3981450"/>
          <p14:tracePt t="74464" x="4051300" y="3981450"/>
          <p14:tracePt t="74480" x="4146550" y="3981450"/>
          <p14:tracePt t="74497" x="4197350" y="3968750"/>
          <p14:tracePt t="74513" x="4241800" y="3956050"/>
          <p14:tracePt t="74530" x="4260850" y="3943350"/>
          <p14:tracePt t="74546" x="4279900" y="3924300"/>
          <p14:tracePt t="74563" x="4298950" y="3898900"/>
          <p14:tracePt t="74567" x="4311650" y="3892550"/>
          <p14:tracePt t="74580" x="4318000" y="3879850"/>
          <p14:tracePt t="74596" x="4324350" y="3860800"/>
          <p14:tracePt t="74599" x="4330700" y="3841750"/>
          <p14:tracePt t="74613" x="4337050" y="3829050"/>
          <p14:tracePt t="74630" x="4343400" y="3778250"/>
          <p14:tracePt t="74646" x="4343400" y="3759200"/>
          <p14:tracePt t="74663" x="4343400" y="3714750"/>
          <p14:tracePt t="74680" x="4330700" y="3689350"/>
          <p14:tracePt t="74697" x="4318000" y="3657600"/>
          <p14:tracePt t="74713" x="4298950" y="3638550"/>
          <p14:tracePt t="74730" x="4279900" y="3613150"/>
          <p14:tracePt t="74747" x="4254500" y="3600450"/>
          <p14:tracePt t="74750" x="4235450" y="3587750"/>
          <p14:tracePt t="74763" x="4222750" y="3581400"/>
          <p14:tracePt t="74780" x="4152900" y="3556000"/>
          <p14:tracePt t="74782" x="4108450" y="3543300"/>
          <p14:tracePt t="74796" x="4051300" y="3530600"/>
          <p14:tracePt t="74813" x="3930650" y="3505200"/>
          <p14:tracePt t="74816" x="3867150" y="3498850"/>
          <p14:tracePt t="74830" x="3733800" y="3473450"/>
          <p14:tracePt t="74846" x="3594100" y="3448050"/>
          <p14:tracePt t="74863" x="3473450" y="3441700"/>
          <p14:tracePt t="74880" x="3365500" y="3441700"/>
          <p14:tracePt t="74896" x="3270250" y="3441700"/>
          <p14:tracePt t="74913" x="3200400" y="3460750"/>
          <p14:tracePt t="74930" x="3149600" y="3486150"/>
          <p14:tracePt t="74947" x="3117850" y="3505200"/>
          <p14:tracePt t="74963" x="3105150" y="3530600"/>
          <p14:tracePt t="74966" x="3098800" y="3543300"/>
          <p14:tracePt t="74980" x="3092450" y="3556000"/>
          <p14:tracePt t="74997" x="3079750" y="3594100"/>
          <p14:tracePt t="75000" x="3073400" y="3613150"/>
          <p14:tracePt t="75014" x="3067050" y="3651250"/>
          <p14:tracePt t="75030" x="3067050" y="3695700"/>
          <p14:tracePt t="75046" x="3067050" y="3740150"/>
          <p14:tracePt t="75063" x="3067050" y="3778250"/>
          <p14:tracePt t="75079" x="3073400" y="3822700"/>
          <p14:tracePt t="75096" x="3086100" y="3848100"/>
          <p14:tracePt t="75113" x="3092450" y="3873500"/>
          <p14:tracePt t="75129" x="3117850" y="3886200"/>
          <p14:tracePt t="75146" x="3143250" y="3898900"/>
          <p14:tracePt t="75163" x="3213100" y="3917950"/>
          <p14:tracePt t="75179" x="3321050" y="3943350"/>
          <p14:tracePt t="75197" x="3460750" y="3949700"/>
          <p14:tracePt t="75200" x="3549650" y="3949700"/>
          <p14:tracePt t="75213" x="3632200" y="3949700"/>
          <p14:tracePt t="75230" x="3886200" y="3949700"/>
          <p14:tracePt t="75246" x="4032250" y="3949700"/>
          <p14:tracePt t="75263" x="4133850" y="3937000"/>
          <p14:tracePt t="75280" x="4178300" y="3917950"/>
          <p14:tracePt t="75296" x="4191000" y="3898900"/>
          <p14:tracePt t="75313" x="4203700" y="3873500"/>
          <p14:tracePt t="75329" x="4210050" y="3829050"/>
          <p14:tracePt t="75346" x="4210050" y="3784600"/>
          <p14:tracePt t="75363" x="4210050" y="3740150"/>
          <p14:tracePt t="75379" x="4210050" y="3683000"/>
          <p14:tracePt t="75396" x="4197350" y="3638550"/>
          <p14:tracePt t="75413" x="4171950" y="3600450"/>
          <p14:tracePt t="75415" x="4159250" y="3581400"/>
          <p14:tracePt t="75430" x="4133850" y="3549650"/>
          <p14:tracePt t="75446" x="4095750" y="3530600"/>
          <p14:tracePt t="75463" x="4064000" y="3524250"/>
          <p14:tracePt t="75480" x="4025900" y="3524250"/>
          <p14:tracePt t="75496" x="3981450" y="3524250"/>
          <p14:tracePt t="75513" x="3924300" y="3524250"/>
          <p14:tracePt t="75530" x="3873500" y="3549650"/>
          <p14:tracePt t="75546" x="3816350" y="3575050"/>
          <p14:tracePt t="75563" x="3790950" y="3613150"/>
          <p14:tracePt t="75579" x="3765550" y="3638550"/>
          <p14:tracePt t="75582" x="3759200" y="3651250"/>
          <p14:tracePt t="75596" x="3752850" y="3663950"/>
          <p14:tracePt t="75598" x="3752850" y="3670300"/>
          <p14:tracePt t="75630" x="3752850" y="3683000"/>
          <p14:tracePt t="75646" x="3752850" y="3708400"/>
          <p14:tracePt t="75663" x="3759200" y="3714750"/>
          <p14:tracePt t="75680" x="3765550" y="3721100"/>
          <p14:tracePt t="75696" x="3765550" y="3727450"/>
          <p14:tracePt t="75774" x="0" y="0"/>
        </p14:tracePtLst>
        <p14:tracePtLst>
          <p14:tracePt t="76483" x="3048000" y="3568700"/>
          <p14:tracePt t="76496" x="3041650" y="3575050"/>
          <p14:tracePt t="76513" x="3041650" y="3587750"/>
          <p14:tracePt t="76530" x="3041650" y="3606800"/>
          <p14:tracePt t="76546" x="3048000" y="3625850"/>
          <p14:tracePt t="76562" x="3073400" y="3663950"/>
          <p14:tracePt t="76579" x="3117850" y="3702050"/>
          <p14:tracePt t="76582" x="3155950" y="3721100"/>
          <p14:tracePt t="76596" x="3206750" y="3752850"/>
          <p14:tracePt t="76612" x="3314700" y="3803650"/>
          <p14:tracePt t="76614" x="3384550" y="3835400"/>
          <p14:tracePt t="76629" x="3460750" y="3860800"/>
          <p14:tracePt t="76646" x="3721100" y="3930650"/>
          <p14:tracePt t="76662" x="3911600" y="3956050"/>
          <p14:tracePt t="76679" x="4070350" y="3956050"/>
          <p14:tracePt t="76696" x="4197350" y="3956050"/>
          <p14:tracePt t="76713" x="4286250" y="3956050"/>
          <p14:tracePt t="76729" x="4324350" y="3937000"/>
          <p14:tracePt t="76746" x="4343400" y="3917950"/>
          <p14:tracePt t="76763" x="4368800" y="3892550"/>
          <p14:tracePt t="76779" x="4381500" y="3873500"/>
          <p14:tracePt t="76782" x="4394200" y="3854450"/>
          <p14:tracePt t="76796" x="4400550" y="3841750"/>
          <p14:tracePt t="76812" x="4413250" y="3810000"/>
          <p14:tracePt t="76814" x="4413250" y="3797300"/>
          <p14:tracePt t="76829" x="4419600" y="3771900"/>
          <p14:tracePt t="76846" x="4419600" y="3746500"/>
          <p14:tracePt t="76862" x="4413250" y="3702050"/>
          <p14:tracePt t="76879" x="4413250" y="3689350"/>
          <p14:tracePt t="76896" x="4400550" y="3657600"/>
          <p14:tracePt t="76912" x="4400550" y="3651250"/>
          <p14:tracePt t="76929" x="4394200" y="3638550"/>
          <p14:tracePt t="76946" x="4394200" y="3625850"/>
          <p14:tracePt t="77094" x="0" y="0"/>
        </p14:tracePtLst>
        <p14:tracePtLst>
          <p14:tracePt t="77769" x="4508500" y="3803650"/>
          <p14:tracePt t="77879" x="0" y="0"/>
        </p14:tracePtLst>
        <p14:tracePtLst>
          <p14:tracePt t="78145" x="4864100" y="3803650"/>
          <p14:tracePt t="78270" x="0" y="0"/>
        </p14:tracePtLst>
        <p14:tracePtLst>
          <p14:tracePt t="78665" x="5334000" y="3848100"/>
          <p14:tracePt t="78807" x="0" y="0"/>
        </p14:tracePtLst>
        <p14:tracePtLst>
          <p14:tracePt t="79177" x="5772150" y="3740150"/>
          <p14:tracePt t="79200" x="5772150" y="3733800"/>
          <p14:tracePt t="79217" x="5772150" y="3721100"/>
          <p14:tracePt t="79232" x="5765800" y="3714750"/>
          <p14:tracePt t="79248" x="5759450" y="3708400"/>
          <p14:tracePt t="79257" x="5759450" y="3702050"/>
          <p14:tracePt t="79267" x="5746750" y="3695700"/>
          <p14:tracePt t="79278" x="5727700" y="3683000"/>
          <p14:tracePt t="79295" x="5683250" y="3657600"/>
          <p14:tracePt t="79311" x="5619750" y="3632200"/>
          <p14:tracePt t="79328" x="5530850" y="3613150"/>
          <p14:tracePt t="79345" x="5410200" y="3581400"/>
          <p14:tracePt t="79361" x="5245100" y="3549650"/>
          <p14:tracePt t="79378" x="5067300" y="3511550"/>
          <p14:tracePt t="79395" x="4864100" y="3486150"/>
          <p14:tracePt t="79411" x="4673600" y="3479800"/>
          <p14:tracePt t="79428" x="4483100" y="3479800"/>
          <p14:tracePt t="79445" x="4311650" y="3479800"/>
          <p14:tracePt t="79446" x="4229100" y="3479800"/>
          <p14:tracePt t="79462" x="4083050" y="3479800"/>
          <p14:tracePt t="79478" x="3937000" y="3479800"/>
          <p14:tracePt t="79495" x="3784600" y="3479800"/>
          <p14:tracePt t="79511" x="3651250" y="3479800"/>
          <p14:tracePt t="79528" x="3549650" y="3479800"/>
          <p14:tracePt t="79545" x="3473450" y="3479800"/>
          <p14:tracePt t="79561" x="3409950" y="3479800"/>
          <p14:tracePt t="79578" x="3365500" y="3479800"/>
          <p14:tracePt t="79594" x="3308350" y="3479800"/>
          <p14:tracePt t="79611" x="3244850" y="3479800"/>
          <p14:tracePt t="79628" x="3175000" y="3479800"/>
          <p14:tracePt t="79644" x="3117850" y="3479800"/>
          <p14:tracePt t="79661" x="3067050" y="3479800"/>
          <p14:tracePt t="79678" x="3054350" y="3479800"/>
          <p14:tracePt t="79694" x="3041650" y="3486150"/>
          <p14:tracePt t="79711" x="3022600" y="3492500"/>
          <p14:tracePt t="79728" x="3022600" y="3498850"/>
          <p14:tracePt t="79745" x="3003550" y="3505200"/>
          <p14:tracePt t="79761" x="2997200" y="3511550"/>
          <p14:tracePt t="79778" x="2990850" y="3517900"/>
          <p14:tracePt t="79794" x="2984500" y="3524250"/>
          <p14:tracePt t="79812" x="2978150" y="3543300"/>
          <p14:tracePt t="79814" x="2978150" y="3549650"/>
          <p14:tracePt t="79828" x="2971800" y="3562350"/>
          <p14:tracePt t="79844" x="2971800" y="3581400"/>
          <p14:tracePt t="79847" x="2971800" y="3587750"/>
          <p14:tracePt t="79861" x="2971800" y="3606800"/>
          <p14:tracePt t="79878" x="2971800" y="3632200"/>
          <p14:tracePt t="79894" x="2971800" y="3657600"/>
          <p14:tracePt t="79911" x="2984500" y="3676650"/>
          <p14:tracePt t="79928" x="2990850" y="3702050"/>
          <p14:tracePt t="79944" x="3003550" y="3721100"/>
          <p14:tracePt t="79961" x="3016250" y="3733800"/>
          <p14:tracePt t="79978" x="3022600" y="3740150"/>
          <p14:tracePt t="79995" x="3035300" y="3752850"/>
          <p14:tracePt t="80011" x="3060700" y="3759200"/>
          <p14:tracePt t="80028" x="3079750" y="3778250"/>
          <p14:tracePt t="80031" x="3092450" y="3784600"/>
          <p14:tracePt t="80045" x="3111500" y="3797300"/>
          <p14:tracePt t="80061" x="3168650" y="3822700"/>
          <p14:tracePt t="80078" x="3238500" y="3848100"/>
          <p14:tracePt t="80094" x="3327400" y="3860800"/>
          <p14:tracePt t="80111" x="3448050" y="3886200"/>
          <p14:tracePt t="80128" x="3613150" y="3917950"/>
          <p14:tracePt t="80144" x="3784600" y="3943350"/>
          <p14:tracePt t="80161" x="3949700" y="3943350"/>
          <p14:tracePt t="80178" x="4127500" y="3943350"/>
          <p14:tracePt t="80194" x="4311650" y="3943350"/>
          <p14:tracePt t="80211" x="4476750" y="3943350"/>
          <p14:tracePt t="80214" x="4552950" y="3943350"/>
          <p14:tracePt t="80228" x="4635500" y="3943350"/>
          <p14:tracePt t="80245" x="4806950" y="3943350"/>
          <p14:tracePt t="80247" x="4889500" y="3943350"/>
          <p14:tracePt t="80262" x="5060950" y="3943350"/>
          <p14:tracePt t="80278" x="5213350" y="3943350"/>
          <p14:tracePt t="80294" x="5353050" y="3943350"/>
          <p14:tracePt t="80311" x="5473700" y="3943350"/>
          <p14:tracePt t="80328" x="5549900" y="3943350"/>
          <p14:tracePt t="80344" x="5588000" y="3937000"/>
          <p14:tracePt t="80361" x="5626100" y="3930650"/>
          <p14:tracePt t="80378" x="5638800" y="3930650"/>
          <p14:tracePt t="80394" x="5651500" y="3917950"/>
          <p14:tracePt t="80411" x="5664200" y="3911600"/>
          <p14:tracePt t="80428" x="5670550" y="3905250"/>
          <p14:tracePt t="80444" x="5683250" y="3892550"/>
          <p14:tracePt t="80462" x="5695950" y="3873500"/>
          <p14:tracePt t="80478" x="5702300" y="3860800"/>
          <p14:tracePt t="80495" x="5715000" y="3848100"/>
          <p14:tracePt t="80511" x="5727700" y="3822700"/>
          <p14:tracePt t="80528" x="5727700" y="3810000"/>
          <p14:tracePt t="80545" x="5734050" y="3797300"/>
          <p14:tracePt t="80562" x="5734050" y="3778250"/>
          <p14:tracePt t="80578" x="5734050" y="3765550"/>
          <p14:tracePt t="80594" x="5734050" y="3752850"/>
          <p14:tracePt t="80611" x="5734050" y="3740150"/>
          <p14:tracePt t="80627" x="5734050" y="3733800"/>
          <p14:tracePt t="80644" x="5734050" y="3727450"/>
          <p14:tracePt t="80661" x="5734050" y="3714750"/>
          <p14:tracePt t="80663" x="5734050" y="3708400"/>
          <p14:tracePt t="80678" x="5734050" y="3695700"/>
          <p14:tracePt t="80694" x="5721350" y="3683000"/>
          <p14:tracePt t="80711" x="5689600" y="3657600"/>
          <p14:tracePt t="80728" x="5626100" y="3632200"/>
          <p14:tracePt t="80745" x="5524500" y="3594100"/>
          <p14:tracePt t="80761" x="5410200" y="3562350"/>
          <p14:tracePt t="80778" x="5289550" y="3530600"/>
          <p14:tracePt t="80794" x="5130800" y="3492500"/>
          <p14:tracePt t="80812" x="4953000" y="3460750"/>
          <p14:tracePt t="80814" x="4870450" y="3448050"/>
          <p14:tracePt t="80827" x="4794250" y="3448050"/>
          <p14:tracePt t="80844" x="4616450" y="3448050"/>
          <p14:tracePt t="80847" x="4533900" y="3448050"/>
          <p14:tracePt t="80861" x="4457700" y="3448050"/>
          <p14:tracePt t="80878" x="4260850" y="3448050"/>
          <p14:tracePt t="80894" x="4140200" y="3460750"/>
          <p14:tracePt t="80911" x="4051300" y="3473450"/>
          <p14:tracePt t="80927" x="3981450" y="3486150"/>
          <p14:tracePt t="80944" x="3911600" y="3505200"/>
          <p14:tracePt t="80961" x="3841750" y="3517900"/>
          <p14:tracePt t="80978" x="3784600" y="3530600"/>
          <p14:tracePt t="80994" x="3714750" y="3543300"/>
          <p14:tracePt t="81011" x="3644900" y="3556000"/>
          <p14:tracePt t="81028" x="3568700" y="3568700"/>
          <p14:tracePt t="81031" x="3530600" y="3575050"/>
          <p14:tracePt t="81044" x="3486150" y="3587750"/>
          <p14:tracePt t="81062" x="3371850" y="3606800"/>
          <p14:tracePt t="81078" x="3282950" y="3619500"/>
          <p14:tracePt t="81094" x="3206750" y="3638550"/>
          <p14:tracePt t="81111" x="3162300" y="3644900"/>
          <p14:tracePt t="81127" x="3136900" y="3663950"/>
          <p14:tracePt t="81144" x="3111500" y="3676650"/>
          <p14:tracePt t="81161" x="3098800" y="3689350"/>
          <p14:tracePt t="81177" x="3086100" y="3702050"/>
          <p14:tracePt t="81194" x="3086100" y="3708400"/>
          <p14:tracePt t="81211" x="3086100" y="3721100"/>
          <p14:tracePt t="81228" x="3079750" y="3740150"/>
          <p14:tracePt t="81244" x="3079750" y="3759200"/>
          <p14:tracePt t="81261" x="3079750" y="3803650"/>
          <p14:tracePt t="81278" x="3079750" y="3829050"/>
          <p14:tracePt t="81294" x="3086100" y="3848100"/>
          <p14:tracePt t="81311" x="3086100" y="3860800"/>
          <p14:tracePt t="81327" x="3092450" y="3867150"/>
          <p14:tracePt t="81344" x="3092450" y="3873500"/>
          <p14:tracePt t="81361" x="3098800" y="3879850"/>
          <p14:tracePt t="82646" x="0" y="0"/>
        </p14:tracePtLst>
        <p14:tracePtLst>
          <p14:tracePt t="83673" x="1123950" y="1987550"/>
          <p14:tracePt t="83682" x="1111250" y="2000250"/>
          <p14:tracePt t="83694" x="1098550" y="2032000"/>
          <p14:tracePt t="83710" x="1079500" y="2076450"/>
          <p14:tracePt t="83727" x="1060450" y="2127250"/>
          <p14:tracePt t="83744" x="1041400" y="2203450"/>
          <p14:tracePt t="83760" x="1016000" y="2298700"/>
          <p14:tracePt t="83777" x="984250" y="2419350"/>
          <p14:tracePt t="83794" x="971550" y="2565400"/>
          <p14:tracePt t="83811" x="971550" y="2724150"/>
          <p14:tracePt t="83827" x="971550" y="2895600"/>
          <p14:tracePt t="83843" x="971550" y="3041650"/>
          <p14:tracePt t="83847" x="971550" y="3105150"/>
          <p14:tracePt t="83860" x="971550" y="3181350"/>
          <p14:tracePt t="83877" x="996950" y="3289300"/>
          <p14:tracePt t="83879" x="1003300" y="3346450"/>
          <p14:tracePt t="83894" x="1035050" y="3460750"/>
          <p14:tracePt t="83910" x="1073150" y="3562350"/>
          <p14:tracePt t="83927" x="1104900" y="3644900"/>
          <p14:tracePt t="83943" x="1130300" y="3714750"/>
          <p14:tracePt t="83960" x="1155700" y="3765550"/>
          <p14:tracePt t="83977" x="1181100" y="3810000"/>
          <p14:tracePt t="83993" x="1200150" y="3841750"/>
          <p14:tracePt t="84010" x="1212850" y="3848100"/>
          <p14:tracePt t="84055" x="1212850" y="3854450"/>
          <p14:tracePt t="84066" x="1219200" y="3854450"/>
          <p14:tracePt t="84079" x="1225550" y="3860800"/>
          <p14:tracePt t="84093" x="1225550" y="3867150"/>
          <p14:tracePt t="84110" x="1250950" y="3879850"/>
          <p14:tracePt t="84126" x="1289050" y="3898900"/>
          <p14:tracePt t="84143" x="1365250" y="3943350"/>
          <p14:tracePt t="84160" x="1517650" y="4000500"/>
          <p14:tracePt t="84176" x="1784350" y="4095750"/>
          <p14:tracePt t="84193" x="2165350" y="4178300"/>
          <p14:tracePt t="84210" x="2647950" y="4279900"/>
          <p14:tracePt t="84226" x="3200400" y="4394200"/>
          <p14:tracePt t="84243" x="3632200" y="4451350"/>
          <p14:tracePt t="84247" x="3810000" y="4464050"/>
          <p14:tracePt t="84260" x="3962400" y="4464050"/>
          <p14:tracePt t="84277" x="4292600" y="4457700"/>
          <p14:tracePt t="84294" x="4768850" y="4375150"/>
          <p14:tracePt t="84310" x="5118100" y="4279900"/>
          <p14:tracePt t="84326" x="5410200" y="4159250"/>
          <p14:tracePt t="84343" x="5645150" y="4019550"/>
          <p14:tracePt t="84360" x="5765800" y="3879850"/>
          <p14:tracePt t="84376" x="5835650" y="3721100"/>
          <p14:tracePt t="84393" x="5873750" y="3549650"/>
          <p14:tracePt t="84409" x="5873750" y="3390900"/>
          <p14:tracePt t="84426" x="5842000" y="3194050"/>
          <p14:tracePt t="84443" x="5746750" y="3016250"/>
          <p14:tracePt t="84460" x="5613400" y="2857500"/>
          <p14:tracePt t="84462" x="5530850" y="2781300"/>
          <p14:tracePt t="84477" x="5441950" y="2711450"/>
          <p14:tracePt t="84494" x="5124450" y="2520950"/>
          <p14:tracePt t="84510" x="4889500" y="2419350"/>
          <p14:tracePt t="84526" x="4692650" y="2349500"/>
          <p14:tracePt t="84543" x="4502150" y="2305050"/>
          <p14:tracePt t="84560" x="4298950" y="2266950"/>
          <p14:tracePt t="84576" x="4089400" y="2254250"/>
          <p14:tracePt t="84593" x="3854450" y="2254250"/>
          <p14:tracePt t="84609" x="3549650" y="2254250"/>
          <p14:tracePt t="84626" x="3257550" y="2254250"/>
          <p14:tracePt t="84643" x="3048000" y="2292350"/>
          <p14:tracePt t="84659" x="2876550" y="2343150"/>
          <p14:tracePt t="84662" x="2787650" y="2381250"/>
          <p14:tracePt t="84676" x="2711450" y="2413000"/>
          <p14:tracePt t="84693" x="2552700" y="2482850"/>
          <p14:tracePt t="84695" x="2482850" y="2527300"/>
          <p14:tracePt t="84710" x="2355850" y="2609850"/>
          <p14:tracePt t="84726" x="2254250" y="2692400"/>
          <p14:tracePt t="84743" x="2171700" y="2787650"/>
          <p14:tracePt t="84760" x="2108200" y="2882900"/>
          <p14:tracePt t="84776" x="2057400" y="3009900"/>
          <p14:tracePt t="84793" x="2025650" y="3149600"/>
          <p14:tracePt t="84810" x="2000250" y="3289300"/>
          <p14:tracePt t="84826" x="1981200" y="3422650"/>
          <p14:tracePt t="84843" x="1981200" y="3536950"/>
          <p14:tracePt t="84859" x="2000250" y="3676650"/>
          <p14:tracePt t="84876" x="2051050" y="3810000"/>
          <p14:tracePt t="84878" x="2082800" y="3867150"/>
          <p14:tracePt t="84893" x="2127250" y="3924300"/>
          <p14:tracePt t="84895" x="2178050" y="3975100"/>
          <p14:tracePt t="84909" x="2292350" y="4070350"/>
          <p14:tracePt t="84926" x="2457450" y="4165600"/>
          <p14:tracePt t="84943" x="2730500" y="4279900"/>
          <p14:tracePt t="84959" x="3124200" y="4387850"/>
          <p14:tracePt t="84976" x="3600450" y="4464050"/>
          <p14:tracePt t="84993" x="4102100" y="4483100"/>
          <p14:tracePt t="85010" x="4584700" y="4457700"/>
          <p14:tracePt t="85026" x="4927600" y="4381500"/>
          <p14:tracePt t="85030" x="5048250" y="4318000"/>
          <p14:tracePt t="85043" x="5149850" y="4267200"/>
          <p14:tracePt t="85059" x="5283200" y="4127500"/>
          <p14:tracePt t="85076" x="5372100" y="3956050"/>
          <p14:tracePt t="85093" x="5410200" y="3784600"/>
          <p14:tracePt t="85094" x="5410200" y="3702050"/>
          <p14:tracePt t="85109" x="5391150" y="3511550"/>
          <p14:tracePt t="85126" x="5302250" y="3295650"/>
          <p14:tracePt t="85143" x="5073650" y="3041650"/>
          <p14:tracePt t="85159" x="4718050" y="2762250"/>
          <p14:tracePt t="85176" x="4343400" y="2546350"/>
          <p14:tracePt t="85193" x="3981450" y="2400300"/>
          <p14:tracePt t="85209" x="3702050" y="2330450"/>
          <p14:tracePt t="85226" x="3498850" y="2286000"/>
          <p14:tracePt t="85242" x="3346450" y="2273300"/>
          <p14:tracePt t="85259" x="3219450" y="2273300"/>
          <p14:tracePt t="85276" x="3086100" y="2279650"/>
          <p14:tracePt t="85278" x="3016250" y="2292350"/>
          <p14:tracePt t="85293" x="2952750" y="2317750"/>
          <p14:tracePt t="85310" x="2762250" y="2400300"/>
          <p14:tracePt t="85327" x="2673350" y="2482850"/>
          <p14:tracePt t="85343" x="2609850" y="2584450"/>
          <p14:tracePt t="85359" x="2565400" y="2717800"/>
          <p14:tracePt t="85376" x="2559050" y="2876550"/>
          <p14:tracePt t="85393" x="2559050" y="3028950"/>
          <p14:tracePt t="85409" x="2578100" y="3187700"/>
          <p14:tracePt t="85426" x="2635250" y="3321050"/>
          <p14:tracePt t="85443" x="2711450" y="3429000"/>
          <p14:tracePt t="85459" x="2806700" y="3511550"/>
          <p14:tracePt t="85476" x="2921000" y="3568700"/>
          <p14:tracePt t="85493" x="3054350" y="3600450"/>
          <p14:tracePt t="85495" x="3124200" y="3619500"/>
          <p14:tracePt t="85510" x="3289300" y="3651250"/>
          <p14:tracePt t="85526" x="3479800" y="3670300"/>
          <p14:tracePt t="85543" x="3651250" y="3670300"/>
          <p14:tracePt t="85560" x="3778250" y="3670300"/>
          <p14:tracePt t="85576" x="3829050" y="3670300"/>
          <p14:tracePt t="85592" x="3835400" y="3670300"/>
          <p14:tracePt t="85912" x="3835400" y="3663950"/>
          <p14:tracePt t="85924" x="3829050" y="3651250"/>
          <p14:tracePt t="85943" x="3759200" y="3581400"/>
          <p14:tracePt t="85954" x="3721100" y="3549650"/>
          <p14:tracePt t="85954" x="0" y="0"/>
        </p14:tracePtLst>
        <p14:tracePtLst>
          <p14:tracePt t="86608" x="2616200" y="2660650"/>
          <p14:tracePt t="86664" x="2622550" y="2660650"/>
          <p14:tracePt t="86677" x="2654300" y="2660650"/>
          <p14:tracePt t="86693" x="2768600" y="2660650"/>
          <p14:tracePt t="86709" x="2927350" y="2660650"/>
          <p14:tracePt t="86712" x="3022600" y="2667000"/>
          <p14:tracePt t="86726" x="3187700" y="2686050"/>
          <p14:tracePt t="86743" x="3270250" y="2686050"/>
          <p14:tracePt t="86759" x="3321050" y="2686050"/>
          <p14:tracePt t="86776" x="3327400" y="2686050"/>
          <p14:tracePt t="86793" x="3333750" y="2686050"/>
          <p14:tracePt t="86826" x="3340100" y="2686050"/>
          <p14:tracePt t="86847" x="3346450" y="2686050"/>
          <p14:tracePt t="87087" x="0" y="0"/>
        </p14:tracePtLst>
        <p14:tracePtLst>
          <p14:tracePt t="87407" x="2686050" y="2647950"/>
          <p14:tracePt t="87481" x="2705100" y="2654300"/>
          <p14:tracePt t="87489" x="2736850" y="2660650"/>
          <p14:tracePt t="87500" x="2781300" y="2667000"/>
          <p14:tracePt t="87512" x="2921000" y="2686050"/>
          <p14:tracePt t="87526" x="3086100" y="2717800"/>
          <p14:tracePt t="87542" x="3225800" y="2743200"/>
          <p14:tracePt t="87559" x="3314700" y="2755900"/>
          <p14:tracePt t="87576" x="3340100" y="2762250"/>
          <p14:tracePt t="87592" x="3352800" y="2762250"/>
          <p14:tracePt t="87678" x="0" y="0"/>
        </p14:tracePtLst>
        <p14:tracePtLst>
          <p14:tracePt t="88361" x="2565400" y="3270250"/>
          <p14:tracePt t="88423" x="2571750" y="3270250"/>
          <p14:tracePt t="88448" x="2571750" y="3276600"/>
          <p14:tracePt t="88458" x="2571750" y="3295650"/>
          <p14:tracePt t="88475" x="2578100" y="3314700"/>
          <p14:tracePt t="88492" x="2590800" y="3333750"/>
          <p14:tracePt t="88496" x="2603500" y="3352800"/>
          <p14:tracePt t="88509" x="2609850" y="3365500"/>
          <p14:tracePt t="88526" x="2654300" y="3397250"/>
          <p14:tracePt t="88543" x="2686050" y="3416300"/>
          <p14:tracePt t="88559" x="2711450" y="3422650"/>
          <p14:tracePt t="88575" x="2730500" y="3422650"/>
          <p14:tracePt t="88592" x="2749550" y="3422650"/>
          <p14:tracePt t="88608" x="2762250" y="3422650"/>
          <p14:tracePt t="88625" x="2774950" y="3409950"/>
          <p14:tracePt t="88642" x="2781300" y="3390900"/>
          <p14:tracePt t="88658" x="2781300" y="3378200"/>
          <p14:tracePt t="88675" x="2781300" y="3359150"/>
          <p14:tracePt t="88691" x="2774950" y="3340100"/>
          <p14:tracePt t="88708" x="2762250" y="3314700"/>
          <p14:tracePt t="88725" x="2749550" y="3308350"/>
          <p14:tracePt t="88728" x="2736850" y="3302000"/>
          <p14:tracePt t="88742" x="2717800" y="3289300"/>
          <p14:tracePt t="88758" x="2711450" y="3289300"/>
          <p14:tracePt t="88775" x="2705100" y="3289300"/>
          <p14:tracePt t="88792" x="2692400" y="3289300"/>
          <p14:tracePt t="88809" x="2673350" y="3289300"/>
          <p14:tracePt t="88825" x="2660650" y="3295650"/>
          <p14:tracePt t="88842" x="2647950" y="3302000"/>
          <p14:tracePt t="88858" x="2635250" y="3314700"/>
          <p14:tracePt t="88875" x="2635250" y="3321050"/>
          <p14:tracePt t="88891" x="2628900" y="3333750"/>
          <p14:tracePt t="88908" x="2628900" y="3340100"/>
          <p14:tracePt t="88925" x="2628900" y="3346450"/>
          <p14:tracePt t="88941" x="2628900" y="3378200"/>
          <p14:tracePt t="88958" x="2628900" y="3403600"/>
          <p14:tracePt t="88975" x="2635250" y="3429000"/>
          <p14:tracePt t="88991" x="2647950" y="3448050"/>
          <p14:tracePt t="89008" x="2654300" y="3460750"/>
          <p14:tracePt t="89025" x="2667000" y="3467100"/>
          <p14:tracePt t="89041" x="2679700" y="3473450"/>
          <p14:tracePt t="89079" x="2686050" y="3473450"/>
          <p14:tracePt t="89091" x="2692400" y="3473450"/>
          <p14:tracePt t="89108" x="2698750" y="3473450"/>
          <p14:tracePt t="89124" x="2705100" y="3473450"/>
          <p14:tracePt t="89142" x="2717800" y="3473450"/>
          <p14:tracePt t="89158" x="2736850" y="3473450"/>
          <p14:tracePt t="89175" x="2755900" y="3460750"/>
          <p14:tracePt t="89192" x="2781300" y="3448050"/>
          <p14:tracePt t="89208" x="2787650" y="3429000"/>
          <p14:tracePt t="89225" x="2800350" y="3403600"/>
          <p14:tracePt t="89242" x="2806700" y="3378200"/>
          <p14:tracePt t="89258" x="2806700" y="3352800"/>
          <p14:tracePt t="89275" x="2806700" y="3333750"/>
          <p14:tracePt t="89292" x="2806700" y="3314700"/>
          <p14:tracePt t="89309" x="2787650" y="3289300"/>
          <p14:tracePt t="89312" x="2787650" y="3282950"/>
          <p14:tracePt t="89325" x="2774950" y="3276600"/>
          <p14:tracePt t="89342" x="2743200" y="3263900"/>
          <p14:tracePt t="89358" x="2717800" y="3257550"/>
          <p14:tracePt t="89375" x="2686050" y="3257550"/>
          <p14:tracePt t="89392" x="2660650" y="3257550"/>
          <p14:tracePt t="89408" x="2635250" y="3257550"/>
          <p14:tracePt t="89425" x="2609850" y="3257550"/>
          <p14:tracePt t="89441" x="2590800" y="3257550"/>
          <p14:tracePt t="89458" x="2578100" y="3263900"/>
          <p14:tracePt t="89475" x="2571750" y="3270250"/>
          <p14:tracePt t="89491" x="2565400" y="3289300"/>
          <p14:tracePt t="89508" x="2565400" y="3302000"/>
          <p14:tracePt t="89511" x="2559050" y="3321050"/>
          <p14:tracePt t="89524" x="2559050" y="3333750"/>
          <p14:tracePt t="89541" x="2559050" y="3384550"/>
          <p14:tracePt t="89558" x="2565400" y="3435350"/>
          <p14:tracePt t="89574" x="2584450" y="3473450"/>
          <p14:tracePt t="89591" x="2616200" y="3511550"/>
          <p14:tracePt t="89608" x="2654300" y="3543300"/>
          <p14:tracePt t="89625" x="2686050" y="3568700"/>
          <p14:tracePt t="89641" x="2711450" y="3575050"/>
          <p14:tracePt t="89658" x="2724150" y="3575050"/>
          <p14:tracePt t="89675" x="2736850" y="3575050"/>
          <p14:tracePt t="89692" x="2768600" y="3568700"/>
          <p14:tracePt t="89694" x="2774950" y="3556000"/>
          <p14:tracePt t="89708" x="2787650" y="3543300"/>
          <p14:tracePt t="89724" x="2800350" y="3524250"/>
          <p14:tracePt t="89741" x="2813050" y="3492500"/>
          <p14:tracePt t="89742" x="2813050" y="3486150"/>
          <p14:tracePt t="89758" x="2813050" y="3454400"/>
          <p14:tracePt t="89774" x="2813050" y="3416300"/>
          <p14:tracePt t="89791" x="2800350" y="3384550"/>
          <p14:tracePt t="89809" x="2781300" y="3365500"/>
          <p14:tracePt t="89825" x="2768600" y="3346450"/>
          <p14:tracePt t="89841" x="2749550" y="3333750"/>
          <p14:tracePt t="89859" x="2736850" y="3327400"/>
          <p14:tracePt t="89875" x="2717800" y="3321050"/>
          <p14:tracePt t="89891" x="2692400" y="3321050"/>
          <p14:tracePt t="89908" x="2667000" y="3321050"/>
          <p14:tracePt t="89910" x="2660650" y="3321050"/>
          <p14:tracePt t="89924" x="2654300" y="3321050"/>
          <p14:tracePt t="89941" x="2647950" y="3321050"/>
          <p14:tracePt t="89958" x="2622550" y="3333750"/>
          <p14:tracePt t="89974" x="2616200" y="3340100"/>
          <p14:tracePt t="89991" x="2616200" y="3346450"/>
          <p14:tracePt t="90008" x="2616200" y="3359150"/>
          <p14:tracePt t="90024" x="2616200" y="3371850"/>
          <p14:tracePt t="90041" x="2616200" y="3378200"/>
          <p14:tracePt t="90058" x="2616200" y="3397250"/>
          <p14:tracePt t="90074" x="2616200" y="3409950"/>
          <p14:tracePt t="90091" x="2622550" y="3416300"/>
          <p14:tracePt t="90107" x="2628900" y="3422650"/>
          <p14:tracePt t="90124" x="2635250" y="3429000"/>
          <p14:tracePt t="90141" x="2641600" y="3429000"/>
          <p14:tracePt t="90158" x="2654300" y="3429000"/>
          <p14:tracePt t="90174" x="2660650" y="3429000"/>
          <p14:tracePt t="90191" x="2679700" y="3422650"/>
          <p14:tracePt t="90216" x="2679700" y="3416300"/>
          <p14:tracePt t="90231" x="2679700" y="3409950"/>
          <p14:tracePt t="90248" x="2679700" y="3403600"/>
          <p14:tracePt t="90258" x="2679700" y="3384550"/>
          <p14:tracePt t="90275" x="2673350" y="3378200"/>
          <p14:tracePt t="90292" x="2667000" y="3371850"/>
          <p14:tracePt t="90309" x="2660650" y="3365500"/>
          <p14:tracePt t="90526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截取子串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1504318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substring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用于截取字符串的一部分，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返回新字符串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String substring(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endIndex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返回字符串的子串。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子串从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开始，直到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endIndex-1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String substring(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返回字符串的子串。子串从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开始，直到字符串的结尾。</a:t>
            </a:r>
          </a:p>
          <a:p>
            <a:endParaRPr lang="en-US" altLang="zh-CN" sz="2000" dirty="0">
              <a:latin typeface="宋体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921731" y="4155587"/>
            <a:ext cx="5840412" cy="1530350"/>
            <a:chOff x="1798638" y="3654425"/>
            <a:chExt cx="5840412" cy="153035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798636" y="4014788"/>
              <a:ext cx="5402255" cy="360362"/>
              <a:chOff x="924" y="2529"/>
              <a:chExt cx="3403" cy="227"/>
            </a:xfrm>
          </p:grpSpPr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92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W</a:t>
                </a: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15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37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l</a:t>
                </a: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160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c</a:t>
                </a:r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183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057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m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228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251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2738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t</a:t>
                </a:r>
              </a:p>
            </p:txBody>
          </p:sp>
          <p:sp>
            <p:nvSpPr>
              <p:cNvPr id="41" name="Rectangle 14"/>
              <p:cNvSpPr>
                <a:spLocks noChangeArrowheads="1"/>
              </p:cNvSpPr>
              <p:nvPr/>
            </p:nvSpPr>
            <p:spPr bwMode="auto">
              <a:xfrm>
                <a:off x="2965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3192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3419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J</a:t>
                </a:r>
              </a:p>
            </p:txBody>
          </p:sp>
          <p:sp>
            <p:nvSpPr>
              <p:cNvPr id="44" name="Rectangle 17"/>
              <p:cNvSpPr>
                <a:spLocks noChangeArrowheads="1"/>
              </p:cNvSpPr>
              <p:nvPr/>
            </p:nvSpPr>
            <p:spPr bwMode="auto">
              <a:xfrm>
                <a:off x="364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45" name="Rectangle 18"/>
              <p:cNvSpPr>
                <a:spLocks noChangeArrowheads="1"/>
              </p:cNvSpPr>
              <p:nvPr/>
            </p:nvSpPr>
            <p:spPr bwMode="auto">
              <a:xfrm>
                <a:off x="387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v</a:t>
                </a:r>
              </a:p>
            </p:txBody>
          </p:sp>
          <p:sp>
            <p:nvSpPr>
              <p:cNvPr id="46" name="Rectangle 19"/>
              <p:cNvSpPr>
                <a:spLocks noChangeArrowheads="1"/>
              </p:cNvSpPr>
              <p:nvPr/>
            </p:nvSpPr>
            <p:spPr bwMode="auto">
              <a:xfrm>
                <a:off x="410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1798636" y="3654425"/>
              <a:ext cx="5402255" cy="360363"/>
              <a:chOff x="1133" y="2302"/>
              <a:chExt cx="3403" cy="227"/>
            </a:xfrm>
          </p:grpSpPr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113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136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158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181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203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22" name="Rectangle 26"/>
              <p:cNvSpPr>
                <a:spLocks noChangeArrowheads="1"/>
              </p:cNvSpPr>
              <p:nvPr/>
            </p:nvSpPr>
            <p:spPr bwMode="auto">
              <a:xfrm>
                <a:off x="2266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249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272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2947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3174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9</a:t>
                </a:r>
              </a:p>
            </p:txBody>
          </p:sp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3401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10</a:t>
                </a:r>
              </a:p>
            </p:txBody>
          </p:sp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3628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11</a:t>
                </a:r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385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12</a:t>
                </a:r>
              </a:p>
            </p:txBody>
          </p:sp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408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13</a:t>
                </a:r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430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14</a:t>
                </a:r>
              </a:p>
            </p:txBody>
          </p:sp>
        </p:grpSp>
        <p:cxnSp>
          <p:nvCxnSpPr>
            <p:cNvPr id="11" name="AutoShape 36"/>
            <p:cNvCxnSpPr>
              <a:cxnSpLocks noChangeShapeType="1"/>
              <a:stCxn id="32" idx="2"/>
              <a:endCxn id="42" idx="2"/>
            </p:cNvCxnSpPr>
            <p:nvPr/>
          </p:nvCxnSpPr>
          <p:spPr bwMode="auto">
            <a:xfrm rot="16200000" flipH="1">
              <a:off x="3779044" y="2575719"/>
              <a:ext cx="1588" cy="3600450"/>
            </a:xfrm>
            <a:prstGeom prst="bentConnector3">
              <a:avLst>
                <a:gd name="adj1" fmla="val 1430000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2" name="AutoShape 37"/>
            <p:cNvCxnSpPr>
              <a:cxnSpLocks noChangeShapeType="1"/>
              <a:stCxn id="43" idx="2"/>
              <a:endCxn id="46" idx="2"/>
            </p:cNvCxnSpPr>
            <p:nvPr/>
          </p:nvCxnSpPr>
          <p:spPr bwMode="auto">
            <a:xfrm rot="16200000" flipH="1">
              <a:off x="6480175" y="3835400"/>
              <a:ext cx="1588" cy="1081088"/>
            </a:xfrm>
            <a:prstGeom prst="bentConnector3">
              <a:avLst>
                <a:gd name="adj1" fmla="val 1430000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398713" y="4848225"/>
              <a:ext cx="2622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message.substring(0, 11)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5321300" y="4848225"/>
              <a:ext cx="2317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message.substring(11)</a:t>
              </a: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 flipV="1">
              <a:off x="3597275" y="4598988"/>
              <a:ext cx="0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 flipV="1">
              <a:off x="6462713" y="4598988"/>
              <a:ext cx="0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12"/>
    </mc:Choice>
    <mc:Fallback xmlns="">
      <p:transition spd="slow" advTm="120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4488" x="1549400" y="2114550"/>
          <p14:tracePt t="24529" x="1619250" y="2184400"/>
          <p14:tracePt t="24538" x="1644650" y="2203450"/>
          <p14:tracePt t="24555" x="1727200" y="2241550"/>
          <p14:tracePt t="24571" x="1835150" y="2273300"/>
          <p14:tracePt t="24588" x="1936750" y="2298700"/>
          <p14:tracePt t="24605" x="1987550" y="2298700"/>
          <p14:tracePt t="24607" x="2000250" y="2298700"/>
          <p14:tracePt t="24621" x="2012950" y="2298700"/>
          <p14:tracePt t="24638" x="2025650" y="2292350"/>
          <p14:tracePt t="24639" x="2032000" y="2286000"/>
          <p14:tracePt t="24655" x="2032000" y="2273300"/>
          <p14:tracePt t="24671" x="2032000" y="2235200"/>
          <p14:tracePt t="24688" x="2032000" y="2197100"/>
          <p14:tracePt t="24704" x="2006600" y="2146300"/>
          <p14:tracePt t="24721" x="1968500" y="2095500"/>
          <p14:tracePt t="24738" x="1924050" y="2057400"/>
          <p14:tracePt t="24754" x="1879600" y="2032000"/>
          <p14:tracePt t="24771" x="1847850" y="2019300"/>
          <p14:tracePt t="24788" x="1841500" y="2019300"/>
          <p14:tracePt t="24805" x="1835150" y="2019300"/>
          <p14:tracePt t="24968" x="0" y="0"/>
        </p14:tracePtLst>
        <p14:tracePtLst>
          <p14:tracePt t="26562" x="2501900" y="2247900"/>
          <p14:tracePt t="26640" x="2501900" y="2254250"/>
          <p14:tracePt t="26656" x="2514600" y="2254250"/>
          <p14:tracePt t="26664" x="2540000" y="2260600"/>
          <p14:tracePt t="26672" x="2546350" y="2260600"/>
          <p14:tracePt t="26687" x="2603500" y="2260600"/>
          <p14:tracePt t="26704" x="2679700" y="2260600"/>
          <p14:tracePt t="26721" x="2800350" y="2260600"/>
          <p14:tracePt t="26738" x="2952750" y="2260600"/>
          <p14:tracePt t="26754" x="3155950" y="2260600"/>
          <p14:tracePt t="26771" x="3384550" y="2260600"/>
          <p14:tracePt t="26788" x="3632200" y="2260600"/>
          <p14:tracePt t="26805" x="3848100" y="2260600"/>
          <p14:tracePt t="26807" x="3943350" y="2260600"/>
          <p14:tracePt t="26821" x="4038600" y="2260600"/>
          <p14:tracePt t="26838" x="4184650" y="2260600"/>
          <p14:tracePt t="26855" x="4337050" y="2260600"/>
          <p14:tracePt t="26871" x="4400550" y="2260600"/>
          <p14:tracePt t="26888" x="4451350" y="2260600"/>
          <p14:tracePt t="26904" x="4489450" y="2260600"/>
          <p14:tracePt t="26921" x="4527550" y="2260600"/>
          <p14:tracePt t="26938" x="4552950" y="2260600"/>
          <p14:tracePt t="26954" x="4584700" y="2260600"/>
          <p14:tracePt t="26971" x="4616450" y="2260600"/>
          <p14:tracePt t="26987" x="4648200" y="2260600"/>
          <p14:tracePt t="27004" x="4673600" y="2260600"/>
          <p14:tracePt t="27021" x="4705350" y="2260600"/>
          <p14:tracePt t="27024" x="4724400" y="2260600"/>
          <p14:tracePt t="27037" x="4749800" y="2260600"/>
          <p14:tracePt t="27055" x="4857750" y="2279650"/>
          <p14:tracePt t="27071" x="4927600" y="2286000"/>
          <p14:tracePt t="27087" x="4991100" y="2298700"/>
          <p14:tracePt t="27104" x="5041900" y="2311400"/>
          <p14:tracePt t="27121" x="5080000" y="2317750"/>
          <p14:tracePt t="27137" x="5105400" y="2324100"/>
          <p14:tracePt t="27154" x="5111750" y="2324100"/>
          <p14:tracePt t="27171" x="5118100" y="2324100"/>
          <p14:tracePt t="27204" x="5124450" y="2324100"/>
          <p14:tracePt t="27241" x="5130800" y="2324100"/>
          <p14:tracePt t="27247" x="5137150" y="2324100"/>
          <p14:tracePt t="27256" x="5143500" y="2330450"/>
          <p14:tracePt t="27271" x="5162550" y="2330450"/>
          <p14:tracePt t="27287" x="5200650" y="2343150"/>
          <p14:tracePt t="27304" x="5232400" y="2349500"/>
          <p14:tracePt t="27321" x="5270500" y="2362200"/>
          <p14:tracePt t="27337" x="5308600" y="2362200"/>
          <p14:tracePt t="27354" x="5340350" y="2368550"/>
          <p14:tracePt t="27371" x="5372100" y="2374900"/>
          <p14:tracePt t="27387" x="5384800" y="2374900"/>
          <p14:tracePt t="27404" x="5391150" y="2374900"/>
          <p14:tracePt t="28040" x="0" y="0"/>
        </p14:tracePtLst>
        <p14:tracePtLst>
          <p14:tracePt t="28624" x="4394200" y="2381250"/>
          <p14:tracePt t="28631" x="4400550" y="2381250"/>
          <p14:tracePt t="28639" x="4413250" y="2381250"/>
          <p14:tracePt t="28653" x="4419600" y="2381250"/>
          <p14:tracePt t="28670" x="4457700" y="2381250"/>
          <p14:tracePt t="28687" x="4546600" y="2381250"/>
          <p14:tracePt t="28703" x="4673600" y="2400300"/>
          <p14:tracePt t="28720" x="4832350" y="2432050"/>
          <p14:tracePt t="28737" x="5029200" y="2470150"/>
          <p14:tracePt t="28753" x="5187950" y="2476500"/>
          <p14:tracePt t="28770" x="5346700" y="2476500"/>
          <p14:tracePt t="28786" x="5441950" y="2476500"/>
          <p14:tracePt t="28803" x="5499100" y="2476500"/>
          <p14:tracePt t="28820" x="5511800" y="2476500"/>
          <p14:tracePt t="28837" x="5518150" y="2476500"/>
          <p14:tracePt t="29071" x="0" y="0"/>
        </p14:tracePtLst>
        <p14:tracePtLst>
          <p14:tracePt t="29783" x="3784600" y="2254250"/>
          <p14:tracePt t="29863" x="3790950" y="2254250"/>
          <p14:tracePt t="29871" x="3822700" y="2254250"/>
          <p14:tracePt t="29879" x="3867150" y="2254250"/>
          <p14:tracePt t="29886" x="3930650" y="2254250"/>
          <p14:tracePt t="29903" x="4140200" y="2254250"/>
          <p14:tracePt t="29919" x="4483100" y="2254250"/>
          <p14:tracePt t="29936" x="4889500" y="2254250"/>
          <p14:tracePt t="29953" x="5257800" y="2254250"/>
          <p14:tracePt t="29970" x="5486400" y="2254250"/>
          <p14:tracePt t="29986" x="5594350" y="2254250"/>
          <p14:tracePt t="30003" x="5626100" y="2254250"/>
          <p14:tracePt t="30020" x="5632450" y="2254250"/>
          <p14:tracePt t="30111" x="0" y="0"/>
        </p14:tracePtLst>
        <p14:tracePtLst>
          <p14:tracePt t="30624" x="6013450" y="2279650"/>
          <p14:tracePt t="30671" x="6019800" y="2286000"/>
          <p14:tracePt t="30679" x="6045200" y="2292350"/>
          <p14:tracePt t="30687" x="6089650" y="2298700"/>
          <p14:tracePt t="30702" x="6242050" y="2324100"/>
          <p14:tracePt t="30719" x="6470650" y="2368550"/>
          <p14:tracePt t="30736" x="6743700" y="2393950"/>
          <p14:tracePt t="30752" x="7004050" y="2393950"/>
          <p14:tracePt t="30769" x="7213600" y="2393950"/>
          <p14:tracePt t="30786" x="7372350" y="2393950"/>
          <p14:tracePt t="30803" x="7480300" y="2393950"/>
          <p14:tracePt t="30819" x="7543800" y="2393950"/>
          <p14:tracePt t="30836" x="7581900" y="2393950"/>
          <p14:tracePt t="30853" x="7607300" y="2393950"/>
          <p14:tracePt t="30870" x="7613650" y="2393950"/>
          <p14:tracePt t="31136" x="0" y="0"/>
        </p14:tracePtLst>
        <p14:tracePtLst>
          <p14:tracePt t="31642" x="6604000" y="2311400"/>
          <p14:tracePt t="31658" x="6604000" y="2298700"/>
          <p14:tracePt t="31670" x="6610350" y="2298700"/>
          <p14:tracePt t="31686" x="6654800" y="2298700"/>
          <p14:tracePt t="31687" x="6686550" y="2298700"/>
          <p14:tracePt t="31703" x="6781800" y="2298700"/>
          <p14:tracePt t="31719" x="6889750" y="2298700"/>
          <p14:tracePt t="31735" x="6997700" y="2298700"/>
          <p14:tracePt t="31752" x="7092950" y="2298700"/>
          <p14:tracePt t="31769" x="7175500" y="2298700"/>
          <p14:tracePt t="31785" x="7245350" y="2298700"/>
          <p14:tracePt t="31802" x="7308850" y="2298700"/>
          <p14:tracePt t="31819" x="7353300" y="2298700"/>
          <p14:tracePt t="31836" x="7378700" y="2298700"/>
          <p14:tracePt t="31959" x="0" y="0"/>
        </p14:tracePtLst>
        <p14:tracePtLst>
          <p14:tracePt t="32722" x="3117850" y="2444750"/>
          <p14:tracePt t="32777" x="3111500" y="2444750"/>
          <p14:tracePt t="32784" x="3105150" y="2451100"/>
          <p14:tracePt t="32792" x="3105150" y="2457450"/>
          <p14:tracePt t="32803" x="3105150" y="2476500"/>
          <p14:tracePt t="32819" x="3105150" y="2520950"/>
          <p14:tracePt t="32836" x="3111500" y="2559050"/>
          <p14:tracePt t="32839" x="3124200" y="2578100"/>
          <p14:tracePt t="32852" x="3136900" y="2597150"/>
          <p14:tracePt t="32869" x="3168650" y="2622550"/>
          <p14:tracePt t="32872" x="3187700" y="2635250"/>
          <p14:tracePt t="32885" x="3213100" y="2647950"/>
          <p14:tracePt t="32902" x="3263900" y="2667000"/>
          <p14:tracePt t="32919" x="3333750" y="2673350"/>
          <p14:tracePt t="32935" x="3371850" y="2673350"/>
          <p14:tracePt t="32952" x="3403600" y="2673350"/>
          <p14:tracePt t="32968" x="3422650" y="2647950"/>
          <p14:tracePt t="32985" x="3435350" y="2616200"/>
          <p14:tracePt t="33002" x="3441700" y="2584450"/>
          <p14:tracePt t="33018" x="3441700" y="2571750"/>
          <p14:tracePt t="33035" x="3441700" y="2565400"/>
          <p14:tracePt t="33052" x="3441700" y="2552700"/>
          <p14:tracePt t="33144" x="3441700" y="2546350"/>
          <p14:tracePt t="33144" x="0" y="0"/>
        </p14:tracePtLst>
        <p14:tracePtLst>
          <p14:tracePt t="33560" x="3200400" y="3143250"/>
          <p14:tracePt t="33567" x="3187700" y="3149600"/>
          <p14:tracePt t="33575" x="3175000" y="3155950"/>
          <p14:tracePt t="33585" x="3168650" y="3162300"/>
          <p14:tracePt t="33602" x="3162300" y="3168650"/>
          <p14:tracePt t="33618" x="3149600" y="3181350"/>
          <p14:tracePt t="33635" x="3149600" y="3194050"/>
          <p14:tracePt t="33652" x="3149600" y="3206750"/>
          <p14:tracePt t="33668" x="3149600" y="3219450"/>
          <p14:tracePt t="33685" x="3149600" y="3238500"/>
          <p14:tracePt t="33687" x="3149600" y="3251200"/>
          <p14:tracePt t="33702" x="3149600" y="3270250"/>
          <p14:tracePt t="33718" x="3181350" y="3308350"/>
          <p14:tracePt t="33735" x="3225800" y="3333750"/>
          <p14:tracePt t="33752" x="3282950" y="3346450"/>
          <p14:tracePt t="33768" x="3333750" y="3352800"/>
          <p14:tracePt t="33785" x="3384550" y="3352800"/>
          <p14:tracePt t="33802" x="3422650" y="3352800"/>
          <p14:tracePt t="33818" x="3435350" y="3352800"/>
          <p14:tracePt t="33835" x="3441700" y="3352800"/>
          <p14:tracePt t="33851" x="3448050" y="3352800"/>
          <p14:tracePt t="33868" x="3448050" y="3321050"/>
          <p14:tracePt t="33885" x="3448050" y="3289300"/>
          <p14:tracePt t="33902" x="3441700" y="3244850"/>
          <p14:tracePt t="33918" x="3397250" y="3194050"/>
          <p14:tracePt t="33935" x="3340100" y="3149600"/>
          <p14:tracePt t="33951" x="3308350" y="3130550"/>
          <p14:tracePt t="33968" x="3276600" y="3117850"/>
          <p14:tracePt t="33985" x="3270250" y="3111500"/>
          <p14:tracePt t="34127" x="0" y="0"/>
        </p14:tracePtLst>
        <p14:tracePtLst>
          <p14:tracePt t="34681" x="3105150" y="2387600"/>
          <p14:tracePt t="34760" x="3098800" y="2387600"/>
          <p14:tracePt t="34776" x="3092450" y="2406650"/>
          <p14:tracePt t="34784" x="3092450" y="2413000"/>
          <p14:tracePt t="34792" x="3092450" y="2438400"/>
          <p14:tracePt t="34801" x="3092450" y="2463800"/>
          <p14:tracePt t="34818" x="3092450" y="2527300"/>
          <p14:tracePt t="34835" x="3092450" y="2590800"/>
          <p14:tracePt t="34851" x="3098800" y="2660650"/>
          <p14:tracePt t="34868" x="3117850" y="2711450"/>
          <p14:tracePt t="34885" x="3143250" y="2749550"/>
          <p14:tracePt t="34887" x="3155950" y="2762250"/>
          <p14:tracePt t="34901" x="3162300" y="2762250"/>
          <p14:tracePt t="34918" x="3181350" y="2768600"/>
          <p14:tracePt t="34934" x="3187700" y="2768600"/>
          <p14:tracePt t="34952" x="3194050" y="2768600"/>
          <p14:tracePt t="34968" x="3219450" y="2768600"/>
          <p14:tracePt t="34985" x="3251200" y="2749550"/>
          <p14:tracePt t="35001" x="3270250" y="2717800"/>
          <p14:tracePt t="35018" x="3289300" y="2686050"/>
          <p14:tracePt t="35035" x="3302000" y="2647950"/>
          <p14:tracePt t="35051" x="3308350" y="2628900"/>
          <p14:tracePt t="35068" x="3308350" y="2609850"/>
          <p14:tracePt t="35085" x="3308350" y="2603500"/>
          <p14:tracePt t="35102" x="3314700" y="2590800"/>
          <p14:tracePt t="35215" x="0" y="0"/>
        </p14:tracePtLst>
        <p14:tracePtLst>
          <p14:tracePt t="35905" x="3092450" y="3206750"/>
          <p14:tracePt t="36008" x="3092450" y="3213100"/>
          <p14:tracePt t="36016" x="3098800" y="3225800"/>
          <p14:tracePt t="36024" x="3111500" y="3238500"/>
          <p14:tracePt t="36034" x="3124200" y="3251200"/>
          <p14:tracePt t="36051" x="3168650" y="3282950"/>
          <p14:tracePt t="36067" x="3225800" y="3308350"/>
          <p14:tracePt t="36084" x="3289300" y="3321050"/>
          <p14:tracePt t="36087" x="3302000" y="3327400"/>
          <p14:tracePt t="36101" x="3314700" y="3327400"/>
          <p14:tracePt t="36118" x="3327400" y="3327400"/>
          <p14:tracePt t="36199" x="3333750" y="3327400"/>
          <p14:tracePt t="36223" x="3333750" y="3321050"/>
          <p14:tracePt t="36232" x="3333750" y="3314700"/>
          <p14:tracePt t="36239" x="3333750" y="3308350"/>
          <p14:tracePt t="36255" x="3333750" y="3302000"/>
          <p14:tracePt t="36267" x="3333750" y="3295650"/>
          <p14:tracePt t="36423" x="0" y="0"/>
        </p14:tracePtLst>
        <p14:tracePtLst>
          <p14:tracePt t="37074" x="3098800" y="2432050"/>
          <p14:tracePt t="37217" x="3098800" y="2444750"/>
          <p14:tracePt t="37226" x="3098800" y="2451100"/>
          <p14:tracePt t="37234" x="3098800" y="2463800"/>
          <p14:tracePt t="37251" x="3098800" y="2482850"/>
          <p14:tracePt t="37268" x="3098800" y="2489200"/>
          <p14:tracePt t="37284" x="3098800" y="2495550"/>
          <p14:tracePt t="37312" x="0" y="0"/>
        </p14:tracePtLst>
        <p14:tracePtLst>
          <p14:tracePt t="38106" x="3143250" y="3238500"/>
          <p14:tracePt t="38224" x="0" y="0"/>
        </p14:tracePtLst>
        <p14:tracePtLst>
          <p14:tracePt t="38808" x="3282950" y="2413000"/>
          <p14:tracePt t="38863" x="3276600" y="2413000"/>
          <p14:tracePt t="38887" x="3270250" y="2425700"/>
          <p14:tracePt t="38895" x="3270250" y="2444750"/>
          <p14:tracePt t="38903" x="3263900" y="2476500"/>
          <p14:tracePt t="38916" x="3263900" y="2495550"/>
          <p14:tracePt t="38933" x="3263900" y="2540000"/>
          <p14:tracePt t="38935" x="3263900" y="2565400"/>
          <p14:tracePt t="38950" x="3263900" y="2584450"/>
          <p14:tracePt t="38967" x="3270250" y="2628900"/>
          <p14:tracePt t="38992" x="3276600" y="2635250"/>
          <p14:tracePt t="39000" x="3282950" y="2641600"/>
          <p14:tracePt t="39024" x="3289300" y="2641600"/>
          <p14:tracePt t="39033" x="3295650" y="2641600"/>
          <p14:tracePt t="39050" x="3302000" y="2641600"/>
          <p14:tracePt t="39066" x="3321050" y="2641600"/>
          <p14:tracePt t="39083" x="3340100" y="2628900"/>
          <p14:tracePt t="39100" x="3359150" y="2622550"/>
          <p14:tracePt t="39116" x="3384550" y="2597150"/>
          <p14:tracePt t="39133" x="3403600" y="2578100"/>
          <p14:tracePt t="39135" x="3409950" y="2571750"/>
          <p14:tracePt t="39150" x="3416300" y="2565400"/>
          <p14:tracePt t="39167" x="3422650" y="2559050"/>
          <p14:tracePt t="39327" x="0" y="0"/>
        </p14:tracePtLst>
        <p14:tracePtLst>
          <p14:tracePt t="39976" x="3136900" y="2438400"/>
          <p14:tracePt t="39983" x="3130550" y="2438400"/>
          <p14:tracePt t="40007" x="3130550" y="2444750"/>
          <p14:tracePt t="40024" x="3124200" y="2451100"/>
          <p14:tracePt t="40040" x="3124200" y="2457450"/>
          <p14:tracePt t="40057" x="3117850" y="2470150"/>
          <p14:tracePt t="40064" x="3111500" y="2476500"/>
          <p14:tracePt t="40080" x="3111500" y="2489200"/>
          <p14:tracePt t="40087" x="3111500" y="2495550"/>
          <p14:tracePt t="40100" x="3111500" y="2508250"/>
          <p14:tracePt t="40116" x="3111500" y="2520950"/>
          <p14:tracePt t="40133" x="3111500" y="2540000"/>
          <p14:tracePt t="40150" x="3111500" y="2546350"/>
          <p14:tracePt t="40167" x="3124200" y="2565400"/>
          <p14:tracePt t="40183" x="3130550" y="2571750"/>
          <p14:tracePt t="40199" x="3149600" y="2590800"/>
          <p14:tracePt t="40216" x="3187700" y="2603500"/>
          <p14:tracePt t="40233" x="3232150" y="2616200"/>
          <p14:tracePt t="40249" x="3302000" y="2628900"/>
          <p14:tracePt t="40266" x="3346450" y="2628900"/>
          <p14:tracePt t="40283" x="3365500" y="2628900"/>
          <p14:tracePt t="40299" x="3384550" y="2628900"/>
          <p14:tracePt t="40316" x="3390900" y="2622550"/>
          <p14:tracePt t="40333" x="3397250" y="2597150"/>
          <p14:tracePt t="40349" x="3397250" y="2578100"/>
          <p14:tracePt t="40351" x="3397250" y="2565400"/>
          <p14:tracePt t="40366" x="3397250" y="2533650"/>
          <p14:tracePt t="40383" x="3378200" y="2501900"/>
          <p14:tracePt t="40400" x="3352800" y="2470150"/>
          <p14:tracePt t="40416" x="3321050" y="2444750"/>
          <p14:tracePt t="40432" x="3282950" y="2432050"/>
          <p14:tracePt t="40449" x="3251200" y="2419350"/>
          <p14:tracePt t="40466" x="3225800" y="2406650"/>
          <p14:tracePt t="40483" x="3219450" y="2406650"/>
          <p14:tracePt t="40499" x="3213100" y="2406650"/>
          <p14:tracePt t="40516" x="3187700" y="2406650"/>
          <p14:tracePt t="40533" x="3175000" y="2413000"/>
          <p14:tracePt t="40535" x="3162300" y="2419350"/>
          <p14:tracePt t="40549" x="3162300" y="2425700"/>
          <p14:tracePt t="40566" x="3149600" y="2444750"/>
          <p14:tracePt t="40567" x="3149600" y="2451100"/>
          <p14:tracePt t="40583" x="3149600" y="2482850"/>
          <p14:tracePt t="40599" x="3149600" y="2514600"/>
          <p14:tracePt t="40616" x="3162300" y="2559050"/>
          <p14:tracePt t="40633" x="3181350" y="2590800"/>
          <p14:tracePt t="40650" x="3213100" y="2609850"/>
          <p14:tracePt t="40666" x="3225800" y="2622550"/>
          <p14:tracePt t="40683" x="3238500" y="2628900"/>
          <p14:tracePt t="40699" x="3244850" y="2628900"/>
          <p14:tracePt t="40716" x="3251200" y="2628900"/>
          <p14:tracePt t="40733" x="3263900" y="2628900"/>
          <p14:tracePt t="40749" x="3289300" y="2622550"/>
          <p14:tracePt t="40766" x="3289300" y="2616200"/>
          <p14:tracePt t="40832" x="0" y="0"/>
        </p14:tracePtLst>
        <p14:tracePtLst>
          <p14:tracePt t="42424" x="4711700" y="2400300"/>
          <p14:tracePt t="42463" x="4705350" y="2400300"/>
          <p14:tracePt t="42488" x="4705350" y="2406650"/>
          <p14:tracePt t="42496" x="4705350" y="2419350"/>
          <p14:tracePt t="42503" x="4705350" y="2432050"/>
          <p14:tracePt t="42515" x="4705350" y="2438400"/>
          <p14:tracePt t="42532" x="4705350" y="2457450"/>
          <p14:tracePt t="42549" x="4705350" y="2501900"/>
          <p14:tracePt t="42551" x="4711700" y="2520950"/>
          <p14:tracePt t="42565" x="4718050" y="2533650"/>
          <p14:tracePt t="42582" x="4743450" y="2559050"/>
          <p14:tracePt t="42583" x="4749800" y="2571750"/>
          <p14:tracePt t="42599" x="4775200" y="2590800"/>
          <p14:tracePt t="42615" x="4800600" y="2603500"/>
          <p14:tracePt t="42632" x="4826000" y="2609850"/>
          <p14:tracePt t="42649" x="4851400" y="2609850"/>
          <p14:tracePt t="42665" x="4870450" y="2609850"/>
          <p14:tracePt t="42682" x="4902200" y="2609850"/>
          <p14:tracePt t="42698" x="4933950" y="2603500"/>
          <p14:tracePt t="42715" x="4953000" y="2590800"/>
          <p14:tracePt t="42732" x="4972050" y="2578100"/>
          <p14:tracePt t="42749" x="4972050" y="2571750"/>
          <p14:tracePt t="42765" x="4972050" y="2546350"/>
          <p14:tracePt t="42782" x="4972050" y="2527300"/>
          <p14:tracePt t="42783" x="4972050" y="2520950"/>
          <p14:tracePt t="42799" x="4972050" y="2495550"/>
          <p14:tracePt t="42815" x="4972050" y="2489200"/>
          <p14:tracePt t="42832" x="4965700" y="2476500"/>
          <p14:tracePt t="42848" x="4959350" y="2470150"/>
          <p14:tracePt t="43064" x="4953000" y="2463800"/>
          <p14:tracePt t="43072" x="4946650" y="2457450"/>
          <p14:tracePt t="43082" x="4933950" y="2451100"/>
          <p14:tracePt t="43099" x="4883150" y="2432050"/>
          <p14:tracePt t="43116" x="4813300" y="2419350"/>
          <p14:tracePt t="43132" x="4737100" y="2406650"/>
          <p14:tracePt t="43149" x="4686300" y="2400300"/>
          <p14:tracePt t="43151" x="4667250" y="2400300"/>
          <p14:tracePt t="43166" x="4648200" y="2400300"/>
          <p14:tracePt t="43183" x="4629150" y="2400300"/>
          <p14:tracePt t="43187" x="4616450" y="2400300"/>
          <p14:tracePt t="43199" x="4597400" y="2400300"/>
          <p14:tracePt t="43215" x="4584700" y="2400300"/>
          <p14:tracePt t="43232" x="4565650" y="2406650"/>
          <p14:tracePt t="43248" x="4552950" y="2413000"/>
          <p14:tracePt t="43265" x="4540250" y="2438400"/>
          <p14:tracePt t="43282" x="4527550" y="2457450"/>
          <p14:tracePt t="43298" x="4514850" y="2489200"/>
          <p14:tracePt t="43315" x="4508500" y="2520950"/>
          <p14:tracePt t="43332" x="4508500" y="2546350"/>
          <p14:tracePt t="43349" x="4508500" y="2584450"/>
          <p14:tracePt t="43365" x="4508500" y="2616200"/>
          <p14:tracePt t="43367" x="4514850" y="2628900"/>
          <p14:tracePt t="43382" x="4527550" y="2641600"/>
          <p14:tracePt t="43399" x="4559300" y="2667000"/>
          <p14:tracePt t="43415" x="4603750" y="2686050"/>
          <p14:tracePt t="43432" x="4667250" y="2698750"/>
          <p14:tracePt t="43448" x="4756150" y="2698750"/>
          <p14:tracePt t="43465" x="4864100" y="2698750"/>
          <p14:tracePt t="43482" x="4959350" y="2692400"/>
          <p14:tracePt t="43498" x="5016500" y="2673350"/>
          <p14:tracePt t="43515" x="5041900" y="2647950"/>
          <p14:tracePt t="43531" x="5054600" y="2622550"/>
          <p14:tracePt t="43548" x="5054600" y="2597150"/>
          <p14:tracePt t="43551" x="5054600" y="2590800"/>
          <p14:tracePt t="43565" x="5054600" y="2578100"/>
          <p14:tracePt t="43581" x="5054600" y="2559050"/>
          <p14:tracePt t="43583" x="5054600" y="2552700"/>
          <p14:tracePt t="43598" x="5035550" y="2546350"/>
          <p14:tracePt t="43615" x="5016500" y="2533650"/>
          <p14:tracePt t="43631" x="4991100" y="2520950"/>
          <p14:tracePt t="43648" x="4978400" y="2520950"/>
          <p14:tracePt t="43665" x="4953000" y="2520950"/>
          <p14:tracePt t="43682" x="4921250" y="2520950"/>
          <p14:tracePt t="43698" x="4889500" y="2533650"/>
          <p14:tracePt t="43715" x="4870450" y="2546350"/>
          <p14:tracePt t="43732" x="4851400" y="2552700"/>
          <p14:tracePt t="43748" x="4845050" y="2565400"/>
          <p14:tracePt t="43765" x="4845050" y="2578100"/>
          <p14:tracePt t="43791" x="4845050" y="2584450"/>
          <p14:tracePt t="44063" x="0" y="0"/>
        </p14:tracePtLst>
        <p14:tracePtLst>
          <p14:tracePt t="44608" x="6108700" y="2432050"/>
          <p14:tracePt t="44617" x="6102350" y="2451100"/>
          <p14:tracePt t="44624" x="6102350" y="2457450"/>
          <p14:tracePt t="44632" x="6102350" y="2463800"/>
          <p14:tracePt t="44648" x="6102350" y="2495550"/>
          <p14:tracePt t="44665" x="6102350" y="2520950"/>
          <p14:tracePt t="44681" x="6102350" y="2552700"/>
          <p14:tracePt t="44698" x="6127750" y="2578100"/>
          <p14:tracePt t="44715" x="6165850" y="2603500"/>
          <p14:tracePt t="44731" x="6203950" y="2622550"/>
          <p14:tracePt t="44748" x="6267450" y="2635250"/>
          <p14:tracePt t="44764" x="6324600" y="2641600"/>
          <p14:tracePt t="44781" x="6381750" y="2641600"/>
          <p14:tracePt t="44798" x="6426200" y="2635250"/>
          <p14:tracePt t="44799" x="6445250" y="2628900"/>
          <p14:tracePt t="44815" x="6470650" y="2622550"/>
          <p14:tracePt t="44831" x="6470650" y="2609850"/>
          <p14:tracePt t="44848" x="6470650" y="2597150"/>
          <p14:tracePt t="44864" x="6470650" y="2590800"/>
          <p14:tracePt t="45047" x="0" y="0"/>
        </p14:tracePtLst>
        <p14:tracePtLst>
          <p14:tracePt t="47546" x="2736850" y="2990850"/>
          <p14:tracePt t="47553" x="2781300" y="2997200"/>
          <p14:tracePt t="47564" x="2825750" y="3003550"/>
          <p14:tracePt t="47581" x="2889250" y="3022600"/>
          <p14:tracePt t="47597" x="2908300" y="3022600"/>
          <p14:tracePt t="47600" x="2921000" y="3022600"/>
          <p14:tracePt t="47614" x="2927350" y="3022600"/>
          <p14:tracePt t="47631" x="2940050" y="3022600"/>
          <p14:tracePt t="47648" x="2946400" y="3022600"/>
          <p14:tracePt t="47720" x="2952750" y="3022600"/>
          <p14:tracePt t="47745" x="2971800" y="3022600"/>
          <p14:tracePt t="47761" x="2978150" y="3022600"/>
          <p14:tracePt t="47778" x="2997200" y="3028950"/>
          <p14:tracePt t="47953" x="0" y="0"/>
        </p14:tracePtLst>
        <p14:tracePtLst>
          <p14:tracePt t="48632" x="3797300" y="3016250"/>
          <p14:tracePt t="48737" x="3816350" y="3016250"/>
          <p14:tracePt t="48747" x="3848100" y="3016250"/>
          <p14:tracePt t="48764" x="3962400" y="3016250"/>
          <p14:tracePt t="48768" x="4044950" y="3016250"/>
          <p14:tracePt t="48780" x="4152900" y="3016250"/>
          <p14:tracePt t="48797" x="4394200" y="3016250"/>
          <p14:tracePt t="48799" x="4514850" y="3016250"/>
          <p14:tracePt t="48814" x="4616450" y="3016250"/>
          <p14:tracePt t="48831" x="4806950" y="3016250"/>
          <p14:tracePt t="48847" x="4838700" y="3016250"/>
          <p14:tracePt t="48863" x="4851400" y="3016250"/>
          <p14:tracePt t="49055" x="0" y="0"/>
        </p14:tracePtLst>
        <p14:tracePtLst>
          <p14:tracePt t="50882" x="4241800" y="3009900"/>
          <p14:tracePt t="51001" x="4248150" y="3009900"/>
          <p14:tracePt t="51010" x="4260850" y="3009900"/>
          <p14:tracePt t="51019" x="4273550" y="3009900"/>
          <p14:tracePt t="51030" x="4292600" y="3009900"/>
          <p14:tracePt t="51047" x="4368800" y="3009900"/>
          <p14:tracePt t="51063" x="4470400" y="3009900"/>
          <p14:tracePt t="51079" x="4603750" y="3009900"/>
          <p14:tracePt t="51096" x="4762500" y="3009900"/>
          <p14:tracePt t="51112" x="4933950" y="3009900"/>
          <p14:tracePt t="51129" x="5073650" y="3009900"/>
          <p14:tracePt t="51146" x="5156200" y="3009900"/>
          <p14:tracePt t="51163" x="5187950" y="3009900"/>
          <p14:tracePt t="51180" x="5207000" y="3009900"/>
          <p14:tracePt t="51217" x="5213350" y="3009900"/>
          <p14:tracePt t="51249" x="5219700" y="3009900"/>
          <p14:tracePt t="51272" x="5226050" y="3009900"/>
          <p14:tracePt t="51296" x="5232400" y="3009900"/>
          <p14:tracePt t="51304" x="5238750" y="3009900"/>
          <p14:tracePt t="51312" x="5238750" y="3003550"/>
          <p14:tracePt t="51329" x="5245100" y="2984500"/>
          <p14:tracePt t="51346" x="5245100" y="2965450"/>
          <p14:tracePt t="51363" x="5245100" y="2946400"/>
          <p14:tracePt t="51379" x="5245100" y="2921000"/>
          <p14:tracePt t="51396" x="5245100" y="2901950"/>
          <p14:tracePt t="51399" x="5245100" y="2895600"/>
          <p14:tracePt t="51413" x="5245100" y="2882900"/>
          <p14:tracePt t="51429" x="5245100" y="2857500"/>
          <p14:tracePt t="51431" x="5238750" y="2844800"/>
          <p14:tracePt t="51446" x="5232400" y="2832100"/>
          <p14:tracePt t="51463" x="5207000" y="2806700"/>
          <p14:tracePt t="51479" x="5175250" y="2794000"/>
          <p14:tracePt t="51496" x="5149850" y="2781300"/>
          <p14:tracePt t="51512" x="5118100" y="2781300"/>
          <p14:tracePt t="51529" x="5086350" y="2781300"/>
          <p14:tracePt t="51546" x="5041900" y="2781300"/>
          <p14:tracePt t="51563" x="4991100" y="2781300"/>
          <p14:tracePt t="51579" x="4927600" y="2781300"/>
          <p14:tracePt t="51596" x="4883150" y="2787650"/>
          <p14:tracePt t="51612" x="4857750" y="2800350"/>
          <p14:tracePt t="51629" x="4832350" y="2813050"/>
          <p14:tracePt t="51646" x="4826000" y="2819400"/>
          <p14:tracePt t="51647" x="4819650" y="2825750"/>
          <p14:tracePt t="51663" x="4806950" y="2844800"/>
          <p14:tracePt t="51681" x="4794250" y="2870200"/>
          <p14:tracePt t="51696" x="4794250" y="2882900"/>
          <p14:tracePt t="51713" x="4794250" y="2908300"/>
          <p14:tracePt t="51729" x="4794250" y="2933700"/>
          <p14:tracePt t="51746" x="4794250" y="2965450"/>
          <p14:tracePt t="51762" x="4806950" y="2984500"/>
          <p14:tracePt t="51779" x="4826000" y="3009900"/>
          <p14:tracePt t="51796" x="4857750" y="3028950"/>
          <p14:tracePt t="51812" x="4889500" y="3041650"/>
          <p14:tracePt t="51829" x="4940300" y="3060700"/>
          <p14:tracePt t="51831" x="4965700" y="3067050"/>
          <p14:tracePt t="51846" x="4991100" y="3073400"/>
          <p14:tracePt t="51863" x="5060950" y="3073400"/>
          <p14:tracePt t="51879" x="5105400" y="3073400"/>
          <p14:tracePt t="51896" x="5124450" y="3073400"/>
          <p14:tracePt t="51913" x="5143500" y="3073400"/>
          <p14:tracePt t="51929" x="5156200" y="3054350"/>
          <p14:tracePt t="51946" x="5156200" y="3048000"/>
          <p14:tracePt t="51963" x="5162550" y="3022600"/>
          <p14:tracePt t="51979" x="5162550" y="3003550"/>
          <p14:tracePt t="51996" x="5162550" y="2965450"/>
          <p14:tracePt t="52012" x="5156200" y="2933700"/>
          <p14:tracePt t="52015" x="5149850" y="2914650"/>
          <p14:tracePt t="52029" x="5137150" y="2889250"/>
          <p14:tracePt t="52046" x="5111750" y="2851150"/>
          <p14:tracePt t="52063" x="5073650" y="2813050"/>
          <p14:tracePt t="52079" x="5054600" y="2787650"/>
          <p14:tracePt t="52095" x="5022850" y="2774950"/>
          <p14:tracePt t="52113" x="5003800" y="2768600"/>
          <p14:tracePt t="52129" x="4991100" y="2768600"/>
          <p14:tracePt t="52146" x="4965700" y="2768600"/>
          <p14:tracePt t="52163" x="4933950" y="2774950"/>
          <p14:tracePt t="52167" x="4914900" y="2774950"/>
          <p14:tracePt t="52179" x="4908550" y="2781300"/>
          <p14:tracePt t="52196" x="4883150" y="2806700"/>
          <p14:tracePt t="52212" x="4864100" y="2819400"/>
          <p14:tracePt t="52229" x="4845050" y="2844800"/>
          <p14:tracePt t="52245" x="4838700" y="2851150"/>
          <p14:tracePt t="52262" x="4838700" y="2876550"/>
          <p14:tracePt t="52263" x="4838700" y="2882900"/>
          <p14:tracePt t="52279" x="4838700" y="2901950"/>
          <p14:tracePt t="52295" x="4838700" y="2933700"/>
          <p14:tracePt t="52312" x="4857750" y="2952750"/>
          <p14:tracePt t="52328" x="4876800" y="2978150"/>
          <p14:tracePt t="52345" x="4908550" y="2984500"/>
          <p14:tracePt t="52362" x="4946650" y="2997200"/>
          <p14:tracePt t="52379" x="4997450" y="3009900"/>
          <p14:tracePt t="52395" x="5054600" y="3022600"/>
          <p14:tracePt t="52412" x="5092700" y="3022600"/>
          <p14:tracePt t="52415" x="5105400" y="3022600"/>
          <p14:tracePt t="52429" x="5118100" y="3022600"/>
          <p14:tracePt t="52432" x="5130800" y="3022600"/>
          <p14:tracePt t="52462" x="5143500" y="3003550"/>
          <p14:tracePt t="52479" x="5149850" y="2978150"/>
          <p14:tracePt t="52495" x="5149850" y="2946400"/>
          <p14:tracePt t="52512" x="5149850" y="2921000"/>
          <p14:tracePt t="52529" x="5143500" y="2895600"/>
          <p14:tracePt t="52545" x="5130800" y="2876550"/>
          <p14:tracePt t="52562" x="5124450" y="2863850"/>
          <p14:tracePt t="52578" x="5111750" y="2851150"/>
          <p14:tracePt t="52595" x="5099050" y="2851150"/>
          <p14:tracePt t="52612" x="5092700" y="2851150"/>
          <p14:tracePt t="52629" x="5080000" y="2844800"/>
          <p14:tracePt t="52645" x="5067300" y="2844800"/>
          <p14:tracePt t="52662" x="5048250" y="2844800"/>
          <p14:tracePt t="52679" x="5029200" y="2851150"/>
          <p14:tracePt t="52695" x="5022850" y="2863850"/>
          <p14:tracePt t="52712" x="5022850" y="2876550"/>
          <p14:tracePt t="52729" x="5022850" y="2889250"/>
          <p14:tracePt t="52746" x="5022850" y="2901950"/>
          <p14:tracePt t="52762" x="5022850" y="2921000"/>
          <p14:tracePt t="52778" x="5029200" y="2927350"/>
          <p14:tracePt t="53591" x="0" y="0"/>
        </p14:tracePtLst>
        <p14:tracePtLst>
          <p14:tracePt t="56595" x="7131050" y="2813050"/>
          <p14:tracePt t="56608" x="7124700" y="2813050"/>
          <p14:tracePt t="56624" x="7118350" y="2819400"/>
          <p14:tracePt t="56635" x="7112000" y="2825750"/>
          <p14:tracePt t="56644" x="7112000" y="2832100"/>
          <p14:tracePt t="56661" x="7112000" y="2857500"/>
          <p14:tracePt t="56678" x="7112000" y="2882900"/>
          <p14:tracePt t="56681" x="7112000" y="2895600"/>
          <p14:tracePt t="56695" x="7124700" y="2921000"/>
          <p14:tracePt t="56711" x="7143750" y="2933700"/>
          <p14:tracePt t="56727" x="7181850" y="2946400"/>
          <p14:tracePt t="56744" x="7213600" y="2959100"/>
          <p14:tracePt t="56761" x="7245350" y="2959100"/>
          <p14:tracePt t="56778" x="7277100" y="2959100"/>
          <p14:tracePt t="56794" x="7302500" y="2952750"/>
          <p14:tracePt t="56810" x="7321550" y="2946400"/>
          <p14:tracePt t="56827" x="7321550" y="2927350"/>
          <p14:tracePt t="56844" x="7327900" y="2914650"/>
          <p14:tracePt t="56861" x="7327900" y="2901950"/>
          <p14:tracePt t="56877" x="7327900" y="2889250"/>
          <p14:tracePt t="56880" x="7327900" y="2876550"/>
          <p14:tracePt t="56895" x="7327900" y="2863850"/>
          <p14:tracePt t="56911" x="7327900" y="2851150"/>
          <p14:tracePt t="56928" x="7327900" y="2844800"/>
          <p14:tracePt t="57071" x="0" y="0"/>
        </p14:tracePtLst>
        <p14:tracePtLst>
          <p14:tracePt t="57720" x="7785100" y="3009900"/>
          <p14:tracePt t="57784" x="7791450" y="3009900"/>
          <p14:tracePt t="57800" x="7797800" y="3009900"/>
          <p14:tracePt t="57808" x="7810500" y="3009900"/>
          <p14:tracePt t="57816" x="7816850" y="3009900"/>
          <p14:tracePt t="57827" x="7835900" y="3009900"/>
          <p14:tracePt t="57844" x="7874000" y="3009900"/>
          <p14:tracePt t="57860" x="7918450" y="3009900"/>
          <p14:tracePt t="57877" x="7943850" y="3009900"/>
          <p14:tracePt t="57879" x="7950200" y="3009900"/>
          <p14:tracePt t="57896" x="7956550" y="3009900"/>
          <p14:tracePt t="57912" x="7962900" y="3009900"/>
          <p14:tracePt t="57927" x="7975600" y="3009900"/>
          <p14:tracePt t="57943" x="7988300" y="3009900"/>
          <p14:tracePt t="57960" x="7994650" y="3009900"/>
          <p14:tracePt t="58089" x="7988300" y="3009900"/>
          <p14:tracePt t="58097" x="7969250" y="3009900"/>
          <p14:tracePt t="58111" x="7950200" y="3009900"/>
          <p14:tracePt t="58127" x="7905750" y="3009900"/>
          <p14:tracePt t="58144" x="7867650" y="3009900"/>
          <p14:tracePt t="58160" x="7835900" y="3009900"/>
          <p14:tracePt t="58177" x="7816850" y="3009900"/>
          <p14:tracePt t="58194" x="7810500" y="3009900"/>
          <p14:tracePt t="58223" x="7804150" y="3009900"/>
          <p14:tracePt t="58440" x="7810500" y="3009900"/>
          <p14:tracePt t="58448" x="7823200" y="3009900"/>
          <p14:tracePt t="58461" x="7848600" y="3009900"/>
          <p14:tracePt t="58477" x="7886700" y="3016250"/>
          <p14:tracePt t="58493" x="7912100" y="3016250"/>
          <p14:tracePt t="58496" x="7924800" y="3016250"/>
          <p14:tracePt t="58510" x="7937500" y="3016250"/>
          <p14:tracePt t="58698" x="7931150" y="3016250"/>
          <p14:tracePt t="58705" x="7924800" y="3016250"/>
          <p14:tracePt t="58713" x="7912100" y="3016250"/>
          <p14:tracePt t="58727" x="7893050" y="3016250"/>
          <p14:tracePt t="58744" x="7880350" y="3016250"/>
          <p14:tracePt t="58760" x="7867650" y="3016250"/>
          <p14:tracePt t="59007" x="0" y="0"/>
        </p14:tracePtLst>
        <p14:tracePtLst>
          <p14:tracePt t="59336" x="7759700" y="3016250"/>
          <p14:tracePt t="59425" x="7772400" y="3016250"/>
          <p14:tracePt t="59432" x="7785100" y="3016250"/>
          <p14:tracePt t="59443" x="7810500" y="3016250"/>
          <p14:tracePt t="59461" x="7867650" y="3016250"/>
          <p14:tracePt t="59477" x="7924800" y="3016250"/>
          <p14:tracePt t="59479" x="7937500" y="3016250"/>
          <p14:tracePt t="59494" x="7956550" y="3016250"/>
          <p14:tracePt t="59510" x="7969250" y="3016250"/>
          <p14:tracePt t="59689" x="7950200" y="3016250"/>
          <p14:tracePt t="59698" x="7918450" y="3016250"/>
          <p14:tracePt t="59711" x="7886700" y="3016250"/>
          <p14:tracePt t="59727" x="7854950" y="3016250"/>
          <p14:tracePt t="59743" x="7842250" y="3016250"/>
          <p14:tracePt t="59760" x="7835900" y="3016250"/>
          <p14:tracePt t="59776" x="0" y="0"/>
        </p14:tracePtLst>
        <p14:tracePtLst>
          <p14:tracePt t="60241" x="7810500" y="3016250"/>
          <p14:tracePt t="60345" x="7823200" y="3016250"/>
          <p14:tracePt t="60352" x="7848600" y="3016250"/>
          <p14:tracePt t="60360" x="7880350" y="3016250"/>
          <p14:tracePt t="60376" x="7937500" y="3016250"/>
          <p14:tracePt t="60392" x="7975600" y="3016250"/>
          <p14:tracePt t="60409" x="7988300" y="3016250"/>
          <p14:tracePt t="60576" x="7981950" y="3016250"/>
          <p14:tracePt t="60576" x="0" y="0"/>
        </p14:tracePtLst>
        <p14:tracePtLst>
          <p14:tracePt t="60816" x="7810500" y="3016250"/>
          <p14:tracePt t="60899" x="7823200" y="3016250"/>
          <p14:tracePt t="60909" x="7835900" y="3016250"/>
          <p14:tracePt t="60922" x="7854950" y="3016250"/>
          <p14:tracePt t="60933" x="7861300" y="3016250"/>
          <p14:tracePt t="60951" x="0" y="0"/>
        </p14:tracePtLst>
        <p14:tracePtLst>
          <p14:tracePt t="61458" x="6153150" y="2451100"/>
          <p14:tracePt t="61514" x="6153150" y="2470150"/>
          <p14:tracePt t="61527" x="6153150" y="2489200"/>
          <p14:tracePt t="61529" x="6153150" y="2508250"/>
          <p14:tracePt t="61543" x="6165850" y="2559050"/>
          <p14:tracePt t="61559" x="6197600" y="2603500"/>
          <p14:tracePt t="61575" x="6242050" y="2635250"/>
          <p14:tracePt t="61592" x="6286500" y="2654300"/>
          <p14:tracePt t="61609" x="6311900" y="2654300"/>
          <p14:tracePt t="61625" x="6350000" y="2654300"/>
          <p14:tracePt t="61642" x="6400800" y="2654300"/>
          <p14:tracePt t="61659" x="6438900" y="2635250"/>
          <p14:tracePt t="61675" x="6464300" y="2616200"/>
          <p14:tracePt t="61692" x="6483350" y="2590800"/>
          <p14:tracePt t="61709" x="6496050" y="2571750"/>
          <p14:tracePt t="61725" x="6496050" y="2559050"/>
          <p14:tracePt t="61727" x="6496050" y="2552700"/>
          <p14:tracePt t="61743" x="6489700" y="2533650"/>
          <p14:tracePt t="61759" x="6483350" y="2520950"/>
          <p14:tracePt t="61776" x="6457950" y="2514600"/>
          <p14:tracePt t="61793" x="6445250" y="2508250"/>
          <p14:tracePt t="61809" x="6419850" y="2508250"/>
          <p14:tracePt t="61826" x="6388100" y="2508250"/>
          <p14:tracePt t="61842" x="6343650" y="2508250"/>
          <p14:tracePt t="61859" x="6305550" y="2533650"/>
          <p14:tracePt t="61876" x="6292850" y="2552700"/>
          <p14:tracePt t="61892" x="6280150" y="2571750"/>
          <p14:tracePt t="61909" x="6280150" y="2584450"/>
          <p14:tracePt t="61926" x="6280150" y="2590800"/>
          <p14:tracePt t="61943" x="6292850" y="2609850"/>
          <p14:tracePt t="61959" x="6330950" y="2628900"/>
          <p14:tracePt t="61976" x="6375400" y="2641600"/>
          <p14:tracePt t="61993" x="6407150" y="2641600"/>
          <p14:tracePt t="62009" x="6419850" y="2641600"/>
          <p14:tracePt t="62026" x="6426200" y="2641600"/>
          <p14:tracePt t="62042" x="6426200" y="2622550"/>
          <p14:tracePt t="62059" x="6426200" y="2597150"/>
          <p14:tracePt t="62076" x="6413500" y="2578100"/>
          <p14:tracePt t="62092" x="6388100" y="2565400"/>
          <p14:tracePt t="62109" x="6356350" y="2552700"/>
          <p14:tracePt t="62112" x="6350000" y="2546350"/>
          <p14:tracePt t="62128" x="6343650" y="2546350"/>
          <p14:tracePt t="62143" x="6330950" y="2546350"/>
          <p14:tracePt t="62175" x="6330950" y="2590800"/>
          <p14:tracePt t="62192" x="6375400" y="2628900"/>
          <p14:tracePt t="62209" x="6438900" y="2654300"/>
          <p14:tracePt t="62226" x="6515100" y="2679700"/>
          <p14:tracePt t="62243" x="6565900" y="2686050"/>
          <p14:tracePt t="62259" x="6591300" y="2686050"/>
          <p14:tracePt t="62276" x="6604000" y="2673350"/>
          <p14:tracePt t="62293" x="6604000" y="2654300"/>
          <p14:tracePt t="62295" x="6604000" y="2635250"/>
          <p14:tracePt t="62309" x="6604000" y="2616200"/>
          <p14:tracePt t="62325" x="6578600" y="2571750"/>
          <p14:tracePt t="62342" x="6534150" y="2533650"/>
          <p14:tracePt t="62344" x="6508750" y="2508250"/>
          <p14:tracePt t="62359" x="6457950" y="2489200"/>
          <p14:tracePt t="62375" x="6432550" y="2482850"/>
          <p14:tracePt t="62392" x="6419850" y="2482850"/>
          <p14:tracePt t="62409" x="6413500" y="2482850"/>
          <p14:tracePt t="62426" x="6413500" y="2495550"/>
          <p14:tracePt t="62442" x="6413500" y="2514600"/>
          <p14:tracePt t="62459" x="6413500" y="2533650"/>
          <p14:tracePt t="62476" x="6438900" y="2546350"/>
          <p14:tracePt t="62492" x="6445250" y="2552700"/>
          <p14:tracePt t="62509" x="6457950" y="2552700"/>
          <p14:tracePt t="62560" x="6457950" y="2546350"/>
          <p14:tracePt t="62591" x="6457950" y="2540000"/>
          <p14:tracePt t="62751" x="0" y="0"/>
        </p14:tracePtLst>
        <p14:tracePtLst>
          <p14:tracePt t="63066" x="6045200" y="2432050"/>
          <p14:tracePt t="63073" x="6045200" y="2438400"/>
          <p14:tracePt t="63081" x="6045200" y="2451100"/>
          <p14:tracePt t="63092" x="6045200" y="2463800"/>
          <p14:tracePt t="63109" x="6045200" y="2495550"/>
          <p14:tracePt t="63125" x="6045200" y="2540000"/>
          <p14:tracePt t="63129" x="6051550" y="2552700"/>
          <p14:tracePt t="63142" x="6064250" y="2571750"/>
          <p14:tracePt t="63159" x="6134100" y="2616200"/>
          <p14:tracePt t="63175" x="6203950" y="2628900"/>
          <p14:tracePt t="63192" x="6292850" y="2628900"/>
          <p14:tracePt t="63209" x="6381750" y="2622550"/>
          <p14:tracePt t="63225" x="6432550" y="2597150"/>
          <p14:tracePt t="63243" x="6451600" y="2565400"/>
          <p14:tracePt t="63259" x="6451600" y="2540000"/>
          <p14:tracePt t="63276" x="6451600" y="2520950"/>
          <p14:tracePt t="63292" x="6451600" y="2495550"/>
          <p14:tracePt t="63296" x="6445250" y="2489200"/>
          <p14:tracePt t="63309" x="6438900" y="2482850"/>
          <p14:tracePt t="63325" x="6426200" y="2476500"/>
          <p14:tracePt t="63342" x="6419850" y="2476500"/>
          <p14:tracePt t="63359" x="6413500" y="2476500"/>
          <p14:tracePt t="63487" x="0" y="0"/>
        </p14:tracePtLst>
        <p14:tracePtLst>
          <p14:tracePt t="68826" x="4362450" y="3194050"/>
          <p14:tracePt t="68848" x="4362450" y="3206750"/>
          <p14:tracePt t="68857" x="4362450" y="3225800"/>
          <p14:tracePt t="68865" x="4368800" y="3238500"/>
          <p14:tracePt t="68873" x="4381500" y="3257550"/>
          <p14:tracePt t="68890" x="4425950" y="3295650"/>
          <p14:tracePt t="68906" x="4521200" y="3346450"/>
          <p14:tracePt t="68923" x="4622800" y="3378200"/>
          <p14:tracePt t="68940" x="4737100" y="3397250"/>
          <p14:tracePt t="68956" x="4826000" y="3397250"/>
          <p14:tracePt t="68973" x="4876800" y="3397250"/>
          <p14:tracePt t="68991" x="4902200" y="3371850"/>
          <p14:tracePt t="69007" x="4902200" y="3352800"/>
          <p14:tracePt t="69023" x="4902200" y="3321050"/>
          <p14:tracePt t="69040" x="4889500" y="3282950"/>
          <p14:tracePt t="69057" x="4864100" y="3257550"/>
          <p14:tracePt t="69073" x="4819650" y="3244850"/>
          <p14:tracePt t="69090" x="4768850" y="3232150"/>
          <p14:tracePt t="69107" x="4737100" y="3225800"/>
          <p14:tracePt t="69123" x="4718050" y="3225800"/>
          <p14:tracePt t="69140" x="4705350" y="3225800"/>
          <p14:tracePt t="69156" x="4699000" y="3225800"/>
          <p14:tracePt t="69173" x="4699000" y="3232150"/>
          <p14:tracePt t="69190" x="4699000" y="3244850"/>
          <p14:tracePt t="69193" x="4705350" y="3251200"/>
          <p14:tracePt t="69207" x="4724400" y="3263900"/>
          <p14:tracePt t="69223" x="4737100" y="3263900"/>
          <p14:tracePt t="69240" x="4768850" y="3263900"/>
          <p14:tracePt t="69256" x="4775200" y="3263900"/>
          <p14:tracePt t="69273" x="4781550" y="3263900"/>
          <p14:tracePt t="69290" x="4787900" y="3263900"/>
          <p14:tracePt t="69306" x="4787900" y="3257550"/>
          <p14:tracePt t="69535" x="0" y="0"/>
        </p14:tracePtLst>
        <p14:tracePtLst>
          <p14:tracePt t="69954" x="4457700" y="3124200"/>
          <p14:tracePt t="69969" x="4451350" y="3124200"/>
          <p14:tracePt t="69985" x="4451350" y="3130550"/>
          <p14:tracePt t="69994" x="4451350" y="3149600"/>
          <p14:tracePt t="70007" x="4451350" y="3187700"/>
          <p14:tracePt t="70023" x="4470400" y="3251200"/>
          <p14:tracePt t="70040" x="4514850" y="3295650"/>
          <p14:tracePt t="70057" x="4610100" y="3346450"/>
          <p14:tracePt t="70073" x="4730750" y="3384550"/>
          <p14:tracePt t="70090" x="4876800" y="3409950"/>
          <p14:tracePt t="70106" x="4972050" y="3416300"/>
          <p14:tracePt t="70123" x="5041900" y="3409950"/>
          <p14:tracePt t="70140" x="5067300" y="3384550"/>
          <p14:tracePt t="70156" x="5073650" y="3340100"/>
          <p14:tracePt t="70173" x="5073650" y="3302000"/>
          <p14:tracePt t="70175" x="5067300" y="3263900"/>
          <p14:tracePt t="70189" x="5060950" y="3251200"/>
          <p14:tracePt t="70193" x="5048250" y="3232150"/>
          <p14:tracePt t="70207" x="5010150" y="3194050"/>
          <p14:tracePt t="70223" x="4965700" y="3162300"/>
          <p14:tracePt t="70239" x="4914900" y="3136900"/>
          <p14:tracePt t="70256" x="4857750" y="3124200"/>
          <p14:tracePt t="70273" x="4813300" y="3124200"/>
          <p14:tracePt t="70290" x="4775200" y="3124200"/>
          <p14:tracePt t="70307" x="4743450" y="3136900"/>
          <p14:tracePt t="70323" x="4730750" y="3155950"/>
          <p14:tracePt t="70339" x="4730750" y="3175000"/>
          <p14:tracePt t="70356" x="4730750" y="3194050"/>
          <p14:tracePt t="70359" x="4730750" y="3200400"/>
          <p14:tracePt t="70373" x="4730750" y="3213100"/>
          <p14:tracePt t="70389" x="4762500" y="3238500"/>
          <p14:tracePt t="70392" x="4787900" y="3251200"/>
          <p14:tracePt t="70406" x="4819650" y="3257550"/>
          <p14:tracePt t="70423" x="4927600" y="3276600"/>
          <p14:tracePt t="70439" x="4959350" y="3276600"/>
          <p14:tracePt t="70456" x="4978400" y="3276600"/>
          <p14:tracePt t="70473" x="4991100" y="3270250"/>
          <p14:tracePt t="70490" x="4991100" y="3263900"/>
          <p14:tracePt t="70506" x="4991100" y="3244850"/>
          <p14:tracePt t="70523" x="4978400" y="3232150"/>
          <p14:tracePt t="70540" x="4959350" y="3232150"/>
          <p14:tracePt t="70556" x="4940300" y="3232150"/>
          <p14:tracePt t="70559" x="4933950" y="3232150"/>
          <p14:tracePt t="71103" x="0" y="0"/>
        </p14:tracePtLst>
        <p14:tracePtLst>
          <p14:tracePt t="73064" x="4648200" y="3136900"/>
          <p14:tracePt t="73103" x="4635500" y="3136900"/>
          <p14:tracePt t="73121" x="4629150" y="3155950"/>
          <p14:tracePt t="73128" x="4622800" y="3162300"/>
          <p14:tracePt t="73138" x="4622800" y="3168650"/>
          <p14:tracePt t="73155" x="4622800" y="3194050"/>
          <p14:tracePt t="73172" x="4622800" y="3225800"/>
          <p14:tracePt t="73188" x="4629150" y="3257550"/>
          <p14:tracePt t="73193" x="4635500" y="3270250"/>
          <p14:tracePt t="73205" x="4648200" y="3282950"/>
          <p14:tracePt t="73222" x="4673600" y="3302000"/>
          <p14:tracePt t="73239" x="4730750" y="3333750"/>
          <p14:tracePt t="73255" x="4781550" y="3352800"/>
          <p14:tracePt t="73272" x="4826000" y="3365500"/>
          <p14:tracePt t="73289" x="4883150" y="3365500"/>
          <p14:tracePt t="73305" x="4946650" y="3365500"/>
          <p14:tracePt t="73322" x="4997450" y="3365500"/>
          <p14:tracePt t="73339" x="5016500" y="3346450"/>
          <p14:tracePt t="73355" x="5022850" y="3333750"/>
          <p14:tracePt t="73372" x="5022850" y="3314700"/>
          <p14:tracePt t="73388" x="5022850" y="3282950"/>
          <p14:tracePt t="73391" x="5022850" y="3270250"/>
          <p14:tracePt t="73405" x="5010150" y="3251200"/>
          <p14:tracePt t="73422" x="4972050" y="3219450"/>
          <p14:tracePt t="73423" x="4953000" y="3206750"/>
          <p14:tracePt t="73439" x="4889500" y="3175000"/>
          <p14:tracePt t="73455" x="4819650" y="3149600"/>
          <p14:tracePt t="73472" x="4749800" y="3136900"/>
          <p14:tracePt t="73488" x="4718050" y="3136900"/>
          <p14:tracePt t="73505" x="4699000" y="3136900"/>
          <p14:tracePt t="73522" x="4692650" y="3136900"/>
          <p14:tracePt t="73539" x="4679950" y="3136900"/>
          <p14:tracePt t="73555" x="4667250" y="3143250"/>
          <p14:tracePt t="73572" x="4660900" y="3149600"/>
          <p14:tracePt t="73589" x="4660900" y="3181350"/>
          <p14:tracePt t="73591" x="4660900" y="3200400"/>
          <p14:tracePt t="73605" x="4660900" y="3219450"/>
          <p14:tracePt t="73621" x="4667250" y="3276600"/>
          <p14:tracePt t="73624" x="4679950" y="3302000"/>
          <p14:tracePt t="73639" x="4711700" y="3333750"/>
          <p14:tracePt t="73655" x="4749800" y="3365500"/>
          <p14:tracePt t="73671" x="4806950" y="3390900"/>
          <p14:tracePt t="73688" x="4876800" y="3409950"/>
          <p14:tracePt t="73705" x="4933950" y="3416300"/>
          <p14:tracePt t="73721" x="4997450" y="3416300"/>
          <p14:tracePt t="73738" x="5054600" y="3416300"/>
          <p14:tracePt t="73755" x="5092700" y="3390900"/>
          <p14:tracePt t="73772" x="5111750" y="3359150"/>
          <p14:tracePt t="73789" x="5118100" y="3333750"/>
          <p14:tracePt t="73792" x="5118100" y="3314700"/>
          <p14:tracePt t="73805" x="5118100" y="3289300"/>
          <p14:tracePt t="73823" x="5099050" y="3232150"/>
          <p14:tracePt t="73839" x="5080000" y="3213100"/>
          <p14:tracePt t="73855" x="5035550" y="3181350"/>
          <p14:tracePt t="73872" x="4984750" y="3168650"/>
          <p14:tracePt t="73888" x="4933950" y="3162300"/>
          <p14:tracePt t="73905" x="4870450" y="3162300"/>
          <p14:tracePt t="73922" x="4819650" y="3181350"/>
          <p14:tracePt t="73938" x="4781550" y="3200400"/>
          <p14:tracePt t="73955" x="4768850" y="3232150"/>
          <p14:tracePt t="73972" x="4762500" y="3244850"/>
          <p14:tracePt t="73988" x="4762500" y="3263900"/>
          <p14:tracePt t="74005" x="4762500" y="3282950"/>
          <p14:tracePt t="74021" x="4768850" y="3289300"/>
          <p14:tracePt t="74038" x="4806950" y="3302000"/>
          <p14:tracePt t="74055" x="4838700" y="3302000"/>
          <p14:tracePt t="74071" x="4876800" y="3295650"/>
          <p14:tracePt t="74088" x="4895850" y="3270250"/>
          <p14:tracePt t="74105" x="4902200" y="3251200"/>
          <p14:tracePt t="74121" x="4902200" y="3225800"/>
          <p14:tracePt t="74139" x="4902200" y="3200400"/>
          <p14:tracePt t="74155" x="4889500" y="3175000"/>
          <p14:tracePt t="74171" x="4857750" y="3162300"/>
          <p14:tracePt t="74188" x="4832350" y="3162300"/>
          <p14:tracePt t="74192" x="4813300" y="3162300"/>
          <p14:tracePt t="74205" x="4800600" y="3162300"/>
          <p14:tracePt t="74222" x="4749800" y="3162300"/>
          <p14:tracePt t="74239" x="4705350" y="3213100"/>
          <p14:tracePt t="74255" x="4699000" y="3225800"/>
          <p14:tracePt t="74272" x="4699000" y="3244850"/>
          <p14:tracePt t="74289" x="4699000" y="3251200"/>
          <p14:tracePt t="74305" x="4730750" y="3263900"/>
          <p14:tracePt t="74322" x="4756150" y="3263900"/>
          <p14:tracePt t="74338" x="4787900" y="3263900"/>
          <p14:tracePt t="74355" x="4826000" y="3263900"/>
          <p14:tracePt t="74372" x="4832350" y="3257550"/>
          <p14:tracePt t="74375" x="4838700" y="3251200"/>
          <p14:tracePt t="74388" x="4845050" y="3238500"/>
          <p14:tracePt t="74531" x="4845050" y="3244850"/>
          <p14:tracePt t="74569" x="4851400" y="3244850"/>
          <p14:tracePt t="74593" x="4857750" y="3244850"/>
          <p14:tracePt t="74936" x="0" y="0"/>
        </p14:tracePtLst>
        <p14:tracePtLst>
          <p14:tracePt t="75530" x="6089650" y="3727450"/>
          <p14:tracePt t="75626" x="6108700" y="3727450"/>
          <p14:tracePt t="75635" x="6140450" y="3727450"/>
          <p14:tracePt t="75644" x="6191250" y="3727450"/>
          <p14:tracePt t="75655" x="6381750" y="3727450"/>
          <p14:tracePt t="75671" x="6661150" y="3727450"/>
          <p14:tracePt t="75688" x="6965950" y="3727450"/>
          <p14:tracePt t="75704" x="7251700" y="3727450"/>
          <p14:tracePt t="75721" x="7448550" y="3727450"/>
          <p14:tracePt t="75738" x="7594600" y="3727450"/>
          <p14:tracePt t="75754" x="7670800" y="3727450"/>
          <p14:tracePt t="75771" x="7715250" y="3733800"/>
          <p14:tracePt t="75788" x="7727950" y="3733800"/>
          <p14:tracePt t="75805" x="7753350" y="3740150"/>
          <p14:tracePt t="75821" x="7759700" y="3740150"/>
          <p14:tracePt t="77271" x="0" y="0"/>
        </p14:tracePtLst>
        <p14:tracePtLst>
          <p14:tracePt t="88792" x="2660650" y="5403850"/>
          <p14:tracePt t="88815" x="2654300" y="5403850"/>
          <p14:tracePt t="88832" x="2654300" y="5410200"/>
          <p14:tracePt t="88840" x="2654300" y="5429250"/>
          <p14:tracePt t="88850" x="2654300" y="5448300"/>
          <p14:tracePt t="88867" x="2654300" y="5486400"/>
          <p14:tracePt t="88883" x="2673350" y="5530850"/>
          <p14:tracePt t="88900" x="2705100" y="5568950"/>
          <p14:tracePt t="88916" x="2774950" y="5613400"/>
          <p14:tracePt t="88919" x="2819400" y="5632450"/>
          <p14:tracePt t="88933" x="2876550" y="5651500"/>
          <p14:tracePt t="88935" x="2940050" y="5664200"/>
          <p14:tracePt t="88949" x="3028950" y="5683250"/>
          <p14:tracePt t="88967" x="3244850" y="5708650"/>
          <p14:tracePt t="88983" x="3327400" y="5708650"/>
          <p14:tracePt t="89000" x="3359150" y="5708650"/>
          <p14:tracePt t="89016" x="3365500" y="5708650"/>
          <p14:tracePt t="89159" x="0" y="0"/>
        </p14:tracePtLst>
        <p14:tracePtLst>
          <p14:tracePt t="89705" x="3575050" y="5638800"/>
          <p14:tracePt t="89889" x="0" y="0"/>
        </p14:tracePtLst>
        <p14:tracePtLst>
          <p14:tracePt t="90409" x="4419600" y="5613400"/>
          <p14:tracePt t="90559" x="0" y="0"/>
        </p14:tracePtLst>
        <p14:tracePtLst>
          <p14:tracePt t="93297" x="4857750" y="5594350"/>
          <p14:tracePt t="93448" x="0" y="0"/>
        </p14:tracePtLst>
        <p14:tracePtLst>
          <p14:tracePt t="95626" x="6057900" y="4292600"/>
          <p14:tracePt t="95636" x="6057900" y="4318000"/>
          <p14:tracePt t="95648" x="6051550" y="4368800"/>
          <p14:tracePt t="95665" x="6051550" y="4381500"/>
          <p14:tracePt t="95767" x="0" y="0"/>
        </p14:tracePtLst>
        <p14:tracePtLst>
          <p14:tracePt t="98481" x="2082800" y="4260850"/>
          <p14:tracePt t="98520" x="2076450" y="4260850"/>
          <p14:tracePt t="98530" x="2070100" y="4260850"/>
          <p14:tracePt t="98547" x="2070100" y="4273550"/>
          <p14:tracePt t="98564" x="2063750" y="4298950"/>
          <p14:tracePt t="98580" x="2063750" y="4311650"/>
          <p14:tracePt t="98583" x="2063750" y="4330700"/>
          <p14:tracePt t="98596" x="2063750" y="4343400"/>
          <p14:tracePt t="98613" x="2063750" y="4387850"/>
          <p14:tracePt t="98630" x="2076450" y="4419600"/>
          <p14:tracePt t="98632" x="2076450" y="4432300"/>
          <p14:tracePt t="98647" x="2089150" y="4457700"/>
          <p14:tracePt t="98663" x="2095500" y="4464050"/>
          <p14:tracePt t="98681" x="2101850" y="4470400"/>
          <p14:tracePt t="98697" x="2108200" y="4470400"/>
          <p14:tracePt t="98767" x="2114550" y="4470400"/>
          <p14:tracePt t="98783" x="2120900" y="4470400"/>
          <p14:tracePt t="98791" x="2133600" y="4470400"/>
          <p14:tracePt t="98799" x="2139950" y="4470400"/>
          <p14:tracePt t="98813" x="2146300" y="4464050"/>
          <p14:tracePt t="98829" x="2159000" y="4457700"/>
          <p14:tracePt t="98846" x="2171700" y="4445000"/>
          <p14:tracePt t="98863" x="2171700" y="4432300"/>
          <p14:tracePt t="98879" x="2178050" y="4425950"/>
          <p14:tracePt t="98896" x="2178050" y="4419600"/>
          <p14:tracePt t="98999" x="0" y="0"/>
        </p14:tracePtLst>
        <p14:tracePtLst>
          <p14:tracePt t="99826" x="5651500" y="4292600"/>
          <p14:tracePt t="99905" x="5651500" y="4286250"/>
          <p14:tracePt t="99922" x="5645150" y="4298950"/>
          <p14:tracePt t="99936" x="5645150" y="4311650"/>
          <p14:tracePt t="99946" x="5645150" y="4318000"/>
          <p14:tracePt t="99963" x="5645150" y="4343400"/>
          <p14:tracePt t="99980" x="5657850" y="4375150"/>
          <p14:tracePt t="99983" x="5670550" y="4387850"/>
          <p14:tracePt t="99996" x="5683250" y="4400550"/>
          <p14:tracePt t="100013" x="5715000" y="4413250"/>
          <p14:tracePt t="100015" x="5727700" y="4419600"/>
          <p14:tracePt t="100029" x="5746750" y="4425950"/>
          <p14:tracePt t="100047" x="5765800" y="4425950"/>
          <p14:tracePt t="100063" x="5772150" y="4425950"/>
          <p14:tracePt t="100079" x="5791200" y="4425950"/>
          <p14:tracePt t="100096" x="5797550" y="4406900"/>
          <p14:tracePt t="100112" x="5810250" y="4375150"/>
          <p14:tracePt t="100129" x="5816600" y="4337050"/>
          <p14:tracePt t="100146" x="5816600" y="4292600"/>
          <p14:tracePt t="100163" x="5803900" y="4254500"/>
          <p14:tracePt t="100179" x="5797550" y="4222750"/>
          <p14:tracePt t="100196" x="5784850" y="4210050"/>
          <p14:tracePt t="100212" x="5778500" y="4203700"/>
          <p14:tracePt t="100402" x="5772150" y="4203700"/>
          <p14:tracePt t="100412" x="5759450" y="4203700"/>
          <p14:tracePt t="100430" x="5753100" y="4210050"/>
          <p14:tracePt t="100433" x="5746750" y="4222750"/>
          <p14:tracePt t="100447" x="5727700" y="4248150"/>
          <p14:tracePt t="100463" x="5715000" y="4298950"/>
          <p14:tracePt t="100479" x="5702300" y="4368800"/>
          <p14:tracePt t="100496" x="5695950" y="4425950"/>
          <p14:tracePt t="100513" x="5695950" y="4476750"/>
          <p14:tracePt t="100529" x="5695950" y="4502150"/>
          <p14:tracePt t="100546" x="5695950" y="4514850"/>
          <p14:tracePt t="100562" x="5695950" y="4521200"/>
          <p14:tracePt t="100579" x="5695950" y="4527550"/>
          <p14:tracePt t="100600" x="5695950" y="4533900"/>
          <p14:tracePt t="100613" x="5695950" y="4540250"/>
          <p14:tracePt t="100632" x="5695950" y="4552950"/>
          <p14:tracePt t="100664" x="5702300" y="4559300"/>
          <p14:tracePt t="100679" x="0" y="0"/>
        </p14:tracePtLst>
        <p14:tracePtLst>
          <p14:tracePt t="101752" x="5683250" y="4972050"/>
          <p14:tracePt t="101824" x="5683250" y="4978400"/>
          <p14:tracePt t="101833" x="5683250" y="4991100"/>
          <p14:tracePt t="101846" x="5683250" y="5010150"/>
          <p14:tracePt t="101862" x="5683250" y="5035550"/>
          <p14:tracePt t="101879" x="5683250" y="5086350"/>
          <p14:tracePt t="101895" x="5683250" y="5124450"/>
          <p14:tracePt t="101912" x="5683250" y="5143500"/>
          <p14:tracePt t="101929" x="5670550" y="5181600"/>
          <p14:tracePt t="101945" x="5651500" y="5200650"/>
          <p14:tracePt t="101962" x="5619750" y="5219700"/>
          <p14:tracePt t="101979" x="5568950" y="5238750"/>
          <p14:tracePt t="101995" x="5467350" y="5251450"/>
          <p14:tracePt t="102012" x="5321300" y="5251450"/>
          <p14:tracePt t="102029" x="5086350" y="5251450"/>
          <p14:tracePt t="102032" x="4933950" y="5251450"/>
          <p14:tracePt t="102045" x="4743450" y="5251450"/>
          <p14:tracePt t="102062" x="4349750" y="5251450"/>
          <p14:tracePt t="102063" x="4178300" y="5251450"/>
          <p14:tracePt t="102079" x="3911600" y="5251450"/>
          <p14:tracePt t="102095" x="3721100" y="5251450"/>
          <p14:tracePt t="102112" x="3594100" y="5251450"/>
          <p14:tracePt t="102129" x="3486150" y="5251450"/>
          <p14:tracePt t="102145" x="3378200" y="5251450"/>
          <p14:tracePt t="102162" x="3244850" y="5251450"/>
          <p14:tracePt t="102179" x="3073400" y="5251450"/>
          <p14:tracePt t="102183" x="2978150" y="5232400"/>
          <p14:tracePt t="102196" x="2870200" y="5213350"/>
          <p14:tracePt t="102212" x="2667000" y="5181600"/>
          <p14:tracePt t="102229" x="2495550" y="5143500"/>
          <p14:tracePt t="102231" x="2419350" y="5130800"/>
          <p14:tracePt t="102245" x="2355850" y="5111750"/>
          <p14:tracePt t="102247" x="2298700" y="5105400"/>
          <p14:tracePt t="102262" x="2190750" y="5080000"/>
          <p14:tracePt t="102279" x="2076450" y="5054600"/>
          <p14:tracePt t="102295" x="1949450" y="5029200"/>
          <p14:tracePt t="102312" x="1841500" y="5016500"/>
          <p14:tracePt t="102328" x="1784350" y="5016500"/>
          <p14:tracePt t="102345" x="1758950" y="5016500"/>
          <p14:tracePt t="102362" x="1733550" y="5016500"/>
          <p14:tracePt t="102378" x="1714500" y="5016500"/>
          <p14:tracePt t="102395" x="1682750" y="5010150"/>
          <p14:tracePt t="102412" x="1657350" y="5003800"/>
          <p14:tracePt t="102428" x="1631950" y="4997450"/>
          <p14:tracePt t="102445" x="1625600" y="4997450"/>
          <p14:tracePt t="102462" x="1619250" y="4991100"/>
          <p14:tracePt t="102528" x="1612900" y="4991100"/>
          <p14:tracePt t="102544" x="1612900" y="4984750"/>
          <p14:tracePt t="102552" x="1612900" y="4978400"/>
          <p14:tracePt t="102562" x="1612900" y="4965700"/>
          <p14:tracePt t="102578" x="1612900" y="4921250"/>
          <p14:tracePt t="102595" x="1625600" y="4889500"/>
          <p14:tracePt t="102612" x="1644650" y="4851400"/>
          <p14:tracePt t="102628" x="1676400" y="4813300"/>
          <p14:tracePt t="102631" x="1695450" y="4794250"/>
          <p14:tracePt t="102645" x="1708150" y="4781550"/>
          <p14:tracePt t="102647" x="1727200" y="4768850"/>
          <p14:tracePt t="102663" x="1752600" y="4756150"/>
          <p14:tracePt t="102679" x="1758950" y="4749800"/>
          <p14:tracePt t="102696" x="1765300" y="4749800"/>
          <p14:tracePt t="102712" x="1771650" y="4743450"/>
          <p14:tracePt t="102728" x="1778000" y="4743450"/>
          <p14:tracePt t="102745" x="1784350" y="4743450"/>
          <p14:tracePt t="102767" x="1790700" y="4743450"/>
          <p14:tracePt t="102778" x="1797050" y="4743450"/>
          <p14:tracePt t="102795" x="1816100" y="4743450"/>
          <p14:tracePt t="102812" x="1847850" y="4743450"/>
          <p14:tracePt t="102828" x="1879600" y="4749800"/>
          <p14:tracePt t="102845" x="1911350" y="4762500"/>
          <p14:tracePt t="102848" x="1924050" y="4762500"/>
          <p14:tracePt t="102862" x="1930400" y="4768850"/>
          <p14:tracePt t="102879" x="1987550" y="4806950"/>
          <p14:tracePt t="102895" x="2006600" y="4819650"/>
          <p14:tracePt t="103008" x="2012950" y="4819650"/>
          <p14:tracePt t="103024" x="2012950" y="4826000"/>
          <p14:tracePt t="103032" x="2012950" y="4838700"/>
          <p14:tracePt t="103045" x="2012950" y="4845050"/>
          <p14:tracePt t="103061" x="2012950" y="4876800"/>
          <p14:tracePt t="103078" x="2012950" y="4927600"/>
          <p14:tracePt t="103095" x="2019300" y="4972050"/>
          <p14:tracePt t="103111" x="2025650" y="5003800"/>
          <p14:tracePt t="103128" x="2032000" y="5016500"/>
          <p14:tracePt t="103145" x="2032000" y="5029200"/>
          <p14:tracePt t="103200" x="2038350" y="5041900"/>
          <p14:tracePt t="103224" x="2044700" y="5048250"/>
          <p14:tracePt t="103240" x="2051050" y="5048250"/>
          <p14:tracePt t="103248" x="2063750" y="5048250"/>
          <p14:tracePt t="103255" x="2076450" y="5048250"/>
          <p14:tracePt t="103263" x="2101850" y="5054600"/>
          <p14:tracePt t="103278" x="2159000" y="5073650"/>
          <p14:tracePt t="103295" x="2247900" y="5080000"/>
          <p14:tracePt t="103311" x="2336800" y="5086350"/>
          <p14:tracePt t="103328" x="2482850" y="5086350"/>
          <p14:tracePt t="103345" x="2692400" y="5086350"/>
          <p14:tracePt t="103361" x="2971800" y="5086350"/>
          <p14:tracePt t="103378" x="3321050" y="5086350"/>
          <p14:tracePt t="103395" x="3644900" y="5086350"/>
          <p14:tracePt t="103411" x="3975100" y="5086350"/>
          <p14:tracePt t="103428" x="4254500" y="5086350"/>
          <p14:tracePt t="103431" x="4368800" y="5086350"/>
          <p14:tracePt t="103444" x="4464050" y="5086350"/>
          <p14:tracePt t="103462" x="4603750" y="5086350"/>
          <p14:tracePt t="103463" x="4654550" y="5086350"/>
          <p14:tracePt t="103478" x="4711700" y="5086350"/>
          <p14:tracePt t="103495" x="4762500" y="5086350"/>
          <p14:tracePt t="103511" x="4806950" y="5086350"/>
          <p14:tracePt t="103528" x="4851400" y="5086350"/>
          <p14:tracePt t="103545" x="4883150" y="5086350"/>
          <p14:tracePt t="103561" x="4895850" y="5086350"/>
          <p14:tracePt t="103578" x="4921250" y="5080000"/>
          <p14:tracePt t="103595" x="4959350" y="5073650"/>
          <p14:tracePt t="103611" x="5041900" y="5073650"/>
          <p14:tracePt t="103628" x="5200650" y="5073650"/>
          <p14:tracePt t="103645" x="5397500" y="5073650"/>
          <p14:tracePt t="103661" x="5581650" y="5073650"/>
          <p14:tracePt t="103663" x="5645150" y="5073650"/>
          <p14:tracePt t="103679" x="5695950" y="5073650"/>
          <p14:tracePt t="103695" x="5708650" y="5073650"/>
          <p14:tracePt t="103977" x="5715000" y="5067300"/>
          <p14:tracePt t="103977" x="0" y="0"/>
        </p14:tracePtLst>
        <p14:tracePtLst>
          <p14:tracePt t="104410" x="6038850" y="4603750"/>
          <p14:tracePt t="104425" x="6026150" y="4603750"/>
          <p14:tracePt t="104434" x="6019800" y="4603750"/>
          <p14:tracePt t="104445" x="6013450" y="4610100"/>
          <p14:tracePt t="104462" x="6000750" y="4622800"/>
          <p14:tracePt t="104464" x="6000750" y="4635500"/>
          <p14:tracePt t="104478" x="5994400" y="4641850"/>
          <p14:tracePt t="104495" x="5988050" y="4667250"/>
          <p14:tracePt t="104511" x="5988050" y="4692650"/>
          <p14:tracePt t="104528" x="5988050" y="4724400"/>
          <p14:tracePt t="104545" x="5994400" y="4743450"/>
          <p14:tracePt t="104561" x="6019800" y="4762500"/>
          <p14:tracePt t="104578" x="6038850" y="4775200"/>
          <p14:tracePt t="104594" x="6070600" y="4775200"/>
          <p14:tracePt t="104611" x="6102350" y="4775200"/>
          <p14:tracePt t="104628" x="6140450" y="4768850"/>
          <p14:tracePt t="104644" x="6153150" y="4749800"/>
          <p14:tracePt t="104647" x="6159500" y="4743450"/>
          <p14:tracePt t="104661" x="6165850" y="4730750"/>
          <p14:tracePt t="104679" x="6165850" y="4711700"/>
          <p14:tracePt t="104695" x="6165850" y="4699000"/>
          <p14:tracePt t="104711" x="6165850" y="4679950"/>
          <p14:tracePt t="104728" x="6159500" y="4679950"/>
          <p14:tracePt t="104744" x="6159500" y="4667250"/>
          <p14:tracePt t="104778" x="6153150" y="4660900"/>
          <p14:tracePt t="104911" x="0" y="0"/>
        </p14:tracePtLst>
        <p14:tracePtLst>
          <p14:tracePt t="108737" x="6457950" y="5626100"/>
          <p14:tracePt t="108832" x="6464300" y="5626100"/>
          <p14:tracePt t="108841" x="6483350" y="5626100"/>
          <p14:tracePt t="108850" x="6515100" y="5626100"/>
          <p14:tracePt t="108860" x="6572250" y="5626100"/>
          <p14:tracePt t="108876" x="6731000" y="5626100"/>
          <p14:tracePt t="108893" x="6896100" y="5626100"/>
          <p14:tracePt t="108895" x="6985000" y="5626100"/>
          <p14:tracePt t="108910" x="7067550" y="5626100"/>
          <p14:tracePt t="108927" x="7226300" y="5626100"/>
          <p14:tracePt t="108943" x="7258050" y="5626100"/>
          <p14:tracePt t="108960" x="7277100" y="5626100"/>
          <p14:tracePt t="109088" x="0" y="0"/>
        </p14:tracePtLst>
        <p14:tracePtLst>
          <p14:tracePt t="109401" x="7569200" y="5632450"/>
          <p14:tracePt t="109535" x="0" y="0"/>
        </p14:tracePtLst>
        <p14:tracePtLst>
          <p14:tracePt t="109929" x="7099300" y="5645150"/>
          <p14:tracePt t="109994" x="7099300" y="5651500"/>
          <p14:tracePt t="110003" x="7118350" y="5657850"/>
          <p14:tracePt t="110012" x="7143750" y="5664200"/>
          <p14:tracePt t="110027" x="7219950" y="5664200"/>
          <p14:tracePt t="110043" x="7359650" y="5664200"/>
          <p14:tracePt t="110059" x="7518400" y="5664200"/>
          <p14:tracePt t="110076" x="7620000" y="5664200"/>
          <p14:tracePt t="110079" x="7645400" y="5664200"/>
          <p14:tracePt t="110093" x="7664450" y="5664200"/>
          <p14:tracePt t="110109" x="7670800" y="5664200"/>
          <p14:tracePt t="110111" x="7677150" y="5664200"/>
          <p14:tracePt t="110223" x="0" y="0"/>
        </p14:tracePtLst>
        <p14:tracePtLst>
          <p14:tracePt t="110746" x="5962650" y="4133850"/>
          <p14:tracePt t="110778" x="5956300" y="4133850"/>
          <p14:tracePt t="110824" x="5956300" y="4152900"/>
          <p14:tracePt t="110832" x="5956300" y="4178300"/>
          <p14:tracePt t="110843" x="5956300" y="4191000"/>
          <p14:tracePt t="110859" x="5981700" y="4273550"/>
          <p14:tracePt t="110876" x="6026150" y="4356100"/>
          <p14:tracePt t="110892" x="6089650" y="4432300"/>
          <p14:tracePt t="110909" x="6153150" y="4489450"/>
          <p14:tracePt t="110925" x="6210300" y="4521200"/>
          <p14:tracePt t="110942" x="6248400" y="4540250"/>
          <p14:tracePt t="110959" x="6254750" y="4540250"/>
          <p14:tracePt t="110976" x="6267450" y="4540250"/>
          <p14:tracePt t="110992" x="6299200" y="4533900"/>
          <p14:tracePt t="111009" x="6318250" y="4508500"/>
          <p14:tracePt t="111026" x="6330950" y="4476750"/>
          <p14:tracePt t="111042" x="6337300" y="4438650"/>
          <p14:tracePt t="111059" x="6337300" y="4406900"/>
          <p14:tracePt t="111076" x="6337300" y="4387850"/>
          <p14:tracePt t="111092" x="6337300" y="4375150"/>
          <p14:tracePt t="111109" x="6337300" y="4368800"/>
          <p14:tracePt t="111135" x="6337300" y="4362450"/>
          <p14:tracePt t="111375" x="0" y="0"/>
        </p14:tracePtLst>
        <p14:tracePtLst>
          <p14:tracePt t="112049" x="7143750" y="4273550"/>
          <p14:tracePt t="112063" x="7137400" y="4273550"/>
          <p14:tracePt t="112072" x="7131050" y="4273550"/>
          <p14:tracePt t="112080" x="7124700" y="4273550"/>
          <p14:tracePt t="112104" x="7118350" y="4273550"/>
          <p14:tracePt t="112112" x="7112000" y="4273550"/>
          <p14:tracePt t="112136" x="7105650" y="4273550"/>
          <p14:tracePt t="112144" x="7099300" y="4273550"/>
          <p14:tracePt t="112160" x="7099300" y="4279900"/>
          <p14:tracePt t="112175" x="7092950" y="4298950"/>
          <p14:tracePt t="112192" x="7092950" y="4311650"/>
          <p14:tracePt t="112209" x="7092950" y="4324350"/>
          <p14:tracePt t="112225" x="7092950" y="4343400"/>
          <p14:tracePt t="112242" x="7105650" y="4368800"/>
          <p14:tracePt t="112259" x="7112000" y="4381500"/>
          <p14:tracePt t="112276" x="7143750" y="4400550"/>
          <p14:tracePt t="112292" x="7188200" y="4419600"/>
          <p14:tracePt t="112309" x="7232650" y="4432300"/>
          <p14:tracePt t="112311" x="7270750" y="4438650"/>
          <p14:tracePt t="112325" x="7302500" y="4445000"/>
          <p14:tracePt t="112342" x="7353300" y="4451350"/>
          <p14:tracePt t="112359" x="7378700" y="4451350"/>
          <p14:tracePt t="112375" x="7385050" y="4451350"/>
          <p14:tracePt t="112392" x="7397750" y="4451350"/>
          <p14:tracePt t="112408" x="7397750" y="4432300"/>
          <p14:tracePt t="112425" x="7397750" y="4413250"/>
          <p14:tracePt t="112442" x="7397750" y="4387850"/>
          <p14:tracePt t="112459" x="7397750" y="4356100"/>
          <p14:tracePt t="112476" x="7397750" y="4318000"/>
          <p14:tracePt t="112492" x="7385050" y="4286250"/>
          <p14:tracePt t="112495" x="7372350" y="4279900"/>
          <p14:tracePt t="112509" x="7366000" y="4267200"/>
          <p14:tracePt t="112511" x="7359650" y="4254500"/>
          <p14:tracePt t="112525" x="7353300" y="4241800"/>
          <p14:tracePt t="112543" x="7334250" y="4229100"/>
          <p14:tracePt t="112559" x="7321550" y="4222750"/>
          <p14:tracePt t="112575" x="7315200" y="4222750"/>
          <p14:tracePt t="112592" x="7302500" y="4222750"/>
          <p14:tracePt t="112609" x="7296150" y="4222750"/>
          <p14:tracePt t="112625" x="7283450" y="4222750"/>
          <p14:tracePt t="112642" x="7277100" y="4222750"/>
          <p14:tracePt t="112658" x="7264400" y="4222750"/>
          <p14:tracePt t="112675" x="7251700" y="4229100"/>
          <p14:tracePt t="112692" x="7245350" y="4235450"/>
          <p14:tracePt t="112709" x="7226300" y="4254500"/>
          <p14:tracePt t="112711" x="7213600" y="4267200"/>
          <p14:tracePt t="112725" x="7207250" y="4279900"/>
          <p14:tracePt t="112742" x="7200900" y="4311650"/>
          <p14:tracePt t="112759" x="7200900" y="4337050"/>
          <p14:tracePt t="112775" x="7200900" y="4362450"/>
          <p14:tracePt t="112792" x="7200900" y="4387850"/>
          <p14:tracePt t="112808" x="7207250" y="4413250"/>
          <p14:tracePt t="112825" x="7219950" y="4419600"/>
          <p14:tracePt t="112841" x="7239000" y="4432300"/>
          <p14:tracePt t="112858" x="7270750" y="4445000"/>
          <p14:tracePt t="112875" x="7308850" y="4445000"/>
          <p14:tracePt t="112891" x="7353300" y="4445000"/>
          <p14:tracePt t="112908" x="7404100" y="4445000"/>
          <p14:tracePt t="112925" x="7429500" y="4432300"/>
          <p14:tracePt t="112941" x="7448550" y="4413250"/>
          <p14:tracePt t="112943" x="7454900" y="4406900"/>
          <p14:tracePt t="112959" x="7467600" y="4375150"/>
          <p14:tracePt t="112975" x="7467600" y="4362450"/>
          <p14:tracePt t="112992" x="7467600" y="4343400"/>
          <p14:tracePt t="113008" x="7467600" y="4324350"/>
          <p14:tracePt t="113025" x="7448550" y="4298950"/>
          <p14:tracePt t="113042" x="7416800" y="4273550"/>
          <p14:tracePt t="113058" x="7385050" y="4267200"/>
          <p14:tracePt t="113075" x="7346950" y="4248150"/>
          <p14:tracePt t="113091" x="7315200" y="4235450"/>
          <p14:tracePt t="113108" x="7302500" y="4229100"/>
          <p14:tracePt t="113125" x="7289800" y="4229100"/>
          <p14:tracePt t="113141" x="7283450" y="4229100"/>
          <p14:tracePt t="113159" x="7264400" y="4229100"/>
          <p14:tracePt t="113175" x="7232650" y="4229100"/>
          <p14:tracePt t="113192" x="7213600" y="4241800"/>
          <p14:tracePt t="113208" x="7194550" y="4254500"/>
          <p14:tracePt t="113225" x="7188200" y="4279900"/>
          <p14:tracePt t="113242" x="7175500" y="4305300"/>
          <p14:tracePt t="113258" x="7175500" y="4324350"/>
          <p14:tracePt t="113275" x="7175500" y="4356100"/>
          <p14:tracePt t="113292" x="7175500" y="4387850"/>
          <p14:tracePt t="113309" x="7181850" y="4425950"/>
          <p14:tracePt t="113312" x="7194550" y="4445000"/>
          <p14:tracePt t="113325" x="7200900" y="4464050"/>
          <p14:tracePt t="113341" x="7232650" y="4489450"/>
          <p14:tracePt t="113359" x="7283450" y="4502150"/>
          <p14:tracePt t="113375" x="7321550" y="4502150"/>
          <p14:tracePt t="113391" x="7359650" y="4502150"/>
          <p14:tracePt t="113408" x="7385050" y="4483100"/>
          <p14:tracePt t="113425" x="7397750" y="4445000"/>
          <p14:tracePt t="113441" x="7410450" y="4400550"/>
          <p14:tracePt t="113458" x="7410450" y="4349750"/>
          <p14:tracePt t="113475" x="7397750" y="4286250"/>
          <p14:tracePt t="113491" x="7359650" y="4229100"/>
          <p14:tracePt t="113508" x="7289800" y="4171950"/>
          <p14:tracePt t="113525" x="7169150" y="4121150"/>
          <p14:tracePt t="113541" x="7035800" y="4089400"/>
          <p14:tracePt t="113543" x="6978650" y="4076700"/>
          <p14:tracePt t="113558" x="6959600" y="4076700"/>
          <p14:tracePt t="113575" x="6896100" y="4076700"/>
          <p14:tracePt t="113592" x="6883400" y="4076700"/>
          <p14:tracePt t="113608" x="6877050" y="4089400"/>
          <p14:tracePt t="113625" x="6870700" y="4095750"/>
          <p14:tracePt t="113641" x="6864350" y="4108450"/>
          <p14:tracePt t="113658" x="6864350" y="4133850"/>
          <p14:tracePt t="113675" x="6864350" y="4165600"/>
          <p14:tracePt t="113691" x="6870700" y="4216400"/>
          <p14:tracePt t="113708" x="6889750" y="4267200"/>
          <p14:tracePt t="113725" x="6927850" y="4337050"/>
          <p14:tracePt t="113728" x="6959600" y="4375150"/>
          <p14:tracePt t="113743" x="7029450" y="4445000"/>
          <p14:tracePt t="113759" x="7112000" y="4508500"/>
          <p14:tracePt t="113775" x="7188200" y="4540250"/>
          <p14:tracePt t="113792" x="7251700" y="4559300"/>
          <p14:tracePt t="113808" x="7296150" y="4559300"/>
          <p14:tracePt t="113825" x="7353300" y="4546600"/>
          <p14:tracePt t="113842" x="7391400" y="4527550"/>
          <p14:tracePt t="113858" x="7416800" y="4495800"/>
          <p14:tracePt t="113874" x="7429500" y="4451350"/>
          <p14:tracePt t="113891" x="7435850" y="4419600"/>
          <p14:tracePt t="113908" x="7435850" y="4381500"/>
          <p14:tracePt t="113925" x="7435850" y="4349750"/>
          <p14:tracePt t="113927" x="7429500" y="4343400"/>
          <p14:tracePt t="113941" x="7423150" y="4330700"/>
          <p14:tracePt t="113943" x="7423150" y="4324350"/>
          <p14:tracePt t="113958" x="7410450" y="4318000"/>
          <p14:tracePt t="113960" x="7391400" y="4311650"/>
          <p14:tracePt t="113975" x="7359650" y="4305300"/>
          <p14:tracePt t="113991" x="7334250" y="4305300"/>
          <p14:tracePt t="114008" x="7308850" y="4305300"/>
          <p14:tracePt t="114025" x="7283450" y="4305300"/>
          <p14:tracePt t="114041" x="7277100" y="4318000"/>
          <p14:tracePt t="114058" x="7270750" y="4330700"/>
          <p14:tracePt t="114075" x="7270750" y="4343400"/>
          <p14:tracePt t="114091" x="7270750" y="4362450"/>
          <p14:tracePt t="114108" x="7277100" y="4375150"/>
          <p14:tracePt t="114124" x="7289800" y="4394200"/>
          <p14:tracePt t="114141" x="7315200" y="4413250"/>
          <p14:tracePt t="114158" x="7353300" y="4425950"/>
          <p14:tracePt t="114160" x="7359650" y="4425950"/>
          <p14:tracePt t="114174" x="7378700" y="4425950"/>
          <p14:tracePt t="114191" x="7385050" y="4425950"/>
          <p14:tracePt t="114208" x="7391400" y="4425950"/>
          <p14:tracePt t="114225" x="7391400" y="4406900"/>
          <p14:tracePt t="114241" x="7391400" y="4381500"/>
          <p14:tracePt t="114258" x="7366000" y="4362450"/>
          <p14:tracePt t="114275" x="7334250" y="4349750"/>
          <p14:tracePt t="114291" x="7302500" y="4343400"/>
          <p14:tracePt t="114308" x="7283450" y="4343400"/>
          <p14:tracePt t="114324" x="7258050" y="4343400"/>
          <p14:tracePt t="114341" x="7251700" y="4356100"/>
          <p14:tracePt t="114358" x="7239000" y="4368800"/>
          <p14:tracePt t="114359" x="7239000" y="4375150"/>
          <p14:tracePt t="114375" x="7239000" y="4394200"/>
          <p14:tracePt t="114391" x="7239000" y="4413250"/>
          <p14:tracePt t="114408" x="7245350" y="4419600"/>
          <p14:tracePt t="114424" x="7270750" y="4432300"/>
          <p14:tracePt t="114441" x="7296150" y="4432300"/>
          <p14:tracePt t="114458" x="7321550" y="4432300"/>
          <p14:tracePt t="114475" x="7353300" y="4425950"/>
          <p14:tracePt t="114491" x="7359650" y="4419600"/>
          <p14:tracePt t="114508" x="7359650" y="4413250"/>
          <p14:tracePt t="114525" x="7359650" y="4406900"/>
          <p14:tracePt t="114541" x="7359650" y="4400550"/>
          <p14:tracePt t="114558" x="7359650" y="4394200"/>
          <p14:tracePt t="114591" x="7366000" y="4387850"/>
          <p14:tracePt t="114783" x="0" y="0"/>
        </p14:tracePtLst>
        <p14:tracePtLst>
          <p14:tracePt t="115416" x="6038850" y="4692650"/>
          <p14:tracePt t="115456" x="6032500" y="4692650"/>
          <p14:tracePt t="115464" x="6032500" y="4699000"/>
          <p14:tracePt t="115474" x="6026150" y="4711700"/>
          <p14:tracePt t="115491" x="6019800" y="4749800"/>
          <p14:tracePt t="115508" x="6019800" y="4794250"/>
          <p14:tracePt t="115511" x="6019800" y="4826000"/>
          <p14:tracePt t="115524" x="6013450" y="4870450"/>
          <p14:tracePt t="115541" x="6013450" y="4914900"/>
          <p14:tracePt t="115543" x="6013450" y="4940300"/>
          <p14:tracePt t="115557" x="6013450" y="4965700"/>
          <p14:tracePt t="115560" x="6013450" y="4984750"/>
          <p14:tracePt t="115575" x="6019800" y="5022850"/>
          <p14:tracePt t="115591" x="6032500" y="5048250"/>
          <p14:tracePt t="115607" x="6045200" y="5067300"/>
          <p14:tracePt t="115624" x="6057900" y="5092700"/>
          <p14:tracePt t="115641" x="6083300" y="5111750"/>
          <p14:tracePt t="115657" x="6121400" y="5137150"/>
          <p14:tracePt t="115674" x="6184900" y="5156200"/>
          <p14:tracePt t="115691" x="6292850" y="5181600"/>
          <p14:tracePt t="115707" x="6464300" y="5213350"/>
          <p14:tracePt t="115724" x="6667500" y="5251450"/>
          <p14:tracePt t="115741" x="6883400" y="5276850"/>
          <p14:tracePt t="115744" x="6965950" y="5276850"/>
          <p14:tracePt t="115758" x="7042150" y="5276850"/>
          <p14:tracePt t="115774" x="7124700" y="5276850"/>
          <p14:tracePt t="115791" x="7162800" y="5276850"/>
          <p14:tracePt t="115807" x="7175500" y="5276850"/>
          <p14:tracePt t="115824" x="7194550" y="5270500"/>
          <p14:tracePt t="115840" x="7207250" y="5270500"/>
          <p14:tracePt t="115857" x="7219950" y="5264150"/>
          <p14:tracePt t="115874" x="7232650" y="5257800"/>
          <p14:tracePt t="115891" x="7245350" y="5245100"/>
          <p14:tracePt t="115907" x="7270750" y="5226050"/>
          <p14:tracePt t="115924" x="7283450" y="5207000"/>
          <p14:tracePt t="115941" x="7302500" y="5168900"/>
          <p14:tracePt t="115944" x="7308850" y="5149850"/>
          <p14:tracePt t="115957" x="7315200" y="5137150"/>
          <p14:tracePt t="115974" x="7327900" y="5080000"/>
          <p14:tracePt t="115991" x="7327900" y="5041900"/>
          <p14:tracePt t="116007" x="7327900" y="5003800"/>
          <p14:tracePt t="116025" x="7327900" y="4959350"/>
          <p14:tracePt t="116041" x="7321550" y="4908550"/>
          <p14:tracePt t="116058" x="7315200" y="4876800"/>
          <p14:tracePt t="116074" x="7308850" y="4851400"/>
          <p14:tracePt t="116091" x="7296150" y="4826000"/>
          <p14:tracePt t="116107" x="7289800" y="4806950"/>
          <p14:tracePt t="116124" x="7283450" y="4794250"/>
          <p14:tracePt t="116141" x="7283450" y="4787900"/>
          <p14:tracePt t="116157" x="7277100" y="4787900"/>
          <p14:tracePt t="116174" x="7277100" y="4781550"/>
          <p14:tracePt t="116191" x="7264400" y="4762500"/>
          <p14:tracePt t="116208" x="7264400" y="4756150"/>
          <p14:tracePt t="116224" x="7264400" y="4749800"/>
          <p14:tracePt t="116241" x="7258050" y="4749800"/>
          <p14:tracePt t="116279" x="7251700" y="4743450"/>
          <p14:tracePt t="116631" x="0" y="0"/>
        </p14:tracePtLst>
        <p14:tracePtLst>
          <p14:tracePt t="117427" x="6045200" y="4876800"/>
          <p14:tracePt t="117442" x="6045200" y="4889500"/>
          <p14:tracePt t="117452" x="6045200" y="4902200"/>
          <p14:tracePt t="117472" x="6045200" y="4908550"/>
          <p14:tracePt t="117480" x="6045200" y="4921250"/>
          <p14:tracePt t="117490" x="6051550" y="4921250"/>
          <p14:tracePt t="117507" x="6051550" y="4927600"/>
          <p14:tracePt t="117524" x="6057900" y="4946650"/>
          <p14:tracePt t="117540" x="6064250" y="4972050"/>
          <p14:tracePt t="117557" x="6089650" y="4997450"/>
          <p14:tracePt t="117559" x="6108700" y="5010150"/>
          <p14:tracePt t="117574" x="6127750" y="5022850"/>
          <p14:tracePt t="117590" x="6184900" y="5054600"/>
          <p14:tracePt t="117607" x="6394450" y="5105400"/>
          <p14:tracePt t="117624" x="6597650" y="5124450"/>
          <p14:tracePt t="117640" x="6794500" y="5124450"/>
          <p14:tracePt t="117657" x="6946900" y="5124450"/>
          <p14:tracePt t="117673" x="7042150" y="5124450"/>
          <p14:tracePt t="117690" x="7080250" y="5124450"/>
          <p14:tracePt t="117707" x="7105650" y="5124450"/>
          <p14:tracePt t="117723" x="7137400" y="5118100"/>
          <p14:tracePt t="117740" x="7143750" y="5105400"/>
          <p14:tracePt t="117757" x="7156450" y="5099050"/>
          <p14:tracePt t="117759" x="7156450" y="5092700"/>
          <p14:tracePt t="117776" x="7156450" y="5086350"/>
          <p14:tracePt t="117791" x="7162800" y="5067300"/>
          <p14:tracePt t="117807" x="7169150" y="5054600"/>
          <p14:tracePt t="117823" x="7175500" y="5041900"/>
          <p14:tracePt t="117840" x="7181850" y="5010150"/>
          <p14:tracePt t="117857" x="7188200" y="4991100"/>
          <p14:tracePt t="117873" x="7188200" y="4978400"/>
          <p14:tracePt t="117890" x="7194550" y="4965700"/>
          <p14:tracePt t="117907" x="7194550" y="4959350"/>
          <p14:tracePt t="117923" x="7194550" y="4953000"/>
          <p14:tracePt t="117940" x="7194550" y="4946650"/>
          <p14:tracePt t="118032" x="7194550" y="4940300"/>
          <p14:tracePt t="118215" x="0" y="0"/>
        </p14:tracePtLst>
        <p14:tracePtLst>
          <p14:tracePt t="118715" x="6108700" y="4806950"/>
          <p14:tracePt t="118746" x="6102350" y="4806950"/>
          <p14:tracePt t="118762" x="6102350" y="4813300"/>
          <p14:tracePt t="118778" x="6102350" y="4826000"/>
          <p14:tracePt t="118786" x="6096000" y="4845050"/>
          <p14:tracePt t="118801" x="6096000" y="4857750"/>
          <p14:tracePt t="118808" x="6089650" y="4883150"/>
          <p14:tracePt t="118823" x="6089650" y="4908550"/>
          <p14:tracePt t="118840" x="6089650" y="4940300"/>
          <p14:tracePt t="118856" x="6089650" y="4978400"/>
          <p14:tracePt t="118873" x="6108700" y="5010150"/>
          <p14:tracePt t="118890" x="6134100" y="5048250"/>
          <p14:tracePt t="118906" x="6197600" y="5092700"/>
          <p14:tracePt t="118923" x="6330950" y="5143500"/>
          <p14:tracePt t="118940" x="6534150" y="5187950"/>
          <p14:tracePt t="118956" x="6826250" y="5207000"/>
          <p14:tracePt t="118960" x="6959600" y="5207000"/>
          <p14:tracePt t="118973" x="7112000" y="5200650"/>
          <p14:tracePt t="118990" x="7277100" y="5181600"/>
          <p14:tracePt t="118992" x="7308850" y="5168900"/>
          <p14:tracePt t="119007" x="7346950" y="5149850"/>
          <p14:tracePt t="119023" x="7366000" y="5137150"/>
          <p14:tracePt t="119040" x="7372350" y="5111750"/>
          <p14:tracePt t="119056" x="7385050" y="5099050"/>
          <p14:tracePt t="119073" x="7391400" y="5080000"/>
          <p14:tracePt t="119090" x="7404100" y="5067300"/>
          <p14:tracePt t="119106" x="7404100" y="5060950"/>
          <p14:tracePt t="119123" x="7404100" y="5048250"/>
          <p14:tracePt t="119139" x="7404100" y="5035550"/>
          <p14:tracePt t="119156" x="7404100" y="5029200"/>
          <p14:tracePt t="119173" x="7404100" y="5016500"/>
          <p14:tracePt t="119190" x="7404100" y="5003800"/>
          <p14:tracePt t="119194" x="7404100" y="4997450"/>
          <p14:tracePt t="119320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0012" y="1825015"/>
            <a:ext cx="11381688" cy="40472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将字符串转换成小写形式，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将字符串转换成大写形式，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trim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删除两端的空格，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字符替换，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07"/>
    </mc:Choice>
    <mc:Fallback xmlns="">
      <p:transition spd="slow" advTm="37107"/>
    </mc:Fallback>
  </mc:AlternateContent>
  <p:extLst>
    <p:ext uri="{3A86A75C-4F4B-4683-9AE1-C65F6400EC91}">
      <p14:laserTraceLst xmlns:p14="http://schemas.microsoft.com/office/powerpoint/2010/main">
        <p14:tracePtLst>
          <p14:tracePt t="8634" x="1238250" y="2247900"/>
          <p14:tracePt t="8726" x="1301750" y="2247900"/>
          <p14:tracePt t="8736" x="1403350" y="2247900"/>
          <p14:tracePt t="8753" x="1574800" y="2247900"/>
          <p14:tracePt t="8770" x="1797050" y="2247900"/>
          <p14:tracePt t="8787" x="2038350" y="2247900"/>
          <p14:tracePt t="8803" x="2260600" y="2247900"/>
          <p14:tracePt t="8820" x="2425700" y="2247900"/>
          <p14:tracePt t="8837" x="2527300" y="2247900"/>
          <p14:tracePt t="8854" x="2565400" y="2247900"/>
          <p14:tracePt t="8856" x="2578100" y="2247900"/>
          <p14:tracePt t="9175" x="0" y="0"/>
        </p14:tracePtLst>
        <p14:tracePtLst>
          <p14:tracePt t="10529" x="3105150" y="2228850"/>
          <p14:tracePt t="10585" x="3105150" y="2235200"/>
          <p14:tracePt t="10600" x="3117850" y="2241550"/>
          <p14:tracePt t="10609" x="3130550" y="2241550"/>
          <p14:tracePt t="10620" x="3162300" y="2247900"/>
          <p14:tracePt t="10636" x="3244850" y="2260600"/>
          <p14:tracePt t="10653" x="3352800" y="2286000"/>
          <p14:tracePt t="10655" x="3416300" y="2298700"/>
          <p14:tracePt t="10669" x="3492500" y="2311400"/>
          <p14:tracePt t="10686" x="3644900" y="2317750"/>
          <p14:tracePt t="10688" x="3708400" y="2317750"/>
          <p14:tracePt t="10703" x="3841750" y="2317750"/>
          <p14:tracePt t="10719" x="3981450" y="2317750"/>
          <p14:tracePt t="10736" x="4121150" y="2336800"/>
          <p14:tracePt t="10753" x="4248150" y="2349500"/>
          <p14:tracePt t="10769" x="4381500" y="2368550"/>
          <p14:tracePt t="10786" x="4470400" y="2374900"/>
          <p14:tracePt t="10802" x="4546600" y="2381250"/>
          <p14:tracePt t="10819" x="4591050" y="2381250"/>
          <p14:tracePt t="10836" x="4641850" y="2381250"/>
          <p14:tracePt t="10853" x="4679950" y="2381250"/>
          <p14:tracePt t="10870" x="4724400" y="2381250"/>
          <p14:tracePt t="10872" x="4737100" y="2381250"/>
          <p14:tracePt t="10887" x="4775200" y="2381250"/>
          <p14:tracePt t="10904" x="4806950" y="2381250"/>
          <p14:tracePt t="10920" x="4826000" y="2381250"/>
          <p14:tracePt t="10937" x="4845050" y="2381250"/>
          <p14:tracePt t="10953" x="4876800" y="2381250"/>
          <p14:tracePt t="10970" x="4902200" y="2381250"/>
          <p14:tracePt t="10986" x="4927600" y="2381250"/>
          <p14:tracePt t="11003" x="4953000" y="2381250"/>
          <p14:tracePt t="11020" x="4978400" y="2381250"/>
          <p14:tracePt t="11036" x="4991100" y="2381250"/>
          <p14:tracePt t="11053" x="5003800" y="2381250"/>
          <p14:tracePt t="11055" x="5010150" y="2381250"/>
          <p14:tracePt t="11081" x="5016500" y="2381250"/>
          <p14:tracePt t="11128" x="5022850" y="2381250"/>
          <p14:tracePt t="11145" x="5029200" y="2381250"/>
          <p14:tracePt t="11161" x="5035550" y="2381250"/>
          <p14:tracePt t="11176" x="5041900" y="2381250"/>
          <p14:tracePt t="11186" x="5048250" y="2381250"/>
          <p14:tracePt t="11202" x="5060950" y="2381250"/>
          <p14:tracePt t="11208" x="5067300" y="2381250"/>
          <p14:tracePt t="11220" x="5086350" y="2381250"/>
          <p14:tracePt t="11237" x="5118100" y="2381250"/>
          <p14:tracePt t="11253" x="5168900" y="2381250"/>
          <p14:tracePt t="11256" x="5194300" y="2381250"/>
          <p14:tracePt t="11270" x="5213350" y="2381250"/>
          <p14:tracePt t="11286" x="5264150" y="2381250"/>
          <p14:tracePt t="11303" x="5321300" y="2381250"/>
          <p14:tracePt t="11319" x="5340350" y="2381250"/>
          <p14:tracePt t="11336" x="5353050" y="2381250"/>
          <p14:tracePt t="11353" x="5359400" y="2381250"/>
          <p14:tracePt t="11370" x="5365750" y="2381250"/>
          <p14:tracePt t="11387" x="5372100" y="2381250"/>
          <p14:tracePt t="11403" x="5378450" y="2381250"/>
          <p14:tracePt t="11420" x="5384800" y="2381250"/>
          <p14:tracePt t="11906" x="5391150" y="2381250"/>
          <p14:tracePt t="11914" x="5397500" y="2381250"/>
          <p14:tracePt t="11922" x="5403850" y="2381250"/>
          <p14:tracePt t="11938" x="5435600" y="2381250"/>
          <p14:tracePt t="11953" x="5492750" y="2381250"/>
          <p14:tracePt t="11970" x="5562600" y="2381250"/>
          <p14:tracePt t="11986" x="5613400" y="2381250"/>
          <p14:tracePt t="12003" x="5657850" y="2381250"/>
          <p14:tracePt t="12019" x="5683250" y="2381250"/>
          <p14:tracePt t="12036" x="5695950" y="2381250"/>
          <p14:tracePt t="12544" x="0" y="0"/>
        </p14:tracePtLst>
        <p14:tracePtLst>
          <p14:tracePt t="13423" x="6369050" y="2362200"/>
          <p14:tracePt t="13496" x="6375400" y="2362200"/>
          <p14:tracePt t="13505" x="6400800" y="2362200"/>
          <p14:tracePt t="13513" x="6438900" y="2362200"/>
          <p14:tracePt t="13522" x="6483350" y="2368550"/>
          <p14:tracePt t="13536" x="6623050" y="2400300"/>
          <p14:tracePt t="13552" x="6807200" y="2438400"/>
          <p14:tracePt t="13569" x="7010400" y="2470150"/>
          <p14:tracePt t="13586" x="7194550" y="2508250"/>
          <p14:tracePt t="13603" x="7385050" y="2520950"/>
          <p14:tracePt t="13620" x="7543800" y="2520950"/>
          <p14:tracePt t="13625" x="7626350" y="2520950"/>
          <p14:tracePt t="13637" x="7708900" y="2520950"/>
          <p14:tracePt t="13653" x="7848600" y="2520950"/>
          <p14:tracePt t="13670" x="7975600" y="2520950"/>
          <p14:tracePt t="13673" x="8020050" y="2520950"/>
          <p14:tracePt t="13686" x="8051800" y="2520950"/>
          <p14:tracePt t="13703" x="8083550" y="2520950"/>
          <p14:tracePt t="13720" x="8102600" y="2508250"/>
          <p14:tracePt t="13736" x="8102600" y="2489200"/>
          <p14:tracePt t="13752" x="8102600" y="2438400"/>
          <p14:tracePt t="13769" x="8083550" y="2381250"/>
          <p14:tracePt t="13786" x="8039100" y="2305050"/>
          <p14:tracePt t="13802" x="7988300" y="2241550"/>
          <p14:tracePt t="13819" x="7912100" y="2171700"/>
          <p14:tracePt t="13835" x="7804150" y="2108200"/>
          <p14:tracePt t="13852" x="7689850" y="2038350"/>
          <p14:tracePt t="13869" x="7575550" y="1993900"/>
          <p14:tracePt t="13885" x="7473950" y="1962150"/>
          <p14:tracePt t="13888" x="7429500" y="1955800"/>
          <p14:tracePt t="13903" x="7366000" y="1943100"/>
          <p14:tracePt t="13919" x="7302500" y="1943100"/>
          <p14:tracePt t="13936" x="7232650" y="1943100"/>
          <p14:tracePt t="13952" x="7169150" y="1943100"/>
          <p14:tracePt t="13969" x="7112000" y="1968500"/>
          <p14:tracePt t="13985" x="7035800" y="1993900"/>
          <p14:tracePt t="14002" x="6972300" y="2038350"/>
          <p14:tracePt t="14018" x="6915150" y="2076450"/>
          <p14:tracePt t="14035" x="6870700" y="2114550"/>
          <p14:tracePt t="14052" x="6858000" y="2139950"/>
          <p14:tracePt t="14068" x="6845300" y="2159000"/>
          <p14:tracePt t="14085" x="6838950" y="2178050"/>
          <p14:tracePt t="14102" x="6838950" y="2209800"/>
          <p14:tracePt t="14104" x="6845300" y="2222500"/>
          <p14:tracePt t="14119" x="6870700" y="2247900"/>
          <p14:tracePt t="14135" x="6934200" y="2273300"/>
          <p14:tracePt t="14152" x="7023100" y="2286000"/>
          <p14:tracePt t="14169" x="7118350" y="2292350"/>
          <p14:tracePt t="14185" x="7219950" y="2292350"/>
          <p14:tracePt t="14202" x="7277100" y="2286000"/>
          <p14:tracePt t="14218" x="7296150" y="2273300"/>
          <p14:tracePt t="14235" x="7315200" y="2254250"/>
          <p14:tracePt t="14252" x="7315200" y="2241550"/>
          <p14:tracePt t="14268" x="7315200" y="2222500"/>
          <p14:tracePt t="14285" x="7302500" y="2184400"/>
          <p14:tracePt t="14288" x="7283450" y="2165350"/>
          <p14:tracePt t="14302" x="7258050" y="2146300"/>
          <p14:tracePt t="14319" x="7105650" y="2076450"/>
          <p14:tracePt t="14335" x="6978650" y="2044700"/>
          <p14:tracePt t="14352" x="6889750" y="2032000"/>
          <p14:tracePt t="14368" x="6832600" y="2032000"/>
          <p14:tracePt t="14385" x="6807200" y="2032000"/>
          <p14:tracePt t="14402" x="6775450" y="2038350"/>
          <p14:tracePt t="14418" x="6750050" y="2051050"/>
          <p14:tracePt t="14435" x="6718300" y="2076450"/>
          <p14:tracePt t="14452" x="6686550" y="2101850"/>
          <p14:tracePt t="14468" x="6673850" y="2133600"/>
          <p14:tracePt t="14485" x="6673850" y="2152650"/>
          <p14:tracePt t="14501" x="6673850" y="2178050"/>
          <p14:tracePt t="14518" x="6680200" y="2216150"/>
          <p14:tracePt t="14519" x="6699250" y="2235200"/>
          <p14:tracePt t="14535" x="6762750" y="2266950"/>
          <p14:tracePt t="14551" x="6877050" y="2298700"/>
          <p14:tracePt t="14568" x="7004050" y="2324100"/>
          <p14:tracePt t="14585" x="7112000" y="2324100"/>
          <p14:tracePt t="14601" x="7188200" y="2324100"/>
          <p14:tracePt t="14618" x="7226300" y="2311400"/>
          <p14:tracePt t="14635" x="7245350" y="2298700"/>
          <p14:tracePt t="14652" x="7251700" y="2260600"/>
          <p14:tracePt t="14668" x="7251700" y="2235200"/>
          <p14:tracePt t="14685" x="7251700" y="2190750"/>
          <p14:tracePt t="14702" x="7251700" y="2178050"/>
          <p14:tracePt t="14718" x="7251700" y="2171700"/>
          <p14:tracePt t="14879" x="0" y="0"/>
        </p14:tracePtLst>
        <p14:tracePtLst>
          <p14:tracePt t="16867" x="1041400" y="2749550"/>
          <p14:tracePt t="16873" x="1047750" y="2749550"/>
          <p14:tracePt t="16885" x="1066800" y="2749550"/>
          <p14:tracePt t="16902" x="1098550" y="2749550"/>
          <p14:tracePt t="16917" x="1143000" y="2749550"/>
          <p14:tracePt t="16919" x="1162050" y="2749550"/>
          <p14:tracePt t="16935" x="1244600" y="2755900"/>
          <p14:tracePt t="16951" x="1365250" y="2755900"/>
          <p14:tracePt t="16968" x="1511300" y="2755900"/>
          <p14:tracePt t="16984" x="1689100" y="2755900"/>
          <p14:tracePt t="17001" x="1879600" y="2755900"/>
          <p14:tracePt t="17017" x="2070100" y="2755900"/>
          <p14:tracePt t="17034" x="2235200" y="2755900"/>
          <p14:tracePt t="17051" x="2355850" y="2755900"/>
          <p14:tracePt t="17067" x="2419350" y="2755900"/>
          <p14:tracePt t="17084" x="2438400" y="2755900"/>
          <p14:tracePt t="17455" x="0" y="0"/>
        </p14:tracePtLst>
        <p14:tracePtLst>
          <p14:tracePt t="18041" x="3105150" y="2717800"/>
          <p14:tracePt t="18112" x="3111500" y="2717800"/>
          <p14:tracePt t="18121" x="3117850" y="2717800"/>
          <p14:tracePt t="18127" x="3130550" y="2717800"/>
          <p14:tracePt t="18136" x="3143250" y="2717800"/>
          <p14:tracePt t="18151" x="3206750" y="2717800"/>
          <p14:tracePt t="18167" x="3314700" y="2717800"/>
          <p14:tracePt t="18184" x="3467100" y="2717800"/>
          <p14:tracePt t="18200" x="3663950" y="2717800"/>
          <p14:tracePt t="18217" x="3892550" y="2717800"/>
          <p14:tracePt t="18233" x="4127500" y="2717800"/>
          <p14:tracePt t="18250" x="4356100" y="2717800"/>
          <p14:tracePt t="18267" x="4552950" y="2717800"/>
          <p14:tracePt t="18284" x="4724400" y="2717800"/>
          <p14:tracePt t="18300" x="4870450" y="2717800"/>
          <p14:tracePt t="18317" x="5022850" y="2717800"/>
          <p14:tracePt t="18334" x="5149850" y="2717800"/>
          <p14:tracePt t="18337" x="5213350" y="2717800"/>
          <p14:tracePt t="18351" x="5327650" y="2717800"/>
          <p14:tracePt t="18367" x="5435600" y="2717800"/>
          <p14:tracePt t="18384" x="5518150" y="2717800"/>
          <p14:tracePt t="18400" x="5588000" y="2717800"/>
          <p14:tracePt t="18418" x="5664200" y="2717800"/>
          <p14:tracePt t="18434" x="5727700" y="2717800"/>
          <p14:tracePt t="18451" x="5778500" y="2717800"/>
          <p14:tracePt t="18468" x="5810250" y="2717800"/>
          <p14:tracePt t="18472" x="5829300" y="2717800"/>
          <p14:tracePt t="18484" x="5842000" y="2717800"/>
          <p14:tracePt t="18501" x="5861050" y="2717800"/>
          <p14:tracePt t="18517" x="5886450" y="2717800"/>
          <p14:tracePt t="18519" x="5899150" y="2717800"/>
          <p14:tracePt t="18534" x="5918200" y="2717800"/>
          <p14:tracePt t="18551" x="5994400" y="2717800"/>
          <p14:tracePt t="18567" x="6051550" y="2717800"/>
          <p14:tracePt t="18584" x="6108700" y="2717800"/>
          <p14:tracePt t="18600" x="6146800" y="2717800"/>
          <p14:tracePt t="18617" x="6178550" y="2717800"/>
          <p14:tracePt t="18634" x="6197600" y="2717800"/>
          <p14:tracePt t="18651" x="6216650" y="2717800"/>
          <p14:tracePt t="18668" x="6235700" y="2717800"/>
          <p14:tracePt t="18684" x="6267450" y="2717800"/>
          <p14:tracePt t="18701" x="6286500" y="2717800"/>
          <p14:tracePt t="18703" x="6292850" y="2717800"/>
          <p14:tracePt t="18717" x="6305550" y="2717800"/>
          <p14:tracePt t="18734" x="6318250" y="2717800"/>
          <p14:tracePt t="18736" x="6324600" y="2717800"/>
          <p14:tracePt t="18751" x="6330950" y="2717800"/>
          <p14:tracePt t="18767" x="6350000" y="2717800"/>
          <p14:tracePt t="18784" x="6362700" y="2717800"/>
          <p14:tracePt t="18800" x="6369050" y="2717800"/>
          <p14:tracePt t="18817" x="6375400" y="2717800"/>
          <p14:tracePt t="18841" x="6381750" y="2717800"/>
          <p14:tracePt t="18855" x="6388100" y="2717800"/>
          <p14:tracePt t="18867" x="6394450" y="2717800"/>
          <p14:tracePt t="18884" x="6407150" y="2724150"/>
          <p14:tracePt t="18901" x="6413500" y="2724150"/>
          <p14:tracePt t="18904" x="6419850" y="2724150"/>
          <p14:tracePt t="19560" x="0" y="0"/>
        </p14:tracePtLst>
        <p14:tracePtLst>
          <p14:tracePt t="20426" x="1117600" y="3009900"/>
          <p14:tracePt t="20552" x="1117600" y="3022600"/>
          <p14:tracePt t="20560" x="1123950" y="3028950"/>
          <p14:tracePt t="20568" x="1136650" y="3035300"/>
          <p14:tracePt t="20583" x="1187450" y="3073400"/>
          <p14:tracePt t="20599" x="1282700" y="3124200"/>
          <p14:tracePt t="20616" x="1409700" y="3175000"/>
          <p14:tracePt t="20633" x="1543050" y="3232150"/>
          <p14:tracePt t="20650" x="1663700" y="3270250"/>
          <p14:tracePt t="20667" x="1720850" y="3282950"/>
          <p14:tracePt t="20683" x="1739900" y="3282950"/>
          <p14:tracePt t="20700" x="1746250" y="3282950"/>
          <p14:tracePt t="20717" x="1758950" y="3282950"/>
          <p14:tracePt t="20733" x="1778000" y="3263900"/>
          <p14:tracePt t="20735" x="1790700" y="3257550"/>
          <p14:tracePt t="20750" x="1797050" y="3244850"/>
          <p14:tracePt t="20766" x="1822450" y="3206750"/>
          <p14:tracePt t="20768" x="1835150" y="3181350"/>
          <p14:tracePt t="20783" x="1847850" y="3136900"/>
          <p14:tracePt t="20799" x="1847850" y="3079750"/>
          <p14:tracePt t="20816" x="1841500" y="2997200"/>
          <p14:tracePt t="20833" x="1803400" y="2946400"/>
          <p14:tracePt t="20849" x="1771650" y="2908300"/>
          <p14:tracePt t="20866" x="1714500" y="2870200"/>
          <p14:tracePt t="20883" x="1631950" y="2838450"/>
          <p14:tracePt t="20900" x="1543050" y="2825750"/>
          <p14:tracePt t="20916" x="1466850" y="2825750"/>
          <p14:tracePt t="20933" x="1358900" y="2832100"/>
          <p14:tracePt t="20950" x="1276350" y="2863850"/>
          <p14:tracePt t="20951" x="1238250" y="2882900"/>
          <p14:tracePt t="20967" x="1193800" y="2921000"/>
          <p14:tracePt t="20984" x="1174750" y="2959100"/>
          <p14:tracePt t="21000" x="1174750" y="2990850"/>
          <p14:tracePt t="21017" x="1174750" y="3035300"/>
          <p14:tracePt t="21033" x="1187450" y="3054350"/>
          <p14:tracePt t="21050" x="1231900" y="3086100"/>
          <p14:tracePt t="21066" x="1301750" y="3117850"/>
          <p14:tracePt t="21083" x="1403350" y="3136900"/>
          <p14:tracePt t="21100" x="1511300" y="3149600"/>
          <p14:tracePt t="21105" x="1574800" y="3149600"/>
          <p14:tracePt t="21116" x="1625600" y="3149600"/>
          <p14:tracePt t="21133" x="1727200" y="3143250"/>
          <p14:tracePt t="21136" x="1752600" y="3136900"/>
          <p14:tracePt t="21153" x="1758950" y="3136900"/>
          <p14:tracePt t="21167" x="1771650" y="3136900"/>
          <p14:tracePt t="21432" x="0" y="0"/>
        </p14:tracePtLst>
        <p14:tracePtLst>
          <p14:tracePt t="21884" x="1530350" y="3035300"/>
          <p14:tracePt t="21892" x="1536700" y="3041650"/>
          <p14:tracePt t="21899" x="1543050" y="3054350"/>
          <p14:tracePt t="21917" x="1562100" y="3073400"/>
          <p14:tracePt t="21922" x="1568450" y="3079750"/>
          <p14:tracePt t="21934" x="1574800" y="3086100"/>
          <p14:tracePt t="21951" x="1587500" y="3098800"/>
          <p14:tracePt t="21967" x="1593850" y="3105150"/>
          <p14:tracePt t="21970" x="1606550" y="3111500"/>
          <p14:tracePt t="21983" x="1631950" y="3117850"/>
          <p14:tracePt t="22000" x="1651000" y="3130550"/>
          <p14:tracePt t="22016" x="1663700" y="3143250"/>
          <p14:tracePt t="22033" x="1670050" y="3143250"/>
          <p14:tracePt t="22049" x="1676400" y="3143250"/>
          <p14:tracePt t="22104" x="0" y="0"/>
        </p14:tracePtLst>
        <p14:tracePtLst>
          <p14:tracePt t="22738" x="2133600" y="2971800"/>
          <p14:tracePt t="22746" x="2127250" y="2971800"/>
          <p14:tracePt t="22762" x="2127250" y="2978150"/>
          <p14:tracePt t="22771" x="2127250" y="2990850"/>
          <p14:tracePt t="22784" x="2127250" y="3022600"/>
          <p14:tracePt t="22799" x="2133600" y="3060700"/>
          <p14:tracePt t="22816" x="2139950" y="3086100"/>
          <p14:tracePt t="22832" x="2165350" y="3111500"/>
          <p14:tracePt t="22849" x="2190750" y="3130550"/>
          <p14:tracePt t="22866" x="2216150" y="3143250"/>
          <p14:tracePt t="22882" x="2247900" y="3155950"/>
          <p14:tracePt t="22899" x="2266950" y="3162300"/>
          <p14:tracePt t="22916" x="2286000" y="3162300"/>
          <p14:tracePt t="22933" x="2298700" y="3162300"/>
          <p14:tracePt t="22949" x="2317750" y="3162300"/>
          <p14:tracePt t="22967" x="2324100" y="3162300"/>
          <p14:tracePt t="22970" x="2336800" y="3162300"/>
          <p14:tracePt t="22983" x="2349500" y="3149600"/>
          <p14:tracePt t="22999" x="2362200" y="3124200"/>
          <p14:tracePt t="23016" x="2374900" y="3105150"/>
          <p14:tracePt t="23032" x="2381250" y="3092450"/>
          <p14:tracePt t="23049" x="2387600" y="3079750"/>
          <p14:tracePt t="23375" x="0" y="0"/>
        </p14:tracePtLst>
        <p14:tracePtLst>
          <p14:tracePt t="24201" x="2184400" y="2959100"/>
          <p14:tracePt t="24234" x="2184400" y="2965450"/>
          <p14:tracePt t="24241" x="2184400" y="2971800"/>
          <p14:tracePt t="24250" x="2184400" y="2978150"/>
          <p14:tracePt t="24266" x="2184400" y="2984500"/>
          <p14:tracePt t="24282" x="2184400" y="2997200"/>
          <p14:tracePt t="24299" x="2190750" y="3003550"/>
          <p14:tracePt t="24316" x="2203450" y="3016250"/>
          <p14:tracePt t="24332" x="2209800" y="3016250"/>
          <p14:tracePt t="24348" x="2216150" y="3022600"/>
          <p14:tracePt t="24365" x="2222500" y="3022600"/>
          <p14:tracePt t="24381" x="0" y="0"/>
        </p14:tracePtLst>
        <p14:tracePtLst>
          <p14:tracePt t="29841" x="1524000" y="3263900"/>
          <p14:tracePt t="29906" x="1543050" y="3263900"/>
          <p14:tracePt t="29913" x="1574800" y="3263900"/>
          <p14:tracePt t="29923" x="1606550" y="3270250"/>
          <p14:tracePt t="29930" x="1663700" y="3276600"/>
          <p14:tracePt t="29946" x="1803400" y="3289300"/>
          <p14:tracePt t="29964" x="1962150" y="3289300"/>
          <p14:tracePt t="29980" x="2139950" y="3289300"/>
          <p14:tracePt t="29996" x="2317750" y="3289300"/>
          <p14:tracePt t="30013" x="2476500" y="3289300"/>
          <p14:tracePt t="30030" x="2616200" y="3289300"/>
          <p14:tracePt t="30032" x="2667000" y="3289300"/>
          <p14:tracePt t="30047" x="2711450" y="3289300"/>
          <p14:tracePt t="30063" x="2800350" y="3289300"/>
          <p14:tracePt t="30080" x="2832100" y="3289300"/>
          <p14:tracePt t="30096" x="2857500" y="3289300"/>
          <p14:tracePt t="30113" x="2882900" y="3289300"/>
          <p14:tracePt t="30130" x="2908300" y="3289300"/>
          <p14:tracePt t="30146" x="2927350" y="3289300"/>
          <p14:tracePt t="30163" x="2940050" y="3289300"/>
          <p14:tracePt t="30179" x="2959100" y="3289300"/>
          <p14:tracePt t="30196" x="2978150" y="3289300"/>
          <p14:tracePt t="30213" x="2984500" y="3289300"/>
          <p14:tracePt t="30229" x="2997200" y="3289300"/>
          <p14:tracePt t="30246" x="3003550" y="3289300"/>
          <p14:tracePt t="30567" x="0" y="0"/>
        </p14:tracePtLst>
        <p14:tracePtLst>
          <p14:tracePt t="31107" x="3759200" y="3232150"/>
          <p14:tracePt t="31178" x="3771900" y="3232150"/>
          <p14:tracePt t="31186" x="3810000" y="3238500"/>
          <p14:tracePt t="31197" x="3860800" y="3244850"/>
          <p14:tracePt t="31214" x="4000500" y="3276600"/>
          <p14:tracePt t="31217" x="4083050" y="3295650"/>
          <p14:tracePt t="31230" x="4184650" y="3314700"/>
          <p14:tracePt t="31248" x="4470400" y="3365500"/>
          <p14:tracePt t="31263" x="4641850" y="3390900"/>
          <p14:tracePt t="31280" x="4781550" y="3409950"/>
          <p14:tracePt t="31296" x="4870450" y="3409950"/>
          <p14:tracePt t="31313" x="4914900" y="3409950"/>
          <p14:tracePt t="31329" x="4933950" y="3409950"/>
          <p14:tracePt t="31543" x="0" y="0"/>
        </p14:tracePtLst>
        <p14:tracePtLst>
          <p14:tracePt t="32482" x="977900" y="3727450"/>
          <p14:tracePt t="32533" x="990600" y="3727450"/>
          <p14:tracePt t="32538" x="1022350" y="3727450"/>
          <p14:tracePt t="32546" x="1085850" y="3727450"/>
          <p14:tracePt t="32563" x="1301750" y="3752850"/>
          <p14:tracePt t="32579" x="1612900" y="3771900"/>
          <p14:tracePt t="32596" x="1987550" y="3784600"/>
          <p14:tracePt t="32602" x="2159000" y="3784600"/>
          <p14:tracePt t="32613" x="2292350" y="3784600"/>
          <p14:tracePt t="32630" x="2451100" y="3784600"/>
          <p14:tracePt t="32634" x="2482850" y="3784600"/>
          <p14:tracePt t="32647" x="2501900" y="3784600"/>
          <p14:tracePt t="32662" x="2508250" y="3784600"/>
          <p14:tracePt t="32800" x="0" y="0"/>
        </p14:tracePtLst>
        <p14:tracePtLst>
          <p14:tracePt t="33770" x="1968500" y="3708400"/>
          <p14:tracePt t="33857" x="1974850" y="3708400"/>
          <p14:tracePt t="33865" x="1993900" y="3708400"/>
          <p14:tracePt t="33879" x="2032000" y="3714750"/>
          <p14:tracePt t="33896" x="2082800" y="3721100"/>
          <p14:tracePt t="33912" x="2171700" y="3733800"/>
          <p14:tracePt t="33929" x="2279650" y="3746500"/>
          <p14:tracePt t="33946" x="2393950" y="3765550"/>
          <p14:tracePt t="33963" x="2501900" y="3778250"/>
          <p14:tracePt t="33979" x="2578100" y="3790950"/>
          <p14:tracePt t="33995" x="2667000" y="3797300"/>
          <p14:tracePt t="34012" x="2717800" y="3797300"/>
          <p14:tracePt t="34029" x="2768600" y="3797300"/>
          <p14:tracePt t="34032" x="2787650" y="3797300"/>
          <p14:tracePt t="34045" x="2794000" y="3797300"/>
          <p14:tracePt t="34062" x="2813050" y="3797300"/>
          <p14:tracePt t="34079" x="2819400" y="3797300"/>
          <p14:tracePt t="34096" x="2825750" y="3797300"/>
          <p14:tracePt t="34112" x="2832100" y="3797300"/>
          <p14:tracePt t="34128" x="2844800" y="3797300"/>
          <p14:tracePt t="34145" x="2851150" y="3790950"/>
          <p14:tracePt t="34161" x="2863850" y="3784600"/>
          <p14:tracePt t="34178" x="2870200" y="3771900"/>
          <p14:tracePt t="34195" x="2876550" y="3752850"/>
          <p14:tracePt t="34211" x="2889250" y="3733800"/>
          <p14:tracePt t="34228" x="2889250" y="3702050"/>
          <p14:tracePt t="34245" x="2895600" y="3663950"/>
          <p14:tracePt t="34247" x="2895600" y="3644900"/>
          <p14:tracePt t="34262" x="2895600" y="3613150"/>
          <p14:tracePt t="34278" x="2882900" y="3575050"/>
          <p14:tracePt t="34280" x="2876550" y="3562350"/>
          <p14:tracePt t="34295" x="2851150" y="3530600"/>
          <p14:tracePt t="34311" x="2825750" y="3505200"/>
          <p14:tracePt t="34328" x="2787650" y="3492500"/>
          <p14:tracePt t="34345" x="2730500" y="3460750"/>
          <p14:tracePt t="34362" x="2628900" y="3441700"/>
          <p14:tracePt t="34378" x="2514600" y="3416300"/>
          <p14:tracePt t="34395" x="2419350" y="3403600"/>
          <p14:tracePt t="34412" x="2362200" y="3403600"/>
          <p14:tracePt t="34428" x="2305050" y="3403600"/>
          <p14:tracePt t="34432" x="2286000" y="3403600"/>
          <p14:tracePt t="34445" x="2254250" y="3403600"/>
          <p14:tracePt t="34462" x="2222500" y="3416300"/>
          <p14:tracePt t="34465" x="2203450" y="3429000"/>
          <p14:tracePt t="34479" x="2171700" y="3460750"/>
          <p14:tracePt t="34495" x="2152650" y="3492500"/>
          <p14:tracePt t="34512" x="2133600" y="3536950"/>
          <p14:tracePt t="34529" x="2127250" y="3581400"/>
          <p14:tracePt t="34545" x="2127250" y="3625850"/>
          <p14:tracePt t="34562" x="2133600" y="3676650"/>
          <p14:tracePt t="34578" x="2171700" y="3721100"/>
          <p14:tracePt t="34595" x="2216150" y="3771900"/>
          <p14:tracePt t="34612" x="2311400" y="3822700"/>
          <p14:tracePt t="34628" x="2444750" y="3873500"/>
          <p14:tracePt t="34631" x="2520950" y="3892550"/>
          <p14:tracePt t="34645" x="2597150" y="3911600"/>
          <p14:tracePt t="34662" x="2755900" y="3924300"/>
          <p14:tracePt t="34665" x="2819400" y="3924300"/>
          <p14:tracePt t="34679" x="2946400" y="3924300"/>
          <p14:tracePt t="34695" x="3048000" y="3924300"/>
          <p14:tracePt t="34711" x="3111500" y="3924300"/>
          <p14:tracePt t="34729" x="3162300" y="3911600"/>
          <p14:tracePt t="34745" x="3219450" y="3905250"/>
          <p14:tracePt t="34762" x="3270250" y="3892550"/>
          <p14:tracePt t="34779" x="3308350" y="3879850"/>
          <p14:tracePt t="34795" x="3346450" y="3867150"/>
          <p14:tracePt t="34812" x="3365500" y="3867150"/>
          <p14:tracePt t="34829" x="3397250" y="3854450"/>
          <p14:tracePt t="34845" x="3409950" y="3841750"/>
          <p14:tracePt t="34848" x="3416300" y="3841750"/>
          <p14:tracePt t="34862" x="3422650" y="3841750"/>
          <p14:tracePt t="34878" x="3448050" y="3829050"/>
          <p14:tracePt t="34881" x="3460750" y="3822700"/>
          <p14:tracePt t="34895" x="3479800" y="3810000"/>
          <p14:tracePt t="34911" x="3511550" y="3810000"/>
          <p14:tracePt t="34928" x="3536950" y="3803650"/>
          <p14:tracePt t="34945" x="3556000" y="3803650"/>
          <p14:tracePt t="34962" x="3581400" y="3803650"/>
          <p14:tracePt t="34979" x="3594100" y="3803650"/>
          <p14:tracePt t="34995" x="3600450" y="3803650"/>
          <p14:tracePt t="35012" x="3613150" y="3803650"/>
          <p14:tracePt t="35122" x="3619500" y="3803650"/>
          <p14:tracePt t="35130" x="3625850" y="3797300"/>
          <p14:tracePt t="35146" x="3632200" y="3797300"/>
          <p14:tracePt t="35162" x="3644900" y="3797300"/>
          <p14:tracePt t="35179" x="3663950" y="3797300"/>
          <p14:tracePt t="35196" x="3702050" y="3797300"/>
          <p14:tracePt t="35202" x="3727450" y="3797300"/>
          <p14:tracePt t="35212" x="3765550" y="3797300"/>
          <p14:tracePt t="35229" x="3835400" y="3810000"/>
          <p14:tracePt t="35234" x="3879850" y="3816350"/>
          <p14:tracePt t="35246" x="3937000" y="3822700"/>
          <p14:tracePt t="35249" x="4000500" y="3841750"/>
          <p14:tracePt t="35262" x="4070350" y="3860800"/>
          <p14:tracePt t="35279" x="4216400" y="3886200"/>
          <p14:tracePt t="35280" x="4292600" y="3892550"/>
          <p14:tracePt t="35295" x="4400550" y="3892550"/>
          <p14:tracePt t="35311" x="4476750" y="3892550"/>
          <p14:tracePt t="35328" x="4508500" y="3892550"/>
          <p14:tracePt t="35345" x="4527550" y="3892550"/>
          <p14:tracePt t="35944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1504318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s1 = " Welcome to Java ";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将字符串转换成小写形式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System.out.println("s1.toLowerCase() is "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s1.toLowerCase()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将字符串转换成大写形式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System.out.println("s1.toUpperCase() is "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s1.toUpperCase()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trim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删除两端的空格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System.out.println("s1.trim() is " + s1.trim( ) 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replace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字符替换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System.out.println(“s1.replace(s0, \”HTML\“) is ”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s1.replace(s0, “HTML”)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 //Welcome to 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02"/>
    </mc:Choice>
    <mc:Fallback xmlns="">
      <p:transition spd="slow" advTm="91702"/>
    </mc:Fallback>
  </mc:AlternateContent>
  <p:extLst>
    <p:ext uri="{3A86A75C-4F4B-4683-9AE1-C65F6400EC91}">
      <p14:laserTraceLst xmlns:p14="http://schemas.microsoft.com/office/powerpoint/2010/main">
        <p14:tracePtLst>
          <p14:tracePt t="7905" x="1993900" y="2089150"/>
          <p14:tracePt t="7938" x="2006600" y="2089150"/>
          <p14:tracePt t="7948" x="2019300" y="2089150"/>
          <p14:tracePt t="7964" x="2108200" y="2108200"/>
          <p14:tracePt t="7981" x="2203450" y="2120900"/>
          <p14:tracePt t="7998" x="2279650" y="2120900"/>
          <p14:tracePt t="8014" x="2355850" y="2120900"/>
          <p14:tracePt t="8031" x="2393950" y="2120900"/>
          <p14:tracePt t="8048" x="2400300" y="2120900"/>
          <p14:tracePt t="8153" x="0" y="0"/>
        </p14:tracePtLst>
        <p14:tracePtLst>
          <p14:tracePt t="8771" x="2019300" y="2120900"/>
          <p14:tracePt t="8857" x="0" y="0"/>
        </p14:tracePtLst>
        <p14:tracePtLst>
          <p14:tracePt t="14356" x="2095500" y="2317750"/>
          <p14:tracePt t="14556" x="2089150" y="2317750"/>
          <p14:tracePt t="14594" x="2076450" y="2317750"/>
          <p14:tracePt t="14657" x="2070100" y="2317750"/>
          <p14:tracePt t="14666" x="2063750" y="2311400"/>
          <p14:tracePt t="14715" x="2051050" y="2305050"/>
          <p14:tracePt t="14754" x="2038350" y="2298700"/>
          <p14:tracePt t="15259" x="0" y="0"/>
        </p14:tracePtLst>
        <p14:tracePtLst>
          <p14:tracePt t="15947" x="2101850" y="2305050"/>
          <p14:tracePt t="16155" x="2095500" y="2305050"/>
          <p14:tracePt t="16170" x="2089150" y="2305050"/>
          <p14:tracePt t="16195" x="2082800" y="2305050"/>
          <p14:tracePt t="16211" x="2076450" y="2305050"/>
          <p14:tracePt t="16234" x="2070100" y="2305050"/>
          <p14:tracePt t="16249" x="2063750" y="2305050"/>
          <p14:tracePt t="16258" x="2057400" y="2305050"/>
          <p14:tracePt t="16274" x="2051050" y="2305050"/>
          <p14:tracePt t="16281" x="2044700" y="2305050"/>
          <p14:tracePt t="16313" x="2038350" y="2305050"/>
          <p14:tracePt t="16338" x="2032000" y="2305050"/>
          <p14:tracePt t="16436" x="2025650" y="2305050"/>
          <p14:tracePt t="16641" x="0" y="0"/>
        </p14:tracePtLst>
        <p14:tracePtLst>
          <p14:tracePt t="17691" x="3917950" y="2368550"/>
          <p14:tracePt t="17851" x="3917950" y="2362200"/>
          <p14:tracePt t="17883" x="3924300" y="2362200"/>
          <p14:tracePt t="17889" x="3930650" y="2362200"/>
          <p14:tracePt t="17930" x="3937000" y="2355850"/>
          <p14:tracePt t="17953" x="3943350" y="2355850"/>
          <p14:tracePt t="17986" x="3949700" y="2355850"/>
          <p14:tracePt t="17995" x="3956050" y="2355850"/>
          <p14:tracePt t="18034" x="3962400" y="2355850"/>
          <p14:tracePt t="18066" x="3968750" y="2355850"/>
          <p14:tracePt t="18084" x="3975100" y="2355850"/>
          <p14:tracePt t="18545" x="0" y="0"/>
        </p14:tracePtLst>
        <p14:tracePtLst>
          <p14:tracePt t="26019" x="6502400" y="3257550"/>
          <p14:tracePt t="26177" x="0" y="0"/>
        </p14:tracePtLst>
        <p14:tracePtLst>
          <p14:tracePt t="27139" x="7162800" y="3162300"/>
          <p14:tracePt t="27297" x="7162800" y="3155950"/>
          <p14:tracePt t="27314" x="7162800" y="3143250"/>
          <p14:tracePt t="27322" x="7162800" y="3136900"/>
          <p14:tracePt t="27330" x="7162800" y="3130550"/>
          <p14:tracePt t="27342" x="7162800" y="3124200"/>
          <p14:tracePt t="27359" x="7162800" y="3117850"/>
          <p14:tracePt t="27594" x="7156450" y="3111500"/>
          <p14:tracePt t="28145" x="0" y="0"/>
        </p14:tracePtLst>
        <p14:tracePtLst>
          <p14:tracePt t="32017" x="5651500" y="4019550"/>
          <p14:tracePt t="32146" x="0" y="0"/>
        </p14:tracePtLst>
        <p14:tracePtLst>
          <p14:tracePt t="32987" x="6032500" y="4013200"/>
          <p14:tracePt t="33028" x="6038850" y="4013200"/>
          <p14:tracePt t="33035" x="6045200" y="4013200"/>
          <p14:tracePt t="33042" x="6083300" y="4019550"/>
          <p14:tracePt t="33058" x="6172200" y="4038600"/>
          <p14:tracePt t="33073" x="6318250" y="4064000"/>
          <p14:tracePt t="33090" x="6502400" y="4095750"/>
          <p14:tracePt t="33107" x="6686550" y="4121150"/>
          <p14:tracePt t="33123" x="6826250" y="4140200"/>
          <p14:tracePt t="33140" x="6902450" y="4140200"/>
          <p14:tracePt t="33157" x="6940550" y="4140200"/>
          <p14:tracePt t="33173" x="6965950" y="4140200"/>
          <p14:tracePt t="33189" x="6978650" y="4140200"/>
          <p14:tracePt t="33355" x="6985000" y="4140200"/>
          <p14:tracePt t="33362" x="6991350" y="4140200"/>
          <p14:tracePt t="33378" x="6991350" y="4127500"/>
          <p14:tracePt t="33390" x="6991350" y="4114800"/>
          <p14:tracePt t="33407" x="6978650" y="4064000"/>
          <p14:tracePt t="33423" x="6965950" y="4019550"/>
          <p14:tracePt t="33426" x="6953250" y="3994150"/>
          <p14:tracePt t="33439" x="6940550" y="3962400"/>
          <p14:tracePt t="33457" x="6877050" y="3879850"/>
          <p14:tracePt t="33473" x="6813550" y="3822700"/>
          <p14:tracePt t="33490" x="6718300" y="3778250"/>
          <p14:tracePt t="33507" x="6623050" y="3727450"/>
          <p14:tracePt t="33524" x="6534150" y="3708400"/>
          <p14:tracePt t="33529" x="6502400" y="3702050"/>
          <p14:tracePt t="33540" x="6477000" y="3702050"/>
          <p14:tracePt t="33556" x="6400800" y="3702050"/>
          <p14:tracePt t="33573" x="6324600" y="3702050"/>
          <p14:tracePt t="33589" x="6261100" y="3727450"/>
          <p14:tracePt t="33606" x="6216650" y="3765550"/>
          <p14:tracePt t="33623" x="6184900" y="3810000"/>
          <p14:tracePt t="33626" x="6165850" y="3829050"/>
          <p14:tracePt t="33639" x="6159500" y="3854450"/>
          <p14:tracePt t="33656" x="6153150" y="3917950"/>
          <p14:tracePt t="33673" x="6153150" y="3987800"/>
          <p14:tracePt t="33689" x="6191250" y="4038600"/>
          <p14:tracePt t="33706" x="6235700" y="4089400"/>
          <p14:tracePt t="33723" x="6311900" y="4133850"/>
          <p14:tracePt t="33740" x="6394450" y="4152900"/>
          <p14:tracePt t="33757" x="6470650" y="4165600"/>
          <p14:tracePt t="33773" x="6534150" y="4165600"/>
          <p14:tracePt t="33790" x="6597650" y="4146550"/>
          <p14:tracePt t="33806" x="6635750" y="4114800"/>
          <p14:tracePt t="33809" x="6654800" y="4095750"/>
          <p14:tracePt t="33823" x="6661150" y="4076700"/>
          <p14:tracePt t="33839" x="6667500" y="4044950"/>
          <p14:tracePt t="33841" x="6667500" y="4025900"/>
          <p14:tracePt t="33856" x="6667500" y="4000500"/>
          <p14:tracePt t="33873" x="6667500" y="3981450"/>
          <p14:tracePt t="33889" x="6661150" y="3968750"/>
          <p14:tracePt t="33906" x="6654800" y="3962400"/>
          <p14:tracePt t="34074" x="0" y="0"/>
        </p14:tracePtLst>
        <p14:tracePtLst>
          <p14:tracePt t="34659" x="5524500" y="4064000"/>
          <p14:tracePt t="34716" x="5530850" y="4064000"/>
          <p14:tracePt t="34723" x="5568950" y="4076700"/>
          <p14:tracePt t="34730" x="5626100" y="4083050"/>
          <p14:tracePt t="34740" x="5689600" y="4095750"/>
          <p14:tracePt t="34756" x="5886450" y="4133850"/>
          <p14:tracePt t="34773" x="6108700" y="4178300"/>
          <p14:tracePt t="34789" x="6381750" y="4229100"/>
          <p14:tracePt t="34806" x="6604000" y="4248150"/>
          <p14:tracePt t="34822" x="6750050" y="4248150"/>
          <p14:tracePt t="34825" x="6781800" y="4248150"/>
          <p14:tracePt t="34839" x="6800850" y="4248150"/>
          <p14:tracePt t="34856" x="6813550" y="4248150"/>
          <p14:tracePt t="35001" x="0" y="0"/>
        </p14:tracePtLst>
        <p14:tracePtLst>
          <p14:tracePt t="37483" x="7207250" y="4013200"/>
          <p14:tracePt t="37492" x="7207250" y="4006850"/>
          <p14:tracePt t="37507" x="7207250" y="4000500"/>
          <p14:tracePt t="37514" x="7207250" y="3987800"/>
          <p14:tracePt t="37530" x="7207250" y="3981450"/>
          <p14:tracePt t="37539" x="7207250" y="3975100"/>
          <p14:tracePt t="37985" x="7207250" y="3968750"/>
          <p14:tracePt t="38002" x="7207250" y="3962400"/>
          <p14:tracePt t="38034" x="7207250" y="3956050"/>
          <p14:tracePt t="38257" x="0" y="0"/>
        </p14:tracePtLst>
        <p14:tracePtLst>
          <p14:tracePt t="39636" x="1066800" y="4540250"/>
          <p14:tracePt t="39730" x="1073150" y="4546600"/>
          <p14:tracePt t="39739" x="1098550" y="4552950"/>
          <p14:tracePt t="39746" x="1130300" y="4552950"/>
          <p14:tracePt t="39754" x="1193800" y="4552950"/>
          <p14:tracePt t="39771" x="1377950" y="4552950"/>
          <p14:tracePt t="39788" x="1657350" y="4552950"/>
          <p14:tracePt t="39805" x="1962150" y="4552950"/>
          <p14:tracePt t="39821" x="2197100" y="4552950"/>
          <p14:tracePt t="39826" x="2279650" y="4552950"/>
          <p14:tracePt t="39838" x="2336800" y="4552950"/>
          <p14:tracePt t="39855" x="2400300" y="4552950"/>
          <p14:tracePt t="39871" x="2425700" y="4552950"/>
          <p14:tracePt t="39888" x="2432050" y="4552950"/>
          <p14:tracePt t="39905" x="2444750" y="4552950"/>
          <p14:tracePt t="39921" x="2457450" y="4552950"/>
          <p14:tracePt t="40129" x="0" y="0"/>
        </p14:tracePtLst>
        <p14:tracePtLst>
          <p14:tracePt t="40691" x="1282700" y="4559300"/>
          <p14:tracePt t="40787" x="1289050" y="4559300"/>
          <p14:tracePt t="40795" x="1314450" y="4559300"/>
          <p14:tracePt t="40805" x="1346200" y="4559300"/>
          <p14:tracePt t="40822" x="1460500" y="4559300"/>
          <p14:tracePt t="40838" x="1606550" y="4559300"/>
          <p14:tracePt t="40842" x="1695450" y="4559300"/>
          <p14:tracePt t="40854" x="1778000" y="4559300"/>
          <p14:tracePt t="40871" x="1955800" y="4565650"/>
          <p14:tracePt t="40889" x="2146300" y="4565650"/>
          <p14:tracePt t="40904" x="2209800" y="4565650"/>
          <p14:tracePt t="40921" x="2381250" y="4565650"/>
          <p14:tracePt t="40938" x="2508250" y="4565650"/>
          <p14:tracePt t="40954" x="2616200" y="4565650"/>
          <p14:tracePt t="40971" x="2705100" y="4565650"/>
          <p14:tracePt t="40988" x="2743200" y="4565650"/>
          <p14:tracePt t="41004" x="2749550" y="4565650"/>
          <p14:tracePt t="42017" x="0" y="0"/>
        </p14:tracePtLst>
        <p14:tracePtLst>
          <p14:tracePt t="42883" x="2089150" y="2349500"/>
          <p14:tracePt t="43083" x="2082800" y="2349500"/>
          <p14:tracePt t="43107" x="2076450" y="2349500"/>
          <p14:tracePt t="43123" x="2070100" y="2349500"/>
          <p14:tracePt t="43140" x="2063750" y="2349500"/>
          <p14:tracePt t="43147" x="2051050" y="2343150"/>
          <p14:tracePt t="43170" x="2038350" y="2336800"/>
          <p14:tracePt t="43186" x="2032000" y="2336800"/>
          <p14:tracePt t="43203" x="2025650" y="2336800"/>
          <p14:tracePt t="43211" x="2019300" y="2336800"/>
          <p14:tracePt t="43220" x="2012950" y="2336800"/>
          <p14:tracePt t="43236" x="2006600" y="2336800"/>
          <p14:tracePt t="43253" x="1993900" y="2330450"/>
          <p14:tracePt t="43270" x="1987550" y="2330450"/>
          <p14:tracePt t="43287" x="1974850" y="2330450"/>
          <p14:tracePt t="43304" x="1968500" y="2324100"/>
          <p14:tracePt t="43306" x="1962150" y="2324100"/>
          <p14:tracePt t="43330" x="1955800" y="2324100"/>
          <p14:tracePt t="43498" x="1968500" y="2324100"/>
          <p14:tracePt t="43507" x="1981200" y="2324100"/>
          <p14:tracePt t="43514" x="2000250" y="2324100"/>
          <p14:tracePt t="43525" x="2025650" y="2324100"/>
          <p14:tracePt t="43538" x="2051050" y="2330450"/>
          <p14:tracePt t="43555" x="2089150" y="2336800"/>
          <p14:tracePt t="43570" x="2101850" y="2336800"/>
          <p14:tracePt t="43586" x="2108200" y="2343150"/>
          <p14:tracePt t="43762" x="2082800" y="2343150"/>
          <p14:tracePt t="43772" x="2051050" y="2336800"/>
          <p14:tracePt t="43778" x="2006600" y="2324100"/>
          <p14:tracePt t="43787" x="1949450" y="2317750"/>
          <p14:tracePt t="43804" x="1841500" y="2292350"/>
          <p14:tracePt t="43820" x="1771650" y="2279650"/>
          <p14:tracePt t="43836" x="1758950" y="2279650"/>
          <p14:tracePt t="43987" x="1771650" y="2279650"/>
          <p14:tracePt t="43997" x="1778000" y="2279650"/>
          <p14:tracePt t="44003" x="1803400" y="2279650"/>
          <p14:tracePt t="44020" x="1828800" y="2286000"/>
          <p14:tracePt t="44037" x="1841500" y="2286000"/>
          <p14:tracePt t="44055" x="1854200" y="2292350"/>
          <p14:tracePt t="44070" x="1860550" y="2292350"/>
          <p14:tracePt t="44087" x="1885950" y="2298700"/>
          <p14:tracePt t="44104" x="1911350" y="2305050"/>
          <p14:tracePt t="44107" x="1924050" y="2305050"/>
          <p14:tracePt t="44121" x="1949450" y="2305050"/>
          <p14:tracePt t="44137" x="1968500" y="2305050"/>
          <p14:tracePt t="44154" x="1981200" y="2305050"/>
          <p14:tracePt t="44169" x="1993900" y="2305050"/>
          <p14:tracePt t="44186" x="2000250" y="2305050"/>
          <p14:tracePt t="44338" x="2006600" y="2305050"/>
          <p14:tracePt t="44355" x="2012950" y="2305050"/>
          <p14:tracePt t="44372" x="2019300" y="2305050"/>
          <p14:tracePt t="44379" x="2025650" y="2305050"/>
          <p14:tracePt t="44404" x="2032000" y="2305050"/>
          <p14:tracePt t="44411" x="2038350" y="2305050"/>
          <p14:tracePt t="44419" x="2044700" y="2305050"/>
          <p14:tracePt t="44437" x="2051050" y="2305050"/>
          <p14:tracePt t="44453" x="2063750" y="2305050"/>
          <p14:tracePt t="44470" x="2076450" y="2305050"/>
          <p14:tracePt t="44898" x="2063750" y="2305050"/>
          <p14:tracePt t="44906" x="2038350" y="2305050"/>
          <p14:tracePt t="44915" x="2025650" y="2305050"/>
          <p14:tracePt t="44922" x="1993900" y="2298700"/>
          <p14:tracePt t="44936" x="1955800" y="2286000"/>
          <p14:tracePt t="44953" x="1854200" y="2266950"/>
          <p14:tracePt t="44969" x="1822450" y="2266950"/>
          <p14:tracePt t="44985" x="1797050" y="2266950"/>
          <p14:tracePt t="45026" x="1790700" y="2266950"/>
          <p14:tracePt t="45147" x="1803400" y="2266950"/>
          <p14:tracePt t="45154" x="1835150" y="2266950"/>
          <p14:tracePt t="45169" x="1924050" y="2286000"/>
          <p14:tracePt t="45185" x="2025650" y="2298700"/>
          <p14:tracePt t="45202" x="2101850" y="2311400"/>
          <p14:tracePt t="45218" x="2146300" y="2324100"/>
          <p14:tracePt t="45235" x="2159000" y="2324100"/>
          <p14:tracePt t="45252" x="2171700" y="2324100"/>
          <p14:tracePt t="45444" x="2159000" y="2324100"/>
          <p14:tracePt t="45451" x="2139950" y="2317750"/>
          <p14:tracePt t="45461" x="2120900" y="2311400"/>
          <p14:tracePt t="45469" x="2095500" y="2305050"/>
          <p14:tracePt t="45486" x="2051050" y="2298700"/>
          <p14:tracePt t="45502" x="2019300" y="2298700"/>
          <p14:tracePt t="45506" x="2006600" y="2298700"/>
          <p14:tracePt t="45519" x="2000250" y="2298700"/>
          <p14:tracePt t="45536" x="1981200" y="2298700"/>
          <p14:tracePt t="45539" x="1974850" y="2298700"/>
          <p14:tracePt t="45684" x="1993900" y="2298700"/>
          <p14:tracePt t="45692" x="2006600" y="2298700"/>
          <p14:tracePt t="45703" x="2025650" y="2298700"/>
          <p14:tracePt t="45719" x="2051050" y="2305050"/>
          <p14:tracePt t="45853" x="2032000" y="2305050"/>
          <p14:tracePt t="45860" x="2025650" y="2305050"/>
          <p14:tracePt t="45869" x="2000250" y="2305050"/>
          <p14:tracePt t="45886" x="1962150" y="2298700"/>
          <p14:tracePt t="45902" x="1949450" y="2298700"/>
          <p14:tracePt t="45919" x="1943100" y="2298700"/>
          <p14:tracePt t="46018" x="1955800" y="2298700"/>
          <p14:tracePt t="46026" x="1962150" y="2298700"/>
          <p14:tracePt t="46035" x="1981200" y="2298700"/>
          <p14:tracePt t="46054" x="2012950" y="2298700"/>
          <p14:tracePt t="46057" x="2019300" y="2298700"/>
          <p14:tracePt t="46069" x="2025650" y="2298700"/>
          <p14:tracePt t="46086" x="2032000" y="2298700"/>
          <p14:tracePt t="46103" x="2044700" y="2305050"/>
          <p14:tracePt t="46346" x="2051050" y="2305050"/>
          <p14:tracePt t="46403" x="2057400" y="2305050"/>
          <p14:tracePt t="46426" x="2063750" y="2305050"/>
          <p14:tracePt t="46443" x="2070100" y="2305050"/>
          <p14:tracePt t="46459" x="2076450" y="2305050"/>
          <p14:tracePt t="46507" x="2082800" y="2305050"/>
          <p14:tracePt t="46891" x="2063750" y="2298700"/>
          <p14:tracePt t="46900" x="2038350" y="2292350"/>
          <p14:tracePt t="46909" x="2006600" y="2286000"/>
          <p14:tracePt t="46919" x="1981200" y="2286000"/>
          <p14:tracePt t="46935" x="1930400" y="2286000"/>
          <p14:tracePt t="46938" x="1911350" y="2286000"/>
          <p14:tracePt t="46951" x="1885950" y="2286000"/>
          <p14:tracePt t="46969" x="1841500" y="2286000"/>
          <p14:tracePt t="46985" x="1835150" y="2286000"/>
          <p14:tracePt t="47001" x="1822450" y="2286000"/>
          <p14:tracePt t="47018" x="1816100" y="2286000"/>
          <p14:tracePt t="47179" x="1822450" y="2286000"/>
          <p14:tracePt t="47187" x="1835150" y="2286000"/>
          <p14:tracePt t="47194" x="1847850" y="2286000"/>
          <p14:tracePt t="47202" x="1866900" y="2286000"/>
          <p14:tracePt t="47218" x="1917700" y="2286000"/>
          <p14:tracePt t="47234" x="1943100" y="2292350"/>
          <p14:tracePt t="47251" x="1962150" y="2292350"/>
          <p14:tracePt t="47268" x="1981200" y="2292350"/>
          <p14:tracePt t="47313" x="1987550" y="2292350"/>
          <p14:tracePt t="47329" x="1993900" y="2292350"/>
          <p14:tracePt t="47369" x="2000250" y="2292350"/>
          <p14:tracePt t="47387" x="2006600" y="2292350"/>
          <p14:tracePt t="47419" x="2012950" y="2292350"/>
          <p14:tracePt t="47467" x="2019300" y="2292350"/>
          <p14:tracePt t="47499" x="2025650" y="2292350"/>
          <p14:tracePt t="47539" x="2032000" y="2292350"/>
          <p14:tracePt t="47556" x="2038350" y="2292350"/>
          <p14:tracePt t="47586" x="2044700" y="2292350"/>
          <p14:tracePt t="48033" x="0" y="0"/>
        </p14:tracePtLst>
        <p14:tracePtLst>
          <p14:tracePt t="49139" x="3930650" y="2286000"/>
          <p14:tracePt t="49323" x="3943350" y="2286000"/>
          <p14:tracePt t="49330" x="3949700" y="2286000"/>
          <p14:tracePt t="49338" x="3962400" y="2286000"/>
          <p14:tracePt t="49352" x="3981450" y="2292350"/>
          <p14:tracePt t="49369" x="4013200" y="2298700"/>
          <p14:tracePt t="49386" x="4025900" y="2298700"/>
          <p14:tracePt t="49402" x="4032250" y="2298700"/>
          <p14:tracePt t="49811" x="4032250" y="2305050"/>
          <p14:tracePt t="49820" x="4025900" y="2305050"/>
          <p14:tracePt t="49826" x="4013200" y="2305050"/>
          <p14:tracePt t="49835" x="4000500" y="2305050"/>
          <p14:tracePt t="49852" x="3975100" y="2305050"/>
          <p14:tracePt t="49868" x="3943350" y="2305050"/>
          <p14:tracePt t="49884" x="3930650" y="2305050"/>
          <p14:tracePt t="49889" x="3924300" y="2305050"/>
          <p14:tracePt t="49917" x="3911600" y="2305050"/>
          <p14:tracePt t="50098" x="3917950" y="2305050"/>
          <p14:tracePt t="50106" x="3937000" y="2305050"/>
          <p14:tracePt t="50118" x="3949700" y="2305050"/>
          <p14:tracePt t="50135" x="3981450" y="2305050"/>
          <p14:tracePt t="50151" x="3994150" y="2305050"/>
          <p14:tracePt t="50155" x="4000500" y="2305050"/>
          <p14:tracePt t="50323" x="3994150" y="2305050"/>
          <p14:tracePt t="50331" x="3987800" y="2305050"/>
          <p14:tracePt t="50339" x="3968750" y="2305050"/>
          <p14:tracePt t="50351" x="3956050" y="2305050"/>
          <p14:tracePt t="50369" x="3937000" y="2305050"/>
          <p14:tracePt t="50539" x="3943350" y="2305050"/>
          <p14:tracePt t="50547" x="3956050" y="2311400"/>
          <p14:tracePt t="50563" x="3962400" y="2311400"/>
          <p14:tracePt t="50573" x="3968750" y="2311400"/>
          <p14:tracePt t="50900" x="3975100" y="2311400"/>
          <p14:tracePt t="50907" x="3987800" y="2317750"/>
          <p14:tracePt t="50923" x="4006850" y="2324100"/>
          <p14:tracePt t="50934" x="4013200" y="2324100"/>
          <p14:tracePt t="50950" x="4038600" y="2330450"/>
          <p14:tracePt t="50967" x="4064000" y="2336800"/>
          <p14:tracePt t="50984" x="4083050" y="2336800"/>
          <p14:tracePt t="51000" x="4089400" y="2336800"/>
          <p14:tracePt t="51684" x="4076700" y="2336800"/>
          <p14:tracePt t="51691" x="4057650" y="2336800"/>
          <p14:tracePt t="51700" x="4032250" y="2336800"/>
          <p14:tracePt t="51718" x="3975100" y="2336800"/>
          <p14:tracePt t="51733" x="3937000" y="2336800"/>
          <p14:tracePt t="51737" x="3917950" y="2336800"/>
          <p14:tracePt t="51987" x="3924300" y="2336800"/>
          <p14:tracePt t="51995" x="3930650" y="2336800"/>
          <p14:tracePt t="52003" x="3943350" y="2336800"/>
          <p14:tracePt t="52018" x="3968750" y="2336800"/>
          <p14:tracePt t="52034" x="4019550" y="2336800"/>
          <p14:tracePt t="52050" x="4064000" y="2336800"/>
          <p14:tracePt t="52068" x="4108450" y="2336800"/>
          <p14:tracePt t="52085" x="4140200" y="2336800"/>
          <p14:tracePt t="52101" x="4146550" y="2336800"/>
          <p14:tracePt t="53153" x="0" y="0"/>
        </p14:tracePtLst>
        <p14:tracePtLst>
          <p14:tracePt t="55123" x="4451350" y="4838700"/>
          <p14:tracePt t="55217" x="4457700" y="4838700"/>
          <p14:tracePt t="55226" x="4476750" y="4838700"/>
          <p14:tracePt t="55233" x="4508500" y="4845050"/>
          <p14:tracePt t="55249" x="4584700" y="4857750"/>
          <p14:tracePt t="55265" x="4686300" y="4876800"/>
          <p14:tracePt t="55282" x="4794250" y="4895850"/>
          <p14:tracePt t="55299" x="4864100" y="4908550"/>
          <p14:tracePt t="55316" x="4908550" y="4908550"/>
          <p14:tracePt t="55332" x="4921250" y="4908550"/>
          <p14:tracePt t="55349" x="4933950" y="4908550"/>
          <p14:tracePt t="55366" x="4946650" y="4908550"/>
          <p14:tracePt t="55382" x="4959350" y="4908550"/>
          <p14:tracePt t="55399" x="4978400" y="4908550"/>
          <p14:tracePt t="55416" x="5010150" y="4914900"/>
          <p14:tracePt t="55417" x="5022850" y="4914900"/>
          <p14:tracePt t="55432" x="5048250" y="4921250"/>
          <p14:tracePt t="55450" x="5073650" y="4921250"/>
          <p14:tracePt t="55466" x="5080000" y="4921250"/>
          <p14:tracePt t="55482" x="5086350" y="4921250"/>
          <p14:tracePt t="55499" x="5099050" y="4921250"/>
          <p14:tracePt t="55516" x="5105400" y="4921250"/>
          <p14:tracePt t="55532" x="5118100" y="4921250"/>
          <p14:tracePt t="55549" x="5130800" y="4921250"/>
          <p14:tracePt t="55566" x="5143500" y="4921250"/>
          <p14:tracePt t="55569" x="5149850" y="4921250"/>
          <p14:tracePt t="55582" x="5156200" y="4921250"/>
          <p14:tracePt t="55599" x="5181600" y="4921250"/>
          <p14:tracePt t="55616" x="5200650" y="4921250"/>
          <p14:tracePt t="55618" x="5207000" y="4921250"/>
          <p14:tracePt t="55633" x="5219700" y="4921250"/>
          <p14:tracePt t="55666" x="5226050" y="4921250"/>
          <p14:tracePt t="55682" x="5238750" y="4921250"/>
          <p14:tracePt t="55699" x="5245100" y="4921250"/>
          <p14:tracePt t="55715" x="5264150" y="4921250"/>
          <p14:tracePt t="55732" x="5276850" y="4921250"/>
          <p14:tracePt t="55748" x="5295900" y="4921250"/>
          <p14:tracePt t="55765" x="5314950" y="4914900"/>
          <p14:tracePt t="55782" x="5321300" y="4908550"/>
          <p14:tracePt t="55798" x="5334000" y="4895850"/>
          <p14:tracePt t="55815" x="5340350" y="4889500"/>
          <p14:tracePt t="55817" x="5340350" y="4883150"/>
          <p14:tracePt t="55832" x="5353050" y="4870450"/>
          <p14:tracePt t="55849" x="5359400" y="4851400"/>
          <p14:tracePt t="55866" x="5365750" y="4819650"/>
          <p14:tracePt t="55882" x="5365750" y="4794250"/>
          <p14:tracePt t="55899" x="5365750" y="4768850"/>
          <p14:tracePt t="55916" x="5359400" y="4730750"/>
          <p14:tracePt t="55932" x="5340350" y="4705350"/>
          <p14:tracePt t="55949" x="5302250" y="4673600"/>
          <p14:tracePt t="55965" x="5238750" y="4635500"/>
          <p14:tracePt t="55982" x="5149850" y="4597400"/>
          <p14:tracePt t="55998" x="5060950" y="4578350"/>
          <p14:tracePt t="56015" x="4972050" y="4559300"/>
          <p14:tracePt t="56018" x="4933950" y="4552950"/>
          <p14:tracePt t="56032" x="4908550" y="4552950"/>
          <p14:tracePt t="56049" x="4794250" y="4552950"/>
          <p14:tracePt t="56065" x="4705350" y="4565650"/>
          <p14:tracePt t="56082" x="4629150" y="4578350"/>
          <p14:tracePt t="56098" x="4546600" y="4591050"/>
          <p14:tracePt t="56115" x="4495800" y="4610100"/>
          <p14:tracePt t="56132" x="4470400" y="4629150"/>
          <p14:tracePt t="56149" x="4445000" y="4641850"/>
          <p14:tracePt t="56165" x="4438650" y="4667250"/>
          <p14:tracePt t="56182" x="4425950" y="4699000"/>
          <p14:tracePt t="56198" x="4419600" y="4730750"/>
          <p14:tracePt t="56202" x="4419600" y="4743450"/>
          <p14:tracePt t="56215" x="4419600" y="4762500"/>
          <p14:tracePt t="56232" x="4419600" y="4787900"/>
          <p14:tracePt t="56249" x="4438650" y="4851400"/>
          <p14:tracePt t="56265" x="4483100" y="4889500"/>
          <p14:tracePt t="56282" x="4546600" y="4921250"/>
          <p14:tracePt t="56298" x="4635500" y="4959350"/>
          <p14:tracePt t="56315" x="4737100" y="4984750"/>
          <p14:tracePt t="56332" x="4826000" y="4997450"/>
          <p14:tracePt t="56348" x="4876800" y="4997450"/>
          <p14:tracePt t="56366" x="4914900" y="4997450"/>
          <p14:tracePt t="56382" x="4940300" y="4997450"/>
          <p14:tracePt t="56399" x="4959350" y="4997450"/>
          <p14:tracePt t="56415" x="4965700" y="4984750"/>
          <p14:tracePt t="56418" x="4972050" y="4984750"/>
          <p14:tracePt t="56443" x="4972050" y="4978400"/>
          <p14:tracePt t="56601" x="0" y="0"/>
        </p14:tracePtLst>
        <p14:tracePtLst>
          <p14:tracePt t="58347" x="5283200" y="4673600"/>
          <p14:tracePt t="58355" x="5276850" y="4673600"/>
          <p14:tracePt t="58419" x="5270500" y="4673600"/>
          <p14:tracePt t="58435" x="5270500" y="4686300"/>
          <p14:tracePt t="58443" x="5270500" y="4692650"/>
          <p14:tracePt t="58451" x="5270500" y="4699000"/>
          <p14:tracePt t="58465" x="5270500" y="4718050"/>
          <p14:tracePt t="58481" x="5270500" y="4737100"/>
          <p14:tracePt t="58498" x="5270500" y="4768850"/>
          <p14:tracePt t="58515" x="5276850" y="4800600"/>
          <p14:tracePt t="58531" x="5276850" y="4813300"/>
          <p14:tracePt t="58548" x="5276850" y="4838700"/>
          <p14:tracePt t="58565" x="5283200" y="4851400"/>
          <p14:tracePt t="58581" x="5283200" y="4857750"/>
          <p14:tracePt t="58597" x="5283200" y="4864100"/>
          <p14:tracePt t="58618" x="5283200" y="4870450"/>
          <p14:tracePt t="58634" x="5283200" y="4876800"/>
          <p14:tracePt t="58787" x="5283200" y="4864100"/>
          <p14:tracePt t="58794" x="5283200" y="4857750"/>
          <p14:tracePt t="58804" x="5283200" y="4838700"/>
          <p14:tracePt t="58815" x="5283200" y="4819650"/>
          <p14:tracePt t="58831" x="5283200" y="4787900"/>
          <p14:tracePt t="58848" x="5283200" y="4768850"/>
          <p14:tracePt t="58851" x="5283200" y="4762500"/>
          <p14:tracePt t="58866" x="5276850" y="4743450"/>
          <p14:tracePt t="58882" x="5270500" y="4724400"/>
          <p14:tracePt t="58897" x="5270500" y="4705350"/>
          <p14:tracePt t="58914" x="5264150" y="4699000"/>
          <p14:tracePt t="58947" x="5264150" y="4692650"/>
          <p14:tracePt t="59018" x="5257800" y="4705350"/>
          <p14:tracePt t="59026" x="5257800" y="4718050"/>
          <p14:tracePt t="59035" x="5257800" y="4743450"/>
          <p14:tracePt t="59047" x="5257800" y="4768850"/>
          <p14:tracePt t="59065" x="5257800" y="4832350"/>
          <p14:tracePt t="59081" x="5257800" y="4864100"/>
          <p14:tracePt t="59097" x="5257800" y="4876800"/>
          <p14:tracePt t="59114" x="5257800" y="4883150"/>
          <p14:tracePt t="59212" x="5257800" y="4870450"/>
          <p14:tracePt t="59218" x="5257800" y="4851400"/>
          <p14:tracePt t="59231" x="5257800" y="4832350"/>
          <p14:tracePt t="59249" x="5257800" y="4775200"/>
          <p14:tracePt t="59266" x="5257800" y="4737100"/>
          <p14:tracePt t="59282" x="5257800" y="4718050"/>
          <p14:tracePt t="59298" x="5257800" y="4711700"/>
          <p14:tracePt t="59314" x="5257800" y="4705350"/>
          <p14:tracePt t="59402" x="5257800" y="4711700"/>
          <p14:tracePt t="59410" x="5257800" y="4737100"/>
          <p14:tracePt t="59418" x="5257800" y="4762500"/>
          <p14:tracePt t="59432" x="5257800" y="4781550"/>
          <p14:tracePt t="59448" x="5257800" y="4838700"/>
          <p14:tracePt t="59465" x="5257800" y="4876800"/>
          <p14:tracePt t="59481" x="5257800" y="4883150"/>
          <p14:tracePt t="59578" x="5257800" y="4870450"/>
          <p14:tracePt t="59586" x="5257800" y="4851400"/>
          <p14:tracePt t="59597" x="5257800" y="4832350"/>
          <p14:tracePt t="59615" x="5257800" y="4794250"/>
          <p14:tracePt t="59631" x="5257800" y="4768850"/>
          <p14:tracePt t="59633" x="5257800" y="4749800"/>
          <p14:tracePt t="59647" x="5257800" y="4737100"/>
          <p14:tracePt t="59664" x="5257800" y="4730750"/>
          <p14:tracePt t="59740" x="5257800" y="4737100"/>
          <p14:tracePt t="59748" x="5257800" y="4762500"/>
          <p14:tracePt t="59757" x="5257800" y="4787900"/>
          <p14:tracePt t="59764" x="5257800" y="4813300"/>
          <p14:tracePt t="59780" x="5257800" y="4845050"/>
          <p14:tracePt t="59797" x="5257800" y="4857750"/>
          <p14:tracePt t="59814" x="5257800" y="4864100"/>
          <p14:tracePt t="59882" x="5257800" y="4857750"/>
          <p14:tracePt t="59890" x="5257800" y="4838700"/>
          <p14:tracePt t="59898" x="5264150" y="4819650"/>
          <p14:tracePt t="59914" x="5270500" y="4781550"/>
          <p14:tracePt t="59931" x="5276850" y="4756150"/>
          <p14:tracePt t="59948" x="5276850" y="4743450"/>
          <p14:tracePt t="59964" x="5283200" y="4724400"/>
          <p14:tracePt t="59980" x="5283200" y="4718050"/>
          <p14:tracePt t="60132" x="5283200" y="4724400"/>
          <p14:tracePt t="60138" x="5289550" y="4730750"/>
          <p14:tracePt t="60289" x="0" y="0"/>
        </p14:tracePtLst>
        <p14:tracePtLst>
          <p14:tracePt t="68321" x="8712200" y="5365750"/>
          <p14:tracePt t="68353" x="8705850" y="5365750"/>
          <p14:tracePt t="68360" x="8693150" y="5365750"/>
          <p14:tracePt t="68376" x="8686800" y="5378450"/>
          <p14:tracePt t="68384" x="8680450" y="5397500"/>
          <p14:tracePt t="68394" x="8674100" y="5403850"/>
          <p14:tracePt t="68410" x="8661400" y="5448300"/>
          <p14:tracePt t="68427" x="8642350" y="5492750"/>
          <p14:tracePt t="68444" x="8636000" y="5530850"/>
          <p14:tracePt t="68461" x="8636000" y="5588000"/>
          <p14:tracePt t="68477" x="8636000" y="5632450"/>
          <p14:tracePt t="68494" x="8642350" y="5689600"/>
          <p14:tracePt t="68511" x="8674100" y="5734050"/>
          <p14:tracePt t="68527" x="8731250" y="5778500"/>
          <p14:tracePt t="68530" x="8769350" y="5797550"/>
          <p14:tracePt t="68544" x="8851900" y="5829300"/>
          <p14:tracePt t="68560" x="8947150" y="5854700"/>
          <p14:tracePt t="68577" x="9036050" y="5861050"/>
          <p14:tracePt t="68594" x="9124950" y="5861050"/>
          <p14:tracePt t="68611" x="9194800" y="5854700"/>
          <p14:tracePt t="68627" x="9232900" y="5822950"/>
          <p14:tracePt t="68644" x="9251950" y="5778500"/>
          <p14:tracePt t="68661" x="9264650" y="5721350"/>
          <p14:tracePt t="68678" x="9264650" y="5638800"/>
          <p14:tracePt t="68694" x="9264650" y="5568950"/>
          <p14:tracePt t="68711" x="9245600" y="5492750"/>
          <p14:tracePt t="68713" x="9232900" y="5467350"/>
          <p14:tracePt t="68728" x="9213850" y="5435600"/>
          <p14:tracePt t="68745" x="9163050" y="5372100"/>
          <p14:tracePt t="68761" x="9118600" y="5346700"/>
          <p14:tracePt t="68777" x="9067800" y="5327650"/>
          <p14:tracePt t="68794" x="9029700" y="5327650"/>
          <p14:tracePt t="68811" x="8978900" y="5327650"/>
          <p14:tracePt t="68827" x="8915400" y="5340350"/>
          <p14:tracePt t="68844" x="8864600" y="5365750"/>
          <p14:tracePt t="68861" x="8807450" y="5391150"/>
          <p14:tracePt t="68877" x="8775700" y="5429250"/>
          <p14:tracePt t="68894" x="8750300" y="5461000"/>
          <p14:tracePt t="68911" x="8724900" y="5505450"/>
          <p14:tracePt t="68915" x="8718550" y="5530850"/>
          <p14:tracePt t="68928" x="8712200" y="5549900"/>
          <p14:tracePt t="68945" x="8712200" y="5594350"/>
          <p14:tracePt t="68961" x="8712200" y="5619750"/>
          <p14:tracePt t="68977" x="8724900" y="5645150"/>
          <p14:tracePt t="68994" x="8737600" y="5664200"/>
          <p14:tracePt t="69010" x="8775700" y="5676900"/>
          <p14:tracePt t="69028" x="8801100" y="5683250"/>
          <p14:tracePt t="69044" x="8845550" y="5683250"/>
          <p14:tracePt t="69061" x="8870950" y="5664200"/>
          <p14:tracePt t="69077" x="8890000" y="5632450"/>
          <p14:tracePt t="69094" x="8902700" y="5600700"/>
          <p14:tracePt t="69111" x="8902700" y="5562600"/>
          <p14:tracePt t="69115" x="8902700" y="5543550"/>
          <p14:tracePt t="69127" x="8902700" y="5511800"/>
          <p14:tracePt t="69144" x="8845550" y="5454650"/>
          <p14:tracePt t="69161" x="8788400" y="5422900"/>
          <p14:tracePt t="69178" x="8756650" y="5410200"/>
          <p14:tracePt t="69194" x="8737600" y="5410200"/>
          <p14:tracePt t="69210" x="8718550" y="5410200"/>
          <p14:tracePt t="69227" x="8699500" y="5416550"/>
          <p14:tracePt t="69245" x="8674100" y="5448300"/>
          <p14:tracePt t="69260" x="8655050" y="5499100"/>
          <p14:tracePt t="69277" x="8655050" y="5537200"/>
          <p14:tracePt t="69294" x="8655050" y="5581650"/>
          <p14:tracePt t="69311" x="8667750" y="5607050"/>
          <p14:tracePt t="69327" x="8699500" y="5632450"/>
          <p14:tracePt t="69329" x="8712200" y="5638800"/>
          <p14:tracePt t="69344" x="8731250" y="5638800"/>
          <p14:tracePt t="69361" x="8813800" y="5645150"/>
          <p14:tracePt t="69377" x="8896350" y="5645150"/>
          <p14:tracePt t="69394" x="8940800" y="5619750"/>
          <p14:tracePt t="69411" x="8966200" y="5588000"/>
          <p14:tracePt t="69427" x="8966200" y="5556250"/>
          <p14:tracePt t="69444" x="8966200" y="5518150"/>
          <p14:tracePt t="69461" x="8947150" y="5480050"/>
          <p14:tracePt t="69478" x="8902700" y="5448300"/>
          <p14:tracePt t="69494" x="8832850" y="5422900"/>
          <p14:tracePt t="69511" x="8763000" y="5410200"/>
          <p14:tracePt t="69513" x="8750300" y="5410200"/>
          <p14:tracePt t="69527" x="8724900" y="5410200"/>
          <p14:tracePt t="69531" x="8693150" y="5410200"/>
          <p14:tracePt t="69544" x="8661400" y="5435600"/>
          <p14:tracePt t="69561" x="8648700" y="5480050"/>
          <p14:tracePt t="69577" x="8648700" y="5511800"/>
          <p14:tracePt t="69594" x="8648700" y="5556250"/>
          <p14:tracePt t="69610" x="8674100" y="5581650"/>
          <p14:tracePt t="69627" x="8705850" y="5594350"/>
          <p14:tracePt t="69644" x="8750300" y="5600700"/>
          <p14:tracePt t="69660" x="8813800" y="5600700"/>
          <p14:tracePt t="69677" x="8870950" y="5600700"/>
          <p14:tracePt t="69694" x="8896350" y="5581650"/>
          <p14:tracePt t="69711" x="8902700" y="5543550"/>
          <p14:tracePt t="69727" x="8896350" y="5486400"/>
          <p14:tracePt t="69730" x="8883650" y="5461000"/>
          <p14:tracePt t="69745" x="8832850" y="5410200"/>
          <p14:tracePt t="69760" x="8775700" y="5378450"/>
          <p14:tracePt t="69777" x="8731250" y="5365750"/>
          <p14:tracePt t="69794" x="8705850" y="5365750"/>
          <p14:tracePt t="69810" x="8674100" y="5378450"/>
          <p14:tracePt t="69827" x="8648700" y="5416550"/>
          <p14:tracePt t="69844" x="8642350" y="5467350"/>
          <p14:tracePt t="69860" x="8642350" y="5518150"/>
          <p14:tracePt t="69877" x="8642350" y="5556250"/>
          <p14:tracePt t="69894" x="8655050" y="5575300"/>
          <p14:tracePt t="69910" x="8674100" y="5594350"/>
          <p14:tracePt t="69927" x="8705850" y="5600700"/>
          <p14:tracePt t="69930" x="8718550" y="5600700"/>
          <p14:tracePt t="69944" x="8763000" y="5600700"/>
          <p14:tracePt t="69961" x="8807450" y="5581650"/>
          <p14:tracePt t="69977" x="8832850" y="5549900"/>
          <p14:tracePt t="69994" x="8851900" y="5505450"/>
          <p14:tracePt t="70010" x="8858250" y="5473700"/>
          <p14:tracePt t="70027" x="8858250" y="5454650"/>
          <p14:tracePt t="70044" x="8851900" y="5435600"/>
          <p14:tracePt t="70060" x="8826500" y="5422900"/>
          <p14:tracePt t="70077" x="8801100" y="5416550"/>
          <p14:tracePt t="70094" x="8756650" y="5422900"/>
          <p14:tracePt t="70110" x="8712200" y="5454650"/>
          <p14:tracePt t="70127" x="8674100" y="5524500"/>
          <p14:tracePt t="70129" x="8667750" y="5562600"/>
          <p14:tracePt t="70143" x="8667750" y="5581650"/>
          <p14:tracePt t="70160" x="8667750" y="5638800"/>
          <p14:tracePt t="70177" x="8686800" y="5645150"/>
          <p14:tracePt t="70194" x="8699500" y="5645150"/>
          <p14:tracePt t="70211" x="8731250" y="5645150"/>
          <p14:tracePt t="70227" x="8769350" y="5626100"/>
          <p14:tracePt t="70244" x="8794750" y="5600700"/>
          <p14:tracePt t="70261" x="8807450" y="5562600"/>
          <p14:tracePt t="70277" x="8813800" y="5543550"/>
          <p14:tracePt t="70294" x="8813800" y="5524500"/>
          <p14:tracePt t="70355" x="8813800" y="5518150"/>
          <p14:tracePt t="70497" x="0" y="0"/>
        </p14:tracePtLst>
        <p14:tracePtLst>
          <p14:tracePt t="75309" x="7924800" y="5556250"/>
          <p14:tracePt t="75314" x="7924800" y="5568950"/>
          <p14:tracePt t="75326" x="7918450" y="5588000"/>
          <p14:tracePt t="75342" x="7918450" y="5613400"/>
          <p14:tracePt t="75359" x="7918450" y="5645150"/>
          <p14:tracePt t="75363" x="7918450" y="5664200"/>
          <p14:tracePt t="75375" x="7918450" y="5683250"/>
          <p14:tracePt t="75393" x="7937500" y="5715000"/>
          <p14:tracePt t="75409" x="7943850" y="5721350"/>
          <p14:tracePt t="75426" x="7962900" y="5734050"/>
          <p14:tracePt t="75443" x="7981950" y="5740400"/>
          <p14:tracePt t="75459" x="8001000" y="5740400"/>
          <p14:tracePt t="75476" x="8013700" y="5740400"/>
          <p14:tracePt t="75493" x="8045450" y="5727700"/>
          <p14:tracePt t="75510" x="8058150" y="5695950"/>
          <p14:tracePt t="75514" x="8058150" y="5683250"/>
          <p14:tracePt t="75526" x="8058150" y="5657850"/>
          <p14:tracePt t="75532" x="8058150" y="5645150"/>
          <p14:tracePt t="75542" x="8058150" y="5626100"/>
          <p14:tracePt t="75558" x="8058150" y="5588000"/>
          <p14:tracePt t="75575" x="8058150" y="5575300"/>
          <p14:tracePt t="75592" x="8045450" y="5556250"/>
          <p14:tracePt t="75594" x="8039100" y="5549900"/>
          <p14:tracePt t="75609" x="8026400" y="5537200"/>
          <p14:tracePt t="75625" x="8013700" y="5524500"/>
          <p14:tracePt t="75642" x="8007350" y="5518150"/>
          <p14:tracePt t="75658" x="7994650" y="5518150"/>
          <p14:tracePt t="75691" x="7981950" y="5518150"/>
          <p14:tracePt t="75709" x="7981950" y="5530850"/>
          <p14:tracePt t="75725" x="7975600" y="5562600"/>
          <p14:tracePt t="75742" x="7975600" y="5581650"/>
          <p14:tracePt t="75745" x="7975600" y="5594350"/>
          <p14:tracePt t="75762" x="7975600" y="5600700"/>
          <p14:tracePt t="75775" x="7975600" y="5613400"/>
          <p14:tracePt t="75793" x="7981950" y="5626100"/>
          <p14:tracePt t="75809" x="8001000" y="5638800"/>
          <p14:tracePt t="75842" x="8007350" y="5638800"/>
          <p14:tracePt t="75874" x="8013700" y="5638800"/>
          <p14:tracePt t="75883" x="8020050" y="5638800"/>
          <p14:tracePt t="75899" x="8020050" y="5632450"/>
          <p14:tracePt t="76058" x="8020050" y="5638800"/>
          <p14:tracePt t="76081" x="8020050" y="5645150"/>
          <p14:tracePt t="76265" x="0" y="0"/>
        </p14:tracePtLst>
        <p14:tracePtLst>
          <p14:tracePt t="77336" x="2057400" y="2133600"/>
          <p14:tracePt t="77428" x="2076450" y="2139950"/>
          <p14:tracePt t="77435" x="2095500" y="2146300"/>
          <p14:tracePt t="77443" x="2114550" y="2146300"/>
          <p14:tracePt t="77458" x="2178050" y="2152650"/>
          <p14:tracePt t="77475" x="2260600" y="2152650"/>
          <p14:tracePt t="77492" x="2336800" y="2152650"/>
          <p14:tracePt t="77508" x="2406650" y="2152650"/>
          <p14:tracePt t="77525" x="2444750" y="2152650"/>
          <p14:tracePt t="77529" x="2457450" y="2152650"/>
          <p14:tracePt t="77546" x="2470150" y="2152650"/>
          <p14:tracePt t="77558" x="2476500" y="2152650"/>
          <p14:tracePt t="77577" x="2482850" y="2152650"/>
          <p14:tracePt t="77594" x="2489200" y="2146300"/>
          <p14:tracePt t="77608" x="2495550" y="2139950"/>
          <p14:tracePt t="77625" x="2495550" y="2127250"/>
          <p14:tracePt t="77641" x="2495550" y="2108200"/>
          <p14:tracePt t="77658" x="2495550" y="2082800"/>
          <p14:tracePt t="77675" x="2482850" y="2051050"/>
          <p14:tracePt t="77691" x="2457450" y="2025650"/>
          <p14:tracePt t="77708" x="2419350" y="1993900"/>
          <p14:tracePt t="77725" x="2387600" y="1962150"/>
          <p14:tracePt t="77741" x="2343150" y="1936750"/>
          <p14:tracePt t="77758" x="2305050" y="1924050"/>
          <p14:tracePt t="77775" x="2279650" y="1924050"/>
          <p14:tracePt t="77777" x="2266950" y="1924050"/>
          <p14:tracePt t="77791" x="2260600" y="1924050"/>
          <p14:tracePt t="77808" x="2209800" y="1924050"/>
          <p14:tracePt t="77825" x="2178050" y="1943100"/>
          <p14:tracePt t="77841" x="2139950" y="1968500"/>
          <p14:tracePt t="77858" x="2114550" y="2000250"/>
          <p14:tracePt t="77874" x="2101850" y="2051050"/>
          <p14:tracePt t="77891" x="2095500" y="2095500"/>
          <p14:tracePt t="77907" x="2095500" y="2133600"/>
          <p14:tracePt t="77924" x="2101850" y="2178050"/>
          <p14:tracePt t="77941" x="2120900" y="2197100"/>
          <p14:tracePt t="77957" x="2152650" y="2209800"/>
          <p14:tracePt t="77974" x="2178050" y="2216150"/>
          <p14:tracePt t="77991" x="2209800" y="2216150"/>
          <p14:tracePt t="78008" x="2247900" y="2216150"/>
          <p14:tracePt t="78011" x="2266950" y="2209800"/>
          <p14:tracePt t="78025" x="2298700" y="2184400"/>
          <p14:tracePt t="78041" x="2317750" y="2159000"/>
          <p14:tracePt t="78059" x="2330450" y="2127250"/>
          <p14:tracePt t="78074" x="2330450" y="2114550"/>
          <p14:tracePt t="78091" x="2330450" y="2095500"/>
          <p14:tracePt t="78108" x="2330450" y="2082800"/>
          <p14:tracePt t="78124" x="2330450" y="2070100"/>
          <p14:tracePt t="78141" x="2330450" y="2063750"/>
          <p14:tracePt t="78449" x="2330450" y="2057400"/>
          <p14:tracePt t="78449" x="0" y="0"/>
        </p14:tracePtLst>
        <p14:tracePtLst>
          <p14:tracePt t="78908" x="2044700" y="1917700"/>
          <p14:tracePt t="78922" x="2038350" y="1924050"/>
          <p14:tracePt t="78939" x="2032000" y="1930400"/>
          <p14:tracePt t="78963" x="2025650" y="1943100"/>
          <p14:tracePt t="78978" x="2025650" y="1949450"/>
          <p14:tracePt t="78995" x="2025650" y="1962150"/>
          <p14:tracePt t="79002" x="2025650" y="1974850"/>
          <p14:tracePt t="79011" x="2025650" y="1987550"/>
          <p14:tracePt t="79025" x="2032000" y="2032000"/>
          <p14:tracePt t="79041" x="2051050" y="2063750"/>
          <p14:tracePt t="79057" x="2089150" y="2095500"/>
          <p14:tracePt t="79074" x="2127250" y="2120900"/>
          <p14:tracePt t="79090" x="2159000" y="2133600"/>
          <p14:tracePt t="79107" x="2209800" y="2152650"/>
          <p14:tracePt t="79124" x="2260600" y="2152650"/>
          <p14:tracePt t="79140" x="2305050" y="2152650"/>
          <p14:tracePt t="79157" x="2349500" y="2146300"/>
          <p14:tracePt t="79174" x="2368550" y="2133600"/>
          <p14:tracePt t="79190" x="2393950" y="2120900"/>
          <p14:tracePt t="79207" x="2400300" y="2101850"/>
          <p14:tracePt t="79209" x="2406650" y="2089150"/>
          <p14:tracePt t="79224" x="2413000" y="2076450"/>
          <p14:tracePt t="79241" x="2432050" y="2038350"/>
          <p14:tracePt t="79257" x="2432050" y="2019300"/>
          <p14:tracePt t="79274" x="2432050" y="2000250"/>
          <p14:tracePt t="79290" x="2432050" y="1968500"/>
          <p14:tracePt t="79307" x="2419350" y="1943100"/>
          <p14:tracePt t="79324" x="2406650" y="1930400"/>
          <p14:tracePt t="79340" x="2393950" y="1917700"/>
          <p14:tracePt t="79357" x="2374900" y="1911350"/>
          <p14:tracePt t="79373" x="2343150" y="1911350"/>
          <p14:tracePt t="79390" x="2317750" y="1911350"/>
          <p14:tracePt t="79407" x="2286000" y="1911350"/>
          <p14:tracePt t="79424" x="2254250" y="1930400"/>
          <p14:tracePt t="79425" x="2241550" y="1943100"/>
          <p14:tracePt t="79440" x="2228850" y="1962150"/>
          <p14:tracePt t="79457" x="2216150" y="1987550"/>
          <p14:tracePt t="79474" x="2209800" y="2012950"/>
          <p14:tracePt t="79491" x="2209800" y="2044700"/>
          <p14:tracePt t="79507" x="2209800" y="2095500"/>
          <p14:tracePt t="79524" x="2228850" y="2133600"/>
          <p14:tracePt t="79541" x="2247900" y="2159000"/>
          <p14:tracePt t="79557" x="2254250" y="2171700"/>
          <p14:tracePt t="79574" x="2260600" y="2171700"/>
          <p14:tracePt t="79590" x="2266950" y="2171700"/>
          <p14:tracePt t="79607" x="2279650" y="2171700"/>
          <p14:tracePt t="79624" x="2292350" y="2171700"/>
          <p14:tracePt t="79641" x="2305050" y="2152650"/>
          <p14:tracePt t="79657" x="2317750" y="2114550"/>
          <p14:tracePt t="79674" x="2324100" y="2089150"/>
          <p14:tracePt t="79691" x="2324100" y="2070100"/>
          <p14:tracePt t="79707" x="2324100" y="2051050"/>
          <p14:tracePt t="79937" x="0" y="0"/>
        </p14:tracePtLst>
        <p14:tracePtLst>
          <p14:tracePt t="80771" x="8642350" y="5245100"/>
          <p14:tracePt t="80778" x="8636000" y="5251450"/>
          <p14:tracePt t="80791" x="8623300" y="5270500"/>
          <p14:tracePt t="80807" x="8597900" y="5314950"/>
          <p14:tracePt t="80825" x="8572500" y="5397500"/>
          <p14:tracePt t="80841" x="8566150" y="5448300"/>
          <p14:tracePt t="80857" x="8566150" y="5530850"/>
          <p14:tracePt t="80873" x="8572500" y="5638800"/>
          <p14:tracePt t="80890" x="8604250" y="5740400"/>
          <p14:tracePt t="80907" x="8661400" y="5835650"/>
          <p14:tracePt t="80924" x="8731250" y="5924550"/>
          <p14:tracePt t="80940" x="8813800" y="5969000"/>
          <p14:tracePt t="80957" x="8915400" y="5994400"/>
          <p14:tracePt t="80973" x="9010650" y="5994400"/>
          <p14:tracePt t="80977" x="9074150" y="5988050"/>
          <p14:tracePt t="80990" x="9124950" y="5975350"/>
          <p14:tracePt t="81007" x="9207500" y="5924550"/>
          <p14:tracePt t="81024" x="9258300" y="5867400"/>
          <p14:tracePt t="81025" x="9271000" y="5829300"/>
          <p14:tracePt t="81040" x="9277350" y="5753100"/>
          <p14:tracePt t="81058" x="9271000" y="5645150"/>
          <p14:tracePt t="81074" x="9226550" y="5530850"/>
          <p14:tracePt t="81090" x="9156700" y="5435600"/>
          <p14:tracePt t="81106" x="9036050" y="5321300"/>
          <p14:tracePt t="81123" x="8890000" y="5238750"/>
          <p14:tracePt t="81140" x="8769350" y="5181600"/>
          <p14:tracePt t="81156" x="8686800" y="5156200"/>
          <p14:tracePt t="81173" x="8655050" y="5156200"/>
          <p14:tracePt t="81190" x="8623300" y="5162550"/>
          <p14:tracePt t="81206" x="8597900" y="5194300"/>
          <p14:tracePt t="81223" x="8566150" y="5264150"/>
          <p14:tracePt t="81225" x="8553450" y="5308600"/>
          <p14:tracePt t="81240" x="8540750" y="5397500"/>
          <p14:tracePt t="81258" x="8540750" y="5454650"/>
          <p14:tracePt t="81273" x="8540750" y="5530850"/>
          <p14:tracePt t="81290" x="8572500" y="5581650"/>
          <p14:tracePt t="81307" x="8636000" y="5626100"/>
          <p14:tracePt t="81323" x="8712200" y="5651500"/>
          <p14:tracePt t="81340" x="8807450" y="5670550"/>
          <p14:tracePt t="81357" x="8896350" y="5657850"/>
          <p14:tracePt t="81373" x="8972550" y="5607050"/>
          <p14:tracePt t="81389" x="9017000" y="5530850"/>
          <p14:tracePt t="81406" x="9029700" y="5467350"/>
          <p14:tracePt t="81423" x="9029700" y="5416550"/>
          <p14:tracePt t="81439" x="9017000" y="5372100"/>
          <p14:tracePt t="81440" x="9010650" y="5359400"/>
          <p14:tracePt t="81457" x="8997950" y="5346700"/>
          <p14:tracePt t="81497" x="8991600" y="5346700"/>
          <p14:tracePt t="81634" x="0" y="0"/>
        </p14:tracePtLst>
        <p14:tracePtLst>
          <p14:tracePt t="82043" x="8623300" y="5308600"/>
          <p14:tracePt t="82050" x="8616950" y="5308600"/>
          <p14:tracePt t="82060" x="8610600" y="5321300"/>
          <p14:tracePt t="82073" x="8597900" y="5359400"/>
          <p14:tracePt t="82090" x="8597900" y="5397500"/>
          <p14:tracePt t="82107" x="8597900" y="5454650"/>
          <p14:tracePt t="82123" x="8597900" y="5499100"/>
          <p14:tracePt t="82140" x="8604250" y="5568950"/>
          <p14:tracePt t="82157" x="8623300" y="5626100"/>
          <p14:tracePt t="82173" x="8648700" y="5664200"/>
          <p14:tracePt t="82190" x="8705850" y="5695950"/>
          <p14:tracePt t="82207" x="8763000" y="5715000"/>
          <p14:tracePt t="82209" x="8801100" y="5721350"/>
          <p14:tracePt t="82223" x="8820150" y="5721350"/>
          <p14:tracePt t="82241" x="8896350" y="5721350"/>
          <p14:tracePt t="82258" x="8928100" y="5702300"/>
          <p14:tracePt t="82274" x="8947150" y="5664200"/>
          <p14:tracePt t="82290" x="8947150" y="5632450"/>
          <p14:tracePt t="82307" x="8947150" y="5581650"/>
          <p14:tracePt t="82323" x="8934450" y="5543550"/>
          <p14:tracePt t="82340" x="8915400" y="5499100"/>
          <p14:tracePt t="82356" x="8890000" y="5467350"/>
          <p14:tracePt t="82373" x="8883650" y="5461000"/>
          <p14:tracePt t="82389" x="8870950" y="5448300"/>
          <p14:tracePt t="82705" x="0" y="0"/>
        </p14:tracePtLst>
        <p14:tracePtLst>
          <p14:tracePt t="84019" x="6718300" y="5727700"/>
          <p14:tracePt t="84132" x="6724650" y="5727700"/>
          <p14:tracePt t="84140" x="6743700" y="5734050"/>
          <p14:tracePt t="84148" x="6781800" y="5740400"/>
          <p14:tracePt t="84156" x="6826250" y="5753100"/>
          <p14:tracePt t="84173" x="6972300" y="5765800"/>
          <p14:tracePt t="84189" x="7156450" y="5791200"/>
          <p14:tracePt t="84206" x="7372350" y="5822950"/>
          <p14:tracePt t="84209" x="7493000" y="5835650"/>
          <p14:tracePt t="84223" x="7620000" y="5867400"/>
          <p14:tracePt t="84239" x="7861300" y="5905500"/>
          <p14:tracePt t="84258" x="8153400" y="5949950"/>
          <p14:tracePt t="84274" x="8299450" y="5949950"/>
          <p14:tracePt t="84290" x="8413750" y="5949950"/>
          <p14:tracePt t="84306" x="8521700" y="5949950"/>
          <p14:tracePt t="84323" x="8642350" y="5949950"/>
          <p14:tracePt t="84339" x="8769350" y="5949950"/>
          <p14:tracePt t="84356" x="8896350" y="5949950"/>
          <p14:tracePt t="84372" x="9010650" y="5949950"/>
          <p14:tracePt t="84389" x="9099550" y="5949950"/>
          <p14:tracePt t="84406" x="9163050" y="5949950"/>
          <p14:tracePt t="84409" x="9188450" y="5949950"/>
          <p14:tracePt t="84423" x="9226550" y="5949950"/>
          <p14:tracePt t="84439" x="9309100" y="5937250"/>
          <p14:tracePt t="84443" x="9353550" y="5924550"/>
          <p14:tracePt t="84457" x="9474200" y="5905500"/>
          <p14:tracePt t="84473" x="9575800" y="5873750"/>
          <p14:tracePt t="84490" x="9645650" y="5842000"/>
          <p14:tracePt t="84506" x="9683750" y="5816600"/>
          <p14:tracePt t="84523" x="9709150" y="5791200"/>
          <p14:tracePt t="84539" x="9721850" y="5759450"/>
          <p14:tracePt t="84556" x="9734550" y="5721350"/>
          <p14:tracePt t="84572" x="9734550" y="5676900"/>
          <p14:tracePt t="84589" x="9734550" y="5600700"/>
          <p14:tracePt t="84606" x="9715500" y="5530850"/>
          <p14:tracePt t="84622" x="9671050" y="5454650"/>
          <p14:tracePt t="84625" x="9645650" y="5422900"/>
          <p14:tracePt t="84638" x="9613900" y="5384800"/>
          <p14:tracePt t="84655" x="9537700" y="5314950"/>
          <p14:tracePt t="84657" x="9512300" y="5283200"/>
          <p14:tracePt t="84672" x="9455150" y="5245100"/>
          <p14:tracePt t="84688" x="9378950" y="5200650"/>
          <p14:tracePt t="84705" x="9315450" y="5162550"/>
          <p14:tracePt t="84722" x="9245600" y="5137150"/>
          <p14:tracePt t="84738" x="9131300" y="5086350"/>
          <p14:tracePt t="84756" x="9010650" y="5041900"/>
          <p14:tracePt t="84772" x="8858250" y="5010150"/>
          <p14:tracePt t="84789" x="8661400" y="4965700"/>
          <p14:tracePt t="84806" x="8420100" y="4921250"/>
          <p14:tracePt t="84822" x="8204200" y="4895850"/>
          <p14:tracePt t="84826" x="8121650" y="4895850"/>
          <p14:tracePt t="84839" x="8026400" y="4895850"/>
          <p14:tracePt t="84855" x="7835900" y="4895850"/>
          <p14:tracePt t="84858" x="7753350" y="4895850"/>
          <p14:tracePt t="84873" x="7581900" y="4914900"/>
          <p14:tracePt t="84889" x="7442200" y="4933950"/>
          <p14:tracePt t="84905" x="7302500" y="4972050"/>
          <p14:tracePt t="84922" x="7156450" y="5003800"/>
          <p14:tracePt t="84938" x="7048500" y="5041900"/>
          <p14:tracePt t="84955" x="6953250" y="5073650"/>
          <p14:tracePt t="84971" x="6889750" y="5111750"/>
          <p14:tracePt t="84988" x="6838950" y="5143500"/>
          <p14:tracePt t="85005" x="6800850" y="5181600"/>
          <p14:tracePt t="85022" x="6762750" y="5219700"/>
          <p14:tracePt t="85038" x="6737350" y="5251450"/>
          <p14:tracePt t="85055" x="6718300" y="5289550"/>
          <p14:tracePt t="85057" x="6711950" y="5308600"/>
          <p14:tracePt t="85072" x="6705600" y="5321300"/>
          <p14:tracePt t="85088" x="6686550" y="5359400"/>
          <p14:tracePt t="85105" x="6673850" y="5384800"/>
          <p14:tracePt t="85121" x="6673850" y="5410200"/>
          <p14:tracePt t="85138" x="6667500" y="5429250"/>
          <p14:tracePt t="85155" x="6667500" y="5461000"/>
          <p14:tracePt t="85172" x="6667500" y="5492750"/>
          <p14:tracePt t="85188" x="6667500" y="5524500"/>
          <p14:tracePt t="85205" x="6667500" y="5562600"/>
          <p14:tracePt t="85222" x="6673850" y="5594350"/>
          <p14:tracePt t="85239" x="6680200" y="5619750"/>
          <p14:tracePt t="85256" x="6699250" y="5638800"/>
          <p14:tracePt t="85258" x="6711950" y="5645150"/>
          <p14:tracePt t="85272" x="6737350" y="5670550"/>
          <p14:tracePt t="85289" x="6800850" y="5695950"/>
          <p14:tracePt t="85305" x="6921500" y="5727700"/>
          <p14:tracePt t="85322" x="7080250" y="5759450"/>
          <p14:tracePt t="85339" x="7258050" y="5797550"/>
          <p14:tracePt t="85355" x="7435850" y="5842000"/>
          <p14:tracePt t="85372" x="7620000" y="5873750"/>
          <p14:tracePt t="85388" x="7785100" y="5905500"/>
          <p14:tracePt t="85405" x="7912100" y="5930900"/>
          <p14:tracePt t="85422" x="8020050" y="5949950"/>
          <p14:tracePt t="85438" x="8134350" y="5962650"/>
          <p14:tracePt t="85455" x="8261350" y="5994400"/>
          <p14:tracePt t="85457" x="8337550" y="6013450"/>
          <p14:tracePt t="85472" x="8413750" y="6019800"/>
          <p14:tracePt t="85489" x="8629650" y="6032500"/>
          <p14:tracePt t="85505" x="8763000" y="6032500"/>
          <p14:tracePt t="85522" x="8870950" y="6032500"/>
          <p14:tracePt t="85539" x="8959850" y="6032500"/>
          <p14:tracePt t="85555" x="9042400" y="6032500"/>
          <p14:tracePt t="85572" x="9131300" y="6019800"/>
          <p14:tracePt t="85588" x="9220200" y="6007100"/>
          <p14:tracePt t="85605" x="9302750" y="5994400"/>
          <p14:tracePt t="85621" x="9378950" y="5969000"/>
          <p14:tracePt t="85638" x="9442450" y="5949950"/>
          <p14:tracePt t="85655" x="9486900" y="5924550"/>
          <p14:tracePt t="85657" x="9512300" y="5911850"/>
          <p14:tracePt t="85672" x="9531350" y="5899150"/>
          <p14:tracePt t="85689" x="9582150" y="5867400"/>
          <p14:tracePt t="85705" x="9607550" y="5842000"/>
          <p14:tracePt t="85722" x="9613900" y="5822950"/>
          <p14:tracePt t="85738" x="9626600" y="5797550"/>
          <p14:tracePt t="85755" x="9632950" y="5784850"/>
          <p14:tracePt t="85772" x="9639300" y="5759450"/>
          <p14:tracePt t="85789" x="9632950" y="5721350"/>
          <p14:tracePt t="85805" x="9620250" y="5683250"/>
          <p14:tracePt t="85822" x="9582150" y="5645150"/>
          <p14:tracePt t="85838" x="9537700" y="5600700"/>
          <p14:tracePt t="85841" x="9505950" y="5581650"/>
          <p14:tracePt t="85855" x="9474200" y="5556250"/>
          <p14:tracePt t="85857" x="9436100" y="5537200"/>
          <p14:tracePt t="85871" x="9398000" y="5511800"/>
          <p14:tracePt t="85874" x="9359900" y="5492750"/>
          <p14:tracePt t="85888" x="9296400" y="5461000"/>
          <p14:tracePt t="85905" x="9245600" y="5441950"/>
          <p14:tracePt t="85922" x="9207500" y="5422900"/>
          <p14:tracePt t="85938" x="9156700" y="5403850"/>
          <p14:tracePt t="85955" x="9086850" y="5391150"/>
          <p14:tracePt t="85971" x="8997950" y="5378450"/>
          <p14:tracePt t="85988" x="8883650" y="5353050"/>
          <p14:tracePt t="86005" x="8743950" y="5321300"/>
          <p14:tracePt t="86022" x="8572500" y="5283200"/>
          <p14:tracePt t="86039" x="8445500" y="5276850"/>
          <p14:tracePt t="86055" x="8293100" y="5276850"/>
          <p14:tracePt t="86057" x="8223250" y="5276850"/>
          <p14:tracePt t="86072" x="8147050" y="5276850"/>
          <p14:tracePt t="86088" x="7937500" y="5276850"/>
          <p14:tracePt t="86105" x="7797800" y="5276850"/>
          <p14:tracePt t="86121" x="7677150" y="5302250"/>
          <p14:tracePt t="86138" x="7556500" y="5327650"/>
          <p14:tracePt t="86155" x="7442200" y="5353050"/>
          <p14:tracePt t="86171" x="7346950" y="5365750"/>
          <p14:tracePt t="86188" x="7277100" y="5397500"/>
          <p14:tracePt t="86204" x="7213600" y="5416550"/>
          <p14:tracePt t="86221" x="7162800" y="5435600"/>
          <p14:tracePt t="86238" x="7112000" y="5461000"/>
          <p14:tracePt t="86254" x="7067550" y="5486400"/>
          <p14:tracePt t="86271" x="7029450" y="5511800"/>
          <p14:tracePt t="86272" x="7010400" y="5524500"/>
          <p14:tracePt t="86288" x="6978650" y="5530850"/>
          <p14:tracePt t="86304" x="6946900" y="5543550"/>
          <p14:tracePt t="86321" x="6927850" y="5556250"/>
          <p14:tracePt t="86338" x="6908800" y="5568950"/>
          <p14:tracePt t="86355" x="6902450" y="5594350"/>
          <p14:tracePt t="86371" x="6883400" y="5607050"/>
          <p14:tracePt t="86388" x="6870700" y="5626100"/>
          <p14:tracePt t="86404" x="6858000" y="5645150"/>
          <p14:tracePt t="86421" x="6845300" y="5664200"/>
          <p14:tracePt t="86438" x="6838950" y="5676900"/>
          <p14:tracePt t="86455" x="6832600" y="5683250"/>
          <p14:tracePt t="86471" x="6832600" y="5702300"/>
          <p14:tracePt t="86488" x="6832600" y="5715000"/>
          <p14:tracePt t="86505" x="6832600" y="5734050"/>
          <p14:tracePt t="86522" x="6838950" y="5759450"/>
          <p14:tracePt t="86538" x="6858000" y="5778500"/>
          <p14:tracePt t="86556" x="6889750" y="5797550"/>
          <p14:tracePt t="86571" x="6953250" y="5822950"/>
          <p14:tracePt t="86588" x="7029450" y="5842000"/>
          <p14:tracePt t="86605" x="7162800" y="5867400"/>
          <p14:tracePt t="86622" x="7321550" y="5880100"/>
          <p14:tracePt t="86638" x="7499350" y="5880100"/>
          <p14:tracePt t="86655" x="7689850" y="5880100"/>
          <p14:tracePt t="86672" x="7886700" y="5880100"/>
          <p14:tracePt t="86673" x="7981950" y="5880100"/>
          <p14:tracePt t="86688" x="8159750" y="5880100"/>
          <p14:tracePt t="86705" x="8312150" y="5880100"/>
          <p14:tracePt t="86721" x="8426450" y="5880100"/>
          <p14:tracePt t="86738" x="8515350" y="5880100"/>
          <p14:tracePt t="86755" x="8591550" y="5880100"/>
          <p14:tracePt t="86772" x="8667750" y="5873750"/>
          <p14:tracePt t="86788" x="8737600" y="5861050"/>
          <p14:tracePt t="86805" x="8826500" y="5842000"/>
          <p14:tracePt t="86821" x="8928100" y="5822950"/>
          <p14:tracePt t="86838" x="9023350" y="5816600"/>
          <p14:tracePt t="86855" x="9131300" y="5803900"/>
          <p14:tracePt t="86871" x="9188450" y="5791200"/>
          <p14:tracePt t="86873" x="9201150" y="5791200"/>
          <p14:tracePt t="86888" x="9220200" y="5784850"/>
          <p14:tracePt t="86904" x="9232900" y="5784850"/>
          <p14:tracePt t="86921" x="9245600" y="5778500"/>
          <p14:tracePt t="86938" x="9258300" y="5772150"/>
          <p14:tracePt t="87473" x="0" y="0"/>
        </p14:tracePtLst>
        <p14:tracePtLst>
          <p14:tracePt t="88940" x="9950450" y="5683250"/>
          <p14:tracePt t="88978" x="9956800" y="5683250"/>
          <p14:tracePt t="88986" x="9969500" y="5683250"/>
          <p14:tracePt t="88995" x="9988550" y="5683250"/>
          <p14:tracePt t="89004" x="10033000" y="5683250"/>
          <p14:tracePt t="89022" x="10153650" y="5708650"/>
          <p14:tracePt t="89026" x="10229850" y="5727700"/>
          <p14:tracePt t="89038" x="10306050" y="5746750"/>
          <p14:tracePt t="89054" x="10452100" y="5759450"/>
          <p14:tracePt t="89058" x="10509250" y="5759450"/>
          <p14:tracePt t="89071" x="10560050" y="5759450"/>
          <p14:tracePt t="89087" x="10655300" y="5759450"/>
          <p14:tracePt t="89090" x="10687050" y="5759450"/>
          <p14:tracePt t="89105" x="10737850" y="5759450"/>
          <p14:tracePt t="89121" x="10775950" y="5759450"/>
          <p14:tracePt t="89137" x="10807700" y="5759450"/>
          <p14:tracePt t="89154" x="10820400" y="5759450"/>
          <p14:tracePt t="89170" x="10839450" y="5759450"/>
          <p14:tracePt t="89187" x="10845800" y="5759450"/>
          <p14:tracePt t="89204" x="10858500" y="5759450"/>
          <p14:tracePt t="89220" x="10864850" y="5759450"/>
          <p14:tracePt t="89313" x="10871200" y="5759450"/>
          <p14:tracePt t="89385" x="0" y="0"/>
        </p14:tracePtLst>
        <p14:tracePtLst>
          <p14:tracePt t="89922" x="11214100" y="5727700"/>
          <p14:tracePt t="89938" x="11226800" y="5727700"/>
          <p14:tracePt t="89946" x="11239500" y="5727700"/>
          <p14:tracePt t="89953" x="11264900" y="5727700"/>
          <p14:tracePt t="89970" x="11328400" y="5727700"/>
          <p14:tracePt t="89987" x="11417300" y="5727700"/>
          <p14:tracePt t="90003" x="11512550" y="5727700"/>
          <p14:tracePt t="90020" x="11576050" y="5727700"/>
          <p14:tracePt t="90038" x="11620500" y="5727700"/>
          <p14:tracePt t="90045" x="11626850" y="5727700"/>
          <p14:tracePt t="90057" x="11639550" y="5727700"/>
          <p14:tracePt t="90074" x="11645900" y="5727700"/>
          <p14:tracePt t="90097" x="11652250" y="5727700"/>
          <p14:tracePt t="90106" x="11658600" y="5727700"/>
          <p14:tracePt t="90121" x="11696700" y="5727700"/>
          <p14:tracePt t="90137" x="11728450" y="5727700"/>
          <p14:tracePt t="90153" x="11753850" y="5727700"/>
          <p14:tracePt t="90170" x="11766550" y="5727700"/>
          <p14:tracePt t="90410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查找字符或字符串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0766410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返回字符串中字符或字符串匹配的位置，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表示未找到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('W') returns 0.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('x') returns -1.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('o‘,5) returns 9.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("come") returns 3.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("Java", 5) returns 11.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("java", 5) returns -1.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Java".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('a') returns 14.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728"/>
    </mc:Choice>
    <mc:Fallback xmlns="">
      <p:transition spd="slow" advTm="176728"/>
    </mc:Fallback>
  </mc:AlternateContent>
  <p:extLst>
    <p:ext uri="{3A86A75C-4F4B-4683-9AE1-C65F6400EC91}">
      <p14:laserTraceLst xmlns:p14="http://schemas.microsoft.com/office/powerpoint/2010/main">
        <p14:tracePtLst>
          <p14:tracePt t="3586" x="1612900" y="1346200"/>
          <p14:tracePt t="3645" x="1644650" y="1536700"/>
          <p14:tracePt t="3661" x="1663700" y="1581150"/>
          <p14:tracePt t="3677" x="1682750" y="1606550"/>
          <p14:tracePt t="3694" x="1701800" y="1625600"/>
          <p14:tracePt t="3696" x="1708150" y="1631950"/>
          <p14:tracePt t="3727" x="1720850" y="1631950"/>
          <p14:tracePt t="3744" x="1752600" y="1631950"/>
          <p14:tracePt t="3761" x="1784350" y="1619250"/>
          <p14:tracePt t="3777" x="1816100" y="1587500"/>
          <p14:tracePt t="3794" x="1841500" y="1555750"/>
          <p14:tracePt t="3811" x="1854200" y="1504950"/>
          <p14:tracePt t="3827" x="1854200" y="1473200"/>
          <p14:tracePt t="3844" x="1854200" y="1428750"/>
          <p14:tracePt t="3861" x="1854200" y="1390650"/>
          <p14:tracePt t="3877" x="1841500" y="1358900"/>
          <p14:tracePt t="3894" x="1828800" y="1346200"/>
          <p14:tracePt t="3895" x="1828800" y="1339850"/>
          <p14:tracePt t="3911" x="1822450" y="1333500"/>
          <p14:tracePt t="4152" x="1809750" y="1333500"/>
          <p14:tracePt t="4167" x="1809750" y="1327150"/>
          <p14:tracePt t="4184" x="1803400" y="1320800"/>
          <p14:tracePt t="4191" x="1797050" y="1320800"/>
          <p14:tracePt t="4207" x="1784350" y="1320800"/>
          <p14:tracePt t="4216" x="1765300" y="1314450"/>
          <p14:tracePt t="4232" x="1752600" y="1314450"/>
          <p14:tracePt t="4244" x="1739900" y="1314450"/>
          <p14:tracePt t="4261" x="1720850" y="1314450"/>
          <p14:tracePt t="4277" x="1708150" y="1314450"/>
          <p14:tracePt t="4294" x="1701800" y="1314450"/>
          <p14:tracePt t="4311" x="1695450" y="1314450"/>
          <p14:tracePt t="4311" x="1689100" y="1314450"/>
          <p14:tracePt t="4327" x="1682750" y="1333500"/>
          <p14:tracePt t="4344" x="1682750" y="1346200"/>
          <p14:tracePt t="4360" x="1676400" y="1390650"/>
          <p14:tracePt t="4377" x="1676400" y="1422400"/>
          <p14:tracePt t="4394" x="1682750" y="1473200"/>
          <p14:tracePt t="4410" x="1695450" y="1504950"/>
          <p14:tracePt t="4427" x="1708150" y="1524000"/>
          <p14:tracePt t="4444" x="1714500" y="1530350"/>
          <p14:tracePt t="4460" x="1720850" y="1536700"/>
          <p14:tracePt t="4690" x="1727200" y="1543050"/>
          <p14:tracePt t="4700" x="1727200" y="1549400"/>
          <p14:tracePt t="4711" x="1733550" y="1549400"/>
          <p14:tracePt t="4727" x="1752600" y="1562100"/>
          <p14:tracePt t="4744" x="1778000" y="1574800"/>
          <p14:tracePt t="4761" x="1803400" y="1581150"/>
          <p14:tracePt t="4778" x="1835150" y="1593850"/>
          <p14:tracePt t="4794" x="1873250" y="1606550"/>
          <p14:tracePt t="4811" x="1917700" y="1606550"/>
          <p14:tracePt t="4828" x="1955800" y="1606550"/>
          <p14:tracePt t="4844" x="1981200" y="1606550"/>
          <p14:tracePt t="4860" x="1993900" y="1587500"/>
          <p14:tracePt t="4877" x="2006600" y="1549400"/>
          <p14:tracePt t="4894" x="2012950" y="1511300"/>
          <p14:tracePt t="4910" x="2012950" y="1435100"/>
          <p14:tracePt t="4927" x="1981200" y="1358900"/>
          <p14:tracePt t="4944" x="1936750" y="1301750"/>
          <p14:tracePt t="4960" x="1898650" y="1263650"/>
          <p14:tracePt t="4977" x="1860550" y="1238250"/>
          <p14:tracePt t="4994" x="1822450" y="1225550"/>
          <p14:tracePt t="5010" x="1809750" y="1225550"/>
          <p14:tracePt t="5027" x="1797050" y="1225550"/>
          <p14:tracePt t="5044" x="1771650" y="1225550"/>
          <p14:tracePt t="5060" x="1746250" y="1244600"/>
          <p14:tracePt t="5077" x="1727200" y="1282700"/>
          <p14:tracePt t="5094" x="1714500" y="1327150"/>
          <p14:tracePt t="5096" x="1708150" y="1365250"/>
          <p14:tracePt t="5110" x="1708150" y="1390650"/>
          <p14:tracePt t="5127" x="1708150" y="1473200"/>
          <p14:tracePt t="5144" x="1714500" y="1524000"/>
          <p14:tracePt t="5160" x="1727200" y="1549400"/>
          <p14:tracePt t="5177" x="1746250" y="1568450"/>
          <p14:tracePt t="5194" x="1758950" y="1587500"/>
          <p14:tracePt t="5210" x="1771650" y="1593850"/>
          <p14:tracePt t="5227" x="1790700" y="1600200"/>
          <p14:tracePt t="5244" x="1816100" y="1600200"/>
          <p14:tracePt t="5260" x="1835150" y="1600200"/>
          <p14:tracePt t="5277" x="1854200" y="1587500"/>
          <p14:tracePt t="5294" x="1866900" y="1549400"/>
          <p14:tracePt t="5297" x="1866900" y="1530350"/>
          <p14:tracePt t="5310" x="1866900" y="1504950"/>
          <p14:tracePt t="5327" x="1860550" y="1416050"/>
          <p14:tracePt t="5344" x="1841500" y="1371600"/>
          <p14:tracePt t="5360" x="1835150" y="1358900"/>
          <p14:tracePt t="5377" x="1822450" y="1346200"/>
          <p14:tracePt t="5410" x="1816100" y="1346200"/>
          <p14:tracePt t="5427" x="1797050" y="1365250"/>
          <p14:tracePt t="5443" x="1784350" y="1403350"/>
          <p14:tracePt t="5460" x="1778000" y="1441450"/>
          <p14:tracePt t="5477" x="1778000" y="1473200"/>
          <p14:tracePt t="5494" x="1778000" y="1485900"/>
          <p14:tracePt t="5510" x="1778000" y="1504950"/>
          <p14:tracePt t="5560" x="1790700" y="1504950"/>
          <p14:tracePt t="5569" x="1797050" y="1492250"/>
          <p14:tracePt t="5577" x="1797050" y="1485900"/>
          <p14:tracePt t="5594" x="1803400" y="1441450"/>
          <p14:tracePt t="5610" x="1803400" y="1403350"/>
          <p14:tracePt t="5627" x="1803400" y="1371600"/>
          <p14:tracePt t="5643" x="1803400" y="1352550"/>
          <p14:tracePt t="5661" x="1797050" y="1346200"/>
          <p14:tracePt t="5677" x="1790700" y="1346200"/>
          <p14:tracePt t="5712" x="1778000" y="1346200"/>
          <p14:tracePt t="5722" x="1771650" y="1352550"/>
          <p14:tracePt t="5733" x="1758950" y="1365250"/>
          <p14:tracePt t="5744" x="1746250" y="1416050"/>
          <p14:tracePt t="5760" x="1746250" y="1447800"/>
          <p14:tracePt t="5777" x="1746250" y="1479550"/>
          <p14:tracePt t="5794" x="1752600" y="1504950"/>
          <p14:tracePt t="5913" x="1758950" y="1511300"/>
          <p14:tracePt t="5984" x="0" y="0"/>
        </p14:tracePtLst>
        <p14:tracePtLst>
          <p14:tracePt t="6434" x="2870200" y="1314450"/>
          <p14:tracePt t="6450" x="2857500" y="1314450"/>
          <p14:tracePt t="6467" x="2857500" y="1339850"/>
          <p14:tracePt t="6477" x="2857500" y="1358900"/>
          <p14:tracePt t="6493" x="2857500" y="1403350"/>
          <p14:tracePt t="6496" x="2857500" y="1435100"/>
          <p14:tracePt t="6510" x="2857500" y="1479550"/>
          <p14:tracePt t="6528" x="2882900" y="1593850"/>
          <p14:tracePt t="6544" x="2901950" y="1638300"/>
          <p14:tracePt t="6560" x="2914650" y="1657350"/>
          <p14:tracePt t="6577" x="2927350" y="1663700"/>
          <p14:tracePt t="6594" x="2933700" y="1663700"/>
          <p14:tracePt t="6610" x="2965450" y="1663700"/>
          <p14:tracePt t="6627" x="2984500" y="1644650"/>
          <p14:tracePt t="6644" x="3009900" y="1619250"/>
          <p14:tracePt t="6660" x="3035300" y="1574800"/>
          <p14:tracePt t="6676" x="3041650" y="1543050"/>
          <p14:tracePt t="6693" x="3041650" y="1504950"/>
          <p14:tracePt t="6710" x="3041650" y="1479550"/>
          <p14:tracePt t="6726" x="3041650" y="1466850"/>
          <p14:tracePt t="6743" x="3041650" y="1454150"/>
          <p14:tracePt t="6865" x="0" y="0"/>
        </p14:tracePtLst>
        <p14:tracePtLst>
          <p14:tracePt t="7931" x="1314450" y="2019300"/>
          <p14:tracePt t="7955" x="1308100" y="2019300"/>
          <p14:tracePt t="7970" x="1308100" y="2025650"/>
          <p14:tracePt t="7979" x="1308100" y="2038350"/>
          <p14:tracePt t="7993" x="1308100" y="2076450"/>
          <p14:tracePt t="8009" x="1308100" y="2114550"/>
          <p14:tracePt t="8026" x="1308100" y="2159000"/>
          <p14:tracePt t="8043" x="1320800" y="2190750"/>
          <p14:tracePt t="8060" x="1339850" y="2216150"/>
          <p14:tracePt t="8076" x="1365250" y="2228850"/>
          <p14:tracePt t="8093" x="1390650" y="2241550"/>
          <p14:tracePt t="8110" x="1409700" y="2241550"/>
          <p14:tracePt t="8112" x="1422400" y="2241550"/>
          <p14:tracePt t="8127" x="1454150" y="2241550"/>
          <p14:tracePt t="8143" x="1479550" y="2228850"/>
          <p14:tracePt t="8159" x="1492250" y="2190750"/>
          <p14:tracePt t="8176" x="1492250" y="2159000"/>
          <p14:tracePt t="8193" x="1492250" y="2120900"/>
          <p14:tracePt t="8209" x="1492250" y="2089150"/>
          <p14:tracePt t="8226" x="1473200" y="2063750"/>
          <p14:tracePt t="8242" x="1454150" y="2051050"/>
          <p14:tracePt t="8259" x="1428750" y="2038350"/>
          <p14:tracePt t="8276" x="1416050" y="2038350"/>
          <p14:tracePt t="8293" x="1403350" y="2038350"/>
          <p14:tracePt t="8309" x="1390650" y="2038350"/>
          <p14:tracePt t="8326" x="1384300" y="2038350"/>
          <p14:tracePt t="8385" x="1377950" y="2038350"/>
          <p14:tracePt t="8472" x="0" y="0"/>
        </p14:tracePtLst>
        <p14:tracePtLst>
          <p14:tracePt t="8832" x="1320800" y="1949450"/>
          <p14:tracePt t="8843" x="1314450" y="1962150"/>
          <p14:tracePt t="8860" x="1314450" y="1974850"/>
          <p14:tracePt t="8869" x="1308100" y="1987550"/>
          <p14:tracePt t="8878" x="1308100" y="2000250"/>
          <p14:tracePt t="8893" x="1301750" y="2032000"/>
          <p14:tracePt t="8909" x="1301750" y="2082800"/>
          <p14:tracePt t="8926" x="1301750" y="2127250"/>
          <p14:tracePt t="8942" x="1301750" y="2178050"/>
          <p14:tracePt t="8944" x="1308100" y="2197100"/>
          <p14:tracePt t="8959" x="1327150" y="2216150"/>
          <p14:tracePt t="8976" x="1339850" y="2228850"/>
          <p14:tracePt t="8992" x="1352550" y="2235200"/>
          <p14:tracePt t="9009" x="1358900" y="2235200"/>
          <p14:tracePt t="9026" x="1371600" y="2235200"/>
          <p14:tracePt t="9043" x="1384300" y="2235200"/>
          <p14:tracePt t="9059" x="1409700" y="2209800"/>
          <p14:tracePt t="9076" x="1422400" y="2178050"/>
          <p14:tracePt t="9092" x="1435100" y="2133600"/>
          <p14:tracePt t="9109" x="1441450" y="2101850"/>
          <p14:tracePt t="9125" x="1441450" y="2070100"/>
          <p14:tracePt t="9144" x="1441450" y="2063750"/>
          <p14:tracePt t="9392" x="0" y="0"/>
        </p14:tracePtLst>
        <p14:tracePtLst>
          <p14:tracePt t="12492" x="2730500" y="2000250"/>
          <p14:tracePt t="12507" x="2730500" y="2006600"/>
          <p14:tracePt t="12522" x="2724150" y="2019300"/>
          <p14:tracePt t="12535" x="2717800" y="2038350"/>
          <p14:tracePt t="12547" x="2717800" y="2051050"/>
          <p14:tracePt t="12558" x="2717800" y="2057400"/>
          <p14:tracePt t="12575" x="2711450" y="2082800"/>
          <p14:tracePt t="12576" x="2711450" y="2095500"/>
          <p14:tracePt t="12592" x="2711450" y="2120900"/>
          <p14:tracePt t="12608" x="2711450" y="2146300"/>
          <p14:tracePt t="12625" x="2711450" y="2178050"/>
          <p14:tracePt t="12641" x="2711450" y="2209800"/>
          <p14:tracePt t="12658" x="2730500" y="2228850"/>
          <p14:tracePt t="12674" x="2755900" y="2254250"/>
          <p14:tracePt t="12691" x="2787650" y="2273300"/>
          <p14:tracePt t="12708" x="2825750" y="2286000"/>
          <p14:tracePt t="12724" x="2876550" y="2305050"/>
          <p14:tracePt t="12741" x="2914650" y="2311400"/>
          <p14:tracePt t="12758" x="2965450" y="2311400"/>
          <p14:tracePt t="12759" x="2984500" y="2311400"/>
          <p14:tracePt t="12775" x="3028950" y="2305050"/>
          <p14:tracePt t="12791" x="3048000" y="2292350"/>
          <p14:tracePt t="12808" x="3067050" y="2266950"/>
          <p14:tracePt t="12824" x="3073400" y="2247900"/>
          <p14:tracePt t="12841" x="3073400" y="2222500"/>
          <p14:tracePt t="12858" x="3079750" y="2184400"/>
          <p14:tracePt t="12874" x="3079750" y="2165350"/>
          <p14:tracePt t="12891" x="3073400" y="2152650"/>
          <p14:tracePt t="12908" x="3060700" y="2120900"/>
          <p14:tracePt t="12924" x="3048000" y="2082800"/>
          <p14:tracePt t="12941" x="3028950" y="2057400"/>
          <p14:tracePt t="12958" x="3003550" y="2032000"/>
          <p14:tracePt t="12974" x="2978150" y="2012950"/>
          <p14:tracePt t="12976" x="2959100" y="2000250"/>
          <p14:tracePt t="12991" x="2940050" y="1993900"/>
          <p14:tracePt t="13008" x="2914650" y="1987550"/>
          <p14:tracePt t="13024" x="2889250" y="1987550"/>
          <p14:tracePt t="13041" x="2863850" y="1987550"/>
          <p14:tracePt t="13058" x="2832100" y="1993900"/>
          <p14:tracePt t="13074" x="2813050" y="2006600"/>
          <p14:tracePt t="13091" x="2787650" y="2044700"/>
          <p14:tracePt t="13108" x="2762250" y="2095500"/>
          <p14:tracePt t="13124" x="2749550" y="2146300"/>
          <p14:tracePt t="13141" x="2749550" y="2178050"/>
          <p14:tracePt t="13143" x="2749550" y="2197100"/>
          <p14:tracePt t="13157" x="2749550" y="2209800"/>
          <p14:tracePt t="13174" x="2755900" y="2254250"/>
          <p14:tracePt t="13191" x="2800350" y="2292350"/>
          <p14:tracePt t="13207" x="2825750" y="2311400"/>
          <p14:tracePt t="13224" x="2838450" y="2317750"/>
          <p14:tracePt t="13241" x="2863850" y="2317750"/>
          <p14:tracePt t="13257" x="2889250" y="2317750"/>
          <p14:tracePt t="13274" x="2908300" y="2292350"/>
          <p14:tracePt t="13291" x="2927350" y="2266950"/>
          <p14:tracePt t="13308" x="2940050" y="2247900"/>
          <p14:tracePt t="13324" x="2952750" y="2222500"/>
          <p14:tracePt t="13341" x="2952750" y="2209800"/>
          <p14:tracePt t="13358" x="2952750" y="2190750"/>
          <p14:tracePt t="13374" x="2952750" y="2165350"/>
          <p14:tracePt t="13375" x="2952750" y="2159000"/>
          <p14:tracePt t="13391" x="2952750" y="2146300"/>
          <p14:tracePt t="13873" x="0" y="0"/>
        </p14:tracePtLst>
        <p14:tracePtLst>
          <p14:tracePt t="14834" x="3587750" y="2305050"/>
          <p14:tracePt t="14906" x="3587750" y="2311400"/>
          <p14:tracePt t="14922" x="3594100" y="2311400"/>
          <p14:tracePt t="14933" x="3606800" y="2311400"/>
          <p14:tracePt t="14940" x="3613150" y="2311400"/>
          <p14:tracePt t="14957" x="3644900" y="2311400"/>
          <p14:tracePt t="14974" x="3663950" y="2311400"/>
          <p14:tracePt t="14976" x="3670300" y="2311400"/>
          <p14:tracePt t="14990" x="3676650" y="2311400"/>
          <p14:tracePt t="15007" x="3683000" y="2311400"/>
          <p14:tracePt t="15080" x="0" y="0"/>
        </p14:tracePtLst>
        <p14:tracePtLst>
          <p14:tracePt t="15730" x="4210050" y="2311400"/>
          <p14:tracePt t="15778" x="4216400" y="2311400"/>
          <p14:tracePt t="15795" x="4222750" y="2311400"/>
          <p14:tracePt t="15807" x="4279900" y="2311400"/>
          <p14:tracePt t="15824" x="4368800" y="2311400"/>
          <p14:tracePt t="15840" x="4476750" y="2311400"/>
          <p14:tracePt t="15857" x="4572000" y="2311400"/>
          <p14:tracePt t="15873" x="4622800" y="2311400"/>
          <p14:tracePt t="15890" x="4635500" y="2311400"/>
          <p14:tracePt t="15976" x="0" y="0"/>
        </p14:tracePtLst>
        <p14:tracePtLst>
          <p14:tracePt t="16387" x="5156200" y="2305050"/>
          <p14:tracePt t="16532" x="5162550" y="2305050"/>
          <p14:tracePt t="16547" x="5175250" y="2298700"/>
          <p14:tracePt t="16563" x="5200650" y="2298700"/>
          <p14:tracePt t="16577" x="5257800" y="2298700"/>
          <p14:tracePt t="16590" x="5302250" y="2298700"/>
          <p14:tracePt t="16608" x="5492750" y="2298700"/>
          <p14:tracePt t="16624" x="5619750" y="2298700"/>
          <p14:tracePt t="16640" x="5715000" y="2298700"/>
          <p14:tracePt t="16657" x="5772150" y="2298700"/>
          <p14:tracePt t="16673" x="5784850" y="2298700"/>
          <p14:tracePt t="16691" x="5791200" y="2298700"/>
          <p14:tracePt t="16969" x="0" y="0"/>
        </p14:tracePtLst>
        <p14:tracePtLst>
          <p14:tracePt t="17459" x="5670550" y="2260600"/>
          <p14:tracePt t="17554" x="5676900" y="2260600"/>
          <p14:tracePt t="17573" x="5708650" y="2260600"/>
          <p14:tracePt t="17593" x="5772150" y="2260600"/>
          <p14:tracePt t="17596" x="5816600" y="2260600"/>
          <p14:tracePt t="17607" x="5911850" y="2260600"/>
          <p14:tracePt t="17624" x="6000750" y="2260600"/>
          <p14:tracePt t="17640" x="6064250" y="2260600"/>
          <p14:tracePt t="17657" x="6102350" y="2260600"/>
          <p14:tracePt t="17673" x="6121400" y="2260600"/>
          <p14:tracePt t="18008" x="0" y="0"/>
        </p14:tracePtLst>
        <p14:tracePtLst>
          <p14:tracePt t="19472" x="6623050" y="2286000"/>
          <p14:tracePt t="19555" x="6635750" y="2286000"/>
          <p14:tracePt t="19566" x="6654800" y="2286000"/>
          <p14:tracePt t="19579" x="6724650" y="2292350"/>
          <p14:tracePt t="19594" x="6864350" y="2292350"/>
          <p14:tracePt t="19609" x="7042150" y="2292350"/>
          <p14:tracePt t="19622" x="7137400" y="2292350"/>
          <p14:tracePt t="19625" x="7232650" y="2292350"/>
          <p14:tracePt t="19639" x="7435850" y="2292350"/>
          <p14:tracePt t="19656" x="7632700" y="2292350"/>
          <p14:tracePt t="19672" x="7810500" y="2292350"/>
          <p14:tracePt t="19689" x="7969250" y="2292350"/>
          <p14:tracePt t="19705" x="8108950" y="2292350"/>
          <p14:tracePt t="19722" x="8204200" y="2292350"/>
          <p14:tracePt t="19739" x="8261350" y="2292350"/>
          <p14:tracePt t="19755" x="8286750" y="2292350"/>
          <p14:tracePt t="19772" x="8293100" y="2292350"/>
          <p14:tracePt t="20208" x="0" y="0"/>
        </p14:tracePtLst>
        <p14:tracePtLst>
          <p14:tracePt t="20939" x="1441450" y="2006600"/>
          <p14:tracePt t="20946" x="1435100" y="2019300"/>
          <p14:tracePt t="20955" x="1428750" y="2025650"/>
          <p14:tracePt t="20972" x="1422400" y="2044700"/>
          <p14:tracePt t="20988" x="1422400" y="2063750"/>
          <p14:tracePt t="21005" x="1422400" y="2089150"/>
          <p14:tracePt t="21008" x="1428750" y="2101850"/>
          <p14:tracePt t="21022" x="1435100" y="2114550"/>
          <p14:tracePt t="21038" x="1454150" y="2120900"/>
          <p14:tracePt t="21041" x="1473200" y="2133600"/>
          <p14:tracePt t="21055" x="1524000" y="2146300"/>
          <p14:tracePt t="21072" x="1600200" y="2152650"/>
          <p14:tracePt t="21088" x="1676400" y="2152650"/>
          <p14:tracePt t="21106" x="1720850" y="2146300"/>
          <p14:tracePt t="21122" x="1739900" y="2120900"/>
          <p14:tracePt t="21139" x="1739900" y="2070100"/>
          <p14:tracePt t="21155" x="1720850" y="2038350"/>
          <p14:tracePt t="21172" x="1695450" y="2006600"/>
          <p14:tracePt t="21189" x="1663700" y="1987550"/>
          <p14:tracePt t="21205" x="1638300" y="1981200"/>
          <p14:tracePt t="21222" x="1606550" y="1981200"/>
          <p14:tracePt t="21225" x="1587500" y="1981200"/>
          <p14:tracePt t="21238" x="1574800" y="1993900"/>
          <p14:tracePt t="21255" x="1536700" y="2051050"/>
          <p14:tracePt t="21272" x="1517650" y="2101850"/>
          <p14:tracePt t="21288" x="1517650" y="2127250"/>
          <p14:tracePt t="21305" x="1517650" y="2146300"/>
          <p14:tracePt t="21321" x="1524000" y="2171700"/>
          <p14:tracePt t="21393" x="1530350" y="2171700"/>
          <p14:tracePt t="21410" x="1530350" y="2165350"/>
          <p14:tracePt t="21424" x="1530350" y="2159000"/>
          <p14:tracePt t="21438" x="1530350" y="2152650"/>
          <p14:tracePt t="21481" x="1530350" y="2146300"/>
          <p14:tracePt t="21496" x="1530350" y="2159000"/>
          <p14:tracePt t="21512" x="1530350" y="2171700"/>
          <p14:tracePt t="21521" x="1530350" y="2178050"/>
          <p14:tracePt t="21538" x="1530350" y="2203450"/>
          <p14:tracePt t="21555" x="1549400" y="2209800"/>
          <p14:tracePt t="21575" x="1555750" y="2209800"/>
          <p14:tracePt t="21588" x="1562100" y="2209800"/>
          <p14:tracePt t="21605" x="1568450" y="2203450"/>
          <p14:tracePt t="21622" x="1568450" y="2197100"/>
          <p14:tracePt t="21638" x="1568450" y="2178050"/>
          <p14:tracePt t="21655" x="1568450" y="2159000"/>
          <p14:tracePt t="22082" x="1562100" y="2152650"/>
          <p14:tracePt t="22100" x="1549400" y="2139950"/>
          <p14:tracePt t="22124" x="1530350" y="2095500"/>
          <p14:tracePt t="22138" x="1492250" y="2057400"/>
          <p14:tracePt t="22155" x="1441450" y="2019300"/>
          <p14:tracePt t="22171" x="1390650" y="2000250"/>
          <p14:tracePt t="22188" x="1352550" y="1993900"/>
          <p14:tracePt t="22205" x="1333500" y="1993900"/>
          <p14:tracePt t="22221" x="1314450" y="1993900"/>
          <p14:tracePt t="22238" x="1289050" y="2012950"/>
          <p14:tracePt t="22254" x="1276350" y="2044700"/>
          <p14:tracePt t="22257" x="1270000" y="2070100"/>
          <p14:tracePt t="22271" x="1263650" y="2127250"/>
          <p14:tracePt t="22288" x="1263650" y="2178050"/>
          <p14:tracePt t="22304" x="1263650" y="2216150"/>
          <p14:tracePt t="22321" x="1276350" y="2241550"/>
          <p14:tracePt t="22338" x="1289050" y="2247900"/>
          <p14:tracePt t="22355" x="1301750" y="2247900"/>
          <p14:tracePt t="22371" x="1320800" y="2247900"/>
          <p14:tracePt t="22388" x="1346200" y="2247900"/>
          <p14:tracePt t="22405" x="1371600" y="2228850"/>
          <p14:tracePt t="22421" x="1390650" y="2197100"/>
          <p14:tracePt t="22438" x="1397000" y="2178050"/>
          <p14:tracePt t="22441" x="1397000" y="2165350"/>
          <p14:tracePt t="22456" x="1397000" y="2159000"/>
          <p14:tracePt t="22471" x="1397000" y="2152650"/>
          <p14:tracePt t="22866" x="1397000" y="2146300"/>
          <p14:tracePt t="22880" x="1384300" y="2127250"/>
          <p14:tracePt t="22896" x="1352550" y="2101850"/>
          <p14:tracePt t="22909" x="1339850" y="2089150"/>
          <p14:tracePt t="22921" x="1295400" y="2063750"/>
          <p14:tracePt t="22938" x="1257300" y="2044700"/>
          <p14:tracePt t="22954" x="1244600" y="2038350"/>
          <p14:tracePt t="22971" x="1231900" y="2038350"/>
          <p14:tracePt t="23004" x="1212850" y="2051050"/>
          <p14:tracePt t="23021" x="1200150" y="2082800"/>
          <p14:tracePt t="23037" x="1200150" y="2120900"/>
          <p14:tracePt t="23039" x="1200150" y="2133600"/>
          <p14:tracePt t="23054" x="1200150" y="2152650"/>
          <p14:tracePt t="23071" x="1219200" y="2197100"/>
          <p14:tracePt t="23087" x="1250950" y="2222500"/>
          <p14:tracePt t="23104" x="1289050" y="2235200"/>
          <p14:tracePt t="23121" x="1339850" y="2235200"/>
          <p14:tracePt t="23138" x="1409700" y="2235200"/>
          <p14:tracePt t="23154" x="1447800" y="2209800"/>
          <p14:tracePt t="23171" x="1473200" y="2171700"/>
          <p14:tracePt t="23188" x="1479550" y="2152650"/>
          <p14:tracePt t="23204" x="1479550" y="2133600"/>
          <p14:tracePt t="23221" x="1479550" y="2120900"/>
          <p14:tracePt t="23237" x="1473200" y="2108200"/>
          <p14:tracePt t="23254" x="1447800" y="2101850"/>
          <p14:tracePt t="23256" x="1441450" y="2101850"/>
          <p14:tracePt t="23271" x="1416050" y="2101850"/>
          <p14:tracePt t="23287" x="1409700" y="2101850"/>
          <p14:tracePt t="23304" x="1403350" y="2101850"/>
          <p14:tracePt t="23576" x="0" y="0"/>
        </p14:tracePtLst>
        <p14:tracePtLst>
          <p14:tracePt t="26144" x="1250950" y="2743200"/>
          <p14:tracePt t="26177" x="1257300" y="2743200"/>
          <p14:tracePt t="26185" x="1276350" y="2743200"/>
          <p14:tracePt t="26194" x="1308100" y="2743200"/>
          <p14:tracePt t="26203" x="1346200" y="2749550"/>
          <p14:tracePt t="26220" x="1454150" y="2762250"/>
          <p14:tracePt t="26236" x="1625600" y="2781300"/>
          <p14:tracePt t="26253" x="1854200" y="2781300"/>
          <p14:tracePt t="26270" x="2247900" y="2781300"/>
          <p14:tracePt t="26272" x="2463800" y="2781300"/>
          <p14:tracePt t="26286" x="2660650" y="2781300"/>
          <p14:tracePt t="26288" x="2832100" y="2781300"/>
          <p14:tracePt t="26303" x="3067050" y="2781300"/>
          <p14:tracePt t="26320" x="3213100" y="2781300"/>
          <p14:tracePt t="26336" x="3270250" y="2781300"/>
          <p14:tracePt t="26353" x="3289300" y="2781300"/>
          <p14:tracePt t="26544" x="0" y="0"/>
        </p14:tracePtLst>
        <p14:tracePtLst>
          <p14:tracePt t="27203" x="1231900" y="3155950"/>
          <p14:tracePt t="27242" x="1238250" y="3155950"/>
          <p14:tracePt t="27258" x="1295400" y="3155950"/>
          <p14:tracePt t="27270" x="1339850" y="3155950"/>
          <p14:tracePt t="27286" x="1517650" y="3155950"/>
          <p14:tracePt t="27289" x="1644650" y="3155950"/>
          <p14:tracePt t="27303" x="1993900" y="3155950"/>
          <p14:tracePt t="27320" x="2362200" y="3155950"/>
          <p14:tracePt t="27336" x="2647950" y="3155950"/>
          <p14:tracePt t="27353" x="2832100" y="3155950"/>
          <p14:tracePt t="27370" x="2927350" y="3155950"/>
          <p14:tracePt t="27387" x="2984500" y="3155950"/>
          <p14:tracePt t="27404" x="3035300" y="3155950"/>
          <p14:tracePt t="27420" x="3124200" y="3155950"/>
          <p14:tracePt t="27436" x="3213100" y="3155950"/>
          <p14:tracePt t="27453" x="3263900" y="3155950"/>
          <p14:tracePt t="27470" x="3289300" y="3155950"/>
          <p14:tracePt t="27472" x="3295650" y="3155950"/>
          <p14:tracePt t="27664" x="0" y="0"/>
        </p14:tracePtLst>
        <p14:tracePtLst>
          <p14:tracePt t="28356" x="1263650" y="3606800"/>
          <p14:tracePt t="28435" x="1282700" y="3606800"/>
          <p14:tracePt t="28451" x="1377950" y="3606800"/>
          <p14:tracePt t="28461" x="1460500" y="3606800"/>
          <p14:tracePt t="28472" x="1670050" y="3606800"/>
          <p14:tracePt t="28486" x="1803400" y="3606800"/>
          <p14:tracePt t="28502" x="2032000" y="3606800"/>
          <p14:tracePt t="28504" x="2133600" y="3606800"/>
          <p14:tracePt t="28519" x="2317750" y="3606800"/>
          <p14:tracePt t="28536" x="2451100" y="3606800"/>
          <p14:tracePt t="28552" x="2590800" y="3606800"/>
          <p14:tracePt t="28569" x="2730500" y="3606800"/>
          <p14:tracePt t="28586" x="2876550" y="3613150"/>
          <p14:tracePt t="28602" x="3016250" y="3625850"/>
          <p14:tracePt t="28619" x="3105150" y="3625850"/>
          <p14:tracePt t="28636" x="3143250" y="3625850"/>
          <p14:tracePt t="28652" x="3149600" y="3625850"/>
          <p14:tracePt t="28669" x="3155950" y="3625850"/>
          <p14:tracePt t="28686" x="3168650" y="3625850"/>
          <p14:tracePt t="28702" x="3175000" y="3625850"/>
          <p14:tracePt t="28719" x="3200400" y="3625850"/>
          <p14:tracePt t="28736" x="3219450" y="3625850"/>
          <p14:tracePt t="28752" x="3225800" y="3625850"/>
          <p14:tracePt t="28921" x="0" y="0"/>
        </p14:tracePtLst>
        <p14:tracePtLst>
          <p14:tracePt t="30043" x="1085850" y="2393950"/>
          <p14:tracePt t="30090" x="1079500" y="2393950"/>
          <p14:tracePt t="30107" x="1079500" y="2400300"/>
          <p14:tracePt t="30121" x="1079500" y="2413000"/>
          <p14:tracePt t="30136" x="1079500" y="2432050"/>
          <p14:tracePt t="30153" x="1085850" y="2463800"/>
          <p14:tracePt t="30169" x="1098550" y="2482850"/>
          <p14:tracePt t="30186" x="1111250" y="2514600"/>
          <p14:tracePt t="30202" x="1136650" y="2540000"/>
          <p14:tracePt t="30219" x="1162050" y="2571750"/>
          <p14:tracePt t="30235" x="1181100" y="2590800"/>
          <p14:tracePt t="30252" x="1212850" y="2616200"/>
          <p14:tracePt t="30269" x="1238250" y="2628900"/>
          <p14:tracePt t="30272" x="1257300" y="2641600"/>
          <p14:tracePt t="30285" x="1276350" y="2654300"/>
          <p14:tracePt t="30302" x="1327150" y="2679700"/>
          <p14:tracePt t="30304" x="1365250" y="2692400"/>
          <p14:tracePt t="30318" x="1397000" y="2705100"/>
          <p14:tracePt t="30335" x="1536700" y="2749550"/>
          <p14:tracePt t="30352" x="1644650" y="2768600"/>
          <p14:tracePt t="30368" x="1758950" y="2794000"/>
          <p14:tracePt t="30385" x="1854200" y="2813050"/>
          <p14:tracePt t="30402" x="1936750" y="2825750"/>
          <p14:tracePt t="30419" x="1993900" y="2844800"/>
          <p14:tracePt t="30436" x="2032000" y="2844800"/>
          <p14:tracePt t="30452" x="2082800" y="2844800"/>
          <p14:tracePt t="30468" x="2146300" y="2844800"/>
          <p14:tracePt t="30485" x="2241550" y="2844800"/>
          <p14:tracePt t="30502" x="2362200" y="2857500"/>
          <p14:tracePt t="30504" x="2393950" y="2857500"/>
          <p14:tracePt t="30518" x="2438400" y="2857500"/>
          <p14:tracePt t="30535" x="2501900" y="2857500"/>
          <p14:tracePt t="30552" x="2520950" y="2857500"/>
          <p14:tracePt t="30568" x="2546350" y="2857500"/>
          <p14:tracePt t="30585" x="2565400" y="2857500"/>
          <p14:tracePt t="30602" x="2622550" y="2857500"/>
          <p14:tracePt t="30618" x="2698750" y="2844800"/>
          <p14:tracePt t="30635" x="2787650" y="2825750"/>
          <p14:tracePt t="30653" x="2870200" y="2806700"/>
          <p14:tracePt t="30669" x="2921000" y="2794000"/>
          <p14:tracePt t="30685" x="2952750" y="2787650"/>
          <p14:tracePt t="30702" x="2984500" y="2781300"/>
          <p14:tracePt t="30718" x="3035300" y="2768600"/>
          <p14:tracePt t="30721" x="3060700" y="2762250"/>
          <p14:tracePt t="30735" x="3111500" y="2755900"/>
          <p14:tracePt t="30751" x="3155950" y="2749550"/>
          <p14:tracePt t="30768" x="3194050" y="2743200"/>
          <p14:tracePt t="30785" x="3200400" y="2743200"/>
          <p14:tracePt t="30801" x="3206750" y="2743200"/>
          <p14:tracePt t="30824" x="3213100" y="2743200"/>
          <p14:tracePt t="30849" x="3225800" y="2736850"/>
          <p14:tracePt t="30865" x="3232150" y="2736850"/>
          <p14:tracePt t="30874" x="3238500" y="2730500"/>
          <p14:tracePt t="30890" x="3244850" y="2724150"/>
          <p14:tracePt t="30905" x="3251200" y="2717800"/>
          <p14:tracePt t="30919" x="3257550" y="2705100"/>
          <p14:tracePt t="30936" x="3270250" y="2698750"/>
          <p14:tracePt t="30952" x="3282950" y="2686050"/>
          <p14:tracePt t="30968" x="3302000" y="2673350"/>
          <p14:tracePt t="30985" x="3314700" y="2647950"/>
          <p14:tracePt t="31002" x="3327400" y="2628900"/>
          <p14:tracePt t="31018" x="3333750" y="2609850"/>
          <p14:tracePt t="31035" x="3333750" y="2590800"/>
          <p14:tracePt t="31052" x="3340100" y="2571750"/>
          <p14:tracePt t="31068" x="3340100" y="2559050"/>
          <p14:tracePt t="31072" x="3340100" y="2552700"/>
          <p14:tracePt t="31085" x="3340100" y="2540000"/>
          <p14:tracePt t="31102" x="3333750" y="2527300"/>
          <p14:tracePt t="31118" x="3321050" y="2508250"/>
          <p14:tracePt t="31135" x="3308350" y="2495550"/>
          <p14:tracePt t="31136" x="3295650" y="2489200"/>
          <p14:tracePt t="31152" x="3263900" y="2470150"/>
          <p14:tracePt t="31168" x="3219450" y="2444750"/>
          <p14:tracePt t="31185" x="3155950" y="2419350"/>
          <p14:tracePt t="31202" x="3079750" y="2406650"/>
          <p14:tracePt t="31218" x="2978150" y="2381250"/>
          <p14:tracePt t="31235" x="2870200" y="2368550"/>
          <p14:tracePt t="31252" x="2755900" y="2349500"/>
          <p14:tracePt t="31268" x="2686050" y="2349500"/>
          <p14:tracePt t="31285" x="2597150" y="2349500"/>
          <p14:tracePt t="31301" x="2495550" y="2355850"/>
          <p14:tracePt t="31318" x="2406650" y="2374900"/>
          <p14:tracePt t="31321" x="2362200" y="2381250"/>
          <p14:tracePt t="31335" x="2317750" y="2387600"/>
          <p14:tracePt t="31351" x="2216150" y="2406650"/>
          <p14:tracePt t="31368" x="2171700" y="2425700"/>
          <p14:tracePt t="31385" x="2146300" y="2438400"/>
          <p14:tracePt t="31402" x="2127250" y="2457450"/>
          <p14:tracePt t="31418" x="2114550" y="2470150"/>
          <p14:tracePt t="31435" x="2101850" y="2495550"/>
          <p14:tracePt t="31451" x="2095500" y="2508250"/>
          <p14:tracePt t="31468" x="2089150" y="2540000"/>
          <p14:tracePt t="31485" x="2089150" y="2565400"/>
          <p14:tracePt t="31501" x="2089150" y="2590800"/>
          <p14:tracePt t="31518" x="2089150" y="2609850"/>
          <p14:tracePt t="31534" x="2095500" y="2641600"/>
          <p14:tracePt t="31536" x="2101850" y="2647950"/>
          <p14:tracePt t="31551" x="2114550" y="2673350"/>
          <p14:tracePt t="31568" x="2146300" y="2698750"/>
          <p14:tracePt t="31585" x="2184400" y="2724150"/>
          <p14:tracePt t="31601" x="2254250" y="2755900"/>
          <p14:tracePt t="31618" x="2362200" y="2787650"/>
          <p14:tracePt t="31635" x="2489200" y="2800350"/>
          <p14:tracePt t="31652" x="2590800" y="2806700"/>
          <p14:tracePt t="31668" x="2673350" y="2806700"/>
          <p14:tracePt t="31685" x="2724150" y="2806700"/>
          <p14:tracePt t="31702" x="2755900" y="2800350"/>
          <p14:tracePt t="31718" x="2781300" y="2794000"/>
          <p14:tracePt t="31721" x="2794000" y="2787650"/>
          <p14:tracePt t="31735" x="2806700" y="2768600"/>
          <p14:tracePt t="31751" x="2819400" y="2755900"/>
          <p14:tracePt t="31768" x="2832100" y="2730500"/>
          <p14:tracePt t="31785" x="2844800" y="2705100"/>
          <p14:tracePt t="31801" x="2857500" y="2679700"/>
          <p14:tracePt t="31818" x="2863850" y="2654300"/>
          <p14:tracePt t="31835" x="2863850" y="2635250"/>
          <p14:tracePt t="31851" x="2863850" y="2609850"/>
          <p14:tracePt t="31868" x="2863850" y="2578100"/>
          <p14:tracePt t="31885" x="2863850" y="2546350"/>
          <p14:tracePt t="31901" x="2863850" y="2527300"/>
          <p14:tracePt t="31918" x="2863850" y="2495550"/>
          <p14:tracePt t="31920" x="2857500" y="2482850"/>
          <p14:tracePt t="31935" x="2838450" y="2457450"/>
          <p14:tracePt t="31952" x="2813050" y="2432050"/>
          <p14:tracePt t="31968" x="2774950" y="2413000"/>
          <p14:tracePt t="31985" x="2730500" y="2400300"/>
          <p14:tracePt t="32001" x="2660650" y="2387600"/>
          <p14:tracePt t="32018" x="2584450" y="2387600"/>
          <p14:tracePt t="32035" x="2501900" y="2387600"/>
          <p14:tracePt t="32051" x="2413000" y="2387600"/>
          <p14:tracePt t="32068" x="2324100" y="2393950"/>
          <p14:tracePt t="32084" x="2254250" y="2413000"/>
          <p14:tracePt t="32101" x="2216150" y="2425700"/>
          <p14:tracePt t="32105" x="2203450" y="2438400"/>
          <p14:tracePt t="32118" x="2184400" y="2444750"/>
          <p14:tracePt t="32134" x="2165350" y="2470150"/>
          <p14:tracePt t="32152" x="2146300" y="2527300"/>
          <p14:tracePt t="32168" x="2139950" y="2559050"/>
          <p14:tracePt t="32185" x="2139950" y="2603500"/>
          <p14:tracePt t="32201" x="2139950" y="2635250"/>
          <p14:tracePt t="32218" x="2146300" y="2679700"/>
          <p14:tracePt t="32235" x="2165350" y="2698750"/>
          <p14:tracePt t="32252" x="2190750" y="2724150"/>
          <p14:tracePt t="32268" x="2228850" y="2743200"/>
          <p14:tracePt t="32284" x="2305050" y="2762250"/>
          <p14:tracePt t="32301" x="2393950" y="2768600"/>
          <p14:tracePt t="32318" x="2489200" y="2768600"/>
          <p14:tracePt t="32321" x="2546350" y="2768600"/>
          <p14:tracePt t="32334" x="2597150" y="2762250"/>
          <p14:tracePt t="32351" x="2717800" y="2717800"/>
          <p14:tracePt t="32368" x="2762250" y="2692400"/>
          <p14:tracePt t="32384" x="2787650" y="2667000"/>
          <p14:tracePt t="32401" x="2806700" y="2647950"/>
          <p14:tracePt t="32418" x="2813050" y="2622550"/>
          <p14:tracePt t="32434" x="2813050" y="2590800"/>
          <p14:tracePt t="32451" x="2813050" y="2565400"/>
          <p14:tracePt t="32468" x="2806700" y="2527300"/>
          <p14:tracePt t="32484" x="2781300" y="2501900"/>
          <p14:tracePt t="32501" x="2736850" y="2470150"/>
          <p14:tracePt t="32518" x="2654300" y="2419350"/>
          <p14:tracePt t="32520" x="2597150" y="2400300"/>
          <p14:tracePt t="32534" x="2533650" y="2374900"/>
          <p14:tracePt t="32537" x="2463800" y="2355850"/>
          <p14:tracePt t="32551" x="2343150" y="2324100"/>
          <p14:tracePt t="32568" x="2266950" y="2311400"/>
          <p14:tracePt t="32584" x="2228850" y="2311400"/>
          <p14:tracePt t="32601" x="2203450" y="2311400"/>
          <p14:tracePt t="32618" x="2178050" y="2311400"/>
          <p14:tracePt t="32634" x="2159000" y="2317750"/>
          <p14:tracePt t="32651" x="2152650" y="2349500"/>
          <p14:tracePt t="32668" x="2139950" y="2381250"/>
          <p14:tracePt t="32685" x="2133600" y="2425700"/>
          <p14:tracePt t="32701" x="2133600" y="2470150"/>
          <p14:tracePt t="32704" x="2133600" y="2501900"/>
          <p14:tracePt t="32718" x="2139950" y="2540000"/>
          <p14:tracePt t="32735" x="2171700" y="2590800"/>
          <p14:tracePt t="32736" x="2184400" y="2616200"/>
          <p14:tracePt t="32751" x="2228850" y="2673350"/>
          <p14:tracePt t="32768" x="2286000" y="2711450"/>
          <p14:tracePt t="32784" x="2336800" y="2743200"/>
          <p14:tracePt t="32801" x="2406650" y="2755900"/>
          <p14:tracePt t="32818" x="2470150" y="2762250"/>
          <p14:tracePt t="32834" x="2559050" y="2762250"/>
          <p14:tracePt t="32851" x="2647950" y="2762250"/>
          <p14:tracePt t="32868" x="2698750" y="2743200"/>
          <p14:tracePt t="32884" x="2724150" y="2717800"/>
          <p14:tracePt t="32901" x="2743200" y="2692400"/>
          <p14:tracePt t="32918" x="2755900" y="2673350"/>
          <p14:tracePt t="32920" x="2755900" y="2660650"/>
          <p14:tracePt t="32934" x="2755900" y="2654300"/>
          <p14:tracePt t="32951" x="2755900" y="2628900"/>
          <p14:tracePt t="33072" x="0" y="0"/>
        </p14:tracePtLst>
        <p14:tracePtLst>
          <p14:tracePt t="34331" x="3587750" y="2730500"/>
          <p14:tracePt t="34378" x="3600450" y="2730500"/>
          <p14:tracePt t="34392" x="3638550" y="2730500"/>
          <p14:tracePt t="34406" x="3670300" y="2730500"/>
          <p14:tracePt t="34422" x="3765550" y="2730500"/>
          <p14:tracePt t="34425" x="3841750" y="2730500"/>
          <p14:tracePt t="34439" x="3924300" y="2730500"/>
          <p14:tracePt t="34451" x="4102100" y="2730500"/>
          <p14:tracePt t="34467" x="4254500" y="2730500"/>
          <p14:tracePt t="34484" x="4330700" y="2730500"/>
          <p14:tracePt t="34501" x="4356100" y="2730500"/>
          <p14:tracePt t="34517" x="4362450" y="2730500"/>
          <p14:tracePt t="35536" x="0" y="0"/>
        </p14:tracePtLst>
        <p14:tracePtLst>
          <p14:tracePt t="37983" x="2127250" y="2508250"/>
          <p14:tracePt t="38000" x="2114550" y="2520950"/>
          <p14:tracePt t="38016" x="2108200" y="2540000"/>
          <p14:tracePt t="38033" x="2101850" y="2565400"/>
          <p14:tracePt t="38049" x="2101850" y="2603500"/>
          <p14:tracePt t="38066" x="2101850" y="2641600"/>
          <p14:tracePt t="38082" x="2108200" y="2686050"/>
          <p14:tracePt t="38099" x="2146300" y="2730500"/>
          <p14:tracePt t="38116" x="2209800" y="2768600"/>
          <p14:tracePt t="38132" x="2311400" y="2800350"/>
          <p14:tracePt t="38149" x="2451100" y="2825750"/>
          <p14:tracePt t="38152" x="2527300" y="2825750"/>
          <p14:tracePt t="38166" x="2597150" y="2825750"/>
          <p14:tracePt t="38168" x="2686050" y="2825750"/>
          <p14:tracePt t="38183" x="2749550" y="2819400"/>
          <p14:tracePt t="38199" x="2832100" y="2762250"/>
          <p14:tracePt t="38216" x="2838450" y="2730500"/>
          <p14:tracePt t="38232" x="2838450" y="2686050"/>
          <p14:tracePt t="38249" x="2825750" y="2635250"/>
          <p14:tracePt t="38266" x="2787650" y="2603500"/>
          <p14:tracePt t="38282" x="2736850" y="2559050"/>
          <p14:tracePt t="38299" x="2660650" y="2514600"/>
          <p14:tracePt t="38315" x="2590800" y="2482850"/>
          <p14:tracePt t="38332" x="2540000" y="2476500"/>
          <p14:tracePt t="38349" x="2520950" y="2476500"/>
          <p14:tracePt t="38366" x="2501900" y="2476500"/>
          <p14:tracePt t="38382" x="2489200" y="2476500"/>
          <p14:tracePt t="38399" x="2482850" y="2476500"/>
          <p14:tracePt t="38416" x="2476500" y="2476500"/>
          <p14:tracePt t="38432" x="2470150" y="2482850"/>
          <p14:tracePt t="38768" x="0" y="0"/>
        </p14:tracePtLst>
        <p14:tracePtLst>
          <p14:tracePt t="41979" x="1187450" y="2660650"/>
          <p14:tracePt t="42003" x="1187450" y="2673350"/>
          <p14:tracePt t="42017" x="1212850" y="2679700"/>
          <p14:tracePt t="42027" x="1219200" y="2679700"/>
          <p14:tracePt t="42038" x="1263650" y="2686050"/>
          <p14:tracePt t="42048" x="1390650" y="2711450"/>
          <p14:tracePt t="42064" x="1606550" y="2743200"/>
          <p14:tracePt t="42081" x="1943100" y="2768600"/>
          <p14:tracePt t="42098" x="2317750" y="2781300"/>
          <p14:tracePt t="42114" x="2540000" y="2781300"/>
          <p14:tracePt t="42131" x="2673350" y="2781300"/>
          <p14:tracePt t="42148" x="2736850" y="2781300"/>
          <p14:tracePt t="42164" x="2755900" y="2781300"/>
          <p14:tracePt t="42181" x="2762250" y="2781300"/>
          <p14:tracePt t="42198" x="2768600" y="2781300"/>
          <p14:tracePt t="42215" x="2774950" y="2781300"/>
          <p14:tracePt t="42359" x="0" y="0"/>
        </p14:tracePtLst>
        <p14:tracePtLst>
          <p14:tracePt t="50682" x="5327650" y="2711450"/>
          <p14:tracePt t="50698" x="5340350" y="2711450"/>
          <p14:tracePt t="50714" x="5384800" y="2711450"/>
          <p14:tracePt t="50728" x="5473700" y="2711450"/>
          <p14:tracePt t="50745" x="5600700" y="2711450"/>
          <p14:tracePt t="50762" x="5746750" y="2711450"/>
          <p14:tracePt t="50779" x="5886450" y="2711450"/>
          <p14:tracePt t="50795" x="5962650" y="2711450"/>
          <p14:tracePt t="50812" x="6000750" y="2711450"/>
          <p14:tracePt t="50829" x="6007100" y="2711450"/>
          <p14:tracePt t="50845" x="6013450" y="2711450"/>
          <p14:tracePt t="50861" x="6019800" y="2711450"/>
          <p14:tracePt t="50878" x="6045200" y="2711450"/>
          <p14:tracePt t="50895" x="6089650" y="2711450"/>
          <p14:tracePt t="50911" x="6102350" y="2711450"/>
          <p14:tracePt t="50928" x="6115050" y="2711450"/>
          <p14:tracePt t="51224" x="0" y="0"/>
        </p14:tracePtLst>
        <p14:tracePtLst>
          <p14:tracePt t="56533" x="1314450" y="2578100"/>
          <p14:tracePt t="56545" x="1327150" y="2609850"/>
          <p14:tracePt t="56560" x="1339850" y="2628900"/>
          <p14:tracePt t="56577" x="1339850" y="2641600"/>
          <p14:tracePt t="56641" x="1346200" y="2635250"/>
          <p14:tracePt t="56654" x="1352550" y="2622550"/>
          <p14:tracePt t="56669" x="1352550" y="2597150"/>
          <p14:tracePt t="56682" x="1358900" y="2559050"/>
          <p14:tracePt t="56695" x="1358900" y="2546350"/>
          <p14:tracePt t="56710" x="1358900" y="2527300"/>
          <p14:tracePt t="56713" x="1358900" y="2520950"/>
          <p14:tracePt t="56726" x="1358900" y="2514600"/>
          <p14:tracePt t="56809" x="1358900" y="2533650"/>
          <p14:tracePt t="56819" x="1358900" y="2552700"/>
          <p14:tracePt t="56829" x="1358900" y="2565400"/>
          <p14:tracePt t="56843" x="1358900" y="2584450"/>
          <p14:tracePt t="56859" x="1365250" y="2597150"/>
          <p14:tracePt t="56929" x="1371600" y="2597150"/>
          <p14:tracePt t="56953" x="1371600" y="2578100"/>
          <p14:tracePt t="56964" x="1371600" y="2571750"/>
          <p14:tracePt t="56976" x="1371600" y="2546350"/>
          <p14:tracePt t="56993" x="1371600" y="2533650"/>
          <p14:tracePt t="57082" x="1371600" y="2540000"/>
          <p14:tracePt t="57354" x="1371600" y="2546350"/>
          <p14:tracePt t="57365" x="1371600" y="2552700"/>
          <p14:tracePt t="57377" x="1371600" y="2559050"/>
          <p14:tracePt t="57400" x="1371600" y="2565400"/>
          <p14:tracePt t="57425" x="1371600" y="2571750"/>
          <p14:tracePt t="57832" x="0" y="0"/>
        </p14:tracePtLst>
        <p14:tracePtLst>
          <p14:tracePt t="59570" x="4603750" y="3035300"/>
          <p14:tracePt t="59617" x="4603750" y="3041650"/>
          <p14:tracePt t="59626" x="4603750" y="3048000"/>
          <p14:tracePt t="59643" x="4603750" y="3067050"/>
          <p14:tracePt t="59659" x="4603750" y="3092450"/>
          <p14:tracePt t="59675" x="4603750" y="3111500"/>
          <p14:tracePt t="59692" x="4603750" y="3117850"/>
          <p14:tracePt t="59725" x="4603750" y="3124200"/>
          <p14:tracePt t="59742" x="4603750" y="3136900"/>
          <p14:tracePt t="59833" x="4610100" y="3136900"/>
          <p14:tracePt t="59858" x="4616450" y="3124200"/>
          <p14:tracePt t="59881" x="4616450" y="3117850"/>
          <p14:tracePt t="59893" x="4616450" y="3111500"/>
          <p14:tracePt t="59909" x="4616450" y="3105150"/>
          <p14:tracePt t="60480" x="0" y="0"/>
        </p14:tracePtLst>
        <p14:tracePtLst>
          <p14:tracePt t="61185" x="1701800" y="3136900"/>
          <p14:tracePt t="61225" x="1708150" y="3136900"/>
          <p14:tracePt t="61237" x="1727200" y="3136900"/>
          <p14:tracePt t="61249" x="1778000" y="3136900"/>
          <p14:tracePt t="61258" x="1835150" y="3136900"/>
          <p14:tracePt t="61275" x="1974850" y="3136900"/>
          <p14:tracePt t="61291" x="2159000" y="3136900"/>
          <p14:tracePt t="61308" x="2463800" y="3136900"/>
          <p14:tracePt t="61325" x="2895600" y="3136900"/>
          <p14:tracePt t="61341" x="3454400" y="3136900"/>
          <p14:tracePt t="61344" x="3759200" y="3136900"/>
          <p14:tracePt t="61358" x="4019550" y="3136900"/>
          <p14:tracePt t="61375" x="4686300" y="3136900"/>
          <p14:tracePt t="61391" x="4991100" y="3136900"/>
          <p14:tracePt t="61408" x="5200650" y="3136900"/>
          <p14:tracePt t="61425" x="5359400" y="3136900"/>
          <p14:tracePt t="61441" x="5454650" y="3136900"/>
          <p14:tracePt t="61458" x="5511800" y="3136900"/>
          <p14:tracePt t="61474" x="5537200" y="3136900"/>
          <p14:tracePt t="61491" x="5562600" y="3136900"/>
          <p14:tracePt t="61508" x="5594350" y="3136900"/>
          <p14:tracePt t="61524" x="5651500" y="3136900"/>
          <p14:tracePt t="61541" x="5715000" y="3136900"/>
          <p14:tracePt t="61558" x="5791200" y="3136900"/>
          <p14:tracePt t="61575" x="5867400" y="3136900"/>
          <p14:tracePt t="61576" x="5911850" y="3136900"/>
          <p14:tracePt t="61591" x="5988050" y="3136900"/>
          <p14:tracePt t="61608" x="6070600" y="3136900"/>
          <p14:tracePt t="61624" x="6159500" y="3136900"/>
          <p14:tracePt t="61641" x="6216650" y="3136900"/>
          <p14:tracePt t="61658" x="6254750" y="3136900"/>
          <p14:tracePt t="61674" x="6267450" y="3136900"/>
          <p14:tracePt t="62144" x="0" y="0"/>
        </p14:tracePtLst>
        <p14:tracePtLst>
          <p14:tracePt t="63874" x="3676650" y="2470150"/>
          <p14:tracePt t="63945" x="3676650" y="2476500"/>
          <p14:tracePt t="63956" x="3676650" y="2489200"/>
          <p14:tracePt t="63971" x="3683000" y="2533650"/>
          <p14:tracePt t="63981" x="3689350" y="2559050"/>
          <p14:tracePt t="63990" x="3695700" y="2584450"/>
          <p14:tracePt t="64007" x="3708400" y="2635250"/>
          <p14:tracePt t="64024" x="3727450" y="2673350"/>
          <p14:tracePt t="64040" x="3740150" y="2692400"/>
          <p14:tracePt t="64057" x="3759200" y="2711450"/>
          <p14:tracePt t="64074" x="3790950" y="2724150"/>
          <p14:tracePt t="64091" x="3816350" y="2730500"/>
          <p14:tracePt t="64107" x="3848100" y="2736850"/>
          <p14:tracePt t="64124" x="3867150" y="2736850"/>
          <p14:tracePt t="64141" x="3879850" y="2736850"/>
          <p14:tracePt t="64144" x="3892550" y="2736850"/>
          <p14:tracePt t="64157" x="3898900" y="2730500"/>
          <p14:tracePt t="64174" x="3911600" y="2717800"/>
          <p14:tracePt t="64176" x="3917950" y="2705100"/>
          <p14:tracePt t="64190" x="3924300" y="2692400"/>
          <p14:tracePt t="64207" x="3937000" y="2660650"/>
          <p14:tracePt t="64223" x="3949700" y="2635250"/>
          <p14:tracePt t="64240" x="3949700" y="2616200"/>
          <p14:tracePt t="64257" x="3949700" y="2597150"/>
          <p14:tracePt t="64273" x="3949700" y="2584450"/>
          <p14:tracePt t="64290" x="3949700" y="2578100"/>
          <p14:tracePt t="64307" x="3949700" y="2571750"/>
          <p14:tracePt t="64512" x="0" y="0"/>
        </p14:tracePtLst>
        <p14:tracePtLst>
          <p14:tracePt t="65972" x="3822700" y="3359150"/>
          <p14:tracePt t="65987" x="3822700" y="3371850"/>
          <p14:tracePt t="65998" x="3822700" y="3378200"/>
          <p14:tracePt t="66008" x="3822700" y="3403600"/>
          <p14:tracePt t="66023" x="3822700" y="3422650"/>
          <p14:tracePt t="66040" x="3822700" y="3460750"/>
          <p14:tracePt t="66056" x="3829050" y="3498850"/>
          <p14:tracePt t="66073" x="3835400" y="3524250"/>
          <p14:tracePt t="66090" x="3848100" y="3562350"/>
          <p14:tracePt t="66106" x="3848100" y="3581400"/>
          <p14:tracePt t="66123" x="3860800" y="3587750"/>
          <p14:tracePt t="66140" x="3860800" y="3594100"/>
          <p14:tracePt t="66157" x="3873500" y="3606800"/>
          <p14:tracePt t="66173" x="3879850" y="3613150"/>
          <p14:tracePt t="66190" x="3892550" y="3619500"/>
          <p14:tracePt t="66206" x="3898900" y="3619500"/>
          <p14:tracePt t="66223" x="3911600" y="3619500"/>
          <p14:tracePt t="66239" x="3924300" y="3619500"/>
          <p14:tracePt t="66256" x="3937000" y="3606800"/>
          <p14:tracePt t="66273" x="3956050" y="3594100"/>
          <p14:tracePt t="66289" x="3981450" y="3562350"/>
          <p14:tracePt t="66306" x="3987800" y="3530600"/>
          <p14:tracePt t="66323" x="4000500" y="3505200"/>
          <p14:tracePt t="66340" x="4006850" y="3492500"/>
          <p14:tracePt t="66356" x="4006850" y="3486150"/>
          <p14:tracePt t="66535" x="0" y="0"/>
        </p14:tracePtLst>
        <p14:tracePtLst>
          <p14:tracePt t="67060" x="3384550" y="3638550"/>
          <p14:tracePt t="67080" x="3403600" y="3638550"/>
          <p14:tracePt t="67095" x="3435350" y="3638550"/>
          <p14:tracePt t="67106" x="3492500" y="3638550"/>
          <p14:tracePt t="67123" x="3568700" y="3638550"/>
          <p14:tracePt t="67139" x="3695700" y="3638550"/>
          <p14:tracePt t="67157" x="3867150" y="3638550"/>
          <p14:tracePt t="67160" x="3962400" y="3638550"/>
          <p14:tracePt t="67173" x="4064000" y="3638550"/>
          <p14:tracePt t="67189" x="4286250" y="3638550"/>
          <p14:tracePt t="67206" x="4483100" y="3638550"/>
          <p14:tracePt t="67209" x="4578350" y="3638550"/>
          <p14:tracePt t="67223" x="4654550" y="3638550"/>
          <p14:tracePt t="67239" x="4813300" y="3638550"/>
          <p14:tracePt t="67256" x="4876800" y="3638550"/>
          <p14:tracePt t="67273" x="4933950" y="3638550"/>
          <p14:tracePt t="67289" x="4984750" y="3638550"/>
          <p14:tracePt t="67306" x="5029200" y="3638550"/>
          <p14:tracePt t="67323" x="5060950" y="3638550"/>
          <p14:tracePt t="67340" x="5092700" y="3638550"/>
          <p14:tracePt t="67357" x="5118100" y="3638550"/>
          <p14:tracePt t="67373" x="5149850" y="3638550"/>
          <p14:tracePt t="67376" x="5162550" y="3638550"/>
          <p14:tracePt t="67390" x="5168900" y="3638550"/>
          <p14:tracePt t="67406" x="5181600" y="3638550"/>
          <p14:tracePt t="67423" x="5187950" y="3638550"/>
          <p14:tracePt t="67703" x="0" y="0"/>
        </p14:tracePtLst>
        <p14:tracePtLst>
          <p14:tracePt t="72770" x="5092700" y="3454400"/>
          <p14:tracePt t="72842" x="5092700" y="3460750"/>
          <p14:tracePt t="72857" x="5086350" y="3498850"/>
          <p14:tracePt t="72872" x="5086350" y="3536950"/>
          <p14:tracePt t="72888" x="5086350" y="3562350"/>
          <p14:tracePt t="72904" x="5086350" y="3587750"/>
          <p14:tracePt t="72921" x="5086350" y="3594100"/>
          <p14:tracePt t="72993" x="5092700" y="3600450"/>
          <p14:tracePt t="73009" x="5099050" y="3594100"/>
          <p14:tracePt t="73020" x="5105400" y="3581400"/>
          <p14:tracePt t="73032" x="5105400" y="3556000"/>
          <p14:tracePt t="73044" x="5105400" y="3536950"/>
          <p14:tracePt t="73054" x="5111750" y="3517900"/>
          <p14:tracePt t="73071" x="5111750" y="3486150"/>
          <p14:tracePt t="73087" x="5111750" y="3460750"/>
          <p14:tracePt t="73176" x="5111750" y="3473450"/>
          <p14:tracePt t="73193" x="5111750" y="3486150"/>
          <p14:tracePt t="73202" x="5111750" y="3492500"/>
          <p14:tracePt t="74048" x="0" y="0"/>
        </p14:tracePtLst>
        <p14:tracePtLst>
          <p14:tracePt t="79874" x="2089150" y="3314700"/>
          <p14:tracePt t="79930" x="2089150" y="3321050"/>
          <p14:tracePt t="79941" x="2089150" y="3333750"/>
          <p14:tracePt t="79952" x="2089150" y="3365500"/>
          <p14:tracePt t="79968" x="2089150" y="3422650"/>
          <p14:tracePt t="79985" x="2089150" y="3473450"/>
          <p14:tracePt t="80001" x="2101850" y="3524250"/>
          <p14:tracePt t="80018" x="2101850" y="3543300"/>
          <p14:tracePt t="80035" x="2101850" y="3556000"/>
          <p14:tracePt t="80051" x="2101850" y="3562350"/>
          <p14:tracePt t="80186" x="2108200" y="3543300"/>
          <p14:tracePt t="80197" x="2108200" y="3536950"/>
          <p14:tracePt t="80210" x="2108200" y="3511550"/>
          <p14:tracePt t="80224" x="2108200" y="3486150"/>
          <p14:tracePt t="80235" x="2108200" y="3473450"/>
          <p14:tracePt t="80252" x="2108200" y="3460750"/>
          <p14:tracePt t="80268" x="2108200" y="3454400"/>
          <p14:tracePt t="80377" x="2108200" y="3473450"/>
          <p14:tracePt t="80386" x="2108200" y="3479800"/>
          <p14:tracePt t="80402" x="2108200" y="3511550"/>
          <p14:tracePt t="80419" x="2108200" y="3530600"/>
          <p14:tracePt t="80436" x="2108200" y="3549650"/>
          <p14:tracePt t="80440" x="2108200" y="3562350"/>
          <p14:tracePt t="80469" x="2114550" y="3581400"/>
          <p14:tracePt t="80563" x="2114550" y="3575050"/>
          <p14:tracePt t="80572" x="2114550" y="3556000"/>
          <p14:tracePt t="80585" x="2114550" y="3524250"/>
          <p14:tracePt t="80601" x="2114550" y="3492500"/>
          <p14:tracePt t="80618" x="2114550" y="3454400"/>
          <p14:tracePt t="80635" x="2114550" y="3441700"/>
          <p14:tracePt t="80651" x="2114550" y="3435350"/>
          <p14:tracePt t="80753" x="2114550" y="3441700"/>
          <p14:tracePt t="80763" x="2114550" y="3467100"/>
          <p14:tracePt t="80776" x="2114550" y="3511550"/>
          <p14:tracePt t="80787" x="2114550" y="3549650"/>
          <p14:tracePt t="80802" x="2114550" y="3587750"/>
          <p14:tracePt t="80818" x="2114550" y="3600450"/>
          <p14:tracePt t="80970" x="2114550" y="3594100"/>
          <p14:tracePt t="80976" x="2114550" y="3587750"/>
          <p14:tracePt t="80977" x="0" y="0"/>
        </p14:tracePtLst>
        <p14:tracePtLst>
          <p14:tracePt t="83194" x="2133600" y="3340100"/>
          <p14:tracePt t="83250" x="2127250" y="3340100"/>
          <p14:tracePt t="83265" x="2120900" y="3371850"/>
          <p14:tracePt t="83278" x="2114550" y="3397250"/>
          <p14:tracePt t="83292" x="2114550" y="3454400"/>
          <p14:tracePt t="83304" x="2114550" y="3517900"/>
          <p14:tracePt t="83317" x="2114550" y="3549650"/>
          <p14:tracePt t="83334" x="2114550" y="3594100"/>
          <p14:tracePt t="83336" x="2114550" y="3606800"/>
          <p14:tracePt t="83351" x="2114550" y="3625850"/>
          <p14:tracePt t="83368" x="2114550" y="3663950"/>
          <p14:tracePt t="83384" x="2114550" y="3683000"/>
          <p14:tracePt t="83401" x="2114550" y="3702050"/>
          <p14:tracePt t="83488" x="2120900" y="3695700"/>
          <p14:tracePt t="83499" x="2120900" y="3689350"/>
          <p14:tracePt t="83510" x="2120900" y="3676650"/>
          <p14:tracePt t="83520" x="2120900" y="3651250"/>
          <p14:tracePt t="83535" x="2120900" y="3619500"/>
          <p14:tracePt t="83551" x="2127250" y="3594100"/>
          <p14:tracePt t="83567" x="2127250" y="3549650"/>
          <p14:tracePt t="83584" x="2127250" y="3517900"/>
          <p14:tracePt t="83600" x="2127250" y="3486150"/>
          <p14:tracePt t="83617" x="2127250" y="3467100"/>
          <p14:tracePt t="83634" x="2127250" y="3460750"/>
          <p14:tracePt t="83650" x="2127250" y="3454400"/>
          <p14:tracePt t="83690" x="2127250" y="3448050"/>
          <p14:tracePt t="83722" x="2127250" y="3460750"/>
          <p14:tracePt t="83728" x="2127250" y="3473450"/>
          <p14:tracePt t="83736" x="2127250" y="3498850"/>
          <p14:tracePt t="83751" x="2127250" y="3543300"/>
          <p14:tracePt t="83767" x="2127250" y="3575050"/>
          <p14:tracePt t="83784" x="2127250" y="3587750"/>
          <p14:tracePt t="83881" x="2127250" y="3581400"/>
          <p14:tracePt t="83890" x="2127250" y="3556000"/>
          <p14:tracePt t="83900" x="2127250" y="3536950"/>
          <p14:tracePt t="83917" x="2127250" y="3492500"/>
          <p14:tracePt t="83934" x="2127250" y="3441700"/>
          <p14:tracePt t="83935" x="2133600" y="3416300"/>
          <p14:tracePt t="83952" x="2133600" y="3409950"/>
          <p14:tracePt t="83967" x="2133600" y="3403600"/>
          <p14:tracePt t="84049" x="2133600" y="3416300"/>
          <p14:tracePt t="84059" x="2133600" y="3435350"/>
          <p14:tracePt t="84071" x="2133600" y="3454400"/>
          <p14:tracePt t="84084" x="2133600" y="3473450"/>
          <p14:tracePt t="84100" x="2133600" y="3479800"/>
          <p14:tracePt t="85186" x="2133600" y="3492500"/>
          <p14:tracePt t="85200" x="2133600" y="3517900"/>
          <p14:tracePt t="85213" x="2133600" y="3536950"/>
          <p14:tracePt t="85222" x="2133600" y="3556000"/>
          <p14:tracePt t="85223" x="2133600" y="3562350"/>
          <p14:tracePt t="85234" x="2133600" y="3575050"/>
          <p14:tracePt t="85434" x="2133600" y="3581400"/>
          <p14:tracePt t="85448" x="0" y="0"/>
        </p14:tracePtLst>
        <p14:tracePtLst>
          <p14:tracePt t="88659" x="5664200" y="3594100"/>
          <p14:tracePt t="88670" x="5676900" y="3594100"/>
          <p14:tracePt t="88682" x="5715000" y="3594100"/>
          <p14:tracePt t="88699" x="5778500" y="3594100"/>
          <p14:tracePt t="88716" x="5899150" y="3594100"/>
          <p14:tracePt t="88732" x="6096000" y="3600450"/>
          <p14:tracePt t="88749" x="6330950" y="3619500"/>
          <p14:tracePt t="88751" x="6438900" y="3632200"/>
          <p14:tracePt t="88765" x="6534150" y="3638550"/>
          <p14:tracePt t="88782" x="6661150" y="3644900"/>
          <p14:tracePt t="88784" x="6686550" y="3644900"/>
          <p14:tracePt t="88799" x="6699250" y="3644900"/>
          <p14:tracePt t="88815" x="6711950" y="3644900"/>
          <p14:tracePt t="88928" x="6705600" y="3644900"/>
          <p14:tracePt t="88938" x="6699250" y="3644900"/>
          <p14:tracePt t="88949" x="6686550" y="3644900"/>
          <p14:tracePt t="88967" x="6654800" y="3644900"/>
          <p14:tracePt t="88969" x="6629400" y="3644900"/>
          <p14:tracePt t="88982" x="6591300" y="3644900"/>
          <p14:tracePt t="89000" x="6438900" y="3644900"/>
          <p14:tracePt t="89016" x="6324600" y="3644900"/>
          <p14:tracePt t="89032" x="6254750" y="3644900"/>
          <p14:tracePt t="89049" x="6223000" y="3644900"/>
          <p14:tracePt t="89065" x="6210300" y="3644900"/>
          <p14:tracePt t="89082" x="6203950" y="3644900"/>
          <p14:tracePt t="89169" x="6216650" y="3644900"/>
          <p14:tracePt t="89176" x="6242050" y="3644900"/>
          <p14:tracePt t="89185" x="6273800" y="3644900"/>
          <p14:tracePt t="89199" x="6337300" y="3644900"/>
          <p14:tracePt t="89216" x="6362700" y="3644900"/>
          <p14:tracePt t="89232" x="6369050" y="3644900"/>
          <p14:tracePt t="89265" x="6375400" y="3651250"/>
          <p14:tracePt t="89282" x="6369050" y="3651250"/>
          <p14:tracePt t="89299" x="6337300" y="3651250"/>
          <p14:tracePt t="89315" x="6280150" y="3651250"/>
          <p14:tracePt t="89332" x="6235700" y="3651250"/>
          <p14:tracePt t="89349" x="6216650" y="3651250"/>
          <p14:tracePt t="89425" x="6242050" y="3651250"/>
          <p14:tracePt t="89436" x="6273800" y="3651250"/>
          <p14:tracePt t="89449" x="6330950" y="3651250"/>
          <p14:tracePt t="89466" x="6350000" y="3651250"/>
          <p14:tracePt t="89483" x="6356350" y="3651250"/>
          <p14:tracePt t="89625" x="6350000" y="3651250"/>
          <p14:tracePt t="89635" x="6343650" y="3651250"/>
          <p14:tracePt t="89649" x="6324600" y="3651250"/>
          <p14:tracePt t="89768" x="6330950" y="3651250"/>
          <p14:tracePt t="89953" x="6337300" y="3657600"/>
          <p14:tracePt t="89953" x="0" y="0"/>
        </p14:tracePtLst>
        <p14:tracePtLst>
          <p14:tracePt t="96130" x="4787900" y="3790950"/>
          <p14:tracePt t="96177" x="4787900" y="3803650"/>
          <p14:tracePt t="96191" x="4787900" y="3816350"/>
          <p14:tracePt t="96202" x="4787900" y="3867150"/>
          <p14:tracePt t="96213" x="4787900" y="3898900"/>
          <p14:tracePt t="96230" x="4800600" y="3943350"/>
          <p14:tracePt t="96232" x="4813300" y="3968750"/>
          <p14:tracePt t="96246" x="4826000" y="3981450"/>
          <p14:tracePt t="96263" x="4857750" y="4025900"/>
          <p14:tracePt t="96280" x="4883150" y="4044950"/>
          <p14:tracePt t="96296" x="4902200" y="4064000"/>
          <p14:tracePt t="96313" x="4927600" y="4076700"/>
          <p14:tracePt t="96330" x="4940300" y="4083050"/>
          <p14:tracePt t="96346" x="4959350" y="4083050"/>
          <p14:tracePt t="96363" x="4984750" y="4083050"/>
          <p14:tracePt t="96379" x="4991100" y="4057650"/>
          <p14:tracePt t="96396" x="4997450" y="4025900"/>
          <p14:tracePt t="96413" x="4997450" y="3968750"/>
          <p14:tracePt t="96429" x="4991100" y="3911600"/>
          <p14:tracePt t="96446" x="4972050" y="3867150"/>
          <p14:tracePt t="96463" x="4953000" y="3841750"/>
          <p14:tracePt t="96479" x="4940300" y="3835400"/>
          <p14:tracePt t="96496" x="4921250" y="3835400"/>
          <p14:tracePt t="96513" x="4895850" y="3835400"/>
          <p14:tracePt t="96529" x="4876800" y="3841750"/>
          <p14:tracePt t="96546" x="4864100" y="3867150"/>
          <p14:tracePt t="96563" x="4851400" y="3905250"/>
          <p14:tracePt t="96579" x="4851400" y="3930650"/>
          <p14:tracePt t="96596" x="4851400" y="3968750"/>
          <p14:tracePt t="96613" x="4870450" y="4000500"/>
          <p14:tracePt t="96629" x="4908550" y="4025900"/>
          <p14:tracePt t="96646" x="4940300" y="4044950"/>
          <p14:tracePt t="96663" x="4959350" y="4044950"/>
          <p14:tracePt t="96664" x="4965700" y="4044950"/>
          <p14:tracePt t="96679" x="4997450" y="4038600"/>
          <p14:tracePt t="96696" x="5003800" y="4006850"/>
          <p14:tracePt t="96713" x="5003800" y="3981450"/>
          <p14:tracePt t="96729" x="4997450" y="3943350"/>
          <p14:tracePt t="96746" x="4972050" y="3924300"/>
          <p14:tracePt t="96763" x="4933950" y="3911600"/>
          <p14:tracePt t="96779" x="4902200" y="3905250"/>
          <p14:tracePt t="96796" x="4876800" y="3905250"/>
          <p14:tracePt t="96813" x="4851400" y="3917950"/>
          <p14:tracePt t="96829" x="4845050" y="3930650"/>
          <p14:tracePt t="96846" x="4845050" y="3956050"/>
          <p14:tracePt t="96863" x="4864100" y="3981450"/>
          <p14:tracePt t="96864" x="4883150" y="3994150"/>
          <p14:tracePt t="96879" x="4940300" y="4006850"/>
          <p14:tracePt t="96896" x="4978400" y="4006850"/>
          <p14:tracePt t="96913" x="5010150" y="4006850"/>
          <p14:tracePt t="96929" x="5016500" y="4006850"/>
          <p14:tracePt t="96946" x="5016500" y="3994150"/>
          <p14:tracePt t="96963" x="5016500" y="3968750"/>
          <p14:tracePt t="96979" x="5003800" y="3949700"/>
          <p14:tracePt t="96996" x="4965700" y="3937000"/>
          <p14:tracePt t="97013" x="4946650" y="3930650"/>
          <p14:tracePt t="97030" x="4933950" y="3930650"/>
          <p14:tracePt t="97034" x="4927600" y="3930650"/>
          <p14:tracePt t="97046" x="4921250" y="3930650"/>
          <p14:tracePt t="97063" x="4914900" y="3949700"/>
          <p14:tracePt t="97079" x="4914900" y="4000500"/>
          <p14:tracePt t="97096" x="4914900" y="4025900"/>
          <p14:tracePt t="97201" x="4921250" y="4025900"/>
          <p14:tracePt t="97224" x="0" y="0"/>
        </p14:tracePtLst>
        <p14:tracePtLst>
          <p14:tracePt t="99018" x="3511550" y="4114800"/>
          <p14:tracePt t="99025" x="3517900" y="4114800"/>
          <p14:tracePt t="99033" x="3536950" y="4114800"/>
          <p14:tracePt t="99045" x="3562350" y="4121150"/>
          <p14:tracePt t="99062" x="3600450" y="4121150"/>
          <p14:tracePt t="99078" x="3676650" y="4121150"/>
          <p14:tracePt t="99080" x="3721100" y="4121150"/>
          <p14:tracePt t="99095" x="3816350" y="4121150"/>
          <p14:tracePt t="99112" x="3905250" y="4121150"/>
          <p14:tracePt t="99128" x="3981450" y="4121150"/>
          <p14:tracePt t="99145" x="4044950" y="4121150"/>
          <p14:tracePt t="99162" x="4108450" y="4121150"/>
          <p14:tracePt t="99178" x="4152900" y="4121150"/>
          <p14:tracePt t="99195" x="4165600" y="4121150"/>
          <p14:tracePt t="99212" x="4171950" y="4121150"/>
          <p14:tracePt t="99228" x="4178300" y="4121150"/>
          <p14:tracePt t="99245" x="4191000" y="4121150"/>
          <p14:tracePt t="99264" x="4197350" y="4121150"/>
          <p14:tracePt t="99278" x="4203700" y="4121150"/>
          <p14:tracePt t="99295" x="4222750" y="4121150"/>
          <p14:tracePt t="99312" x="4248150" y="4121150"/>
          <p14:tracePt t="99329" x="4260850" y="4121150"/>
          <p14:tracePt t="99488" x="0" y="0"/>
        </p14:tracePtLst>
        <p14:tracePtLst>
          <p14:tracePt t="100057" x="4895850" y="3848100"/>
          <p14:tracePt t="100064" x="4895850" y="3854450"/>
          <p14:tracePt t="100078" x="4889500" y="3873500"/>
          <p14:tracePt t="100095" x="4870450" y="3949700"/>
          <p14:tracePt t="100111" x="4870450" y="3994150"/>
          <p14:tracePt t="100128" x="4870450" y="4064000"/>
          <p14:tracePt t="100145" x="4889500" y="4095750"/>
          <p14:tracePt t="100162" x="4914900" y="4121150"/>
          <p14:tracePt t="100178" x="4959350" y="4133850"/>
          <p14:tracePt t="100195" x="4997450" y="4140200"/>
          <p14:tracePt t="100211" x="5041900" y="4140200"/>
          <p14:tracePt t="100228" x="5067300" y="4133850"/>
          <p14:tracePt t="100245" x="5080000" y="4108450"/>
          <p14:tracePt t="100247" x="5086350" y="4095750"/>
          <p14:tracePt t="100262" x="5092700" y="4076700"/>
          <p14:tracePt t="100278" x="5092700" y="4038600"/>
          <p14:tracePt t="100296" x="5080000" y="3994150"/>
          <p14:tracePt t="100312" x="5060950" y="3975100"/>
          <p14:tracePt t="100328" x="5054600" y="3962400"/>
          <p14:tracePt t="100345" x="5048250" y="3962400"/>
          <p14:tracePt t="100472" x="0" y="0"/>
        </p14:tracePtLst>
        <p14:tracePtLst>
          <p14:tracePt t="101081" x="1771650" y="3994150"/>
          <p14:tracePt t="101122" x="1771650" y="4006850"/>
          <p14:tracePt t="101130" x="1784350" y="4019550"/>
          <p14:tracePt t="101144" x="1822450" y="4038600"/>
          <p14:tracePt t="101161" x="1924050" y="4089400"/>
          <p14:tracePt t="101178" x="2114550" y="4133850"/>
          <p14:tracePt t="101194" x="2438400" y="4197350"/>
          <p14:tracePt t="101211" x="2686050" y="4222750"/>
          <p14:tracePt t="101228" x="2813050" y="4222750"/>
          <p14:tracePt t="101244" x="2851150" y="4222750"/>
          <p14:tracePt t="101261" x="2870200" y="4197350"/>
          <p14:tracePt t="101265" x="2876550" y="4178300"/>
          <p14:tracePt t="101278" x="2876550" y="4159250"/>
          <p14:tracePt t="101295" x="2876550" y="4089400"/>
          <p14:tracePt t="101312" x="2863850" y="4032250"/>
          <p14:tracePt t="101328" x="2819400" y="3968750"/>
          <p14:tracePt t="101344" x="2736850" y="3905250"/>
          <p14:tracePt t="101361" x="2609850" y="3854450"/>
          <p14:tracePt t="101378" x="2457450" y="3822700"/>
          <p14:tracePt t="101394" x="2330450" y="3816350"/>
          <p14:tracePt t="101411" x="2235200" y="3816350"/>
          <p14:tracePt t="101428" x="2184400" y="3816350"/>
          <p14:tracePt t="101444" x="2165350" y="3822700"/>
          <p14:tracePt t="101461" x="2159000" y="3835400"/>
          <p14:tracePt t="101478" x="2159000" y="3886200"/>
          <p14:tracePt t="101480" x="2165350" y="3924300"/>
          <p14:tracePt t="101494" x="2184400" y="3956050"/>
          <p14:tracePt t="101511" x="2247900" y="4051300"/>
          <p14:tracePt t="101528" x="2273300" y="4083050"/>
          <p14:tracePt t="101544" x="2292350" y="4089400"/>
          <p14:tracePt t="101610" x="2298700" y="4089400"/>
          <p14:tracePt t="101625" x="2305050" y="4089400"/>
          <p14:tracePt t="101633" x="2311400" y="4089400"/>
          <p14:tracePt t="101633" x="0" y="0"/>
        </p14:tracePtLst>
        <p14:tracePtLst>
          <p14:tracePt t="102169" x="4648200" y="3860800"/>
          <p14:tracePt t="102209" x="4648200" y="3867150"/>
          <p14:tracePt t="102218" x="4654550" y="3892550"/>
          <p14:tracePt t="102227" x="4660900" y="3911600"/>
          <p14:tracePt t="102244" x="4686300" y="3937000"/>
          <p14:tracePt t="102261" x="4705350" y="3968750"/>
          <p14:tracePt t="102264" x="4724400" y="3981450"/>
          <p14:tracePt t="102278" x="4743450" y="3987800"/>
          <p14:tracePt t="102294" x="4775200" y="4000500"/>
          <p14:tracePt t="102312" x="4851400" y="4006850"/>
          <p14:tracePt t="102328" x="4895850" y="4006850"/>
          <p14:tracePt t="102345" x="4927600" y="4006850"/>
          <p14:tracePt t="102361" x="4940300" y="4006850"/>
          <p14:tracePt t="102377" x="4953000" y="4000500"/>
          <p14:tracePt t="102400" x="4953000" y="3994150"/>
          <p14:tracePt t="103017" x="0" y="0"/>
        </p14:tracePtLst>
        <p14:tracePtLst>
          <p14:tracePt t="103490" x="4876800" y="3784600"/>
          <p14:tracePt t="103503" x="4876800" y="3790950"/>
          <p14:tracePt t="103516" x="4876800" y="3803650"/>
          <p14:tracePt t="103528" x="4870450" y="3835400"/>
          <p14:tracePt t="103544" x="4857750" y="3867150"/>
          <p14:tracePt t="103561" x="4857750" y="3911600"/>
          <p14:tracePt t="103577" x="4857750" y="3949700"/>
          <p14:tracePt t="103594" x="4857750" y="3994150"/>
          <p14:tracePt t="103611" x="4857750" y="4025900"/>
          <p14:tracePt t="103627" x="4864100" y="4057650"/>
          <p14:tracePt t="103644" x="4876800" y="4076700"/>
          <p14:tracePt t="103660" x="4889500" y="4083050"/>
          <p14:tracePt t="103677" x="4921250" y="4102100"/>
          <p14:tracePt t="103694" x="4946650" y="4108450"/>
          <p14:tracePt t="103695" x="4972050" y="4114800"/>
          <p14:tracePt t="103710" x="4984750" y="4114800"/>
          <p14:tracePt t="103727" x="5035550" y="4114800"/>
          <p14:tracePt t="103743" x="5054600" y="4102100"/>
          <p14:tracePt t="103760" x="5067300" y="4076700"/>
          <p14:tracePt t="103777" x="5080000" y="4038600"/>
          <p14:tracePt t="103794" x="5092700" y="4006850"/>
          <p14:tracePt t="103810" x="5092700" y="3981450"/>
          <p14:tracePt t="103827" x="5092700" y="3943350"/>
          <p14:tracePt t="103844" x="5086350" y="3898900"/>
          <p14:tracePt t="103860" x="5073650" y="3860800"/>
          <p14:tracePt t="103877" x="5048250" y="3841750"/>
          <p14:tracePt t="103880" x="5048250" y="3829050"/>
          <p14:tracePt t="103894" x="5041900" y="3822700"/>
          <p14:tracePt t="103910" x="5022850" y="3816350"/>
          <p14:tracePt t="103928" x="5010150" y="3816350"/>
          <p14:tracePt t="103944" x="4997450" y="3816350"/>
          <p14:tracePt t="103960" x="4984750" y="3816350"/>
          <p14:tracePt t="103977" x="4978400" y="3816350"/>
          <p14:tracePt t="103993" x="4965700" y="3816350"/>
          <p14:tracePt t="104010" x="4959350" y="3829050"/>
          <p14:tracePt t="104027" x="4953000" y="3835400"/>
          <p14:tracePt t="104044" x="4953000" y="3854450"/>
          <p14:tracePt t="104061" x="4953000" y="3886200"/>
          <p14:tracePt t="104064" x="4953000" y="3905250"/>
          <p14:tracePt t="104077" x="4953000" y="3937000"/>
          <p14:tracePt t="104094" x="4965700" y="3975100"/>
          <p14:tracePt t="104096" x="4972050" y="3994150"/>
          <p14:tracePt t="104110" x="4978400" y="4006850"/>
          <p14:tracePt t="104127" x="4997450" y="4038600"/>
          <p14:tracePt t="104144" x="4997450" y="4051300"/>
          <p14:tracePt t="104160" x="5010150" y="4064000"/>
          <p14:tracePt t="104177" x="5016500" y="4064000"/>
          <p14:tracePt t="104193" x="5022850" y="4070350"/>
          <p14:tracePt t="104210" x="5035550" y="4076700"/>
          <p14:tracePt t="104227" x="5048250" y="4083050"/>
          <p14:tracePt t="104243" x="5067300" y="4089400"/>
          <p14:tracePt t="104260" x="5080000" y="4089400"/>
          <p14:tracePt t="104378" x="5086350" y="4089400"/>
          <p14:tracePt t="104392" x="5092700" y="4089400"/>
          <p14:tracePt t="104402" x="5099050" y="4089400"/>
          <p14:tracePt t="104411" x="5105400" y="4083050"/>
          <p14:tracePt t="104427" x="5124450" y="4064000"/>
          <p14:tracePt t="104443" x="5130800" y="4025900"/>
          <p14:tracePt t="104460" x="5143500" y="3987800"/>
          <p14:tracePt t="104477" x="5143500" y="3949700"/>
          <p14:tracePt t="104493" x="5143500" y="3917950"/>
          <p14:tracePt t="104510" x="5137150" y="3879850"/>
          <p14:tracePt t="104527" x="5099050" y="3848100"/>
          <p14:tracePt t="104543" x="5067300" y="3835400"/>
          <p14:tracePt t="104560" x="5035550" y="3835400"/>
          <p14:tracePt t="104577" x="5003800" y="3835400"/>
          <p14:tracePt t="104593" x="4984750" y="3835400"/>
          <p14:tracePt t="104610" x="4959350" y="3841750"/>
          <p14:tracePt t="104626" x="4953000" y="3848100"/>
          <p14:tracePt t="104643" x="4940300" y="3867150"/>
          <p14:tracePt t="104660" x="4927600" y="3886200"/>
          <p14:tracePt t="104676" x="4927600" y="3911600"/>
          <p14:tracePt t="104693" x="4927600" y="3949700"/>
          <p14:tracePt t="104710" x="4933950" y="3987800"/>
          <p14:tracePt t="104712" x="4940300" y="4000500"/>
          <p14:tracePt t="104726" x="4946650" y="4013200"/>
          <p14:tracePt t="104743" x="4978400" y="4038600"/>
          <p14:tracePt t="104760" x="4997450" y="4051300"/>
          <p14:tracePt t="104776" x="5022850" y="4057650"/>
          <p14:tracePt t="104793" x="5048250" y="4057650"/>
          <p14:tracePt t="104810" x="5067300" y="4057650"/>
          <p14:tracePt t="104827" x="5086350" y="4057650"/>
          <p14:tracePt t="104843" x="5099050" y="4051300"/>
          <p14:tracePt t="104860" x="5105400" y="4032250"/>
          <p14:tracePt t="104877" x="5105400" y="4013200"/>
          <p14:tracePt t="104893" x="5105400" y="3987800"/>
          <p14:tracePt t="104910" x="5105400" y="3956050"/>
          <p14:tracePt t="104926" x="5105400" y="3937000"/>
          <p14:tracePt t="104928" x="5105400" y="3924300"/>
          <p14:tracePt t="104943" x="5092700" y="3905250"/>
          <p14:tracePt t="104960" x="5086350" y="3898900"/>
          <p14:tracePt t="104976" x="5060950" y="3886200"/>
          <p14:tracePt t="104993" x="5029200" y="3879850"/>
          <p14:tracePt t="105010" x="4997450" y="3879850"/>
          <p14:tracePt t="105026" x="4953000" y="3879850"/>
          <p14:tracePt t="105043" x="4914900" y="3886200"/>
          <p14:tracePt t="105060" x="4889500" y="3917950"/>
          <p14:tracePt t="105077" x="4876800" y="3949700"/>
          <p14:tracePt t="105093" x="4876800" y="3968750"/>
          <p14:tracePt t="105110" x="4876800" y="3987800"/>
          <p14:tracePt t="105126" x="4876800" y="4000500"/>
          <p14:tracePt t="105127" x="4876800" y="4006850"/>
          <p14:tracePt t="105143" x="4883150" y="4019550"/>
          <p14:tracePt t="105160" x="4895850" y="4025900"/>
          <p14:tracePt t="105176" x="4921250" y="4025900"/>
          <p14:tracePt t="105193" x="4953000" y="4025900"/>
          <p14:tracePt t="105210" x="4978400" y="4025900"/>
          <p14:tracePt t="105226" x="4991100" y="4013200"/>
          <p14:tracePt t="105243" x="4991100" y="4000500"/>
          <p14:tracePt t="105259" x="4991100" y="3981450"/>
          <p14:tracePt t="105276" x="4991100" y="3968750"/>
          <p14:tracePt t="105519" x="0" y="0"/>
        </p14:tracePtLst>
        <p14:tracePtLst>
          <p14:tracePt t="106312" x="1308100" y="3987800"/>
          <p14:tracePt t="106407" x="0" y="0"/>
        </p14:tracePtLst>
        <p14:tracePtLst>
          <p14:tracePt t="106748" x="1517650" y="3987800"/>
          <p14:tracePt t="106848" x="0" y="0"/>
        </p14:tracePtLst>
        <p14:tracePtLst>
          <p14:tracePt t="107137" x="1625600" y="3987800"/>
          <p14:tracePt t="107296" x="0" y="0"/>
        </p14:tracePtLst>
        <p14:tracePtLst>
          <p14:tracePt t="108147" x="1739900" y="4019550"/>
          <p14:tracePt t="108264" x="0" y="0"/>
        </p14:tracePtLst>
        <p14:tracePtLst>
          <p14:tracePt t="117267" x="6413500" y="4083050"/>
          <p14:tracePt t="117278" x="6464300" y="4083050"/>
          <p14:tracePt t="117289" x="6572250" y="4083050"/>
          <p14:tracePt t="117306" x="6661150" y="4083050"/>
          <p14:tracePt t="117322" x="6686550" y="4083050"/>
          <p14:tracePt t="117340" x="6692900" y="4083050"/>
          <p14:tracePt t="117401" x="6680200" y="4083050"/>
          <p14:tracePt t="117410" x="6654800" y="4083050"/>
          <p14:tracePt t="117423" x="6635750" y="4083050"/>
          <p14:tracePt t="117439" x="6572250" y="4083050"/>
          <p14:tracePt t="117456" x="6553200" y="4083050"/>
          <p14:tracePt t="117544" x="6559550" y="4083050"/>
          <p14:tracePt t="117551" x="6565900" y="4083050"/>
          <p14:tracePt t="117633" x="6553200" y="4083050"/>
          <p14:tracePt t="117645" x="6540500" y="4083050"/>
          <p14:tracePt t="117659" x="6496050" y="4083050"/>
          <p14:tracePt t="117676" x="6457950" y="4083050"/>
          <p14:tracePt t="117689" x="6438900" y="4083050"/>
          <p14:tracePt t="117791" x="6445250" y="4083050"/>
          <p14:tracePt t="117800" x="6464300" y="4083050"/>
          <p14:tracePt t="117809" x="6489700" y="4083050"/>
          <p14:tracePt t="117822" x="6521450" y="4083050"/>
          <p14:tracePt t="117839" x="6610350" y="4083050"/>
          <p14:tracePt t="117855" x="6635750" y="4083050"/>
          <p14:tracePt t="117872" x="6642100" y="4083050"/>
          <p14:tracePt t="117927" x="6629400" y="4083050"/>
          <p14:tracePt t="117935" x="6623050" y="4083050"/>
          <p14:tracePt t="117943" x="6597650" y="4083050"/>
          <p14:tracePt t="117955" x="6572250" y="4083050"/>
          <p14:tracePt t="117972" x="6540500" y="4083050"/>
          <p14:tracePt t="117989" x="6527800" y="4083050"/>
          <p14:tracePt t="118079" x="6534150" y="4083050"/>
          <p14:tracePt t="118087" x="6540500" y="4083050"/>
          <p14:tracePt t="118392" x="0" y="0"/>
        </p14:tracePtLst>
        <p14:tracePtLst>
          <p14:tracePt t="123147" x="4679950" y="4298950"/>
          <p14:tracePt t="123161" x="4673600" y="4330700"/>
          <p14:tracePt t="123174" x="4673600" y="4343400"/>
          <p14:tracePt t="123187" x="4673600" y="4375150"/>
          <p14:tracePt t="123204" x="4673600" y="4425950"/>
          <p14:tracePt t="123220" x="4673600" y="4483100"/>
          <p14:tracePt t="123238" x="4686300" y="4521200"/>
          <p14:tracePt t="123239" x="4699000" y="4540250"/>
          <p14:tracePt t="123254" x="4718050" y="4559300"/>
          <p14:tracePt t="123270" x="4749800" y="4584700"/>
          <p14:tracePt t="123273" x="4775200" y="4591050"/>
          <p14:tracePt t="123287" x="4826000" y="4603750"/>
          <p14:tracePt t="123304" x="4857750" y="4603750"/>
          <p14:tracePt t="123320" x="4895850" y="4603750"/>
          <p14:tracePt t="123337" x="4921250" y="4572000"/>
          <p14:tracePt t="123354" x="4933950" y="4527550"/>
          <p14:tracePt t="123370" x="4940300" y="4495800"/>
          <p14:tracePt t="123387" x="4940300" y="4464050"/>
          <p14:tracePt t="123404" x="4933950" y="4425950"/>
          <p14:tracePt t="123421" x="4921250" y="4406900"/>
          <p14:tracePt t="123437" x="4889500" y="4375150"/>
          <p14:tracePt t="123454" x="4851400" y="4349750"/>
          <p14:tracePt t="123457" x="4838700" y="4330700"/>
          <p14:tracePt t="123470" x="4806950" y="4318000"/>
          <p14:tracePt t="123487" x="4724400" y="4292600"/>
          <p14:tracePt t="123504" x="4673600" y="4279900"/>
          <p14:tracePt t="123520" x="4641850" y="4279900"/>
          <p14:tracePt t="123537" x="4629150" y="4279900"/>
          <p14:tracePt t="123554" x="4622800" y="4279900"/>
          <p14:tracePt t="123570" x="4616450" y="4286250"/>
          <p14:tracePt t="123587" x="4616450" y="4305300"/>
          <p14:tracePt t="123604" x="4616450" y="4349750"/>
          <p14:tracePt t="123621" x="4635500" y="4419600"/>
          <p14:tracePt t="123624" x="4648200" y="4445000"/>
          <p14:tracePt t="123637" x="4667250" y="4470400"/>
          <p14:tracePt t="123640" x="4686300" y="4502150"/>
          <p14:tracePt t="123654" x="4718050" y="4527550"/>
          <p14:tracePt t="123658" x="4756150" y="4552950"/>
          <p14:tracePt t="123672" x="4826000" y="4597400"/>
          <p14:tracePt t="123688" x="4889500" y="4616450"/>
          <p14:tracePt t="123704" x="4908550" y="4622800"/>
          <p14:tracePt t="123720" x="4927600" y="4622800"/>
          <p14:tracePt t="123737" x="4940300" y="4616450"/>
          <p14:tracePt t="123754" x="4953000" y="4584700"/>
          <p14:tracePt t="123770" x="4953000" y="4540250"/>
          <p14:tracePt t="123787" x="4953000" y="4495800"/>
          <p14:tracePt t="123804" x="4946650" y="4438650"/>
          <p14:tracePt t="123820" x="4933950" y="4394200"/>
          <p14:tracePt t="123837" x="4921250" y="4368800"/>
          <p14:tracePt t="123854" x="4914900" y="4349750"/>
          <p14:tracePt t="123856" x="4908550" y="4349750"/>
          <p14:tracePt t="123873" x="4902200" y="4349750"/>
          <p14:tracePt t="123887" x="4895850" y="4349750"/>
          <p14:tracePt t="123903" x="4883150" y="4349750"/>
          <p14:tracePt t="123920" x="4870450" y="4349750"/>
          <p14:tracePt t="123937" x="4857750" y="4368800"/>
          <p14:tracePt t="123953" x="4857750" y="4394200"/>
          <p14:tracePt t="123970" x="4857750" y="4413250"/>
          <p14:tracePt t="123987" x="4857750" y="4438650"/>
          <p14:tracePt t="124003" x="4889500" y="4464050"/>
          <p14:tracePt t="124020" x="4914900" y="4476750"/>
          <p14:tracePt t="124037" x="4933950" y="4476750"/>
          <p14:tracePt t="124053" x="4946650" y="4476750"/>
          <p14:tracePt t="124070" x="4965700" y="4476750"/>
          <p14:tracePt t="124087" x="4972050" y="4438650"/>
          <p14:tracePt t="124103" x="4965700" y="4394200"/>
          <p14:tracePt t="124120" x="4940300" y="4356100"/>
          <p14:tracePt t="124137" x="4908550" y="4337050"/>
          <p14:tracePt t="124153" x="4883150" y="4324350"/>
          <p14:tracePt t="124170" x="4857750" y="4324350"/>
          <p14:tracePt t="124187" x="4832350" y="4324350"/>
          <p14:tracePt t="124203" x="4813300" y="4337050"/>
          <p14:tracePt t="124220" x="4806950" y="4375150"/>
          <p14:tracePt t="124236" x="4800600" y="4406900"/>
          <p14:tracePt t="124253" x="4800600" y="4451350"/>
          <p14:tracePt t="124270" x="4819650" y="4470400"/>
          <p14:tracePt t="124271" x="4838700" y="4483100"/>
          <p14:tracePt t="124286" x="4857750" y="4495800"/>
          <p14:tracePt t="124303" x="4908550" y="4502150"/>
          <p14:tracePt t="124320" x="4933950" y="4502150"/>
          <p14:tracePt t="124336" x="4946650" y="4502150"/>
          <p14:tracePt t="124353" x="4946650" y="4489450"/>
          <p14:tracePt t="124370" x="4946650" y="4457700"/>
          <p14:tracePt t="124387" x="4914900" y="4425950"/>
          <p14:tracePt t="124403" x="4883150" y="4400550"/>
          <p14:tracePt t="124420" x="4851400" y="4387850"/>
          <p14:tracePt t="124437" x="4838700" y="4387850"/>
          <p14:tracePt t="124453" x="4832350" y="4387850"/>
          <p14:tracePt t="124470" x="4826000" y="4387850"/>
          <p14:tracePt t="124486" x="4826000" y="4400550"/>
          <p14:tracePt t="124503" x="4826000" y="4438650"/>
          <p14:tracePt t="124520" x="4851400" y="4457700"/>
          <p14:tracePt t="124536" x="4876800" y="4470400"/>
          <p14:tracePt t="124553" x="4902200" y="4476750"/>
          <p14:tracePt t="124570" x="4908550" y="4476750"/>
          <p14:tracePt t="124586" x="4914900" y="4476750"/>
          <p14:tracePt t="124603" x="4921250" y="4476750"/>
          <p14:tracePt t="124620" x="4921250" y="4451350"/>
          <p14:tracePt t="124637" x="4914900" y="4406900"/>
          <p14:tracePt t="124653" x="4902200" y="4387850"/>
          <p14:tracePt t="124670" x="4870450" y="4375150"/>
          <p14:tracePt t="124686" x="4851400" y="4375150"/>
          <p14:tracePt t="124687" x="4832350" y="4375150"/>
          <p14:tracePt t="124703" x="4806950" y="4381500"/>
          <p14:tracePt t="124720" x="4781550" y="4400550"/>
          <p14:tracePt t="124736" x="4781550" y="4413250"/>
          <p14:tracePt t="124753" x="4781550" y="4445000"/>
          <p14:tracePt t="124770" x="4794250" y="4451350"/>
          <p14:tracePt t="124786" x="4819650" y="4464050"/>
          <p14:tracePt t="124803" x="4845050" y="4464050"/>
          <p14:tracePt t="124820" x="4876800" y="4464050"/>
          <p14:tracePt t="124836" x="4889500" y="4464050"/>
          <p14:tracePt t="124853" x="4889500" y="4457700"/>
          <p14:tracePt t="124870" x="4889500" y="4451350"/>
          <p14:tracePt t="124887" x="4889500" y="4445000"/>
          <p14:tracePt t="124920" x="4889500" y="4438650"/>
          <p14:tracePt t="124937" x="4883150" y="4438650"/>
          <p14:tracePt t="124953" x="4876800" y="4438650"/>
          <p14:tracePt t="124962" x="4870450" y="4438650"/>
          <p14:tracePt t="124969" x="4864100" y="4438650"/>
          <p14:tracePt t="124970" x="0" y="0"/>
        </p14:tracePtLst>
        <p14:tracePtLst>
          <p14:tracePt t="125600" x="4565650" y="4387850"/>
          <p14:tracePt t="125607" x="4565650" y="4400550"/>
          <p14:tracePt t="125619" x="4565650" y="4419600"/>
          <p14:tracePt t="125636" x="4572000" y="4464050"/>
          <p14:tracePt t="125653" x="4584700" y="4476750"/>
          <p14:tracePt t="125669" x="4603750" y="4489450"/>
          <p14:tracePt t="125686" x="4616450" y="4495800"/>
          <p14:tracePt t="125703" x="4629150" y="4495800"/>
          <p14:tracePt t="125719" x="4635500" y="4495800"/>
          <p14:tracePt t="125736" x="4648200" y="4489450"/>
          <p14:tracePt t="125753" x="4660900" y="4476750"/>
          <p14:tracePt t="125769" x="4667250" y="4464050"/>
          <p14:tracePt t="125786" x="4667250" y="4438650"/>
          <p14:tracePt t="125803" x="4667250" y="4425950"/>
          <p14:tracePt t="125819" x="4667250" y="4419600"/>
          <p14:tracePt t="125836" x="4667250" y="4413250"/>
          <p14:tracePt t="125927" x="0" y="0"/>
        </p14:tracePtLst>
        <p14:tracePtLst>
          <p14:tracePt t="129177" x="2025650" y="4311650"/>
          <p14:tracePt t="129234" x="2025650" y="4318000"/>
          <p14:tracePt t="129241" x="2025650" y="4330700"/>
          <p14:tracePt t="129252" x="2025650" y="4368800"/>
          <p14:tracePt t="129269" x="2044700" y="4425950"/>
          <p14:tracePt t="129285" x="2070100" y="4495800"/>
          <p14:tracePt t="129288" x="2082800" y="4521200"/>
          <p14:tracePt t="129302" x="2095500" y="4546600"/>
          <p14:tracePt t="129318" x="2114550" y="4584700"/>
          <p14:tracePt t="129321" x="2120900" y="4597400"/>
          <p14:tracePt t="129402" x="2127250" y="4597400"/>
          <p14:tracePt t="129418" x="2139950" y="4591050"/>
          <p14:tracePt t="129430" x="2146300" y="4578350"/>
          <p14:tracePt t="129440" x="2159000" y="4546600"/>
          <p14:tracePt t="129452" x="2165350" y="4521200"/>
          <p14:tracePt t="129469" x="2171700" y="4476750"/>
          <p14:tracePt t="129485" x="2171700" y="4445000"/>
          <p14:tracePt t="129502" x="2171700" y="4406900"/>
          <p14:tracePt t="129505" x="2171700" y="4387850"/>
          <p14:tracePt t="129518" x="2165350" y="4375150"/>
          <p14:tracePt t="129535" x="2165350" y="4362450"/>
          <p14:tracePt t="129616" x="2159000" y="4368800"/>
          <p14:tracePt t="129627" x="2159000" y="4387850"/>
          <p14:tracePt t="129637" x="2152650" y="4406900"/>
          <p14:tracePt t="129651" x="2152650" y="4445000"/>
          <p14:tracePt t="129669" x="2152650" y="4470400"/>
          <p14:tracePt t="129685" x="2152650" y="4483100"/>
          <p14:tracePt t="129776" x="2152650" y="4464050"/>
          <p14:tracePt t="129784" x="2152650" y="4445000"/>
          <p14:tracePt t="129792" x="2152650" y="4419600"/>
          <p14:tracePt t="129801" x="2152650" y="4394200"/>
          <p14:tracePt t="129818" x="2139950" y="4330700"/>
          <p14:tracePt t="129834" x="2139950" y="4298950"/>
          <p14:tracePt t="129851" x="2133600" y="4260850"/>
          <p14:tracePt t="129868" x="2133600" y="4254500"/>
          <p14:tracePt t="129904" x="2127250" y="4254500"/>
          <p14:tracePt t="129937" x="2127250" y="4267200"/>
          <p14:tracePt t="129944" x="2127250" y="4286250"/>
          <p14:tracePt t="129952" x="2120900" y="4318000"/>
          <p14:tracePt t="129968" x="2120900" y="4356100"/>
          <p14:tracePt t="129984" x="2120900" y="4387850"/>
          <p14:tracePt t="130001" x="2114550" y="4413250"/>
          <p14:tracePt t="130448" x="0" y="0"/>
        </p14:tracePtLst>
        <p14:tracePtLst>
          <p14:tracePt t="131897" x="6464300" y="4559300"/>
          <p14:tracePt t="131905" x="6483350" y="4559300"/>
          <p14:tracePt t="131918" x="6527800" y="4559300"/>
          <p14:tracePt t="131934" x="6642100" y="4559300"/>
          <p14:tracePt t="131936" x="6718300" y="4559300"/>
          <p14:tracePt t="131952" x="6896100" y="4559300"/>
          <p14:tracePt t="131968" x="7023100" y="4559300"/>
          <p14:tracePt t="131984" x="7080250" y="4559300"/>
          <p14:tracePt t="132002" x="7099300" y="4559300"/>
          <p14:tracePt t="132096" x="0" y="0"/>
        </p14:tracePtLst>
        <p14:tracePtLst>
          <p14:tracePt t="132843" x="2787650" y="4483100"/>
          <p14:tracePt t="132866" x="2794000" y="4483100"/>
          <p14:tracePt t="132977" x="2794000" y="4489450"/>
          <p14:tracePt t="132991" x="2800350" y="4495800"/>
          <p14:tracePt t="133098" x="2806700" y="4495800"/>
          <p14:tracePt t="133115" x="2813050" y="4476750"/>
          <p14:tracePt t="133128" x="2813050" y="4464050"/>
          <p14:tracePt t="133138" x="2813050" y="4451350"/>
          <p14:tracePt t="133151" x="2813050" y="4438650"/>
          <p14:tracePt t="133169" x="2813050" y="4432300"/>
          <p14:tracePt t="133184" x="2813050" y="4425950"/>
          <p14:tracePt t="133289" x="2813050" y="4432300"/>
          <p14:tracePt t="133305" x="2813050" y="4438650"/>
          <p14:tracePt t="133417" x="2819400" y="4438650"/>
          <p14:tracePt t="133434" x="2819400" y="4432300"/>
          <p14:tracePt t="133446" x="2819400" y="4419600"/>
          <p14:tracePt t="133457" x="2819400" y="4406900"/>
          <p14:tracePt t="133467" x="2819400" y="4400550"/>
          <p14:tracePt t="133484" x="2819400" y="4394200"/>
          <p14:tracePt t="133569" x="2819400" y="4400550"/>
          <p14:tracePt t="133582" x="2819400" y="4413250"/>
          <p14:tracePt t="133595" x="2819400" y="4432300"/>
          <p14:tracePt t="133609" x="2819400" y="4457700"/>
          <p14:tracePt t="133618" x="2819400" y="4476750"/>
          <p14:tracePt t="133633" x="2819400" y="4502150"/>
          <p14:tracePt t="133650" x="2819400" y="4514850"/>
          <p14:tracePt t="133667" x="2819400" y="4521200"/>
          <p14:tracePt t="133728" x="2825750" y="4521200"/>
          <p14:tracePt t="133745" x="2825750" y="4502150"/>
          <p14:tracePt t="133752" x="2825750" y="4489450"/>
          <p14:tracePt t="133767" x="2825750" y="4445000"/>
          <p14:tracePt t="133784" x="2825750" y="4406900"/>
          <p14:tracePt t="133800" x="2825750" y="4368800"/>
          <p14:tracePt t="133817" x="2825750" y="4356100"/>
          <p14:tracePt t="133833" x="2825750" y="4349750"/>
          <p14:tracePt t="133913" x="2825750" y="4356100"/>
          <p14:tracePt t="133924" x="2825750" y="4368800"/>
          <p14:tracePt t="133937" x="2825750" y="4387850"/>
          <p14:tracePt t="133950" x="2825750" y="4394200"/>
          <p14:tracePt t="133953" x="2825750" y="4400550"/>
          <p14:tracePt t="133967" x="2825750" y="4406900"/>
          <p14:tracePt t="134304" x="0" y="0"/>
        </p14:tracePtLst>
        <p14:tracePtLst>
          <p14:tracePt t="136129" x="4686300" y="4749800"/>
          <p14:tracePt t="136178" x="4679950" y="4749800"/>
          <p14:tracePt t="136193" x="4679950" y="4756150"/>
          <p14:tracePt t="136205" x="4679950" y="4768850"/>
          <p14:tracePt t="136216" x="4679950" y="4794250"/>
          <p14:tracePt t="136233" x="4679950" y="4832350"/>
          <p14:tracePt t="136250" x="4679950" y="4864100"/>
          <p14:tracePt t="136266" x="4686300" y="4889500"/>
          <p14:tracePt t="136283" x="4699000" y="4914900"/>
          <p14:tracePt t="136299" x="4718050" y="4940300"/>
          <p14:tracePt t="136316" x="4737100" y="4972050"/>
          <p14:tracePt t="136332" x="4762500" y="4997450"/>
          <p14:tracePt t="136349" x="4781550" y="5010150"/>
          <p14:tracePt t="136366" x="4794250" y="5016500"/>
          <p14:tracePt t="136383" x="4800600" y="5016500"/>
          <p14:tracePt t="136399" x="4813300" y="5016500"/>
          <p14:tracePt t="136416" x="4838700" y="5016500"/>
          <p14:tracePt t="136433" x="4857750" y="5016500"/>
          <p14:tracePt t="136450" x="4883150" y="5010150"/>
          <p14:tracePt t="136466" x="4902200" y="4984750"/>
          <p14:tracePt t="136482" x="4914900" y="4959350"/>
          <p14:tracePt t="136500" x="4921250" y="4933950"/>
          <p14:tracePt t="136516" x="4921250" y="4902200"/>
          <p14:tracePt t="136533" x="4921250" y="4876800"/>
          <p14:tracePt t="136549" x="4921250" y="4857750"/>
          <p14:tracePt t="136566" x="4914900" y="4826000"/>
          <p14:tracePt t="136568" x="4908550" y="4826000"/>
          <p14:tracePt t="136582" x="4902200" y="4819650"/>
          <p14:tracePt t="136599" x="4883150" y="4806950"/>
          <p14:tracePt t="136616" x="4857750" y="4794250"/>
          <p14:tracePt t="136633" x="4838700" y="4787900"/>
          <p14:tracePt t="136649" x="4819650" y="4787900"/>
          <p14:tracePt t="136666" x="4794250" y="4787900"/>
          <p14:tracePt t="136682" x="4775200" y="4794250"/>
          <p14:tracePt t="136700" x="4762500" y="4806950"/>
          <p14:tracePt t="136716" x="4749800" y="4838700"/>
          <p14:tracePt t="136733" x="4743450" y="4857750"/>
          <p14:tracePt t="136750" x="4743450" y="4883150"/>
          <p14:tracePt t="136752" x="4743450" y="4902200"/>
          <p14:tracePt t="136766" x="4743450" y="4921250"/>
          <p14:tracePt t="136782" x="4756150" y="4946650"/>
          <p14:tracePt t="136784" x="4762500" y="4959350"/>
          <p14:tracePt t="136799" x="4781550" y="4965700"/>
          <p14:tracePt t="136816" x="4787900" y="4972050"/>
          <p14:tracePt t="136832" x="4800600" y="4972050"/>
          <p14:tracePt t="136849" x="4819650" y="4972050"/>
          <p14:tracePt t="136866" x="4857750" y="4972050"/>
          <p14:tracePt t="136882" x="4889500" y="4959350"/>
          <p14:tracePt t="136899" x="4908550" y="4940300"/>
          <p14:tracePt t="136916" x="4921250" y="4908550"/>
          <p14:tracePt t="136932" x="4921250" y="4883150"/>
          <p14:tracePt t="136949" x="4921250" y="4857750"/>
          <p14:tracePt t="136966" x="4914900" y="4826000"/>
          <p14:tracePt t="136969" x="4908550" y="4819650"/>
          <p14:tracePt t="136983" x="4895850" y="4806950"/>
          <p14:tracePt t="137016" x="4876800" y="4806950"/>
          <p14:tracePt t="137032" x="4857750" y="4806950"/>
          <p14:tracePt t="137049" x="4838700" y="4819650"/>
          <p14:tracePt t="137066" x="4819650" y="4857750"/>
          <p14:tracePt t="137082" x="4813300" y="4883150"/>
          <p14:tracePt t="137099" x="4813300" y="4908550"/>
          <p14:tracePt t="137116" x="4813300" y="4921250"/>
          <p14:tracePt t="137132" x="4813300" y="4927600"/>
          <p14:tracePt t="137149" x="4813300" y="4933950"/>
          <p14:tracePt t="137185" x="4826000" y="4933950"/>
          <p14:tracePt t="137199" x="4832350" y="4927600"/>
          <p14:tracePt t="137216" x="4838700" y="4921250"/>
          <p14:tracePt t="137232" x="4845050" y="4908550"/>
          <p14:tracePt t="137328" x="0" y="0"/>
        </p14:tracePtLst>
        <p14:tracePtLst>
          <p14:tracePt t="138841" x="4806950" y="4749800"/>
          <p14:tracePt t="138852" x="4800600" y="4762500"/>
          <p14:tracePt t="138865" x="4794250" y="4775200"/>
          <p14:tracePt t="138882" x="4794250" y="4787900"/>
          <p14:tracePt t="138898" x="4794250" y="4813300"/>
          <p14:tracePt t="138915" x="4794250" y="4857750"/>
          <p14:tracePt t="138920" x="4794250" y="4883150"/>
          <p14:tracePt t="138932" x="4794250" y="4902200"/>
          <p14:tracePt t="138949" x="4794250" y="4953000"/>
          <p14:tracePt t="138952" x="4794250" y="4972050"/>
          <p14:tracePt t="138966" x="4794250" y="4991100"/>
          <p14:tracePt t="138983" x="4800600" y="5010150"/>
          <p14:tracePt t="139000" x="4819650" y="5029200"/>
          <p14:tracePt t="139016" x="4845050" y="5035550"/>
          <p14:tracePt t="139032" x="4876800" y="5035550"/>
          <p14:tracePt t="139049" x="4914900" y="5035550"/>
          <p14:tracePt t="139066" x="4953000" y="5035550"/>
          <p14:tracePt t="139082" x="4972050" y="5010150"/>
          <p14:tracePt t="139099" x="4978400" y="4997450"/>
          <p14:tracePt t="139115" x="4978400" y="4972050"/>
          <p14:tracePt t="139131" x="4984750" y="4940300"/>
          <p14:tracePt t="139148" x="4984750" y="4927600"/>
          <p14:tracePt t="139165" x="4984750" y="4914900"/>
          <p14:tracePt t="139181" x="4978400" y="4902200"/>
          <p14:tracePt t="139198" x="4978400" y="4895850"/>
          <p14:tracePt t="139216" x="4972050" y="4889500"/>
          <p14:tracePt t="139232" x="4965700" y="4883150"/>
          <p14:tracePt t="139248" x="4946650" y="4870450"/>
          <p14:tracePt t="139265" x="4933950" y="4864100"/>
          <p14:tracePt t="139282" x="4902200" y="4845050"/>
          <p14:tracePt t="139298" x="4876800" y="4826000"/>
          <p14:tracePt t="139315" x="4838700" y="4813300"/>
          <p14:tracePt t="139331" x="4819650" y="4800600"/>
          <p14:tracePt t="139348" x="4813300" y="4800600"/>
          <p14:tracePt t="139365" x="4806950" y="4800600"/>
          <p14:tracePt t="139398" x="4787900" y="4800600"/>
          <p14:tracePt t="139415" x="4768850" y="4832350"/>
          <p14:tracePt t="139431" x="4756150" y="4870450"/>
          <p14:tracePt t="139448" x="4756150" y="4895850"/>
          <p14:tracePt t="139465" x="4756150" y="4940300"/>
          <p14:tracePt t="139482" x="4768850" y="4959350"/>
          <p14:tracePt t="139498" x="4781550" y="4978400"/>
          <p14:tracePt t="139515" x="4794250" y="4984750"/>
          <p14:tracePt t="139548" x="4819650" y="4984750"/>
          <p14:tracePt t="139565" x="4845050" y="4984750"/>
          <p14:tracePt t="139581" x="4857750" y="4965700"/>
          <p14:tracePt t="139598" x="4864100" y="4927600"/>
          <p14:tracePt t="139615" x="4870450" y="4876800"/>
          <p14:tracePt t="139631" x="4870450" y="4845050"/>
          <p14:tracePt t="139648" x="4870450" y="4813300"/>
          <p14:tracePt t="139665" x="4864100" y="4806950"/>
          <p14:tracePt t="139681" x="4857750" y="4800600"/>
          <p14:tracePt t="139698" x="4851400" y="4794250"/>
          <p14:tracePt t="139715" x="4832350" y="4794250"/>
          <p14:tracePt t="139731" x="4800600" y="4806950"/>
          <p14:tracePt t="139748" x="4781550" y="4832350"/>
          <p14:tracePt t="139765" x="4756150" y="4876800"/>
          <p14:tracePt t="139769" x="4749800" y="4895850"/>
          <p14:tracePt t="139782" x="4743450" y="4908550"/>
          <p14:tracePt t="139798" x="4743450" y="4927600"/>
          <p14:tracePt t="139815" x="4743450" y="4946650"/>
          <p14:tracePt t="139831" x="4756150" y="4953000"/>
          <p14:tracePt t="139848" x="4781550" y="4965700"/>
          <p14:tracePt t="139865" x="4813300" y="4965700"/>
          <p14:tracePt t="139881" x="4851400" y="4965700"/>
          <p14:tracePt t="139898" x="4876800" y="4946650"/>
          <p14:tracePt t="139915" x="4883150" y="4927600"/>
          <p14:tracePt t="139931" x="4883150" y="4902200"/>
          <p14:tracePt t="139948" x="4883150" y="4876800"/>
          <p14:tracePt t="139965" x="4883150" y="4857750"/>
          <p14:tracePt t="139981" x="4857750" y="4845050"/>
          <p14:tracePt t="139983" x="4851400" y="4845050"/>
          <p14:tracePt t="140015" x="4826000" y="4838700"/>
          <p14:tracePt t="140080" x="0" y="0"/>
        </p14:tracePtLst>
        <p14:tracePtLst>
          <p14:tracePt t="141426" x="1174750" y="4667250"/>
          <p14:tracePt t="141439" x="1174750" y="4673600"/>
          <p14:tracePt t="141457" x="1174750" y="4679950"/>
          <p14:tracePt t="141469" x="1174750" y="4686300"/>
          <p14:tracePt t="141481" x="1174750" y="4699000"/>
          <p14:tracePt t="141497" x="1174750" y="4724400"/>
          <p14:tracePt t="141514" x="1187450" y="4775200"/>
          <p14:tracePt t="141531" x="1219200" y="4832350"/>
          <p14:tracePt t="141548" x="1282700" y="4889500"/>
          <p14:tracePt t="141564" x="1377950" y="4953000"/>
          <p14:tracePt t="141581" x="1466850" y="4991100"/>
          <p14:tracePt t="141597" x="1562100" y="5029200"/>
          <p14:tracePt t="141614" x="1651000" y="5054600"/>
          <p14:tracePt t="141615" x="1695450" y="5060950"/>
          <p14:tracePt t="141631" x="1828800" y="5086350"/>
          <p14:tracePt t="141647" x="2006600" y="5111750"/>
          <p14:tracePt t="141664" x="2241550" y="5111750"/>
          <p14:tracePt t="141681" x="2501900" y="5111750"/>
          <p14:tracePt t="141697" x="2736850" y="5111750"/>
          <p14:tracePt t="141714" x="2889250" y="5111750"/>
          <p14:tracePt t="141731" x="2965450" y="5111750"/>
          <p14:tracePt t="141747" x="3009900" y="5111750"/>
          <p14:tracePt t="141764" x="3054350" y="5111750"/>
          <p14:tracePt t="141781" x="3130550" y="5092700"/>
          <p14:tracePt t="141784" x="3162300" y="5086350"/>
          <p14:tracePt t="141797" x="3200400" y="5073650"/>
          <p14:tracePt t="141800" x="3225800" y="5067300"/>
          <p14:tracePt t="141814" x="3251200" y="5060950"/>
          <p14:tracePt t="141817" x="3257550" y="5048250"/>
          <p14:tracePt t="141831" x="3276600" y="5041900"/>
          <p14:tracePt t="141847" x="3282950" y="5029200"/>
          <p14:tracePt t="141864" x="3289300" y="5016500"/>
          <p14:tracePt t="141881" x="3295650" y="5003800"/>
          <p14:tracePt t="141897" x="3302000" y="4991100"/>
          <p14:tracePt t="141914" x="3302000" y="4972050"/>
          <p14:tracePt t="141931" x="3302000" y="4946650"/>
          <p14:tracePt t="141947" x="3295650" y="4914900"/>
          <p14:tracePt t="141964" x="3270250" y="4876800"/>
          <p14:tracePt t="141981" x="3238500" y="4832350"/>
          <p14:tracePt t="141997" x="3187700" y="4775200"/>
          <p14:tracePt t="142014" x="3092450" y="4724400"/>
          <p14:tracePt t="142016" x="3035300" y="4699000"/>
          <p14:tracePt t="142031" x="2971800" y="4673600"/>
          <p14:tracePt t="142033" x="2901950" y="4641850"/>
          <p14:tracePt t="142047" x="2768600" y="4591050"/>
          <p14:tracePt t="142064" x="2647950" y="4546600"/>
          <p14:tracePt t="142081" x="2540000" y="4514850"/>
          <p14:tracePt t="142097" x="2419350" y="4502150"/>
          <p14:tracePt t="142114" x="2317750" y="4495800"/>
          <p14:tracePt t="142130" x="2203450" y="4495800"/>
          <p14:tracePt t="142147" x="2095500" y="4495800"/>
          <p14:tracePt t="142164" x="2019300" y="4495800"/>
          <p14:tracePt t="142180" x="1943100" y="4502150"/>
          <p14:tracePt t="142197" x="1892300" y="4514850"/>
          <p14:tracePt t="142214" x="1841500" y="4527550"/>
          <p14:tracePt t="142231" x="1765300" y="4565650"/>
          <p14:tracePt t="142248" x="1720850" y="4591050"/>
          <p14:tracePt t="142264" x="1676400" y="4622800"/>
          <p14:tracePt t="142281" x="1644650" y="4654550"/>
          <p14:tracePt t="142297" x="1631950" y="4686300"/>
          <p14:tracePt t="142314" x="1625600" y="4699000"/>
          <p14:tracePt t="142330" x="1619250" y="4705350"/>
          <p14:tracePt t="142347" x="1619250" y="4711700"/>
          <p14:tracePt t="142364" x="1619250" y="4718050"/>
          <p14:tracePt t="142381" x="1619250" y="4737100"/>
          <p14:tracePt t="142397" x="1619250" y="4768850"/>
          <p14:tracePt t="142401" x="1625600" y="4775200"/>
          <p14:tracePt t="142414" x="1638300" y="4787900"/>
          <p14:tracePt t="142431" x="1657350" y="4826000"/>
          <p14:tracePt t="142447" x="1739900" y="4876800"/>
          <p14:tracePt t="142464" x="1835150" y="4921250"/>
          <p14:tracePt t="142481" x="1968500" y="4972050"/>
          <p14:tracePt t="142497" x="2120900" y="5016500"/>
          <p14:tracePt t="142514" x="2292350" y="5048250"/>
          <p14:tracePt t="142531" x="2444750" y="5073650"/>
          <p14:tracePt t="142547" x="2571750" y="5073650"/>
          <p14:tracePt t="142564" x="2711450" y="5073650"/>
          <p14:tracePt t="142580" x="2838450" y="5073650"/>
          <p14:tracePt t="142597" x="2940050" y="5060950"/>
          <p14:tracePt t="142614" x="3016250" y="5041900"/>
          <p14:tracePt t="142616" x="3054350" y="5029200"/>
          <p14:tracePt t="142630" x="3073400" y="5022850"/>
          <p14:tracePt t="142633" x="3092450" y="5016500"/>
          <p14:tracePt t="142647" x="3117850" y="5010150"/>
          <p14:tracePt t="142664" x="3124200" y="4997450"/>
          <p14:tracePt t="142680" x="3136900" y="4991100"/>
          <p14:tracePt t="142697" x="3143250" y="4978400"/>
          <p14:tracePt t="142714" x="3143250" y="4972050"/>
          <p14:tracePt t="142731" x="3143250" y="4959350"/>
          <p14:tracePt t="142904" x="0" y="0"/>
        </p14:tracePtLst>
        <p14:tracePtLst>
          <p14:tracePt t="151395" x="3721100" y="5111750"/>
          <p14:tracePt t="151412" x="3721100" y="5124450"/>
          <p14:tracePt t="151428" x="3721100" y="5137150"/>
          <p14:tracePt t="151444" x="3721100" y="5168900"/>
          <p14:tracePt t="151448" x="3721100" y="5181600"/>
          <p14:tracePt t="151461" x="3727450" y="5207000"/>
          <p14:tracePt t="151477" x="3740150" y="5257800"/>
          <p14:tracePt t="151494" x="3752850" y="5302250"/>
          <p14:tracePt t="151496" x="3759200" y="5327650"/>
          <p14:tracePt t="151511" x="3784600" y="5378450"/>
          <p14:tracePt t="151527" x="3816350" y="5435600"/>
          <p14:tracePt t="151544" x="3860800" y="5473700"/>
          <p14:tracePt t="151561" x="3930650" y="5518150"/>
          <p14:tracePt t="151577" x="4013200" y="5581650"/>
          <p14:tracePt t="151594" x="4108450" y="5619750"/>
          <p14:tracePt t="151611" x="4184650" y="5638800"/>
          <p14:tracePt t="151627" x="4222750" y="5645150"/>
          <p14:tracePt t="151644" x="4248150" y="5645150"/>
          <p14:tracePt t="151661" x="4273550" y="5619750"/>
          <p14:tracePt t="151677" x="4286250" y="5575300"/>
          <p14:tracePt t="151694" x="4298950" y="5524500"/>
          <p14:tracePt t="151696" x="4305300" y="5492750"/>
          <p14:tracePt t="151711" x="4298950" y="5403850"/>
          <p14:tracePt t="151727" x="4286250" y="5314950"/>
          <p14:tracePt t="151744" x="4267200" y="5245100"/>
          <p14:tracePt t="151761" x="4241800" y="5187950"/>
          <p14:tracePt t="151777" x="4222750" y="5162550"/>
          <p14:tracePt t="151794" x="4203700" y="5143500"/>
          <p14:tracePt t="151811" x="4184650" y="5137150"/>
          <p14:tracePt t="151827" x="4159250" y="5137150"/>
          <p14:tracePt t="151844" x="4127500" y="5137150"/>
          <p14:tracePt t="151860" x="4102100" y="5137150"/>
          <p14:tracePt t="151877" x="4083050" y="5143500"/>
          <p14:tracePt t="151894" x="4057650" y="5168900"/>
          <p14:tracePt t="151895" x="4044950" y="5187950"/>
          <p14:tracePt t="151910" x="4038600" y="5213350"/>
          <p14:tracePt t="151927" x="4032250" y="5276850"/>
          <p14:tracePt t="151944" x="4032250" y="5321300"/>
          <p14:tracePt t="151960" x="4044950" y="5384800"/>
          <p14:tracePt t="151977" x="4089400" y="5435600"/>
          <p14:tracePt t="151994" x="4140200" y="5473700"/>
          <p14:tracePt t="152010" x="4184650" y="5492750"/>
          <p14:tracePt t="152027" x="4210050" y="5492750"/>
          <p14:tracePt t="152044" x="4248150" y="5492750"/>
          <p14:tracePt t="152061" x="4273550" y="5467350"/>
          <p14:tracePt t="152077" x="4298950" y="5422900"/>
          <p14:tracePt t="152094" x="4311650" y="5372100"/>
          <p14:tracePt t="152095" x="4311650" y="5359400"/>
          <p14:tracePt t="152111" x="4311650" y="5334000"/>
          <p14:tracePt t="152127" x="4286250" y="5264150"/>
          <p14:tracePt t="152144" x="4260850" y="5238750"/>
          <p14:tracePt t="152161" x="4235450" y="5226050"/>
          <p14:tracePt t="152177" x="4229100" y="5226050"/>
          <p14:tracePt t="152194" x="4210050" y="5226050"/>
          <p14:tracePt t="152210" x="4197350" y="5238750"/>
          <p14:tracePt t="152227" x="4184650" y="5276850"/>
          <p14:tracePt t="152244" x="4184650" y="5302250"/>
          <p14:tracePt t="152261" x="4191000" y="5334000"/>
          <p14:tracePt t="152277" x="4216400" y="5359400"/>
          <p14:tracePt t="152294" x="4260850" y="5384800"/>
          <p14:tracePt t="152296" x="4279900" y="5391150"/>
          <p14:tracePt t="152310" x="4298950" y="5397500"/>
          <p14:tracePt t="152327" x="4324350" y="5397500"/>
          <p14:tracePt t="152344" x="4337050" y="5372100"/>
          <p14:tracePt t="152360" x="4337050" y="5353050"/>
          <p14:tracePt t="152377" x="4337050" y="5327650"/>
          <p14:tracePt t="152394" x="4337050" y="5302250"/>
          <p14:tracePt t="152410" x="4330700" y="5289550"/>
          <p14:tracePt t="152427" x="4324350" y="5283200"/>
          <p14:tracePt t="152559" x="0" y="0"/>
        </p14:tracePtLst>
        <p14:tracePtLst>
          <p14:tracePt t="152969" x="3937000" y="5200650"/>
          <p14:tracePt t="153017" x="3930650" y="5207000"/>
          <p14:tracePt t="153030" x="3930650" y="5219700"/>
          <p14:tracePt t="153049" x="3930650" y="5283200"/>
          <p14:tracePt t="153062" x="3930650" y="5308600"/>
          <p14:tracePt t="153078" x="3930650" y="5384800"/>
          <p14:tracePt t="153080" x="3937000" y="5416550"/>
          <p14:tracePt t="153094" x="3949700" y="5454650"/>
          <p14:tracePt t="153110" x="3981450" y="5511800"/>
          <p14:tracePt t="153127" x="4038600" y="5575300"/>
          <p14:tracePt t="153143" x="4076700" y="5594350"/>
          <p14:tracePt t="153160" x="4121150" y="5600700"/>
          <p14:tracePt t="153177" x="4178300" y="5600700"/>
          <p14:tracePt t="153193" x="4248150" y="5594350"/>
          <p14:tracePt t="153210" x="4305300" y="5562600"/>
          <p14:tracePt t="153227" x="4356100" y="5511800"/>
          <p14:tracePt t="153243" x="4381500" y="5441950"/>
          <p14:tracePt t="153260" x="4394200" y="5372100"/>
          <p14:tracePt t="153277" x="4394200" y="5327650"/>
          <p14:tracePt t="153294" x="4387850" y="5276850"/>
          <p14:tracePt t="153295" x="4381500" y="5257800"/>
          <p14:tracePt t="153310" x="4368800" y="5238750"/>
          <p14:tracePt t="153327" x="4330700" y="5194300"/>
          <p14:tracePt t="153344" x="4286250" y="5168900"/>
          <p14:tracePt t="153360" x="4216400" y="5149850"/>
          <p14:tracePt t="153377" x="4146550" y="5130800"/>
          <p14:tracePt t="153393" x="4095750" y="5124450"/>
          <p14:tracePt t="153410" x="4064000" y="5124450"/>
          <p14:tracePt t="153427" x="4044950" y="5124450"/>
          <p14:tracePt t="153443" x="4025900" y="5130800"/>
          <p14:tracePt t="153460" x="4013200" y="5149850"/>
          <p14:tracePt t="153477" x="4013200" y="5181600"/>
          <p14:tracePt t="153493" x="4013200" y="5219700"/>
          <p14:tracePt t="153496" x="4019550" y="5245100"/>
          <p14:tracePt t="153510" x="4019550" y="5264150"/>
          <p14:tracePt t="153527" x="4089400" y="5365750"/>
          <p14:tracePt t="153543" x="4165600" y="5422900"/>
          <p14:tracePt t="153560" x="4229100" y="5461000"/>
          <p14:tracePt t="153577" x="4267200" y="5480050"/>
          <p14:tracePt t="153593" x="4279900" y="5480050"/>
          <p14:tracePt t="153610" x="4286250" y="5480050"/>
          <p14:tracePt t="153627" x="4305300" y="5480050"/>
          <p14:tracePt t="153643" x="4330700" y="5461000"/>
          <p14:tracePt t="153660" x="4356100" y="5435600"/>
          <p14:tracePt t="153677" x="4381500" y="5384800"/>
          <p14:tracePt t="153693" x="4387850" y="5334000"/>
          <p14:tracePt t="153710" x="4394200" y="5270500"/>
          <p14:tracePt t="153727" x="4394200" y="5245100"/>
          <p14:tracePt t="153728" x="4387850" y="5226050"/>
          <p14:tracePt t="153743" x="4375150" y="5213350"/>
          <p14:tracePt t="153760" x="4368800" y="5207000"/>
          <p14:tracePt t="153793" x="4356100" y="5207000"/>
          <p14:tracePt t="153810" x="4330700" y="5207000"/>
          <p14:tracePt t="153827" x="4311650" y="5219700"/>
          <p14:tracePt t="153843" x="4292600" y="5264150"/>
          <p14:tracePt t="153860" x="4286250" y="5289550"/>
          <p14:tracePt t="153877" x="4286250" y="5321300"/>
          <p14:tracePt t="153893" x="4286250" y="5353050"/>
          <p14:tracePt t="153910" x="4305300" y="5365750"/>
          <p14:tracePt t="153912" x="4311650" y="5378450"/>
          <p14:tracePt t="153926" x="4324350" y="5384800"/>
          <p14:tracePt t="153943" x="4343400" y="5384800"/>
          <p14:tracePt t="153960" x="4356100" y="5384800"/>
          <p14:tracePt t="153976" x="4375150" y="5378450"/>
          <p14:tracePt t="153993" x="4387850" y="5346700"/>
          <p14:tracePt t="154010" x="4387850" y="5334000"/>
          <p14:tracePt t="154026" x="4387850" y="5308600"/>
          <p14:tracePt t="154043" x="4387850" y="5283200"/>
          <p14:tracePt t="154064" x="4387850" y="5270500"/>
          <p14:tracePt t="154400" x="0" y="0"/>
        </p14:tracePtLst>
        <p14:tracePtLst>
          <p14:tracePt t="154692" x="4006850" y="5111750"/>
          <p14:tracePt t="154709" x="4006850" y="5130800"/>
          <p14:tracePt t="154727" x="4000500" y="5187950"/>
          <p14:tracePt t="154743" x="3994150" y="5238750"/>
          <p14:tracePt t="154760" x="3994150" y="5314950"/>
          <p14:tracePt t="154776" x="3994150" y="5416550"/>
          <p14:tracePt t="154793" x="4013200" y="5492750"/>
          <p14:tracePt t="154810" x="4044950" y="5537200"/>
          <p14:tracePt t="154826" x="4083050" y="5568950"/>
          <p14:tracePt t="154843" x="4114800" y="5581650"/>
          <p14:tracePt t="154859" x="4159250" y="5581650"/>
          <p14:tracePt t="154876" x="4235450" y="5581650"/>
          <p14:tracePt t="154893" x="4305300" y="5549900"/>
          <p14:tracePt t="154910" x="4349750" y="5511800"/>
          <p14:tracePt t="154912" x="4362450" y="5492750"/>
          <p14:tracePt t="154926" x="4368800" y="5467350"/>
          <p14:tracePt t="154943" x="4381500" y="5403850"/>
          <p14:tracePt t="154959" x="4375150" y="5353050"/>
          <p14:tracePt t="154976" x="4356100" y="5321300"/>
          <p14:tracePt t="154993" x="4337050" y="5295900"/>
          <p14:tracePt t="155009" x="4311650" y="5270500"/>
          <p14:tracePt t="155026" x="4286250" y="5251450"/>
          <p14:tracePt t="155043" x="4248150" y="5226050"/>
          <p14:tracePt t="155060" x="4210050" y="5200650"/>
          <p14:tracePt t="155076" x="4184650" y="5194300"/>
          <p14:tracePt t="155093" x="4171950" y="5181600"/>
          <p14:tracePt t="155109" x="4165600" y="5181600"/>
          <p14:tracePt t="155295" x="0" y="0"/>
        </p14:tracePtLst>
        <p14:tracePtLst>
          <p14:tracePt t="156402" x="3943350" y="5156200"/>
          <p14:tracePt t="156416" x="3937000" y="5181600"/>
          <p14:tracePt t="156427" x="3930650" y="5219700"/>
          <p14:tracePt t="156443" x="3930650" y="5289550"/>
          <p14:tracePt t="156459" x="3930650" y="5397500"/>
          <p14:tracePt t="156476" x="3930650" y="5492750"/>
          <p14:tracePt t="156492" x="3962400" y="5575300"/>
          <p14:tracePt t="156509" x="3994150" y="5619750"/>
          <p14:tracePt t="156526" x="4025900" y="5651500"/>
          <p14:tracePt t="156528" x="4044950" y="5657850"/>
          <p14:tracePt t="156543" x="4083050" y="5670550"/>
          <p14:tracePt t="156560" x="4121150" y="5670550"/>
          <p14:tracePt t="156576" x="4178300" y="5664200"/>
          <p14:tracePt t="156593" x="4229100" y="5638800"/>
          <p14:tracePt t="156609" x="4279900" y="5594350"/>
          <p14:tracePt t="156626" x="4305300" y="5543550"/>
          <p14:tracePt t="156642" x="4311650" y="5486400"/>
          <p14:tracePt t="156659" x="4311650" y="5410200"/>
          <p14:tracePt t="156676" x="4279900" y="5340350"/>
          <p14:tracePt t="156692" x="4248150" y="5276850"/>
          <p14:tracePt t="156709" x="4210050" y="5238750"/>
          <p14:tracePt t="156726" x="4146550" y="5194300"/>
          <p14:tracePt t="156728" x="4108450" y="5175250"/>
          <p14:tracePt t="156742" x="4070350" y="5156200"/>
          <p14:tracePt t="156759" x="3975100" y="5118100"/>
          <p14:tracePt t="156776" x="3943350" y="5111750"/>
          <p14:tracePt t="156792" x="3937000" y="5111750"/>
          <p14:tracePt t="156809" x="3930650" y="5111750"/>
          <p14:tracePt t="156832" x="3924300" y="5111750"/>
          <p14:tracePt t="156858" x="3911600" y="5111750"/>
          <p14:tracePt t="156874" x="3905250" y="5118100"/>
          <p14:tracePt t="156881" x="3898900" y="5130800"/>
          <p14:tracePt t="156892" x="3898900" y="5143500"/>
          <p14:tracePt t="156909" x="3892550" y="5181600"/>
          <p14:tracePt t="156925" x="3892550" y="5238750"/>
          <p14:tracePt t="156942" x="3905250" y="5314950"/>
          <p14:tracePt t="156959" x="3956050" y="5422900"/>
          <p14:tracePt t="156976" x="3994150" y="5473700"/>
          <p14:tracePt t="156992" x="4025900" y="5499100"/>
          <p14:tracePt t="157009" x="4044950" y="5511800"/>
          <p14:tracePt t="157026" x="4064000" y="5511800"/>
          <p14:tracePt t="157042" x="4095750" y="5511800"/>
          <p14:tracePt t="157059" x="4146550" y="5505450"/>
          <p14:tracePt t="157076" x="4184650" y="5480050"/>
          <p14:tracePt t="157092" x="4216400" y="5448300"/>
          <p14:tracePt t="157109" x="4235450" y="5410200"/>
          <p14:tracePt t="157126" x="4241800" y="5372100"/>
          <p14:tracePt t="157143" x="4241800" y="5314950"/>
          <p14:tracePt t="157144" x="4241800" y="5276850"/>
          <p14:tracePt t="157159" x="4222750" y="5238750"/>
          <p14:tracePt t="157176" x="4210050" y="5200650"/>
          <p14:tracePt t="157192" x="4191000" y="5187950"/>
          <p14:tracePt t="157209" x="4171950" y="5175250"/>
          <p14:tracePt t="157225" x="4152900" y="5175250"/>
          <p14:tracePt t="157242" x="4127500" y="5175250"/>
          <p14:tracePt t="157259" x="4083050" y="5181600"/>
          <p14:tracePt t="157275" x="4057650" y="5213350"/>
          <p14:tracePt t="157292" x="4038600" y="5257800"/>
          <p14:tracePt t="157309" x="4019550" y="5302250"/>
          <p14:tracePt t="157325" x="4019550" y="5346700"/>
          <p14:tracePt t="157328" x="4019550" y="5359400"/>
          <p14:tracePt t="157342" x="4019550" y="5391150"/>
          <p14:tracePt t="157359" x="4070350" y="5448300"/>
          <p14:tracePt t="157375" x="4102100" y="5467350"/>
          <p14:tracePt t="157392" x="4121150" y="5467350"/>
          <p14:tracePt t="157409" x="4152900" y="5467350"/>
          <p14:tracePt t="157425" x="4178300" y="5454650"/>
          <p14:tracePt t="157442" x="4184650" y="5416550"/>
          <p14:tracePt t="157459" x="4197350" y="5372100"/>
          <p14:tracePt t="157475" x="4203700" y="5346700"/>
          <p14:tracePt t="157492" x="4203700" y="5321300"/>
          <p14:tracePt t="157509" x="4203700" y="5302250"/>
          <p14:tracePt t="157525" x="4203700" y="5289550"/>
          <p14:tracePt t="157542" x="4203700" y="5276850"/>
          <p14:tracePt t="157705" x="4197350" y="5270500"/>
          <p14:tracePt t="157738" x="4191000" y="5257800"/>
          <p14:tracePt t="157770" x="4191000" y="5251450"/>
          <p14:tracePt t="157784" x="4184650" y="5238750"/>
          <p14:tracePt t="158056" x="0" y="0"/>
        </p14:tracePtLst>
        <p14:tracePtLst>
          <p14:tracePt t="160526" x="2012950" y="5143500"/>
          <p14:tracePt t="160541" x="2006600" y="5149850"/>
          <p14:tracePt t="160558" x="2006600" y="5168900"/>
          <p14:tracePt t="160575" x="2006600" y="5200650"/>
          <p14:tracePt t="160592" x="2006600" y="5232400"/>
          <p14:tracePt t="160608" x="2025650" y="5270500"/>
          <p14:tracePt t="160625" x="2051050" y="5308600"/>
          <p14:tracePt t="160642" x="2108200" y="5346700"/>
          <p14:tracePt t="160658" x="2203450" y="5403850"/>
          <p14:tracePt t="160675" x="2305050" y="5441950"/>
          <p14:tracePt t="160691" x="2374900" y="5448300"/>
          <p14:tracePt t="160708" x="2413000" y="5448300"/>
          <p14:tracePt t="160724" x="2451100" y="5435600"/>
          <p14:tracePt t="160728" x="2463800" y="5429250"/>
          <p14:tracePt t="160741" x="2463800" y="5416550"/>
          <p14:tracePt t="160758" x="2476500" y="5391150"/>
          <p14:tracePt t="160760" x="2476500" y="5384800"/>
          <p14:tracePt t="160774" x="2482850" y="5365750"/>
          <p14:tracePt t="160793" x="2482850" y="5353050"/>
          <p14:tracePt t="160808" x="2482850" y="5346700"/>
          <p14:tracePt t="160888" x="0" y="0"/>
        </p14:tracePtLst>
        <p14:tracePtLst>
          <p14:tracePt t="162402" x="2038350" y="5124450"/>
          <p14:tracePt t="162418" x="2025650" y="5124450"/>
          <p14:tracePt t="162436" x="2025650" y="5137150"/>
          <p14:tracePt t="162457" x="2019300" y="5149850"/>
          <p14:tracePt t="162473" x="2012950" y="5162550"/>
          <p14:tracePt t="162490" x="2012950" y="5175250"/>
          <p14:tracePt t="162507" x="2006600" y="5200650"/>
          <p14:tracePt t="162524" x="2006600" y="5232400"/>
          <p14:tracePt t="162540" x="2006600" y="5264150"/>
          <p14:tracePt t="162557" x="2006600" y="5295900"/>
          <p14:tracePt t="162573" x="2019300" y="5327650"/>
          <p14:tracePt t="162590" x="2044700" y="5359400"/>
          <p14:tracePt t="162607" x="2076450" y="5410200"/>
          <p14:tracePt t="162624" x="2114550" y="5441950"/>
          <p14:tracePt t="162640" x="2146300" y="5461000"/>
          <p14:tracePt t="162658" x="2203450" y="5486400"/>
          <p14:tracePt t="162673" x="2260600" y="5511800"/>
          <p14:tracePt t="162690" x="2330450" y="5524500"/>
          <p14:tracePt t="162707" x="2362200" y="5524500"/>
          <p14:tracePt t="162724" x="2387600" y="5524500"/>
          <p14:tracePt t="162740" x="2413000" y="5518150"/>
          <p14:tracePt t="162757" x="2432050" y="5499100"/>
          <p14:tracePt t="162773" x="2457450" y="5473700"/>
          <p14:tracePt t="162790" x="2476500" y="5435600"/>
          <p14:tracePt t="162807" x="2482850" y="5384800"/>
          <p14:tracePt t="162823" x="2476500" y="5340350"/>
          <p14:tracePt t="162840" x="2470150" y="5321300"/>
          <p14:tracePt t="162864" x="2463800" y="5308600"/>
          <p14:tracePt t="162975" x="0" y="0"/>
        </p14:tracePtLst>
        <p14:tracePtLst>
          <p14:tracePt t="165290" x="5041900" y="5283200"/>
          <p14:tracePt t="165329" x="5035550" y="5283200"/>
          <p14:tracePt t="165346" x="5029200" y="5295900"/>
          <p14:tracePt t="165360" x="5022850" y="5314950"/>
          <p14:tracePt t="165377" x="5022850" y="5334000"/>
          <p14:tracePt t="165385" x="5022850" y="5346700"/>
          <p14:tracePt t="165394" x="5022850" y="5365750"/>
          <p14:tracePt t="165407" x="5022850" y="5384800"/>
          <p14:tracePt t="165423" x="5022850" y="5422900"/>
          <p14:tracePt t="165440" x="5035550" y="5435600"/>
          <p14:tracePt t="165456" x="5041900" y="5448300"/>
          <p14:tracePt t="165473" x="5048250" y="5448300"/>
          <p14:tracePt t="165530" x="5054600" y="5448300"/>
          <p14:tracePt t="165568" x="5060950" y="5448300"/>
          <p14:tracePt t="165584" x="5060950" y="5441950"/>
          <p14:tracePt t="165593" x="5060950" y="5435600"/>
          <p14:tracePt t="165609" x="5067300" y="5422900"/>
          <p14:tracePt t="165808" x="0" y="0"/>
        </p14:tracePtLst>
        <p14:tracePtLst>
          <p14:tracePt t="167156" x="3187700" y="5410200"/>
          <p14:tracePt t="167170" x="3187700" y="5416550"/>
          <p14:tracePt t="167337" x="3187700" y="5410200"/>
          <p14:tracePt t="167768" x="0" y="0"/>
        </p14:tracePtLst>
        <p14:tracePtLst>
          <p14:tracePt t="169850" x="3219450" y="5276850"/>
          <p14:tracePt t="169865" x="3213100" y="5276850"/>
          <p14:tracePt t="169928" x="0" y="0"/>
        </p14:tracePtLst>
        <p14:tracePtLst>
          <p14:tracePt t="170075" x="3187700" y="5276850"/>
          <p14:tracePt t="170086" x="3181350" y="5276850"/>
          <p14:tracePt t="170098" x="3175000" y="5289550"/>
          <p14:tracePt t="170110" x="3175000" y="5302250"/>
          <p14:tracePt t="170121" x="3168650" y="5321300"/>
          <p14:tracePt t="170138" x="3168650" y="5346700"/>
          <p14:tracePt t="170155" x="3168650" y="5359400"/>
          <p14:tracePt t="170171" x="3168650" y="5365750"/>
          <p14:tracePt t="170312" x="0" y="0"/>
        </p14:tracePtLst>
        <p14:tracePtLst>
          <p14:tracePt t="170827" x="3200400" y="5384800"/>
          <p14:tracePt t="170976" x="0" y="0"/>
        </p14:tracePtLst>
        <p14:tracePtLst>
          <p14:tracePt t="171280" x="3200400" y="5384800"/>
          <p14:tracePt t="171336" x="0" y="0"/>
        </p14:tracePtLst>
        <p14:tracePtLst>
          <p14:tracePt t="171473" x="3200400" y="5384800"/>
          <p14:tracePt t="171599" x="0" y="0"/>
        </p14:tracePtLst>
        <p14:tracePtLst>
          <p14:tracePt t="171859" x="3200400" y="5384800"/>
          <p14:tracePt t="171976" x="0" y="0"/>
        </p14:tracePtLst>
        <p14:tracePtLst>
          <p14:tracePt t="173234" x="3200400" y="5384800"/>
          <p14:tracePt t="173360" x="0" y="0"/>
        </p14:tracePtLst>
        <p14:tracePtLst>
          <p14:tracePt t="173506" x="3200400" y="5384800"/>
          <p14:tracePt t="173608" x="0" y="0"/>
        </p14:tracePtLst>
        <p14:tracePtLst>
          <p14:tracePt t="174938" x="6375400" y="5314950"/>
          <p14:tracePt t="174954" x="6375400" y="5334000"/>
          <p14:tracePt t="174971" x="6381750" y="5359400"/>
          <p14:tracePt t="174986" x="6388100" y="5378450"/>
          <p14:tracePt t="175003" x="6400800" y="5384800"/>
          <p14:tracePt t="175019" x="6407150" y="5397500"/>
          <p14:tracePt t="175053" x="6413500" y="5397500"/>
          <p14:tracePt t="175069" x="6426200" y="5397500"/>
          <p14:tracePt t="175086" x="6445250" y="5397500"/>
          <p14:tracePt t="175087" x="6464300" y="5397500"/>
          <p14:tracePt t="175103" x="6470650" y="5384800"/>
          <p14:tracePt t="175119" x="6483350" y="5365750"/>
          <p14:tracePt t="175136" x="6489700" y="5353050"/>
          <p14:tracePt t="175153" x="6489700" y="5334000"/>
          <p14:tracePt t="175169" x="6489700" y="5321300"/>
          <p14:tracePt t="175186" x="6489700" y="5314950"/>
          <p14:tracePt t="175336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字符数组和字符串间的转换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0514740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toCharArray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将字符串转换成字符数组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char[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s.toCharArray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);//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charArray.length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=4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将字符数组转换成字符串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的构造函数，可同时初始化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 String(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new char[ ] {‘J’,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a’}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);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方法：静态方法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new char[ ] {‘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J’,‘a’,‘v’,‘a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’} );</a:t>
            </a:r>
          </a:p>
          <a:p>
            <a:pPr marL="0"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(2.34);  //2.34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2.34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779"/>
    </mc:Choice>
    <mc:Fallback xmlns="">
      <p:transition spd="slow" advTm="271779"/>
    </mc:Fallback>
  </mc:AlternateContent>
  <p:extLst>
    <p:ext uri="{3A86A75C-4F4B-4683-9AE1-C65F6400EC91}">
      <p14:laserTraceLst xmlns:p14="http://schemas.microsoft.com/office/powerpoint/2010/main">
        <p14:tracePtLst>
          <p14:tracePt t="5082" x="1562100" y="1454150"/>
          <p14:tracePt t="5296" x="0" y="0"/>
        </p14:tracePtLst>
        <p14:tracePtLst>
          <p14:tracePt t="6045" x="3009900" y="1352550"/>
          <p14:tracePt t="6061" x="2997200" y="1352550"/>
          <p14:tracePt t="6064" x="2990850" y="1358900"/>
          <p14:tracePt t="6080" x="2984500" y="1371600"/>
          <p14:tracePt t="6096" x="2978150" y="1403350"/>
          <p14:tracePt t="6112" x="2978150" y="1441450"/>
          <p14:tracePt t="6129" x="2978150" y="1485900"/>
          <p14:tracePt t="6145" x="2997200" y="1530350"/>
          <p14:tracePt t="6162" x="3022600" y="1562100"/>
          <p14:tracePt t="6178" x="3054350" y="1593850"/>
          <p14:tracePt t="6195" x="3092450" y="1619250"/>
          <p14:tracePt t="6212" x="3143250" y="1631950"/>
          <p14:tracePt t="6228" x="3181350" y="1638300"/>
          <p14:tracePt t="6245" x="3213100" y="1638300"/>
          <p14:tracePt t="6262" x="3232150" y="1638300"/>
          <p14:tracePt t="6278" x="3244850" y="1612900"/>
          <p14:tracePt t="6280" x="3244850" y="1606550"/>
          <p14:tracePt t="6295" x="3244850" y="1587500"/>
          <p14:tracePt t="6311" x="3244850" y="1536700"/>
          <p14:tracePt t="6328" x="3232150" y="1485900"/>
          <p14:tracePt t="6345" x="3206750" y="1454150"/>
          <p14:tracePt t="6361" x="3175000" y="1428750"/>
          <p14:tracePt t="6378" x="3130550" y="1397000"/>
          <p14:tracePt t="6395" x="3092450" y="1384300"/>
          <p14:tracePt t="6412" x="3086100" y="1384300"/>
          <p14:tracePt t="6428" x="3073400" y="1384300"/>
          <p14:tracePt t="6584" x="0" y="0"/>
        </p14:tracePtLst>
        <p14:tracePtLst>
          <p14:tracePt t="7154" x="4038600" y="1473200"/>
          <p14:tracePt t="7178" x="4038600" y="1479550"/>
          <p14:tracePt t="7190" x="4038600" y="1492250"/>
          <p14:tracePt t="7198" x="4038600" y="1504950"/>
          <p14:tracePt t="7212" x="4044950" y="1530350"/>
          <p14:tracePt t="7228" x="4064000" y="1555750"/>
          <p14:tracePt t="7245" x="4108450" y="1574800"/>
          <p14:tracePt t="7261" x="4184650" y="1587500"/>
          <p14:tracePt t="7278" x="4286250" y="1600200"/>
          <p14:tracePt t="7281" x="4330700" y="1600200"/>
          <p14:tracePt t="7295" x="4381500" y="1600200"/>
          <p14:tracePt t="7312" x="4533900" y="1600200"/>
          <p14:tracePt t="7328" x="4591050" y="1587500"/>
          <p14:tracePt t="7345" x="4635500" y="1574800"/>
          <p14:tracePt t="7361" x="4667250" y="1562100"/>
          <p14:tracePt t="7378" x="4679950" y="1555750"/>
          <p14:tracePt t="7395" x="4679950" y="1549400"/>
          <p14:tracePt t="7412" x="4679950" y="1536700"/>
          <p14:tracePt t="7428" x="4679950" y="1524000"/>
          <p14:tracePt t="7445" x="4679950" y="1511300"/>
          <p14:tracePt t="7448" x="4679950" y="1504950"/>
          <p14:tracePt t="7461" x="4673600" y="1498600"/>
          <p14:tracePt t="7478" x="4667250" y="1485900"/>
          <p14:tracePt t="7481" x="4660900" y="1485900"/>
          <p14:tracePt t="7496" x="4648200" y="1473200"/>
          <p14:tracePt t="7512" x="4635500" y="1466850"/>
          <p14:tracePt t="7528" x="4622800" y="1466850"/>
          <p14:tracePt t="7544" x="4603750" y="1466850"/>
          <p14:tracePt t="7561" x="4578350" y="1466850"/>
          <p14:tracePt t="7578" x="4552950" y="1473200"/>
          <p14:tracePt t="7594" x="4540250" y="1485900"/>
          <p14:tracePt t="7611" x="4527550" y="1498600"/>
          <p14:tracePt t="7628" x="4527550" y="1511300"/>
          <p14:tracePt t="7645" x="4527550" y="1524000"/>
          <p14:tracePt t="7661" x="4527550" y="1543050"/>
          <p14:tracePt t="7678" x="4546600" y="1562100"/>
          <p14:tracePt t="7680" x="4559300" y="1574800"/>
          <p14:tracePt t="7694" x="4572000" y="1581150"/>
          <p14:tracePt t="7696" x="4591050" y="1581150"/>
          <p14:tracePt t="7712" x="4603750" y="1587500"/>
          <p14:tracePt t="7728" x="4629150" y="1587500"/>
          <p14:tracePt t="7744" x="4641850" y="1587500"/>
          <p14:tracePt t="7761" x="4648200" y="1587500"/>
          <p14:tracePt t="7778" x="4660900" y="1587500"/>
          <p14:tracePt t="7794" x="4667250" y="1587500"/>
          <p14:tracePt t="9424" x="0" y="0"/>
        </p14:tracePtLst>
        <p14:tracePtLst>
          <p14:tracePt t="10994" x="1289050" y="1511300"/>
          <p14:tracePt t="11004" x="1301750" y="1511300"/>
          <p14:tracePt t="11015" x="1314450" y="1511300"/>
          <p14:tracePt t="11027" x="1333500" y="1511300"/>
          <p14:tracePt t="11043" x="1365250" y="1511300"/>
          <p14:tracePt t="11060" x="1416050" y="1511300"/>
          <p14:tracePt t="11077" x="1485900" y="1511300"/>
          <p14:tracePt t="11094" x="1612900" y="1511300"/>
          <p14:tracePt t="11096" x="1701800" y="1511300"/>
          <p14:tracePt t="11110" x="1803400" y="1511300"/>
          <p14:tracePt t="11127" x="2063750" y="1511300"/>
          <p14:tracePt t="11129" x="2216150" y="1511300"/>
          <p14:tracePt t="11144" x="2520950" y="1511300"/>
          <p14:tracePt t="11160" x="2806700" y="1511300"/>
          <p14:tracePt t="11177" x="3041650" y="1511300"/>
          <p14:tracePt t="11193" x="3232150" y="1511300"/>
          <p14:tracePt t="11210" x="3378200" y="1511300"/>
          <p14:tracePt t="11227" x="3505200" y="1511300"/>
          <p14:tracePt t="11243" x="3632200" y="1511300"/>
          <p14:tracePt t="11260" x="3752850" y="1511300"/>
          <p14:tracePt t="11277" x="3867150" y="1511300"/>
          <p14:tracePt t="11293" x="3962400" y="1511300"/>
          <p14:tracePt t="11310" x="4019550" y="1511300"/>
          <p14:tracePt t="11327" x="4051300" y="1511300"/>
          <p14:tracePt t="11329" x="4064000" y="1511300"/>
          <p14:tracePt t="11344" x="4070350" y="1511300"/>
          <p14:tracePt t="11360" x="4095750" y="1511300"/>
          <p14:tracePt t="11377" x="4114800" y="1511300"/>
          <p14:tracePt t="11393" x="4133850" y="1511300"/>
          <p14:tracePt t="11410" x="4152900" y="1511300"/>
          <p14:tracePt t="11427" x="4165600" y="1511300"/>
          <p14:tracePt t="11444" x="4178300" y="1511300"/>
          <p14:tracePt t="11460" x="4184650" y="1511300"/>
          <p14:tracePt t="11477" x="4197350" y="1511300"/>
          <p14:tracePt t="11494" x="4222750" y="1511300"/>
          <p14:tracePt t="11510" x="4248150" y="1511300"/>
          <p14:tracePt t="11513" x="4254500" y="1511300"/>
          <p14:tracePt t="11526" x="4273550" y="1511300"/>
          <p14:tracePt t="11544" x="4311650" y="1511300"/>
          <p14:tracePt t="11560" x="4330700" y="1511300"/>
          <p14:tracePt t="11577" x="4349750" y="1511300"/>
          <p14:tracePt t="11593" x="4362450" y="1511300"/>
          <p14:tracePt t="11626" x="4375150" y="1511300"/>
          <p14:tracePt t="11643" x="4381500" y="1511300"/>
          <p14:tracePt t="11660" x="4394200" y="1511300"/>
          <p14:tracePt t="11676" x="4413250" y="1511300"/>
          <p14:tracePt t="11693" x="4425950" y="1511300"/>
          <p14:tracePt t="11710" x="4432300" y="1511300"/>
          <p14:tracePt t="11726" x="4445000" y="1511300"/>
          <p14:tracePt t="11728" x="4451350" y="1511300"/>
          <p14:tracePt t="11744" x="4457700" y="1511300"/>
          <p14:tracePt t="11769" x="4464050" y="1511300"/>
          <p14:tracePt t="13600" x="0" y="0"/>
        </p14:tracePtLst>
        <p14:tracePtLst>
          <p14:tracePt t="26634" x="1435100" y="1524000"/>
          <p14:tracePt t="26737" x="1435100" y="1530350"/>
          <p14:tracePt t="26748" x="1435100" y="1543050"/>
          <p14:tracePt t="26760" x="1447800" y="1562100"/>
          <p14:tracePt t="26772" x="1504950" y="1600200"/>
          <p14:tracePt t="26790" x="1587500" y="1651000"/>
          <p14:tracePt t="26791" x="1644650" y="1663700"/>
          <p14:tracePt t="26805" x="1701800" y="1682750"/>
          <p14:tracePt t="26822" x="1765300" y="1689100"/>
          <p14:tracePt t="26838" x="1803400" y="1689100"/>
          <p14:tracePt t="26855" x="1809750" y="1689100"/>
          <p14:tracePt t="26872" x="1816100" y="1689100"/>
          <p14:tracePt t="26897" x="1828800" y="1689100"/>
          <p14:tracePt t="26904" x="1835150" y="1682750"/>
          <p14:tracePt t="26921" x="1841500" y="1663700"/>
          <p14:tracePt t="26938" x="1847850" y="1619250"/>
          <p14:tracePt t="26954" x="1847850" y="1587500"/>
          <p14:tracePt t="26971" x="1847850" y="1549400"/>
          <p14:tracePt t="26988" x="1847850" y="1517650"/>
          <p14:tracePt t="27005" x="1847850" y="1485900"/>
          <p14:tracePt t="27021" x="1841500" y="1479550"/>
          <p14:tracePt t="27038" x="1835150" y="1466850"/>
          <p14:tracePt t="27248" x="0" y="0"/>
        </p14:tracePtLst>
        <p14:tracePtLst>
          <p14:tracePt t="27778" x="2933700" y="1384300"/>
          <p14:tracePt t="27793" x="2927350" y="1390650"/>
          <p14:tracePt t="27804" x="2921000" y="1397000"/>
          <p14:tracePt t="27818" x="2914650" y="1435100"/>
          <p14:tracePt t="27830" x="2908300" y="1460500"/>
          <p14:tracePt t="27837" x="2908300" y="1473200"/>
          <p14:tracePt t="27854" x="2908300" y="1530350"/>
          <p14:tracePt t="27856" x="2908300" y="1562100"/>
          <p14:tracePt t="27871" x="2914650" y="1587500"/>
          <p14:tracePt t="27887" x="2933700" y="1631950"/>
          <p14:tracePt t="27904" x="2965450" y="1657350"/>
          <p14:tracePt t="27921" x="2984500" y="1670050"/>
          <p14:tracePt t="27937" x="3009900" y="1670050"/>
          <p14:tracePt t="27954" x="3028950" y="1670050"/>
          <p14:tracePt t="27971" x="3067050" y="1670050"/>
          <p14:tracePt t="27988" x="3092450" y="1670050"/>
          <p14:tracePt t="28004" x="3124200" y="1644650"/>
          <p14:tracePt t="28021" x="3136900" y="1625600"/>
          <p14:tracePt t="28024" x="3143250" y="1606550"/>
          <p14:tracePt t="28038" x="3149600" y="1593850"/>
          <p14:tracePt t="28054" x="3149600" y="1574800"/>
          <p14:tracePt t="28056" x="3149600" y="1562100"/>
          <p14:tracePt t="28072" x="3155950" y="1543050"/>
          <p14:tracePt t="28088" x="3155950" y="1530350"/>
          <p14:tracePt t="28104" x="3155950" y="1524000"/>
          <p14:tracePt t="28664" x="0" y="0"/>
        </p14:tracePtLst>
        <p14:tracePtLst>
          <p14:tracePt t="29827" x="4019550" y="1612900"/>
          <p14:tracePt t="29851" x="4025900" y="1612900"/>
          <p14:tracePt t="29897" x="4038600" y="1612900"/>
          <p14:tracePt t="29914" x="4057650" y="1612900"/>
          <p14:tracePt t="29930" x="4095750" y="1612900"/>
          <p14:tracePt t="29940" x="4121150" y="1612900"/>
          <p14:tracePt t="29954" x="4197350" y="1612900"/>
          <p14:tracePt t="29970" x="4279900" y="1612900"/>
          <p14:tracePt t="29987" x="4368800" y="1612900"/>
          <p14:tracePt t="30004" x="4432300" y="1612900"/>
          <p14:tracePt t="30020" x="4502150" y="1612900"/>
          <p14:tracePt t="30037" x="4546600" y="1612900"/>
          <p14:tracePt t="30053" x="4591050" y="1612900"/>
          <p14:tracePt t="30070" x="4610100" y="1612900"/>
          <p14:tracePt t="30087" x="4629150" y="1612900"/>
          <p14:tracePt t="31576" x="0" y="0"/>
        </p14:tracePtLst>
        <p14:tracePtLst>
          <p14:tracePt t="32595" x="3035300" y="2019300"/>
          <p14:tracePt t="32606" x="3035300" y="2025650"/>
          <p14:tracePt t="32620" x="3035300" y="2063750"/>
          <p14:tracePt t="32636" x="3048000" y="2095500"/>
          <p14:tracePt t="32653" x="3060700" y="2127250"/>
          <p14:tracePt t="32669" x="3086100" y="2152650"/>
          <p14:tracePt t="32686" x="3117850" y="2178050"/>
          <p14:tracePt t="32688" x="3124200" y="2190750"/>
          <p14:tracePt t="32703" x="3143250" y="2203450"/>
          <p14:tracePt t="32720" x="3200400" y="2216150"/>
          <p14:tracePt t="32736" x="3251200" y="2222500"/>
          <p14:tracePt t="32753" x="3314700" y="2222500"/>
          <p14:tracePt t="32770" x="3390900" y="2222500"/>
          <p14:tracePt t="32787" x="3498850" y="2222500"/>
          <p14:tracePt t="32803" x="3613150" y="2222500"/>
          <p14:tracePt t="32820" x="3740150" y="2222500"/>
          <p14:tracePt t="32836" x="3841750" y="2222500"/>
          <p14:tracePt t="32853" x="3930650" y="2216150"/>
          <p14:tracePt t="32870" x="3968750" y="2203450"/>
          <p14:tracePt t="32872" x="3987800" y="2190750"/>
          <p14:tracePt t="32886" x="4000500" y="2178050"/>
          <p14:tracePt t="32903" x="4019550" y="2146300"/>
          <p14:tracePt t="32905" x="4025900" y="2127250"/>
          <p14:tracePt t="32920" x="4032250" y="2101850"/>
          <p14:tracePt t="32936" x="4032250" y="2070100"/>
          <p14:tracePt t="32953" x="4032250" y="2051050"/>
          <p14:tracePt t="32969" x="4025900" y="2019300"/>
          <p14:tracePt t="32986" x="4006850" y="1993900"/>
          <p14:tracePt t="33003" x="3981450" y="1974850"/>
          <p14:tracePt t="33020" x="3949700" y="1962150"/>
          <p14:tracePt t="33036" x="3917950" y="1955800"/>
          <p14:tracePt t="33053" x="3886200" y="1949450"/>
          <p14:tracePt t="33069" x="3841750" y="1949450"/>
          <p14:tracePt t="33086" x="3797300" y="1949450"/>
          <p14:tracePt t="33088" x="3778250" y="1949450"/>
          <p14:tracePt t="33104" x="3746500" y="1949450"/>
          <p14:tracePt t="33120" x="3702050" y="1949450"/>
          <p14:tracePt t="33136" x="3670300" y="1962150"/>
          <p14:tracePt t="33153" x="3651250" y="1968500"/>
          <p14:tracePt t="33169" x="3625850" y="1981200"/>
          <p14:tracePt t="33186" x="3619500" y="2006600"/>
          <p14:tracePt t="33202" x="3606800" y="2032000"/>
          <p14:tracePt t="33219" x="3600450" y="2057400"/>
          <p14:tracePt t="33236" x="3600450" y="2108200"/>
          <p14:tracePt t="33252" x="3600450" y="2152650"/>
          <p14:tracePt t="33269" x="3606800" y="2197100"/>
          <p14:tracePt t="33272" x="3619500" y="2216150"/>
          <p14:tracePt t="33286" x="3625850" y="2222500"/>
          <p14:tracePt t="33290" x="3638550" y="2235200"/>
          <p14:tracePt t="33303" x="3651250" y="2241550"/>
          <p14:tracePt t="33320" x="3676650" y="2260600"/>
          <p14:tracePt t="33336" x="3689350" y="2260600"/>
          <p14:tracePt t="34712" x="0" y="0"/>
        </p14:tracePtLst>
        <p14:tracePtLst>
          <p14:tracePt t="35226" x="3981450" y="1955800"/>
          <p14:tracePt t="35274" x="3968750" y="1955800"/>
          <p14:tracePt t="35290" x="3968750" y="1968500"/>
          <p14:tracePt t="35302" x="3968750" y="1974850"/>
          <p14:tracePt t="35319" x="3968750" y="2012950"/>
          <p14:tracePt t="35336" x="3968750" y="2076450"/>
          <p14:tracePt t="35352" x="3975100" y="2133600"/>
          <p14:tracePt t="35368" x="3987800" y="2184400"/>
          <p14:tracePt t="35385" x="4006850" y="2216150"/>
          <p14:tracePt t="35402" x="4032250" y="2241550"/>
          <p14:tracePt t="35418" x="4051300" y="2247900"/>
          <p14:tracePt t="35435" x="4070350" y="2254250"/>
          <p14:tracePt t="35452" x="4089400" y="2254250"/>
          <p14:tracePt t="35468" x="4121150" y="2254250"/>
          <p14:tracePt t="35485" x="4178300" y="2247900"/>
          <p14:tracePt t="35502" x="4229100" y="2235200"/>
          <p14:tracePt t="35518" x="4254500" y="2222500"/>
          <p14:tracePt t="35521" x="4267200" y="2216150"/>
          <p14:tracePt t="35535" x="4279900" y="2209800"/>
          <p14:tracePt t="35552" x="4292600" y="2197100"/>
          <p14:tracePt t="35768" x="0" y="0"/>
        </p14:tracePtLst>
        <p14:tracePtLst>
          <p14:tracePt t="38602" x="1593850" y="1949450"/>
          <p14:tracePt t="38614" x="1587500" y="1949450"/>
          <p14:tracePt t="38634" x="1581150" y="1955800"/>
          <p14:tracePt t="38642" x="1581150" y="1962150"/>
          <p14:tracePt t="38657" x="1574800" y="1968500"/>
          <p14:tracePt t="38667" x="1574800" y="1974850"/>
          <p14:tracePt t="38684" x="1568450" y="1987550"/>
          <p14:tracePt t="38701" x="1562100" y="2019300"/>
          <p14:tracePt t="38717" x="1562100" y="2038350"/>
          <p14:tracePt t="38734" x="1562100" y="2070100"/>
          <p14:tracePt t="38736" x="1562100" y="2082800"/>
          <p14:tracePt t="38751" x="1562100" y="2101850"/>
          <p14:tracePt t="38768" x="1568450" y="2146300"/>
          <p14:tracePt t="38786" x="1574800" y="2165350"/>
          <p14:tracePt t="38801" x="1587500" y="2190750"/>
          <p14:tracePt t="38818" x="1612900" y="2216150"/>
          <p14:tracePt t="38835" x="1644650" y="2241550"/>
          <p14:tracePt t="38851" x="1676400" y="2260600"/>
          <p14:tracePt t="38867" x="1727200" y="2286000"/>
          <p14:tracePt t="38884" x="1790700" y="2311400"/>
          <p14:tracePt t="38901" x="1866900" y="2324100"/>
          <p14:tracePt t="38917" x="1930400" y="2324100"/>
          <p14:tracePt t="38934" x="2000250" y="2324100"/>
          <p14:tracePt t="38936" x="2032000" y="2324100"/>
          <p14:tracePt t="38951" x="2057400" y="2324100"/>
          <p14:tracePt t="38968" x="2108200" y="2311400"/>
          <p14:tracePt t="38984" x="2127250" y="2298700"/>
          <p14:tracePt t="39001" x="2139950" y="2286000"/>
          <p14:tracePt t="39017" x="2146300" y="2266950"/>
          <p14:tracePt t="39034" x="2146300" y="2247900"/>
          <p14:tracePt t="39051" x="2146300" y="2222500"/>
          <p14:tracePt t="39068" x="2146300" y="2197100"/>
          <p14:tracePt t="39084" x="2146300" y="2171700"/>
          <p14:tracePt t="39101" x="2146300" y="2133600"/>
          <p14:tracePt t="39118" x="2146300" y="2095500"/>
          <p14:tracePt t="39120" x="2139950" y="2082800"/>
          <p14:tracePt t="39134" x="2133600" y="2070100"/>
          <p14:tracePt t="39136" x="2127250" y="2057400"/>
          <p14:tracePt t="39151" x="2120900" y="2044700"/>
          <p14:tracePt t="39168" x="2101850" y="2019300"/>
          <p14:tracePt t="39185" x="2095500" y="2006600"/>
          <p14:tracePt t="39210" x="2089150" y="2000250"/>
          <p14:tracePt t="39241" x="2082800" y="1993900"/>
          <p14:tracePt t="39257" x="2076450" y="1987550"/>
          <p14:tracePt t="39273" x="2070100" y="1987550"/>
          <p14:tracePt t="39281" x="2063750" y="1981200"/>
          <p14:tracePt t="39296" x="2051050" y="1981200"/>
          <p14:tracePt t="39313" x="2044700" y="1981200"/>
          <p14:tracePt t="39322" x="2038350" y="1974850"/>
          <p14:tracePt t="39337" x="2025650" y="1974850"/>
          <p14:tracePt t="39350" x="2019300" y="1974850"/>
          <p14:tracePt t="39367" x="1993900" y="1968500"/>
          <p14:tracePt t="39384" x="1962150" y="1962150"/>
          <p14:tracePt t="39400" x="1943100" y="1962150"/>
          <p14:tracePt t="39417" x="1924050" y="1962150"/>
          <p14:tracePt t="39434" x="1905000" y="1962150"/>
          <p14:tracePt t="39450" x="1885950" y="1962150"/>
          <p14:tracePt t="39467" x="1866900" y="1962150"/>
          <p14:tracePt t="39484" x="1854200" y="1962150"/>
          <p14:tracePt t="39500" x="1835150" y="1962150"/>
          <p14:tracePt t="39517" x="1803400" y="1974850"/>
          <p14:tracePt t="39520" x="1797050" y="1974850"/>
          <p14:tracePt t="39534" x="1784350" y="1981200"/>
          <p14:tracePt t="39536" x="1771650" y="1987550"/>
          <p14:tracePt t="39550" x="1771650" y="1993900"/>
          <p14:tracePt t="39554" x="1758950" y="2000250"/>
          <p14:tracePt t="39568" x="1752600" y="2006600"/>
          <p14:tracePt t="39584" x="1733550" y="2012950"/>
          <p14:tracePt t="39601" x="1720850" y="2019300"/>
          <p14:tracePt t="39617" x="1714500" y="2038350"/>
          <p14:tracePt t="39634" x="1701800" y="2044700"/>
          <p14:tracePt t="39651" x="1695450" y="2057400"/>
          <p14:tracePt t="39667" x="1695450" y="2070100"/>
          <p14:tracePt t="39684" x="1695450" y="2076450"/>
          <p14:tracePt t="39700" x="1695450" y="2089150"/>
          <p14:tracePt t="39717" x="1695450" y="2095500"/>
          <p14:tracePt t="39734" x="1695450" y="2101850"/>
          <p14:tracePt t="39750" x="1695450" y="2108200"/>
          <p14:tracePt t="39768" x="1695450" y="2127250"/>
          <p14:tracePt t="39784" x="1695450" y="2139950"/>
          <p14:tracePt t="39801" x="1708150" y="2146300"/>
          <p14:tracePt t="39817" x="1714500" y="2165350"/>
          <p14:tracePt t="39833" x="1727200" y="2171700"/>
          <p14:tracePt t="39850" x="1752600" y="2184400"/>
          <p14:tracePt t="39867" x="1771650" y="2197100"/>
          <p14:tracePt t="39884" x="1803400" y="2197100"/>
          <p14:tracePt t="39900" x="1847850" y="2209800"/>
          <p14:tracePt t="39917" x="1885950" y="2209800"/>
          <p14:tracePt t="39933" x="1924050" y="2209800"/>
          <p14:tracePt t="39950" x="1962150" y="2209800"/>
          <p14:tracePt t="39952" x="1981200" y="2209800"/>
          <p14:tracePt t="39967" x="2000250" y="2209800"/>
          <p14:tracePt t="39983" x="2038350" y="2209800"/>
          <p14:tracePt t="40000" x="2051050" y="2184400"/>
          <p14:tracePt t="40017" x="2063750" y="2165350"/>
          <p14:tracePt t="40033" x="2076450" y="2139950"/>
          <p14:tracePt t="40050" x="2076450" y="2133600"/>
          <p14:tracePt t="40067" x="2076450" y="2114550"/>
          <p14:tracePt t="40083" x="2076450" y="2089150"/>
          <p14:tracePt t="40100" x="2076450" y="2076450"/>
          <p14:tracePt t="40117" x="2076450" y="2063750"/>
          <p14:tracePt t="40134" x="2070100" y="2051050"/>
          <p14:tracePt t="40150" x="2070100" y="2044700"/>
          <p14:tracePt t="40360" x="0" y="0"/>
        </p14:tracePtLst>
        <p14:tracePtLst>
          <p14:tracePt t="42539" x="1701800" y="1917700"/>
          <p14:tracePt t="42549" x="1695450" y="1917700"/>
          <p14:tracePt t="42566" x="1682750" y="1924050"/>
          <p14:tracePt t="42583" x="1676400" y="1930400"/>
          <p14:tracePt t="42585" x="1670050" y="1943100"/>
          <p14:tracePt t="42600" x="1657350" y="1962150"/>
          <p14:tracePt t="42616" x="1644650" y="1993900"/>
          <p14:tracePt t="42633" x="1638300" y="2025650"/>
          <p14:tracePt t="42649" x="1638300" y="2051050"/>
          <p14:tracePt t="42666" x="1638300" y="2089150"/>
          <p14:tracePt t="42683" x="1644650" y="2127250"/>
          <p14:tracePt t="42699" x="1657350" y="2152650"/>
          <p14:tracePt t="42716" x="1676400" y="2178050"/>
          <p14:tracePt t="42733" x="1695450" y="2203450"/>
          <p14:tracePt t="42749" x="1752600" y="2235200"/>
          <p14:tracePt t="42766" x="1809750" y="2260600"/>
          <p14:tracePt t="42783" x="1898650" y="2273300"/>
          <p14:tracePt t="42799" x="2032000" y="2292350"/>
          <p14:tracePt t="42816" x="2108200" y="2292350"/>
          <p14:tracePt t="42833" x="2159000" y="2292350"/>
          <p14:tracePt t="42849" x="2190750" y="2286000"/>
          <p14:tracePt t="42866" x="2203450" y="2279650"/>
          <p14:tracePt t="42883" x="2216150" y="2273300"/>
          <p14:tracePt t="42899" x="2216150" y="2266950"/>
          <p14:tracePt t="42916" x="2216150" y="2254250"/>
          <p14:tracePt t="42932" x="2216150" y="2228850"/>
          <p14:tracePt t="42949" x="2209800" y="2190750"/>
          <p14:tracePt t="42966" x="2203450" y="2159000"/>
          <p14:tracePt t="42968" x="2190750" y="2133600"/>
          <p14:tracePt t="42982" x="2178050" y="2114550"/>
          <p14:tracePt t="42999" x="2133600" y="2051050"/>
          <p14:tracePt t="43016" x="2095500" y="2025650"/>
          <p14:tracePt t="43032" x="2057400" y="2012950"/>
          <p14:tracePt t="43049" x="2012950" y="1993900"/>
          <p14:tracePt t="43066" x="1974850" y="1987550"/>
          <p14:tracePt t="43082" x="1955800" y="1987550"/>
          <p14:tracePt t="43099" x="1936750" y="1987550"/>
          <p14:tracePt t="43116" x="1911350" y="1987550"/>
          <p14:tracePt t="43132" x="1879600" y="1987550"/>
          <p14:tracePt t="43149" x="1854200" y="2006600"/>
          <p14:tracePt t="43166" x="1828800" y="2032000"/>
          <p14:tracePt t="43182" x="1816100" y="2051050"/>
          <p14:tracePt t="43199" x="1803400" y="2082800"/>
          <p14:tracePt t="43216" x="1790700" y="2120900"/>
          <p14:tracePt t="43232" x="1790700" y="2146300"/>
          <p14:tracePt t="43249" x="1790700" y="2165350"/>
          <p14:tracePt t="43266" x="1790700" y="2190750"/>
          <p14:tracePt t="43282" x="1797050" y="2209800"/>
          <p14:tracePt t="43299" x="1803400" y="2216150"/>
          <p14:tracePt t="43316" x="1828800" y="2235200"/>
          <p14:tracePt t="43332" x="1854200" y="2241550"/>
          <p14:tracePt t="43349" x="1898650" y="2254250"/>
          <p14:tracePt t="43365" x="1943100" y="2260600"/>
          <p14:tracePt t="43382" x="2006600" y="2260600"/>
          <p14:tracePt t="43384" x="2032000" y="2260600"/>
          <p14:tracePt t="43399" x="2057400" y="2260600"/>
          <p14:tracePt t="43415" x="2120900" y="2247900"/>
          <p14:tracePt t="43432" x="2146300" y="2241550"/>
          <p14:tracePt t="43449" x="2159000" y="2216150"/>
          <p14:tracePt t="43465" x="2165350" y="2203450"/>
          <p14:tracePt t="43482" x="2171700" y="2190750"/>
          <p14:tracePt t="43499" x="2171700" y="2165350"/>
          <p14:tracePt t="43515" x="2171700" y="2139950"/>
          <p14:tracePt t="43532" x="2159000" y="2120900"/>
          <p14:tracePt t="43549" x="2139950" y="2095500"/>
          <p14:tracePt t="43565" x="2108200" y="2076450"/>
          <p14:tracePt t="43582" x="2082800" y="2070100"/>
          <p14:tracePt t="43583" x="2063750" y="2063750"/>
          <p14:tracePt t="43599" x="2044700" y="2057400"/>
          <p14:tracePt t="43615" x="2012950" y="2051050"/>
          <p14:tracePt t="43632" x="2006600" y="2051050"/>
          <p14:tracePt t="43649" x="1993900" y="2051050"/>
          <p14:tracePt t="43666" x="1981200" y="2051050"/>
          <p14:tracePt t="43682" x="1968500" y="2057400"/>
          <p14:tracePt t="43699" x="1962150" y="2070100"/>
          <p14:tracePt t="43716" x="1962150" y="2082800"/>
          <p14:tracePt t="43732" x="1962150" y="2089150"/>
          <p14:tracePt t="43749" x="1962150" y="2101850"/>
          <p14:tracePt t="43765" x="1962150" y="2108200"/>
          <p14:tracePt t="44794" x="0" y="0"/>
        </p14:tracePtLst>
        <p14:tracePtLst>
          <p14:tracePt t="45162" x="1720850" y="1993900"/>
          <p14:tracePt t="45178" x="1714500" y="1993900"/>
          <p14:tracePt t="45195" x="1708150" y="2000250"/>
          <p14:tracePt t="45205" x="1701800" y="2006600"/>
          <p14:tracePt t="45216" x="1701800" y="2019300"/>
          <p14:tracePt t="45232" x="1695450" y="2051050"/>
          <p14:tracePt t="45249" x="1695450" y="2082800"/>
          <p14:tracePt t="45265" x="1695450" y="2108200"/>
          <p14:tracePt t="45282" x="1695450" y="2133600"/>
          <p14:tracePt t="45298" x="1708150" y="2159000"/>
          <p14:tracePt t="45315" x="1720850" y="2171700"/>
          <p14:tracePt t="45333" x="1752600" y="2184400"/>
          <p14:tracePt t="45349" x="1790700" y="2197100"/>
          <p14:tracePt t="45352" x="1816100" y="2203450"/>
          <p14:tracePt t="45365" x="1854200" y="2209800"/>
          <p14:tracePt t="45382" x="1905000" y="2209800"/>
          <p14:tracePt t="45385" x="1930400" y="2209800"/>
          <p14:tracePt t="45399" x="1949450" y="2209800"/>
          <p14:tracePt t="45401" x="1974850" y="2209800"/>
          <p14:tracePt t="45416" x="1987550" y="2197100"/>
          <p14:tracePt t="45432" x="2000250" y="2184400"/>
          <p14:tracePt t="45449" x="2006600" y="2171700"/>
          <p14:tracePt t="45465" x="2012950" y="2152650"/>
          <p14:tracePt t="45482" x="2012950" y="2133600"/>
          <p14:tracePt t="45498" x="2012950" y="2120900"/>
          <p14:tracePt t="45515" x="2012950" y="2108200"/>
          <p14:tracePt t="46176" x="2012950" y="2095500"/>
          <p14:tracePt t="46185" x="2006600" y="2095500"/>
          <p14:tracePt t="46193" x="2000250" y="2082800"/>
          <p14:tracePt t="46194" x="0" y="0"/>
        </p14:tracePtLst>
        <p14:tracePtLst>
          <p14:tracePt t="46506" x="1720850" y="1955800"/>
          <p14:tracePt t="46517" x="1714500" y="1955800"/>
          <p14:tracePt t="46545" x="1701800" y="1955800"/>
          <p14:tracePt t="46562" x="1701800" y="1962150"/>
          <p14:tracePt t="46572" x="1701800" y="1968500"/>
          <p14:tracePt t="46582" x="1701800" y="1974850"/>
          <p14:tracePt t="46598" x="1701800" y="2006600"/>
          <p14:tracePt t="46615" x="1701800" y="2038350"/>
          <p14:tracePt t="46616" x="1701800" y="2063750"/>
          <p14:tracePt t="46631" x="1701800" y="2095500"/>
          <p14:tracePt t="46648" x="1701800" y="2127250"/>
          <p14:tracePt t="46665" x="1714500" y="2146300"/>
          <p14:tracePt t="46681" x="1733550" y="2165350"/>
          <p14:tracePt t="46698" x="1758950" y="2178050"/>
          <p14:tracePt t="46715" x="1797050" y="2190750"/>
          <p14:tracePt t="46731" x="1854200" y="2209800"/>
          <p14:tracePt t="46748" x="1930400" y="2222500"/>
          <p14:tracePt t="46765" x="2032000" y="2247900"/>
          <p14:tracePt t="46781" x="2133600" y="2254250"/>
          <p14:tracePt t="46798" x="2216150" y="2254250"/>
          <p14:tracePt t="46801" x="2260600" y="2254250"/>
          <p14:tracePt t="46815" x="2286000" y="2247900"/>
          <p14:tracePt t="46832" x="2317750" y="2216150"/>
          <p14:tracePt t="46848" x="2330450" y="2190750"/>
          <p14:tracePt t="46865" x="2343150" y="2171700"/>
          <p14:tracePt t="46881" x="2343150" y="2165350"/>
          <p14:tracePt t="46898" x="2343150" y="2146300"/>
          <p14:tracePt t="46915" x="2343150" y="2133600"/>
          <p14:tracePt t="46931" x="2343150" y="2127250"/>
          <p14:tracePt t="46948" x="2343150" y="2101850"/>
          <p14:tracePt t="46964" x="2336800" y="2089150"/>
          <p14:tracePt t="46981" x="2330450" y="2070100"/>
          <p14:tracePt t="46998" x="2317750" y="2063750"/>
          <p14:tracePt t="47000" x="2311400" y="2057400"/>
          <p14:tracePt t="47017" x="2305050" y="2051050"/>
          <p14:tracePt t="47144" x="0" y="0"/>
        </p14:tracePtLst>
        <p14:tracePtLst>
          <p14:tracePt t="48330" x="3035300" y="2273300"/>
          <p14:tracePt t="48427" x="3048000" y="2273300"/>
          <p14:tracePt t="48445" x="3098800" y="2273300"/>
          <p14:tracePt t="48465" x="3219450" y="2273300"/>
          <p14:tracePt t="48478" x="3263900" y="2273300"/>
          <p14:tracePt t="48486" x="3302000" y="2273300"/>
          <p14:tracePt t="48498" x="3397250" y="2273300"/>
          <p14:tracePt t="48514" x="3467100" y="2273300"/>
          <p14:tracePt t="48530" x="3524250" y="2273300"/>
          <p14:tracePt t="48547" x="3556000" y="2260600"/>
          <p14:tracePt t="48564" x="3581400" y="2254250"/>
          <p14:tracePt t="48581" x="3600450" y="2228850"/>
          <p14:tracePt t="48598" x="3613150" y="2209800"/>
          <p14:tracePt t="48614" x="3619500" y="2190750"/>
          <p14:tracePt t="48616" x="3625850" y="2178050"/>
          <p14:tracePt t="48631" x="3625850" y="2171700"/>
          <p14:tracePt t="48648" x="3632200" y="2133600"/>
          <p14:tracePt t="48664" x="3632200" y="2114550"/>
          <p14:tracePt t="48681" x="3632200" y="2095500"/>
          <p14:tracePt t="48697" x="3632200" y="2082800"/>
          <p14:tracePt t="48714" x="3632200" y="2063750"/>
          <p14:tracePt t="48731" x="3632200" y="2051050"/>
          <p14:tracePt t="48747" x="3619500" y="2032000"/>
          <p14:tracePt t="48764" x="3606800" y="2019300"/>
          <p14:tracePt t="48781" x="3600450" y="2006600"/>
          <p14:tracePt t="48936" x="0" y="0"/>
        </p14:tracePtLst>
        <p14:tracePtLst>
          <p14:tracePt t="49683" x="4229100" y="2324100"/>
          <p14:tracePt t="49772" x="4254500" y="2330450"/>
          <p14:tracePt t="49793" x="4311650" y="2336800"/>
          <p14:tracePt t="49796" x="4337050" y="2336800"/>
          <p14:tracePt t="49819" x="4457700" y="2336800"/>
          <p14:tracePt t="49830" x="4508500" y="2336800"/>
          <p14:tracePt t="49848" x="4699000" y="2336800"/>
          <p14:tracePt t="49864" x="4838700" y="2336800"/>
          <p14:tracePt t="49880" x="4965700" y="2336800"/>
          <p14:tracePt t="49897" x="5073650" y="2336800"/>
          <p14:tracePt t="49914" x="5156200" y="2336800"/>
          <p14:tracePt t="49930" x="5264150" y="2336800"/>
          <p14:tracePt t="49947" x="5372100" y="2336800"/>
          <p14:tracePt t="49964" x="5467350" y="2336800"/>
          <p14:tracePt t="49980" x="5556250" y="2336800"/>
          <p14:tracePt t="49997" x="5632450" y="2336800"/>
          <p14:tracePt t="50013" x="5676900" y="2336800"/>
          <p14:tracePt t="50030" x="5715000" y="2336800"/>
          <p14:tracePt t="50032" x="5721350" y="2336800"/>
          <p14:tracePt t="50047" x="5734050" y="2336800"/>
          <p14:tracePt t="50063" x="5753100" y="2336800"/>
          <p14:tracePt t="50080" x="5772150" y="2343150"/>
          <p14:tracePt t="50097" x="5784850" y="2343150"/>
          <p14:tracePt t="50114" x="5810250" y="2343150"/>
          <p14:tracePt t="50130" x="5816600" y="2343150"/>
          <p14:tracePt t="50147" x="5822950" y="2343150"/>
          <p14:tracePt t="50168" x="5829300" y="2343150"/>
          <p14:tracePt t="50184" x="5835650" y="2343150"/>
          <p14:tracePt t="50197" x="5842000" y="2343150"/>
          <p14:tracePt t="50217" x="5848350" y="2343150"/>
          <p14:tracePt t="50230" x="5854700" y="2343150"/>
          <p14:tracePt t="50247" x="5861050" y="2343150"/>
          <p14:tracePt t="50306" x="5867400" y="2343150"/>
          <p14:tracePt t="50323" x="5873750" y="2343150"/>
          <p14:tracePt t="50347" x="5886450" y="2343150"/>
          <p14:tracePt t="50360" x="5899150" y="2336800"/>
          <p14:tracePt t="50381" x="5905500" y="2330450"/>
          <p14:tracePt t="50397" x="5911850" y="2324100"/>
          <p14:tracePt t="50413" x="5924550" y="2317750"/>
          <p14:tracePt t="50430" x="5924550" y="2311400"/>
          <p14:tracePt t="50447" x="5930900" y="2298700"/>
          <p14:tracePt t="50463" x="5930900" y="2286000"/>
          <p14:tracePt t="50480" x="5930900" y="2273300"/>
          <p14:tracePt t="50497" x="5930900" y="2260600"/>
          <p14:tracePt t="50513" x="5930900" y="2254250"/>
          <p14:tracePt t="50530" x="5930900" y="2235200"/>
          <p14:tracePt t="50547" x="5930900" y="2228850"/>
          <p14:tracePt t="50563" x="5924550" y="2209800"/>
          <p14:tracePt t="50580" x="5918200" y="2190750"/>
          <p14:tracePt t="50597" x="5911850" y="2171700"/>
          <p14:tracePt t="50613" x="5905500" y="2159000"/>
          <p14:tracePt t="50630" x="5886450" y="2133600"/>
          <p14:tracePt t="50647" x="5880100" y="2120900"/>
          <p14:tracePt t="50649" x="5867400" y="2108200"/>
          <p14:tracePt t="50664" x="5848350" y="2095500"/>
          <p14:tracePt t="50680" x="5816600" y="2070100"/>
          <p14:tracePt t="50697" x="5784850" y="2044700"/>
          <p14:tracePt t="50713" x="5746750" y="2025650"/>
          <p14:tracePt t="50730" x="5702300" y="2012950"/>
          <p14:tracePt t="50746" x="5676900" y="2006600"/>
          <p14:tracePt t="50763" x="5632450" y="2000250"/>
          <p14:tracePt t="50780" x="5594350" y="2000250"/>
          <p14:tracePt t="50796" x="5543550" y="2000250"/>
          <p14:tracePt t="50813" x="5499100" y="2000250"/>
          <p14:tracePt t="50830" x="5441950" y="2000250"/>
          <p14:tracePt t="50832" x="5416550" y="2000250"/>
          <p14:tracePt t="50846" x="5391150" y="2000250"/>
          <p14:tracePt t="50864" x="5334000" y="2006600"/>
          <p14:tracePt t="50880" x="5314950" y="2012950"/>
          <p14:tracePt t="50897" x="5302250" y="2032000"/>
          <p14:tracePt t="50913" x="5289550" y="2044700"/>
          <p14:tracePt t="50930" x="5283200" y="2057400"/>
          <p14:tracePt t="50947" x="5276850" y="2070100"/>
          <p14:tracePt t="50963" x="5276850" y="2089150"/>
          <p14:tracePt t="50980" x="5276850" y="2108200"/>
          <p14:tracePt t="50996" x="5276850" y="2133600"/>
          <p14:tracePt t="51013" x="5289550" y="2159000"/>
          <p14:tracePt t="51030" x="5295900" y="2178050"/>
          <p14:tracePt t="51046" x="5321300" y="2197100"/>
          <p14:tracePt t="51063" x="5353050" y="2235200"/>
          <p14:tracePt t="51080" x="5391150" y="2260600"/>
          <p14:tracePt t="51096" x="5422900" y="2273300"/>
          <p14:tracePt t="51113" x="5473700" y="2292350"/>
          <p14:tracePt t="51130" x="5518150" y="2311400"/>
          <p14:tracePt t="51146" x="5568950" y="2324100"/>
          <p14:tracePt t="51163" x="5594350" y="2324100"/>
          <p14:tracePt t="51180" x="5632450" y="2324100"/>
          <p14:tracePt t="51196" x="5676900" y="2324100"/>
          <p14:tracePt t="51213" x="5708650" y="2324100"/>
          <p14:tracePt t="51230" x="5727700" y="2324100"/>
          <p14:tracePt t="51246" x="5740400" y="2324100"/>
          <p14:tracePt t="52849" x="0" y="0"/>
        </p14:tracePtLst>
        <p14:tracePtLst>
          <p14:tracePt t="54772" x="1600200" y="2673350"/>
          <p14:tracePt t="54852" x="1612900" y="2673350"/>
          <p14:tracePt t="54866" x="1644650" y="2673350"/>
          <p14:tracePt t="54880" x="1663700" y="2673350"/>
          <p14:tracePt t="54896" x="1758950" y="2673350"/>
          <p14:tracePt t="54912" x="1866900" y="2673350"/>
          <p14:tracePt t="54929" x="1993900" y="2673350"/>
          <p14:tracePt t="54945" x="2108200" y="2673350"/>
          <p14:tracePt t="54962" x="2178050" y="2673350"/>
          <p14:tracePt t="54978" x="2203450" y="2673350"/>
          <p14:tracePt t="54995" x="2209800" y="2673350"/>
          <p14:tracePt t="55012" x="2216150" y="2673350"/>
          <p14:tracePt t="55056" x="2222500" y="2673350"/>
          <p14:tracePt t="55248" x="0" y="0"/>
        </p14:tracePtLst>
        <p14:tracePtLst>
          <p14:tracePt t="55594" x="2527300" y="2673350"/>
          <p14:tracePt t="55730" x="2533650" y="2673350"/>
          <p14:tracePt t="55747" x="2546350" y="2673350"/>
          <p14:tracePt t="55762" x="2565400" y="2673350"/>
          <p14:tracePt t="55778" x="2609850" y="2673350"/>
          <p14:tracePt t="55778" x="0" y="0"/>
        </p14:tracePtLst>
        <p14:tracePtLst>
          <p14:tracePt t="56427" x="3067050" y="2698750"/>
          <p14:tracePt t="56467" x="3079750" y="2698750"/>
          <p14:tracePt t="56478" x="3130550" y="2705100"/>
          <p14:tracePt t="56495" x="3251200" y="2711450"/>
          <p14:tracePt t="56512" x="3473450" y="2711450"/>
          <p14:tracePt t="56528" x="3587750" y="2711450"/>
          <p14:tracePt t="56545" x="3657600" y="2705100"/>
          <p14:tracePt t="56561" x="3689350" y="2692400"/>
          <p14:tracePt t="56578" x="3695700" y="2679700"/>
          <p14:tracePt t="56595" x="3702050" y="2673350"/>
          <p14:tracePt t="56611" x="3702050" y="2654300"/>
          <p14:tracePt t="56628" x="3702050" y="2609850"/>
          <p14:tracePt t="56645" x="3676650" y="2559050"/>
          <p14:tracePt t="56648" x="3651250" y="2533650"/>
          <p14:tracePt t="56662" x="3625850" y="2501900"/>
          <p14:tracePt t="56678" x="3556000" y="2451100"/>
          <p14:tracePt t="56681" x="3511550" y="2432050"/>
          <p14:tracePt t="56694" x="3467100" y="2406650"/>
          <p14:tracePt t="56712" x="3314700" y="2343150"/>
          <p14:tracePt t="56728" x="3244850" y="2324100"/>
          <p14:tracePt t="56745" x="3206750" y="2317750"/>
          <p14:tracePt t="56761" x="3162300" y="2317750"/>
          <p14:tracePt t="56778" x="3136900" y="2317750"/>
          <p14:tracePt t="56794" x="3098800" y="2317750"/>
          <p14:tracePt t="56811" x="3086100" y="2336800"/>
          <p14:tracePt t="56828" x="3073400" y="2343150"/>
          <p14:tracePt t="56845" x="3073400" y="2349500"/>
          <p14:tracePt t="56861" x="3073400" y="2355850"/>
          <p14:tracePt t="56896" x="0" y="0"/>
        </p14:tracePtLst>
        <p14:tracePtLst>
          <p14:tracePt t="57418" x="1593850" y="2317750"/>
          <p14:tracePt t="57432" x="1587500" y="2324100"/>
          <p14:tracePt t="57444" x="1581150" y="2343150"/>
          <p14:tracePt t="57461" x="1574800" y="2349500"/>
          <p14:tracePt t="57478" x="1568450" y="2362200"/>
          <p14:tracePt t="57495" x="1562100" y="2368550"/>
          <p14:tracePt t="57497" x="1562100" y="2374900"/>
          <p14:tracePt t="57511" x="1562100" y="2393950"/>
          <p14:tracePt t="57528" x="1562100" y="2406650"/>
          <p14:tracePt t="57544" x="1562100" y="2425700"/>
          <p14:tracePt t="57561" x="1574800" y="2451100"/>
          <p14:tracePt t="57578" x="1587500" y="2470150"/>
          <p14:tracePt t="57594" x="1612900" y="2489200"/>
          <p14:tracePt t="57611" x="1651000" y="2514600"/>
          <p14:tracePt t="57627" x="1708150" y="2540000"/>
          <p14:tracePt t="57644" x="1790700" y="2571750"/>
          <p14:tracePt t="57661" x="1885950" y="2609850"/>
          <p14:tracePt t="57677" x="1968500" y="2641600"/>
          <p14:tracePt t="57694" x="2063750" y="2654300"/>
          <p14:tracePt t="57711" x="2197100" y="2686050"/>
          <p14:tracePt t="57712" x="2279650" y="2705100"/>
          <p14:tracePt t="57728" x="2476500" y="2743200"/>
          <p14:tracePt t="57744" x="2717800" y="2787650"/>
          <p14:tracePt t="57761" x="3035300" y="2851150"/>
          <p14:tracePt t="57777" x="3276600" y="2870200"/>
          <p14:tracePt t="57794" x="3441700" y="2870200"/>
          <p14:tracePt t="57811" x="3549650" y="2870200"/>
          <p14:tracePt t="57827" x="3619500" y="2870200"/>
          <p14:tracePt t="57844" x="3657600" y="2857500"/>
          <p14:tracePt t="57861" x="3702050" y="2844800"/>
          <p14:tracePt t="57877" x="3733800" y="2838450"/>
          <p14:tracePt t="57894" x="3752850" y="2825750"/>
          <p14:tracePt t="57897" x="3759200" y="2819400"/>
          <p14:tracePt t="57911" x="3759200" y="2813050"/>
          <p14:tracePt t="57928" x="3771900" y="2787650"/>
          <p14:tracePt t="57944" x="3778250" y="2768600"/>
          <p14:tracePt t="57961" x="3784600" y="2755900"/>
          <p14:tracePt t="57977" x="3790950" y="2724150"/>
          <p14:tracePt t="57994" x="3790950" y="2692400"/>
          <p14:tracePt t="58011" x="3797300" y="2647950"/>
          <p14:tracePt t="58027" x="3797300" y="2616200"/>
          <p14:tracePt t="58044" x="3797300" y="2578100"/>
          <p14:tracePt t="58061" x="3790950" y="2546350"/>
          <p14:tracePt t="58077" x="3784600" y="2520950"/>
          <p14:tracePt t="58094" x="3765550" y="2508250"/>
          <p14:tracePt t="58111" x="3746500" y="2495550"/>
          <p14:tracePt t="58127" x="3683000" y="2463800"/>
          <p14:tracePt t="58144" x="3625850" y="2451100"/>
          <p14:tracePt t="58161" x="3524250" y="2432050"/>
          <p14:tracePt t="58177" x="3403600" y="2413000"/>
          <p14:tracePt t="58194" x="3263900" y="2374900"/>
          <p14:tracePt t="58211" x="3111500" y="2343150"/>
          <p14:tracePt t="58227" x="2965450" y="2324100"/>
          <p14:tracePt t="58244" x="2813050" y="2311400"/>
          <p14:tracePt t="58261" x="2673350" y="2298700"/>
          <p14:tracePt t="58277" x="2546350" y="2298700"/>
          <p14:tracePt t="58294" x="2438400" y="2298700"/>
          <p14:tracePt t="58296" x="2387600" y="2298700"/>
          <p14:tracePt t="58311" x="2343150" y="2298700"/>
          <p14:tracePt t="58328" x="2222500" y="2298700"/>
          <p14:tracePt t="58344" x="2159000" y="2298700"/>
          <p14:tracePt t="58361" x="2070100" y="2305050"/>
          <p14:tracePt t="58377" x="1993900" y="2317750"/>
          <p14:tracePt t="58394" x="1911350" y="2330450"/>
          <p14:tracePt t="58410" x="1841500" y="2343150"/>
          <p14:tracePt t="58427" x="1784350" y="2355850"/>
          <p14:tracePt t="58444" x="1733550" y="2368550"/>
          <p14:tracePt t="58461" x="1701800" y="2381250"/>
          <p14:tracePt t="58477" x="1682750" y="2393950"/>
          <p14:tracePt t="58494" x="1657350" y="2400300"/>
          <p14:tracePt t="58510" x="1644650" y="2419350"/>
          <p14:tracePt t="58527" x="1625600" y="2438400"/>
          <p14:tracePt t="58544" x="1625600" y="2444750"/>
          <p14:tracePt t="58560" x="1625600" y="2451100"/>
          <p14:tracePt t="58577" x="1625600" y="2457450"/>
          <p14:tracePt t="58594" x="1625600" y="2482850"/>
          <p14:tracePt t="58611" x="1644650" y="2495550"/>
          <p14:tracePt t="58627" x="1682750" y="2520950"/>
          <p14:tracePt t="58644" x="1771650" y="2559050"/>
          <p14:tracePt t="58661" x="1905000" y="2603500"/>
          <p14:tracePt t="58677" x="2089150" y="2641600"/>
          <p14:tracePt t="58680" x="2197100" y="2660650"/>
          <p14:tracePt t="58694" x="2298700" y="2686050"/>
          <p14:tracePt t="58711" x="2527300" y="2736850"/>
          <p14:tracePt t="58728" x="2813050" y="2749550"/>
          <p14:tracePt t="58744" x="2990850" y="2749550"/>
          <p14:tracePt t="58760" x="3117850" y="2749550"/>
          <p14:tracePt t="58777" x="3206750" y="2743200"/>
          <p14:tracePt t="58794" x="3257550" y="2730500"/>
          <p14:tracePt t="58810" x="3295650" y="2717800"/>
          <p14:tracePt t="58827" x="3327400" y="2698750"/>
          <p14:tracePt t="58844" x="3352800" y="2686050"/>
          <p14:tracePt t="58860" x="3359150" y="2667000"/>
          <p14:tracePt t="58877" x="3371850" y="2654300"/>
          <p14:tracePt t="58894" x="3371850" y="2647950"/>
          <p14:tracePt t="58910" x="3371850" y="2635250"/>
          <p14:tracePt t="58911" x="3371850" y="2628900"/>
          <p14:tracePt t="58944" x="3371850" y="2616200"/>
          <p14:tracePt t="59240" x="0" y="0"/>
        </p14:tracePtLst>
        <p14:tracePtLst>
          <p14:tracePt t="61890" x="4267200" y="3060700"/>
          <p14:tracePt t="61915" x="4273550" y="3060700"/>
          <p14:tracePt t="61930" x="4286250" y="3060700"/>
          <p14:tracePt t="61944" x="4324350" y="3060700"/>
          <p14:tracePt t="61960" x="4400550" y="3060700"/>
          <p14:tracePt t="61977" x="4521200" y="3060700"/>
          <p14:tracePt t="61994" x="4667250" y="3073400"/>
          <p14:tracePt t="62010" x="4838700" y="3086100"/>
          <p14:tracePt t="62026" x="5029200" y="3105150"/>
          <p14:tracePt t="62043" x="5200650" y="3124200"/>
          <p14:tracePt t="62059" x="5314950" y="3124200"/>
          <p14:tracePt t="62076" x="5403850" y="3124200"/>
          <p14:tracePt t="62093" x="5448300" y="3124200"/>
          <p14:tracePt t="62109" x="5480050" y="3124200"/>
          <p14:tracePt t="62126" x="5492750" y="3124200"/>
          <p14:tracePt t="62153" x="5499100" y="3124200"/>
          <p14:tracePt t="63096" x="0" y="0"/>
        </p14:tracePtLst>
        <p14:tracePtLst>
          <p14:tracePt t="64283" x="4813300" y="2787650"/>
          <p14:tracePt t="64300" x="4800600" y="2787650"/>
          <p14:tracePt t="64314" x="4775200" y="2794000"/>
          <p14:tracePt t="64325" x="4768850" y="2800350"/>
          <p14:tracePt t="64342" x="4749800" y="2813050"/>
          <p14:tracePt t="64359" x="4737100" y="2844800"/>
          <p14:tracePt t="64359" x="4724400" y="2863850"/>
          <p14:tracePt t="64375" x="4711700" y="2889250"/>
          <p14:tracePt t="64392" x="4705350" y="2908300"/>
          <p14:tracePt t="64409" x="4699000" y="2940050"/>
          <p14:tracePt t="64425" x="4699000" y="2959100"/>
          <p14:tracePt t="64442" x="4699000" y="2971800"/>
          <p14:tracePt t="64459" x="4699000" y="2997200"/>
          <p14:tracePt t="64475" x="4705350" y="3022600"/>
          <p14:tracePt t="64492" x="4730750" y="3041650"/>
          <p14:tracePt t="64508" x="4756150" y="3067050"/>
          <p14:tracePt t="64525" x="4794250" y="3092450"/>
          <p14:tracePt t="64542" x="4845050" y="3117850"/>
          <p14:tracePt t="64558" x="4914900" y="3136900"/>
          <p14:tracePt t="64560" x="4953000" y="3143250"/>
          <p14:tracePt t="64575" x="5016500" y="3155950"/>
          <p14:tracePt t="64592" x="5080000" y="3162300"/>
          <p14:tracePt t="64608" x="5118100" y="3162300"/>
          <p14:tracePt t="64625" x="5162550" y="3162300"/>
          <p14:tracePt t="64642" x="5181600" y="3149600"/>
          <p14:tracePt t="64658" x="5207000" y="3117850"/>
          <p14:tracePt t="64675" x="5213350" y="3086100"/>
          <p14:tracePt t="64692" x="5226050" y="3048000"/>
          <p14:tracePt t="64708" x="5232400" y="3016250"/>
          <p14:tracePt t="64725" x="5232400" y="2984500"/>
          <p14:tracePt t="64742" x="5232400" y="2946400"/>
          <p14:tracePt t="64759" x="5232400" y="2914650"/>
          <p14:tracePt t="64761" x="5232400" y="2889250"/>
          <p14:tracePt t="64775" x="5219700" y="2870200"/>
          <p14:tracePt t="64792" x="5194300" y="2819400"/>
          <p14:tracePt t="64808" x="5168900" y="2781300"/>
          <p14:tracePt t="64825" x="5130800" y="2762250"/>
          <p14:tracePt t="64842" x="5080000" y="2736850"/>
          <p14:tracePt t="64858" x="5029200" y="2711450"/>
          <p14:tracePt t="64875" x="4984750" y="2705100"/>
          <p14:tracePt t="64892" x="4946650" y="2705100"/>
          <p14:tracePt t="64908" x="4914900" y="2705100"/>
          <p14:tracePt t="64926" x="4870450" y="2705100"/>
          <p14:tracePt t="64942" x="4838700" y="2717800"/>
          <p14:tracePt t="64958" x="4800600" y="2743200"/>
          <p14:tracePt t="64975" x="4749800" y="2806700"/>
          <p14:tracePt t="64991" x="4724400" y="2857500"/>
          <p14:tracePt t="65008" x="4705350" y="2895600"/>
          <p14:tracePt t="65025" x="4686300" y="2927350"/>
          <p14:tracePt t="65042" x="4679950" y="2959100"/>
          <p14:tracePt t="65058" x="4679950" y="2984500"/>
          <p14:tracePt t="65075" x="4679950" y="3016250"/>
          <p14:tracePt t="65092" x="4692650" y="3041650"/>
          <p14:tracePt t="65108" x="4724400" y="3060700"/>
          <p14:tracePt t="65125" x="4749800" y="3073400"/>
          <p14:tracePt t="65142" x="4813300" y="3092450"/>
          <p14:tracePt t="65158" x="4902200" y="3111500"/>
          <p14:tracePt t="65175" x="4997450" y="3117850"/>
          <p14:tracePt t="65176" x="5041900" y="3117850"/>
          <p14:tracePt t="65192" x="5099050" y="3117850"/>
          <p14:tracePt t="65208" x="5130800" y="3098800"/>
          <p14:tracePt t="65225" x="5143500" y="3079750"/>
          <p14:tracePt t="65242" x="5156200" y="3048000"/>
          <p14:tracePt t="65258" x="5162550" y="3022600"/>
          <p14:tracePt t="65275" x="5162550" y="3003550"/>
          <p14:tracePt t="65292" x="5162550" y="2971800"/>
          <p14:tracePt t="65308" x="5137150" y="2940050"/>
          <p14:tracePt t="65325" x="5118100" y="2908300"/>
          <p14:tracePt t="65341" x="5092700" y="2889250"/>
          <p14:tracePt t="65358" x="5067300" y="2863850"/>
          <p14:tracePt t="65360" x="5060950" y="2857500"/>
          <p14:tracePt t="65375" x="5054600" y="2857500"/>
          <p14:tracePt t="65391" x="5041900" y="2851150"/>
          <p14:tracePt t="66001" x="0" y="0"/>
        </p14:tracePtLst>
        <p14:tracePtLst>
          <p14:tracePt t="67544" x="1657350" y="2781300"/>
          <p14:tracePt t="67552" x="1651000" y="2787650"/>
          <p14:tracePt t="67560" x="1644650" y="2794000"/>
          <p14:tracePt t="67576" x="1644650" y="2800350"/>
          <p14:tracePt t="67591" x="1644650" y="2806700"/>
          <p14:tracePt t="67607" x="1644650" y="2838450"/>
          <p14:tracePt t="67624" x="1644650" y="2863850"/>
          <p14:tracePt t="67641" x="1644650" y="2889250"/>
          <p14:tracePt t="67657" x="1651000" y="2927350"/>
          <p14:tracePt t="67674" x="1670050" y="2952750"/>
          <p14:tracePt t="67691" x="1689100" y="2984500"/>
          <p14:tracePt t="67708" x="1727200" y="3009900"/>
          <p14:tracePt t="67724" x="1771650" y="3035300"/>
          <p14:tracePt t="67741" x="1841500" y="3060700"/>
          <p14:tracePt t="67758" x="1911350" y="3073400"/>
          <p14:tracePt t="67774" x="1968500" y="3073400"/>
          <p14:tracePt t="67792" x="2038350" y="3073400"/>
          <p14:tracePt t="67808" x="2076450" y="3067050"/>
          <p14:tracePt t="67824" x="2114550" y="3060700"/>
          <p14:tracePt t="67841" x="2146300" y="3041650"/>
          <p14:tracePt t="67858" x="2184400" y="3022600"/>
          <p14:tracePt t="67874" x="2203450" y="3003550"/>
          <p14:tracePt t="67891" x="2222500" y="2997200"/>
          <p14:tracePt t="67908" x="2228850" y="2984500"/>
          <p14:tracePt t="67924" x="2241550" y="2978150"/>
          <p14:tracePt t="67941" x="2247900" y="2971800"/>
          <p14:tracePt t="67958" x="2260600" y="2965450"/>
          <p14:tracePt t="67974" x="2266950" y="2952750"/>
          <p14:tracePt t="67992" x="2266950" y="2940050"/>
          <p14:tracePt t="68007" x="2273300" y="2921000"/>
          <p14:tracePt t="68024" x="2273300" y="2901950"/>
          <p14:tracePt t="68041" x="2266950" y="2876550"/>
          <p14:tracePt t="68057" x="2254250" y="2857500"/>
          <p14:tracePt t="68074" x="2216150" y="2838450"/>
          <p14:tracePt t="68091" x="2159000" y="2825750"/>
          <p14:tracePt t="68107" x="2082800" y="2806700"/>
          <p14:tracePt t="68124" x="2032000" y="2806700"/>
          <p14:tracePt t="68140" x="1993900" y="2806700"/>
          <p14:tracePt t="68157" x="1955800" y="2806700"/>
          <p14:tracePt t="68174" x="1936750" y="2819400"/>
          <p14:tracePt t="68190" x="1917700" y="2832100"/>
          <p14:tracePt t="68191" x="1905000" y="2838450"/>
          <p14:tracePt t="68207" x="1898650" y="2844800"/>
          <p14:tracePt t="68224" x="1892300" y="2857500"/>
          <p14:tracePt t="68240" x="1892300" y="2876550"/>
          <p14:tracePt t="68257" x="1892300" y="2908300"/>
          <p14:tracePt t="68274" x="1898650" y="2940050"/>
          <p14:tracePt t="68290" x="1924050" y="2971800"/>
          <p14:tracePt t="68307" x="1955800" y="3009900"/>
          <p14:tracePt t="68324" x="2006600" y="3035300"/>
          <p14:tracePt t="68340" x="2051050" y="3060700"/>
          <p14:tracePt t="68357" x="2089150" y="3067050"/>
          <p14:tracePt t="68374" x="2120900" y="3073400"/>
          <p14:tracePt t="68390" x="2146300" y="3073400"/>
          <p14:tracePt t="68391" x="2152650" y="3073400"/>
          <p14:tracePt t="68407" x="2178050" y="3073400"/>
          <p14:tracePt t="68424" x="2184400" y="3067050"/>
          <p14:tracePt t="68440" x="2203450" y="3048000"/>
          <p14:tracePt t="68457" x="2209800" y="3035300"/>
          <p14:tracePt t="68474" x="2216150" y="3028950"/>
          <p14:tracePt t="68491" x="2222500" y="3009900"/>
          <p14:tracePt t="68648" x="2222500" y="3003550"/>
          <p14:tracePt t="68656" x="2216150" y="2997200"/>
          <p14:tracePt t="68656" x="0" y="0"/>
        </p14:tracePtLst>
        <p14:tracePtLst>
          <p14:tracePt t="68928" x="1720850" y="2832100"/>
          <p14:tracePt t="68968" x="1720850" y="2838450"/>
          <p14:tracePt t="68984" x="1720850" y="2844800"/>
          <p14:tracePt t="68984" x="0" y="0"/>
        </p14:tracePtLst>
        <p14:tracePtLst>
          <p14:tracePt t="69594" x="1911350" y="2813050"/>
          <p14:tracePt t="69610" x="1911350" y="2819400"/>
          <p14:tracePt t="69624" x="1911350" y="2838450"/>
          <p14:tracePt t="69638" x="1911350" y="2851150"/>
          <p14:tracePt t="69651" x="1911350" y="2882900"/>
          <p14:tracePt t="69663" x="1911350" y="2901950"/>
          <p14:tracePt t="69674" x="1911350" y="2940050"/>
          <p14:tracePt t="69690" x="1924050" y="2971800"/>
          <p14:tracePt t="69707" x="1943100" y="3003550"/>
          <p14:tracePt t="69723" x="1974850" y="3035300"/>
          <p14:tracePt t="69740" x="2006600" y="3060700"/>
          <p14:tracePt t="69757" x="2044700" y="3079750"/>
          <p14:tracePt t="69773" x="2095500" y="3092450"/>
          <p14:tracePt t="69790" x="2152650" y="3098800"/>
          <p14:tracePt t="69792" x="2184400" y="3098800"/>
          <p14:tracePt t="69807" x="2209800" y="3098800"/>
          <p14:tracePt t="69823" x="2286000" y="3073400"/>
          <p14:tracePt t="69840" x="2324100" y="3054350"/>
          <p14:tracePt t="69856" x="2336800" y="3028950"/>
          <p14:tracePt t="69873" x="2349500" y="2997200"/>
          <p14:tracePt t="69890" x="2349500" y="2984500"/>
          <p14:tracePt t="69906" x="2349500" y="2959100"/>
          <p14:tracePt t="69923" x="2349500" y="2933700"/>
          <p14:tracePt t="69940" x="2343150" y="2921000"/>
          <p14:tracePt t="69957" x="2330450" y="2901950"/>
          <p14:tracePt t="69973" x="2317750" y="2889250"/>
          <p14:tracePt t="69990" x="2286000" y="2863850"/>
          <p14:tracePt t="70007" x="2247900" y="2844800"/>
          <p14:tracePt t="70008" x="2228850" y="2838450"/>
          <p14:tracePt t="70023" x="2178050" y="2832100"/>
          <p14:tracePt t="70040" x="2139950" y="2825750"/>
          <p14:tracePt t="70056" x="2101850" y="2825750"/>
          <p14:tracePt t="70073" x="2070100" y="2825750"/>
          <p14:tracePt t="70090" x="2032000" y="2825750"/>
          <p14:tracePt t="70106" x="2006600" y="2832100"/>
          <p14:tracePt t="70123" x="1993900" y="2844800"/>
          <p14:tracePt t="70140" x="1981200" y="2857500"/>
          <p14:tracePt t="70156" x="1974850" y="2870200"/>
          <p14:tracePt t="70173" x="1968500" y="2889250"/>
          <p14:tracePt t="70190" x="1968500" y="2921000"/>
          <p14:tracePt t="70206" x="1974850" y="2940050"/>
          <p14:tracePt t="70223" x="1993900" y="2965450"/>
          <p14:tracePt t="70240" x="2000250" y="2978150"/>
          <p14:tracePt t="70257" x="2006600" y="2984500"/>
          <p14:tracePt t="70273" x="2019300" y="2984500"/>
          <p14:tracePt t="70290" x="2038350" y="2990850"/>
          <p14:tracePt t="70306" x="2063750" y="2990850"/>
          <p14:tracePt t="70323" x="2076450" y="2990850"/>
          <p14:tracePt t="70340" x="2082800" y="2990850"/>
          <p14:tracePt t="70356" x="2095500" y="2990850"/>
          <p14:tracePt t="70504" x="0" y="0"/>
        </p14:tracePtLst>
        <p14:tracePtLst>
          <p14:tracePt t="71464" x="2660650" y="2844800"/>
          <p14:tracePt t="71487" x="2654300" y="2844800"/>
          <p14:tracePt t="71496" x="2647950" y="2844800"/>
          <p14:tracePt t="71506" x="2641600" y="2844800"/>
          <p14:tracePt t="71523" x="2635250" y="2857500"/>
          <p14:tracePt t="71539" x="2635250" y="2870200"/>
          <p14:tracePt t="71560" x="2635250" y="2876550"/>
          <p14:tracePt t="71573" x="2635250" y="2882900"/>
          <p14:tracePt t="71589" x="2628900" y="2908300"/>
          <p14:tracePt t="71606" x="2628900" y="2921000"/>
          <p14:tracePt t="71607" x="2628900" y="2933700"/>
          <p14:tracePt t="71623" x="2628900" y="2940050"/>
          <p14:tracePt t="71623" x="2628900" y="2952750"/>
          <p14:tracePt t="71639" x="2628900" y="2971800"/>
          <p14:tracePt t="71656" x="2628900" y="3003550"/>
          <p14:tracePt t="71673" x="2641600" y="3016250"/>
          <p14:tracePt t="71689" x="2654300" y="3028950"/>
          <p14:tracePt t="71706" x="2679700" y="3041650"/>
          <p14:tracePt t="71723" x="2705100" y="3054350"/>
          <p14:tracePt t="71739" x="2743200" y="3067050"/>
          <p14:tracePt t="71756" x="2787650" y="3079750"/>
          <p14:tracePt t="71773" x="2857500" y="3092450"/>
          <p14:tracePt t="71789" x="2914650" y="3092450"/>
          <p14:tracePt t="71806" x="2978150" y="3092450"/>
          <p14:tracePt t="71823" x="3035300" y="3092450"/>
          <p14:tracePt t="71823" x="3054350" y="3092450"/>
          <p14:tracePt t="71839" x="3086100" y="3086100"/>
          <p14:tracePt t="71856" x="3111500" y="3073400"/>
          <p14:tracePt t="71872" x="3130550" y="3060700"/>
          <p14:tracePt t="71889" x="3143250" y="3035300"/>
          <p14:tracePt t="71906" x="3162300" y="3009900"/>
          <p14:tracePt t="71922" x="3168650" y="2984500"/>
          <p14:tracePt t="71939" x="3181350" y="2959100"/>
          <p14:tracePt t="71956" x="3181350" y="2946400"/>
          <p14:tracePt t="71973" x="3181350" y="2933700"/>
          <p14:tracePt t="71989" x="3181350" y="2921000"/>
          <p14:tracePt t="72006" x="3175000" y="2901950"/>
          <p14:tracePt t="72007" x="3175000" y="2895600"/>
          <p14:tracePt t="72023" x="3168650" y="2882900"/>
          <p14:tracePt t="72025" x="3155950" y="2882900"/>
          <p14:tracePt t="72039" x="3124200" y="2870200"/>
          <p14:tracePt t="72056" x="3086100" y="2857500"/>
          <p14:tracePt t="72072" x="3054350" y="2857500"/>
          <p14:tracePt t="72089" x="3003550" y="2857500"/>
          <p14:tracePt t="72106" x="2965450" y="2857500"/>
          <p14:tracePt t="72122" x="2927350" y="2857500"/>
          <p14:tracePt t="72139" x="2895600" y="2870200"/>
          <p14:tracePt t="72156" x="2882900" y="2876550"/>
          <p14:tracePt t="72172" x="2857500" y="2882900"/>
          <p14:tracePt t="72189" x="2844800" y="2895600"/>
          <p14:tracePt t="72206" x="2832100" y="2908300"/>
          <p14:tracePt t="72223" x="2825750" y="2927350"/>
          <p14:tracePt t="72225" x="2825750" y="2933700"/>
          <p14:tracePt t="72239" x="2825750" y="2959100"/>
          <p14:tracePt t="72256" x="2825750" y="2978150"/>
          <p14:tracePt t="72273" x="2825750" y="2997200"/>
          <p14:tracePt t="72289" x="2832100" y="3028950"/>
          <p14:tracePt t="72306" x="2851150" y="3041650"/>
          <p14:tracePt t="72322" x="2889250" y="3067050"/>
          <p14:tracePt t="72339" x="2946400" y="3086100"/>
          <p14:tracePt t="72356" x="3035300" y="3105150"/>
          <p14:tracePt t="72372" x="3111500" y="3111500"/>
          <p14:tracePt t="72389" x="3200400" y="3111500"/>
          <p14:tracePt t="72406" x="3270250" y="3105150"/>
          <p14:tracePt t="72422" x="3314700" y="3086100"/>
          <p14:tracePt t="72424" x="3321050" y="3073400"/>
          <p14:tracePt t="72439" x="3340100" y="3054350"/>
          <p14:tracePt t="72456" x="3352800" y="3022600"/>
          <p14:tracePt t="72473" x="3352800" y="2997200"/>
          <p14:tracePt t="72489" x="3352800" y="2978150"/>
          <p14:tracePt t="72506" x="3340100" y="2940050"/>
          <p14:tracePt t="72522" x="3308350" y="2914650"/>
          <p14:tracePt t="72539" x="3244850" y="2882900"/>
          <p14:tracePt t="72556" x="3175000" y="2857500"/>
          <p14:tracePt t="72572" x="3105150" y="2832100"/>
          <p14:tracePt t="72589" x="3067050" y="2825750"/>
          <p14:tracePt t="72606" x="3035300" y="2825750"/>
          <p14:tracePt t="72622" x="3009900" y="2825750"/>
          <p14:tracePt t="72624" x="2997200" y="2825750"/>
          <p14:tracePt t="72639" x="2971800" y="2838450"/>
          <p14:tracePt t="72656" x="2946400" y="2863850"/>
          <p14:tracePt t="72672" x="2927350" y="2882900"/>
          <p14:tracePt t="72689" x="2921000" y="2914650"/>
          <p14:tracePt t="72706" x="2921000" y="2927350"/>
          <p14:tracePt t="72722" x="2921000" y="2946400"/>
          <p14:tracePt t="72739" x="2921000" y="2965450"/>
          <p14:tracePt t="72756" x="2940050" y="2990850"/>
          <p14:tracePt t="72772" x="2984500" y="3009900"/>
          <p14:tracePt t="72789" x="3060700" y="3022600"/>
          <p14:tracePt t="72792" x="3105150" y="3022600"/>
          <p14:tracePt t="72806" x="3162300" y="3022600"/>
          <p14:tracePt t="72822" x="3244850" y="3022600"/>
          <p14:tracePt t="72825" x="3270250" y="3016250"/>
          <p14:tracePt t="72839" x="3302000" y="2990850"/>
          <p14:tracePt t="72855" x="3314700" y="2965450"/>
          <p14:tracePt t="72872" x="3314700" y="2940050"/>
          <p14:tracePt t="72889" x="3314700" y="2908300"/>
          <p14:tracePt t="72906" x="3295650" y="2889250"/>
          <p14:tracePt t="72922" x="3263900" y="2863850"/>
          <p14:tracePt t="72939" x="3213100" y="2838450"/>
          <p14:tracePt t="72956" x="3143250" y="2825750"/>
          <p14:tracePt t="72972" x="3086100" y="2819400"/>
          <p14:tracePt t="72989" x="3035300" y="2819400"/>
          <p14:tracePt t="73006" x="2990850" y="2819400"/>
          <p14:tracePt t="73008" x="2978150" y="2832100"/>
          <p14:tracePt t="73022" x="2965450" y="2844800"/>
          <p14:tracePt t="73039" x="2940050" y="2876550"/>
          <p14:tracePt t="73056" x="2927350" y="2901950"/>
          <p14:tracePt t="73072" x="2927350" y="2914650"/>
          <p14:tracePt t="73089" x="2927350" y="2927350"/>
          <p14:tracePt t="73105" x="2933700" y="2946400"/>
          <p14:tracePt t="73122" x="2965450" y="2965450"/>
          <p14:tracePt t="73139" x="3028950" y="2978150"/>
          <p14:tracePt t="73155" x="3086100" y="2984500"/>
          <p14:tracePt t="73172" x="3149600" y="2984500"/>
          <p14:tracePt t="73189" x="3175000" y="2971800"/>
          <p14:tracePt t="73205" x="3181350" y="2952750"/>
          <p14:tracePt t="73222" x="3181350" y="2940050"/>
          <p14:tracePt t="73224" x="3181350" y="2933700"/>
          <p14:tracePt t="73239" x="3181350" y="2914650"/>
          <p14:tracePt t="73256" x="3149600" y="2901950"/>
          <p14:tracePt t="73272" x="3117850" y="2889250"/>
          <p14:tracePt t="73289" x="3079750" y="2889250"/>
          <p14:tracePt t="73306" x="3035300" y="2889250"/>
          <p14:tracePt t="73322" x="2997200" y="2908300"/>
          <p14:tracePt t="73339" x="2984500" y="2927350"/>
          <p14:tracePt t="73355" x="2971800" y="2952750"/>
          <p14:tracePt t="73372" x="2971800" y="2965450"/>
          <p14:tracePt t="73389" x="2971800" y="2984500"/>
          <p14:tracePt t="73406" x="2990850" y="2997200"/>
          <p14:tracePt t="73422" x="3041650" y="3009900"/>
          <p14:tracePt t="73439" x="3117850" y="3009900"/>
          <p14:tracePt t="73440" x="3162300" y="3009900"/>
          <p14:tracePt t="73455" x="3251200" y="3003550"/>
          <p14:tracePt t="73472" x="3276600" y="2978150"/>
          <p14:tracePt t="73489" x="3282950" y="2952750"/>
          <p14:tracePt t="73505" x="3282950" y="2927350"/>
          <p14:tracePt t="73522" x="3276600" y="2895600"/>
          <p14:tracePt t="73539" x="3251200" y="2876550"/>
          <p14:tracePt t="73556" x="3213100" y="2857500"/>
          <p14:tracePt t="73572" x="3175000" y="2851150"/>
          <p14:tracePt t="73589" x="3124200" y="2851150"/>
          <p14:tracePt t="73605" x="3073400" y="2863850"/>
          <p14:tracePt t="73622" x="3048000" y="2882900"/>
          <p14:tracePt t="73639" x="3028950" y="2908300"/>
          <p14:tracePt t="73656" x="3028950" y="2927350"/>
          <p14:tracePt t="73672" x="3035300" y="2940050"/>
          <p14:tracePt t="73689" x="3060700" y="2952750"/>
          <p14:tracePt t="73705" x="3105150" y="2965450"/>
          <p14:tracePt t="73722" x="3155950" y="2965450"/>
          <p14:tracePt t="73739" x="3213100" y="2965450"/>
          <p14:tracePt t="73756" x="3244850" y="2952750"/>
          <p14:tracePt t="73772" x="3244850" y="2940050"/>
          <p14:tracePt t="73789" x="3244850" y="2921000"/>
          <p14:tracePt t="73793" x="3244850" y="2908300"/>
          <p14:tracePt t="73805" x="3244850" y="2895600"/>
          <p14:tracePt t="73822" x="3219450" y="2882900"/>
          <p14:tracePt t="73824" x="3213100" y="2876550"/>
          <p14:tracePt t="73839" x="3200400" y="2876550"/>
          <p14:tracePt t="73855" x="3168650" y="2876550"/>
          <p14:tracePt t="73872" x="3136900" y="2876550"/>
          <p14:tracePt t="73889" x="3111500" y="2882900"/>
          <p14:tracePt t="73905" x="3092450" y="2908300"/>
          <p14:tracePt t="73922" x="3092450" y="2921000"/>
          <p14:tracePt t="73939" x="3092450" y="2940050"/>
          <p14:tracePt t="73955" x="3092450" y="2971800"/>
          <p14:tracePt t="73972" x="3111500" y="2978150"/>
          <p14:tracePt t="73989" x="3136900" y="2990850"/>
          <p14:tracePt t="74005" x="3168650" y="2990850"/>
          <p14:tracePt t="74022" x="3200400" y="2984500"/>
          <p14:tracePt t="74024" x="3213100" y="2971800"/>
          <p14:tracePt t="74039" x="3219450" y="2965450"/>
          <p14:tracePt t="74055" x="3225800" y="2940050"/>
          <p14:tracePt t="74072" x="3225800" y="2914650"/>
          <p14:tracePt t="74088" x="3225800" y="2901950"/>
          <p14:tracePt t="74105" x="3213100" y="2895600"/>
          <p14:tracePt t="74122" x="3187700" y="2895600"/>
          <p14:tracePt t="74138" x="3155950" y="2895600"/>
          <p14:tracePt t="74155" x="3105150" y="2901950"/>
          <p14:tracePt t="74172" x="3073400" y="2908300"/>
          <p14:tracePt t="74188" x="3073400" y="2914650"/>
          <p14:tracePt t="74205" x="3073400" y="2927350"/>
          <p14:tracePt t="74222" x="3073400" y="2940050"/>
          <p14:tracePt t="74239" x="3092450" y="2946400"/>
          <p14:tracePt t="74256" x="3162300" y="2952750"/>
          <p14:tracePt t="74272" x="3194050" y="2952750"/>
          <p14:tracePt t="74290" x="3213100" y="2933700"/>
          <p14:tracePt t="74305" x="3213100" y="2921000"/>
          <p14:tracePt t="74322" x="3213100" y="2889250"/>
          <p14:tracePt t="74339" x="3200400" y="2882900"/>
          <p14:tracePt t="74355" x="3168650" y="2863850"/>
          <p14:tracePt t="74372" x="3136900" y="2863850"/>
          <p14:tracePt t="74389" x="3079750" y="2870200"/>
          <p14:tracePt t="74405" x="3035300" y="2889250"/>
          <p14:tracePt t="74422" x="3016250" y="2914650"/>
          <p14:tracePt t="74424" x="3009900" y="2927350"/>
          <p14:tracePt t="74442" x="3009900" y="2933700"/>
          <p14:tracePt t="74456" x="3009900" y="2940050"/>
          <p14:tracePt t="74472" x="3016250" y="2959100"/>
          <p14:tracePt t="74489" x="3035300" y="2965450"/>
          <p14:tracePt t="74505" x="3086100" y="2971800"/>
          <p14:tracePt t="74522" x="3130550" y="2971800"/>
          <p14:tracePt t="74539" x="3162300" y="2971800"/>
          <p14:tracePt t="74555" x="3175000" y="2965450"/>
          <p14:tracePt t="74572" x="3175000" y="2959100"/>
          <p14:tracePt t="74589" x="3175000" y="2927350"/>
          <p14:tracePt t="74605" x="3162300" y="2908300"/>
          <p14:tracePt t="74622" x="3124200" y="2889250"/>
          <p14:tracePt t="74638" x="3086100" y="2876550"/>
          <p14:tracePt t="74640" x="3073400" y="2870200"/>
          <p14:tracePt t="74655" x="3060700" y="2870200"/>
          <p14:tracePt t="74672" x="3022600" y="2876550"/>
          <p14:tracePt t="74688" x="3009900" y="2882900"/>
          <p14:tracePt t="74705" x="3009900" y="2895600"/>
          <p14:tracePt t="74722" x="3009900" y="2908300"/>
          <p14:tracePt t="74738" x="3009900" y="2927350"/>
          <p14:tracePt t="74755" x="3028950" y="2940050"/>
          <p14:tracePt t="74772" x="3067050" y="2959100"/>
          <p14:tracePt t="74789" x="3086100" y="2959100"/>
          <p14:tracePt t="74805" x="3111500" y="2959100"/>
          <p14:tracePt t="74822" x="3117850" y="2946400"/>
          <p14:tracePt t="74838" x="3117850" y="2933700"/>
          <p14:tracePt t="74840" x="3117850" y="2914650"/>
          <p14:tracePt t="74855" x="3111500" y="2901950"/>
          <p14:tracePt t="74871" x="3073400" y="2876550"/>
          <p14:tracePt t="74888" x="3035300" y="2863850"/>
          <p14:tracePt t="74905" x="3009900" y="2863850"/>
          <p14:tracePt t="74922" x="2984500" y="2863850"/>
          <p14:tracePt t="74938" x="2952750" y="2870200"/>
          <p14:tracePt t="74955" x="2940050" y="2889250"/>
          <p14:tracePt t="74972" x="2933700" y="2908300"/>
          <p14:tracePt t="74989" x="2933700" y="2940050"/>
          <p14:tracePt t="74992" x="2933700" y="2952750"/>
          <p14:tracePt t="75005" x="2940050" y="2965450"/>
          <p14:tracePt t="75022" x="2971800" y="2990850"/>
          <p14:tracePt t="75026" x="2997200" y="3003550"/>
          <p14:tracePt t="75039" x="3016250" y="3009900"/>
          <p14:tracePt t="75055" x="3067050" y="3009900"/>
          <p14:tracePt t="75072" x="3092450" y="3009900"/>
          <p14:tracePt t="75089" x="3117850" y="3003550"/>
          <p14:tracePt t="75105" x="3124200" y="2997200"/>
          <p14:tracePt t="75122" x="3124200" y="2990850"/>
          <p14:tracePt t="75138" x="3124200" y="2984500"/>
          <p14:tracePt t="75569" x="0" y="0"/>
        </p14:tracePtLst>
        <p14:tracePtLst>
          <p14:tracePt t="76974" x="4718050" y="2755900"/>
          <p14:tracePt t="76988" x="4705350" y="2781300"/>
          <p14:tracePt t="77004" x="4692650" y="2800350"/>
          <p14:tracePt t="77021" x="4679950" y="2838450"/>
          <p14:tracePt t="77038" x="4667250" y="2870200"/>
          <p14:tracePt t="77054" x="4667250" y="2901950"/>
          <p14:tracePt t="77056" x="4667250" y="2914650"/>
          <p14:tracePt t="77071" x="4667250" y="2959100"/>
          <p14:tracePt t="77087" x="4667250" y="2990850"/>
          <p14:tracePt t="77104" x="4667250" y="3035300"/>
          <p14:tracePt t="77121" x="4679950" y="3054350"/>
          <p14:tracePt t="77137" x="4692650" y="3073400"/>
          <p14:tracePt t="77154" x="4711700" y="3098800"/>
          <p14:tracePt t="77171" x="4743450" y="3117850"/>
          <p14:tracePt t="77187" x="4787900" y="3136900"/>
          <p14:tracePt t="77204" x="4864100" y="3149600"/>
          <p14:tracePt t="77221" x="4940300" y="3149600"/>
          <p14:tracePt t="77237" x="5035550" y="3149600"/>
          <p14:tracePt t="77254" x="5124450" y="3130550"/>
          <p14:tracePt t="77257" x="5149850" y="3124200"/>
          <p14:tracePt t="77271" x="5175250" y="3117850"/>
          <p14:tracePt t="77288" x="5207000" y="3098800"/>
          <p14:tracePt t="77304" x="5219700" y="3086100"/>
          <p14:tracePt t="77321" x="5226050" y="3060700"/>
          <p14:tracePt t="77337" x="5226050" y="3022600"/>
          <p14:tracePt t="77354" x="5207000" y="2971800"/>
          <p14:tracePt t="77371" x="5175250" y="2933700"/>
          <p14:tracePt t="77387" x="5143500" y="2901950"/>
          <p14:tracePt t="77404" x="5118100" y="2870200"/>
          <p14:tracePt t="77421" x="5092700" y="2851150"/>
          <p14:tracePt t="77437" x="5060950" y="2832100"/>
          <p14:tracePt t="77454" x="5029200" y="2819400"/>
          <p14:tracePt t="77456" x="5003800" y="2806700"/>
          <p14:tracePt t="77471" x="4984750" y="2800350"/>
          <p14:tracePt t="77472" x="4959350" y="2794000"/>
          <p14:tracePt t="77488" x="4921250" y="2787650"/>
          <p14:tracePt t="77504" x="4889500" y="2787650"/>
          <p14:tracePt t="77521" x="4870450" y="2787650"/>
          <p14:tracePt t="77537" x="4851400" y="2787650"/>
          <p14:tracePt t="77554" x="4819650" y="2794000"/>
          <p14:tracePt t="77571" x="4794250" y="2813050"/>
          <p14:tracePt t="77587" x="4768850" y="2844800"/>
          <p14:tracePt t="77604" x="4749800" y="2889250"/>
          <p14:tracePt t="77621" x="4730750" y="2940050"/>
          <p14:tracePt t="77637" x="4724400" y="2978150"/>
          <p14:tracePt t="77654" x="4724400" y="3028950"/>
          <p14:tracePt t="77671" x="4724400" y="3086100"/>
          <p14:tracePt t="77687" x="4768850" y="3162300"/>
          <p14:tracePt t="77704" x="4794250" y="3200400"/>
          <p14:tracePt t="77721" x="4838700" y="3225800"/>
          <p14:tracePt t="77737" x="4902200" y="3251200"/>
          <p14:tracePt t="77754" x="4978400" y="3263900"/>
          <p14:tracePt t="77770" x="5041900" y="3263900"/>
          <p14:tracePt t="77787" x="5130800" y="3263900"/>
          <p14:tracePt t="77804" x="5181600" y="3244850"/>
          <p14:tracePt t="77821" x="5213350" y="3213100"/>
          <p14:tracePt t="77837" x="5232400" y="3181350"/>
          <p14:tracePt t="77854" x="5232400" y="3136900"/>
          <p14:tracePt t="77856" x="5232400" y="3124200"/>
          <p14:tracePt t="77871" x="5232400" y="3098800"/>
          <p14:tracePt t="77888" x="5226050" y="3022600"/>
          <p14:tracePt t="77904" x="5187950" y="2971800"/>
          <p14:tracePt t="77921" x="5149850" y="2927350"/>
          <p14:tracePt t="77937" x="5099050" y="2882900"/>
          <p14:tracePt t="77954" x="5029200" y="2844800"/>
          <p14:tracePt t="77971" x="4978400" y="2800350"/>
          <p14:tracePt t="77987" x="4933950" y="2774950"/>
          <p14:tracePt t="78004" x="4895850" y="2762250"/>
          <p14:tracePt t="78021" x="4889500" y="2755900"/>
          <p14:tracePt t="78038" x="4870450" y="2755900"/>
          <p14:tracePt t="78054" x="4864100" y="2755900"/>
          <p14:tracePt t="78057" x="4851400" y="2755900"/>
          <p14:tracePt t="78072" x="4826000" y="2762250"/>
          <p14:tracePt t="78088" x="4800600" y="2787650"/>
          <p14:tracePt t="78104" x="4781550" y="2813050"/>
          <p14:tracePt t="78121" x="4768850" y="2851150"/>
          <p14:tracePt t="78137" x="4756150" y="2882900"/>
          <p14:tracePt t="78154" x="4743450" y="2914650"/>
          <p14:tracePt t="78171" x="4743450" y="2933700"/>
          <p14:tracePt t="78187" x="4743450" y="2952750"/>
          <p14:tracePt t="78204" x="4743450" y="2978150"/>
          <p14:tracePt t="78221" x="4756150" y="3003550"/>
          <p14:tracePt t="78237" x="4775200" y="3022600"/>
          <p14:tracePt t="78254" x="4787900" y="3041650"/>
          <p14:tracePt t="78258" x="4806950" y="3054350"/>
          <p14:tracePt t="78272" x="4832350" y="3060700"/>
          <p14:tracePt t="78289" x="4870450" y="3079750"/>
          <p14:tracePt t="78304" x="4914900" y="3092450"/>
          <p14:tracePt t="78321" x="4965700" y="3105150"/>
          <p14:tracePt t="78338" x="4997450" y="3105150"/>
          <p14:tracePt t="78354" x="5029200" y="3105150"/>
          <p14:tracePt t="78371" x="5054600" y="3105150"/>
          <p14:tracePt t="78387" x="5086350" y="3092450"/>
          <p14:tracePt t="78404" x="5105400" y="3086100"/>
          <p14:tracePt t="78421" x="5118100" y="3060700"/>
          <p14:tracePt t="78437" x="5124450" y="3041650"/>
          <p14:tracePt t="78454" x="5124450" y="3016250"/>
          <p14:tracePt t="78457" x="5124450" y="3003550"/>
          <p14:tracePt t="78471" x="5124450" y="2990850"/>
          <p14:tracePt t="78488" x="5118100" y="2946400"/>
          <p14:tracePt t="78504" x="5092700" y="2914650"/>
          <p14:tracePt t="78521" x="5067300" y="2876550"/>
          <p14:tracePt t="78538" x="5048250" y="2851150"/>
          <p14:tracePt t="78554" x="5022850" y="2832100"/>
          <p14:tracePt t="78571" x="5003800" y="2813050"/>
          <p14:tracePt t="78587" x="4984750" y="2806700"/>
          <p14:tracePt t="78621" x="4972050" y="2806700"/>
          <p14:tracePt t="78637" x="4959350" y="2806700"/>
          <p14:tracePt t="78640" x="4940300" y="2806700"/>
          <p14:tracePt t="78654" x="4933950" y="2806700"/>
          <p14:tracePt t="78671" x="4908550" y="2838450"/>
          <p14:tracePt t="78673" x="4895850" y="2857500"/>
          <p14:tracePt t="78688" x="4883150" y="2895600"/>
          <p14:tracePt t="78704" x="4876800" y="2933700"/>
          <p14:tracePt t="78721" x="4876800" y="2965450"/>
          <p14:tracePt t="78737" x="4876800" y="2997200"/>
          <p14:tracePt t="78754" x="4876800" y="3022600"/>
          <p14:tracePt t="78771" x="4883150" y="3028950"/>
          <p14:tracePt t="79408" x="0" y="0"/>
        </p14:tracePtLst>
        <p14:tracePtLst>
          <p14:tracePt t="80002" x="2686050" y="2825750"/>
          <p14:tracePt t="80009" x="2679700" y="2825750"/>
          <p14:tracePt t="80020" x="2673350" y="2825750"/>
          <p14:tracePt t="80037" x="2673350" y="2851150"/>
          <p14:tracePt t="80053" x="2679700" y="2901950"/>
          <p14:tracePt t="80056" x="2692400" y="2940050"/>
          <p14:tracePt t="80070" x="2705100" y="2971800"/>
          <p14:tracePt t="80087" x="2774950" y="3041650"/>
          <p14:tracePt t="80089" x="2825750" y="3073400"/>
          <p14:tracePt t="80103" x="2946400" y="3130550"/>
          <p14:tracePt t="80120" x="3117850" y="3168650"/>
          <p14:tracePt t="80136" x="3251200" y="3175000"/>
          <p14:tracePt t="80153" x="3327400" y="3175000"/>
          <p14:tracePt t="80170" x="3359150" y="3162300"/>
          <p14:tracePt t="80187" x="3378200" y="3143250"/>
          <p14:tracePt t="80203" x="3384550" y="3111500"/>
          <p14:tracePt t="80220" x="3384550" y="3079750"/>
          <p14:tracePt t="80236" x="3384550" y="3060700"/>
          <p14:tracePt t="80253" x="3378200" y="3028950"/>
          <p14:tracePt t="80270" x="3365500" y="3016250"/>
          <p14:tracePt t="80287" x="3365500" y="3003550"/>
          <p14:tracePt t="80408" x="0" y="0"/>
        </p14:tracePtLst>
        <p14:tracePtLst>
          <p14:tracePt t="82403" x="4851400" y="2794000"/>
          <p14:tracePt t="82414" x="4838700" y="2800350"/>
          <p14:tracePt t="82427" x="4806950" y="2832100"/>
          <p14:tracePt t="82436" x="4794250" y="2851150"/>
          <p14:tracePt t="82453" x="4768850" y="2882900"/>
          <p14:tracePt t="82469" x="4749800" y="2933700"/>
          <p14:tracePt t="82486" x="4743450" y="2978150"/>
          <p14:tracePt t="82489" x="4743450" y="2997200"/>
          <p14:tracePt t="82503" x="4743450" y="3016250"/>
          <p14:tracePt t="82520" x="4749800" y="3086100"/>
          <p14:tracePt t="82536" x="4781550" y="3130550"/>
          <p14:tracePt t="82553" x="4845050" y="3168650"/>
          <p14:tracePt t="82569" x="4946650" y="3219450"/>
          <p14:tracePt t="82586" x="5060950" y="3244850"/>
          <p14:tracePt t="82603" x="5156200" y="3251200"/>
          <p14:tracePt t="82619" x="5232400" y="3251200"/>
          <p14:tracePt t="82636" x="5270500" y="3244850"/>
          <p14:tracePt t="82652" x="5314950" y="3225800"/>
          <p14:tracePt t="82669" x="5346700" y="3194050"/>
          <p14:tracePt t="82686" x="5365750" y="3162300"/>
          <p14:tracePt t="82702" x="5365750" y="3136900"/>
          <p14:tracePt t="82704" x="5365750" y="3117850"/>
          <p14:tracePt t="82719" x="5365750" y="3098800"/>
          <p14:tracePt t="82736" x="5365750" y="3067050"/>
          <p14:tracePt t="82752" x="5365750" y="3054350"/>
          <p14:tracePt t="82769" x="5365750" y="3048000"/>
          <p14:tracePt t="82840" x="0" y="0"/>
        </p14:tracePtLst>
        <p14:tracePtLst>
          <p14:tracePt t="83284" x="4883150" y="2787650"/>
          <p14:tracePt t="83288" x="4876800" y="2787650"/>
          <p14:tracePt t="83302" x="4870450" y="2800350"/>
          <p14:tracePt t="83320" x="4857750" y="2832100"/>
          <p14:tracePt t="83336" x="4857750" y="2857500"/>
          <p14:tracePt t="83352" x="4857750" y="2895600"/>
          <p14:tracePt t="83369" x="4857750" y="2927350"/>
          <p14:tracePt t="83385" x="4864100" y="2971800"/>
          <p14:tracePt t="83402" x="4883150" y="3003550"/>
          <p14:tracePt t="83419" x="4908550" y="3035300"/>
          <p14:tracePt t="83435" x="4946650" y="3060700"/>
          <p14:tracePt t="83452" x="4997450" y="3079750"/>
          <p14:tracePt t="83469" x="5054600" y="3092450"/>
          <p14:tracePt t="83485" x="5105400" y="3092450"/>
          <p14:tracePt t="83502" x="5137150" y="3092450"/>
          <p14:tracePt t="83519" x="5149850" y="3092450"/>
          <p14:tracePt t="83520" x="5162550" y="3092450"/>
          <p14:tracePt t="83536" x="5168900" y="3079750"/>
          <p14:tracePt t="83552" x="5168900" y="3060700"/>
          <p14:tracePt t="83569" x="5168900" y="3035300"/>
          <p14:tracePt t="83586" x="5168900" y="3009900"/>
          <p14:tracePt t="83602" x="5168900" y="2990850"/>
          <p14:tracePt t="83619" x="5168900" y="2965450"/>
          <p14:tracePt t="83635" x="5156200" y="2959100"/>
          <p14:tracePt t="83652" x="5156200" y="2946400"/>
          <p14:tracePt t="83669" x="5143500" y="2940050"/>
          <p14:tracePt t="83685" x="5137150" y="2933700"/>
          <p14:tracePt t="83702" x="5137150" y="2921000"/>
          <p14:tracePt t="83719" x="5130800" y="2914650"/>
          <p14:tracePt t="83744" x="5124450" y="2908300"/>
          <p14:tracePt t="83912" x="0" y="0"/>
        </p14:tracePtLst>
        <p14:tracePtLst>
          <p14:tracePt t="86354" x="1574800" y="3054350"/>
          <p14:tracePt t="86426" x="1574800" y="3060700"/>
          <p14:tracePt t="86439" x="1587500" y="3060700"/>
          <p14:tracePt t="86452" x="1612900" y="3067050"/>
          <p14:tracePt t="86468" x="1651000" y="3067050"/>
          <p14:tracePt t="86485" x="1714500" y="3067050"/>
          <p14:tracePt t="86501" x="1809750" y="3067050"/>
          <p14:tracePt t="86518" x="1917700" y="3067050"/>
          <p14:tracePt t="86520" x="1962150" y="3067050"/>
          <p14:tracePt t="86535" x="2006600" y="3067050"/>
          <p14:tracePt t="86538" x="2038350" y="3067050"/>
          <p14:tracePt t="86552" x="2082800" y="3067050"/>
          <p14:tracePt t="86568" x="2120900" y="3067050"/>
          <p14:tracePt t="86585" x="2146300" y="3067050"/>
          <p14:tracePt t="86601" x="2171700" y="3067050"/>
          <p14:tracePt t="86618" x="2197100" y="3067050"/>
          <p14:tracePt t="86634" x="2228850" y="3067050"/>
          <p14:tracePt t="86651" x="2254250" y="3067050"/>
          <p14:tracePt t="86668" x="2266950" y="3067050"/>
          <p14:tracePt t="86685" x="2279650" y="3067050"/>
          <p14:tracePt t="86714" x="2286000" y="3067050"/>
          <p14:tracePt t="86728" x="2292350" y="3067050"/>
          <p14:tracePt t="86737" x="2298700" y="3067050"/>
          <p14:tracePt t="86752" x="2305050" y="3067050"/>
          <p14:tracePt t="86768" x="2311400" y="3067050"/>
          <p14:tracePt t="87032" x="0" y="0"/>
        </p14:tracePtLst>
        <p14:tracePtLst>
          <p14:tracePt t="87515" x="1651000" y="3073400"/>
          <p14:tracePt t="87594" x="1663700" y="3073400"/>
          <p14:tracePt t="87609" x="1720850" y="3073400"/>
          <p14:tracePt t="87621" x="1758950" y="3073400"/>
          <p14:tracePt t="87634" x="1885950" y="3073400"/>
          <p14:tracePt t="87651" x="2025650" y="3073400"/>
          <p14:tracePt t="87667" x="2120900" y="3073400"/>
          <p14:tracePt t="87684" x="2178050" y="3073400"/>
          <p14:tracePt t="87701" x="2209800" y="3073400"/>
          <p14:tracePt t="87717" x="2216150" y="3073400"/>
          <p14:tracePt t="87734" x="2228850" y="3073400"/>
          <p14:tracePt t="87737" x="2235200" y="3073400"/>
          <p14:tracePt t="87751" x="2241550" y="3073400"/>
          <p14:tracePt t="87961" x="0" y="0"/>
        </p14:tracePtLst>
        <p14:tracePtLst>
          <p14:tracePt t="88314" x="1689100" y="3073400"/>
          <p14:tracePt t="88409" x="1708150" y="3073400"/>
          <p14:tracePt t="88420" x="1739900" y="3073400"/>
          <p14:tracePt t="88434" x="1847850" y="3073400"/>
          <p14:tracePt t="88451" x="1993900" y="3073400"/>
          <p14:tracePt t="88467" x="2139950" y="3073400"/>
          <p14:tracePt t="88484" x="2247900" y="3073400"/>
          <p14:tracePt t="88501" x="2292350" y="3073400"/>
          <p14:tracePt t="88517" x="2305050" y="3073400"/>
          <p14:tracePt t="88534" x="2311400" y="3073400"/>
          <p14:tracePt t="88768" x="0" y="0"/>
        </p14:tracePtLst>
        <p14:tracePtLst>
          <p14:tracePt t="89163" x="1739900" y="3073400"/>
          <p14:tracePt t="89243" x="1752600" y="3073400"/>
          <p14:tracePt t="89261" x="1797050" y="3073400"/>
          <p14:tracePt t="89274" x="1873250" y="3073400"/>
          <p14:tracePt t="89284" x="1930400" y="3073400"/>
          <p14:tracePt t="89301" x="2044700" y="3073400"/>
          <p14:tracePt t="89304" x="2089150" y="3079750"/>
          <p14:tracePt t="89318" x="2114550" y="3079750"/>
          <p14:tracePt t="89334" x="2159000" y="3086100"/>
          <p14:tracePt t="89336" x="2171700" y="3092450"/>
          <p14:tracePt t="89350" x="2178050" y="3092450"/>
          <p14:tracePt t="89367" x="2190750" y="3092450"/>
          <p14:tracePt t="89368" x="2209800" y="3098800"/>
          <p14:tracePt t="89385" x="2216150" y="3098800"/>
          <p14:tracePt t="89400" x="2241550" y="3105150"/>
          <p14:tracePt t="89417" x="2260600" y="3105150"/>
          <p14:tracePt t="89433" x="2279650" y="3105150"/>
          <p14:tracePt t="89450" x="2292350" y="3105150"/>
          <p14:tracePt t="89513" x="2298700" y="3105150"/>
          <p14:tracePt t="89529" x="2305050" y="3105150"/>
          <p14:tracePt t="89561" x="2311400" y="3105150"/>
          <p14:tracePt t="89570" x="2317750" y="3105150"/>
          <p14:tracePt t="89584" x="2324100" y="3105150"/>
          <p14:tracePt t="89601" x="2336800" y="3105150"/>
          <p14:tracePt t="89617" x="2343150" y="3105150"/>
          <p14:tracePt t="89634" x="2355850" y="3105150"/>
          <p14:tracePt t="89650" x="2368550" y="3105150"/>
          <p14:tracePt t="89667" x="2387600" y="3105150"/>
          <p14:tracePt t="89683" x="2413000" y="3105150"/>
          <p14:tracePt t="89700" x="2451100" y="3105150"/>
          <p14:tracePt t="89717" x="2482850" y="3105150"/>
          <p14:tracePt t="89734" x="2527300" y="3105150"/>
          <p14:tracePt t="89750" x="2578100" y="3105150"/>
          <p14:tracePt t="89752" x="2609850" y="3105150"/>
          <p14:tracePt t="89767" x="2641600" y="3105150"/>
          <p14:tracePt t="89784" x="2736850" y="3105150"/>
          <p14:tracePt t="89800" x="2794000" y="3105150"/>
          <p14:tracePt t="89817" x="2838450" y="3105150"/>
          <p14:tracePt t="89833" x="2870200" y="3105150"/>
          <p14:tracePt t="89850" x="2895600" y="3105150"/>
          <p14:tracePt t="89867" x="2921000" y="3105150"/>
          <p14:tracePt t="89883" x="2946400" y="3105150"/>
          <p14:tracePt t="89900" x="2978150" y="3105150"/>
          <p14:tracePt t="89917" x="3003550" y="3105150"/>
          <p14:tracePt t="89933" x="3035300" y="3105150"/>
          <p14:tracePt t="89950" x="3060700" y="3105150"/>
          <p14:tracePt t="89952" x="3079750" y="3105150"/>
          <p14:tracePt t="89966" x="3092450" y="3105150"/>
          <p14:tracePt t="89983" x="3143250" y="3105150"/>
          <p14:tracePt t="90000" x="3194050" y="3105150"/>
          <p14:tracePt t="90016" x="3238500" y="3105150"/>
          <p14:tracePt t="90033" x="3295650" y="3105150"/>
          <p14:tracePt t="90050" x="3352800" y="3105150"/>
          <p14:tracePt t="90067" x="3397250" y="3105150"/>
          <p14:tracePt t="90083" x="3441700" y="3105150"/>
          <p14:tracePt t="90100" x="3479800" y="3105150"/>
          <p14:tracePt t="90117" x="3530600" y="3105150"/>
          <p14:tracePt t="90133" x="3568700" y="3105150"/>
          <p14:tracePt t="90150" x="3594100" y="3105150"/>
          <p14:tracePt t="90153" x="3606800" y="3105150"/>
          <p14:tracePt t="90167" x="3619500" y="3105150"/>
          <p14:tracePt t="90183" x="3625850" y="3105150"/>
          <p14:tracePt t="91728" x="0" y="0"/>
        </p14:tracePtLst>
        <p14:tracePtLst>
          <p14:tracePt t="95485" x="6629400" y="2711450"/>
          <p14:tracePt t="95498" x="6629400" y="2730500"/>
          <p14:tracePt t="95515" x="6616700" y="2755900"/>
          <p14:tracePt t="95531" x="6604000" y="2781300"/>
          <p14:tracePt t="95548" x="6597650" y="2825750"/>
          <p14:tracePt t="95565" x="6584950" y="2870200"/>
          <p14:tracePt t="95581" x="6584950" y="2914650"/>
          <p14:tracePt t="95584" x="6578600" y="2946400"/>
          <p14:tracePt t="95598" x="6578600" y="2959100"/>
          <p14:tracePt t="95600" x="6578600" y="2971800"/>
          <p14:tracePt t="95615" x="6578600" y="2990850"/>
          <p14:tracePt t="95631" x="6584950" y="3048000"/>
          <p14:tracePt t="95648" x="6610350" y="3079750"/>
          <p14:tracePt t="95665" x="6635750" y="3105150"/>
          <p14:tracePt t="95681" x="6680200" y="3130550"/>
          <p14:tracePt t="95698" x="6731000" y="3149600"/>
          <p14:tracePt t="95715" x="6800850" y="3168650"/>
          <p14:tracePt t="95731" x="6870700" y="3175000"/>
          <p14:tracePt t="95748" x="6940550" y="3175000"/>
          <p14:tracePt t="95765" x="7010400" y="3175000"/>
          <p14:tracePt t="95781" x="7048500" y="3149600"/>
          <p14:tracePt t="95798" x="7067550" y="3117850"/>
          <p14:tracePt t="95800" x="7073900" y="3098800"/>
          <p14:tracePt t="95814" x="7080250" y="3086100"/>
          <p14:tracePt t="95832" x="7086600" y="3041650"/>
          <p14:tracePt t="95848" x="7086600" y="2984500"/>
          <p14:tracePt t="95865" x="7073900" y="2914650"/>
          <p14:tracePt t="95882" x="7029450" y="2838450"/>
          <p14:tracePt t="95898" x="6978650" y="2762250"/>
          <p14:tracePt t="95915" x="6921500" y="2705100"/>
          <p14:tracePt t="95932" x="6864350" y="2673350"/>
          <p14:tracePt t="95948" x="6819900" y="2647950"/>
          <p14:tracePt t="95965" x="6794500" y="2635250"/>
          <p14:tracePt t="95981" x="6775450" y="2635250"/>
          <p14:tracePt t="95998" x="6762750" y="2635250"/>
          <p14:tracePt t="96015" x="6750050" y="2635250"/>
          <p14:tracePt t="96018" x="6731000" y="2635250"/>
          <p14:tracePt t="96031" x="6711950" y="2654300"/>
          <p14:tracePt t="96048" x="6686550" y="2686050"/>
          <p14:tracePt t="96065" x="6667500" y="2724150"/>
          <p14:tracePt t="96081" x="6648450" y="2774950"/>
          <p14:tracePt t="96098" x="6629400" y="2838450"/>
          <p14:tracePt t="96115" x="6616700" y="2895600"/>
          <p14:tracePt t="96131" x="6616700" y="2933700"/>
          <p14:tracePt t="96148" x="6616700" y="2978150"/>
          <p14:tracePt t="96165" x="6616700" y="3016250"/>
          <p14:tracePt t="96181" x="6629400" y="3048000"/>
          <p14:tracePt t="96198" x="6648450" y="3073400"/>
          <p14:tracePt t="96200" x="6661150" y="3086100"/>
          <p14:tracePt t="96214" x="6667500" y="3092450"/>
          <p14:tracePt t="96231" x="6711950" y="3111500"/>
          <p14:tracePt t="96248" x="6762750" y="3117850"/>
          <p14:tracePt t="96264" x="6813550" y="3117850"/>
          <p14:tracePt t="96281" x="6889750" y="3117850"/>
          <p14:tracePt t="96298" x="6940550" y="3098800"/>
          <p14:tracePt t="96314" x="6978650" y="3060700"/>
          <p14:tracePt t="96331" x="6997700" y="3028950"/>
          <p14:tracePt t="96348" x="7004050" y="3003550"/>
          <p14:tracePt t="96365" x="7004050" y="2965450"/>
          <p14:tracePt t="96381" x="7004050" y="2927350"/>
          <p14:tracePt t="96398" x="6985000" y="2889250"/>
          <p14:tracePt t="96400" x="6965950" y="2863850"/>
          <p14:tracePt t="96415" x="6946900" y="2844800"/>
          <p14:tracePt t="96432" x="6877050" y="2800350"/>
          <p14:tracePt t="96448" x="6838950" y="2787650"/>
          <p14:tracePt t="96464" x="6826250" y="2787650"/>
          <p14:tracePt t="96481" x="6819900" y="2787650"/>
          <p14:tracePt t="96498" x="6807200" y="2787650"/>
          <p14:tracePt t="96514" x="6794500" y="2806700"/>
          <p14:tracePt t="96531" x="6781800" y="2851150"/>
          <p14:tracePt t="96548" x="6769100" y="2908300"/>
          <p14:tracePt t="96564" x="6769100" y="2959100"/>
          <p14:tracePt t="96581" x="6769100" y="3003550"/>
          <p14:tracePt t="96598" x="6788150" y="3041650"/>
          <p14:tracePt t="96600" x="6794500" y="3054350"/>
          <p14:tracePt t="96614" x="6800850" y="3060700"/>
          <p14:tracePt t="96632" x="6813550" y="3073400"/>
          <p14:tracePt t="96649" x="6819900" y="3073400"/>
          <p14:tracePt t="96681" x="6826250" y="3073400"/>
          <p14:tracePt t="96770" x="6832600" y="3073400"/>
          <p14:tracePt t="96936" x="0" y="0"/>
        </p14:tracePtLst>
        <p14:tracePtLst>
          <p14:tracePt t="99154" x="6737350" y="2863850"/>
          <p14:tracePt t="99163" x="6737350" y="2876550"/>
          <p14:tracePt t="99181" x="6737350" y="2921000"/>
          <p14:tracePt t="99197" x="6750050" y="2971800"/>
          <p14:tracePt t="99201" x="6762750" y="2997200"/>
          <p14:tracePt t="99214" x="6781800" y="3016250"/>
          <p14:tracePt t="99230" x="6826250" y="3054350"/>
          <p14:tracePt t="99248" x="6927850" y="3098800"/>
          <p14:tracePt t="99264" x="6985000" y="3105150"/>
          <p14:tracePt t="99280" x="7048500" y="3105150"/>
          <p14:tracePt t="99297" x="7099300" y="3105150"/>
          <p14:tracePt t="99314" x="7118350" y="3092450"/>
          <p14:tracePt t="99330" x="7131050" y="3067050"/>
          <p14:tracePt t="99347" x="7137400" y="3035300"/>
          <p14:tracePt t="99364" x="7137400" y="2978150"/>
          <p14:tracePt t="99381" x="7112000" y="2940050"/>
          <p14:tracePt t="99397" x="7073900" y="2908300"/>
          <p14:tracePt t="99414" x="7042150" y="2882900"/>
          <p14:tracePt t="99417" x="7035800" y="2876550"/>
          <p14:tracePt t="99430" x="7023100" y="2876550"/>
          <p14:tracePt t="99448" x="6997700" y="2870200"/>
          <p14:tracePt t="99464" x="6991350" y="2870200"/>
          <p14:tracePt t="99481" x="6978650" y="2870200"/>
          <p14:tracePt t="99736" x="0" y="0"/>
        </p14:tracePtLst>
        <p14:tracePtLst>
          <p14:tracePt t="100010" x="6534150" y="2787650"/>
          <p14:tracePt t="100020" x="6534150" y="2806700"/>
          <p14:tracePt t="100033" x="6534150" y="2863850"/>
          <p14:tracePt t="100048" x="6540500" y="2895600"/>
          <p14:tracePt t="100064" x="6578600" y="2984500"/>
          <p14:tracePt t="100080" x="6597650" y="3016250"/>
          <p14:tracePt t="100097" x="6635750" y="3048000"/>
          <p14:tracePt t="100113" x="6667500" y="3060700"/>
          <p14:tracePt t="100130" x="6705600" y="3067050"/>
          <p14:tracePt t="100147" x="6756400" y="3067050"/>
          <p14:tracePt t="100163" x="6819900" y="3067050"/>
          <p14:tracePt t="100180" x="6864350" y="3048000"/>
          <p14:tracePt t="100197" x="6896100" y="3022600"/>
          <p14:tracePt t="100213" x="6915150" y="2990850"/>
          <p14:tracePt t="100230" x="6921500" y="2959100"/>
          <p14:tracePt t="100232" x="6921500" y="2946400"/>
          <p14:tracePt t="100246" x="6921500" y="2933700"/>
          <p14:tracePt t="100264" x="6915150" y="2914650"/>
          <p14:tracePt t="100280" x="6902450" y="2908300"/>
          <p14:tracePt t="100322" x="6896100" y="2908300"/>
          <p14:tracePt t="100472" x="0" y="0"/>
        </p14:tracePtLst>
        <p14:tracePtLst>
          <p14:tracePt t="103770" x="7346950" y="3035300"/>
          <p14:tracePt t="103818" x="7359650" y="3035300"/>
          <p14:tracePt t="103831" x="7372350" y="3035300"/>
          <p14:tracePt t="103846" x="7404100" y="3035300"/>
          <p14:tracePt t="103862" x="7461250" y="3035300"/>
          <p14:tracePt t="103864" x="7499350" y="3035300"/>
          <p14:tracePt t="103878" x="7556500" y="3035300"/>
          <p14:tracePt t="103895" x="7759700" y="3035300"/>
          <p14:tracePt t="103912" x="7886700" y="3035300"/>
          <p14:tracePt t="103928" x="7981950" y="3035300"/>
          <p14:tracePt t="103945" x="8007350" y="3035300"/>
          <p14:tracePt t="103962" x="8013700" y="3035300"/>
          <p14:tracePt t="104240" x="8020050" y="3028950"/>
          <p14:tracePt t="104240" x="0" y="0"/>
        </p14:tracePtLst>
        <p14:tracePtLst>
          <p14:tracePt t="105481" x="6661150" y="2749550"/>
          <p14:tracePt t="105489" x="6661150" y="2755900"/>
          <p14:tracePt t="105498" x="6661150" y="2768600"/>
          <p14:tracePt t="105512" x="6661150" y="2806700"/>
          <p14:tracePt t="105528" x="6661150" y="2870200"/>
          <p14:tracePt t="105544" x="6680200" y="2952750"/>
          <p14:tracePt t="105561" x="6718300" y="3022600"/>
          <p14:tracePt t="105578" x="6769100" y="3073400"/>
          <p14:tracePt t="105595" x="6813550" y="3098800"/>
          <p14:tracePt t="105611" x="6845300" y="3105150"/>
          <p14:tracePt t="105628" x="6877050" y="3105150"/>
          <p14:tracePt t="105645" x="6915150" y="3105150"/>
          <p14:tracePt t="105661" x="6934200" y="3079750"/>
          <p14:tracePt t="105678" x="6953250" y="3048000"/>
          <p14:tracePt t="105680" x="6965950" y="3022600"/>
          <p14:tracePt t="105694" x="6972300" y="2997200"/>
          <p14:tracePt t="105711" x="6978650" y="2946400"/>
          <p14:tracePt t="105728" x="6978650" y="2914650"/>
          <p14:tracePt t="105744" x="6978650" y="2895600"/>
          <p14:tracePt t="105769" x="6978650" y="2889250"/>
          <p14:tracePt t="105872" x="0" y="0"/>
        </p14:tracePtLst>
        <p14:tracePtLst>
          <p14:tracePt t="108161" x="7658100" y="2794000"/>
          <p14:tracePt t="108226" x="7658100" y="2800350"/>
          <p14:tracePt t="108239" x="7658100" y="2825750"/>
          <p14:tracePt t="108250" x="7658100" y="2882900"/>
          <p14:tracePt t="108260" x="7664450" y="2933700"/>
          <p14:tracePt t="108277" x="7677150" y="3048000"/>
          <p14:tracePt t="108294" x="7708900" y="3149600"/>
          <p14:tracePt t="108297" x="7721600" y="3181350"/>
          <p14:tracePt t="108311" x="7734300" y="3219450"/>
          <p14:tracePt t="108328" x="7791450" y="3282950"/>
          <p14:tracePt t="108344" x="7810500" y="3302000"/>
          <p14:tracePt t="108361" x="7823200" y="3308350"/>
          <p14:tracePt t="108377" x="7842250" y="3308350"/>
          <p14:tracePt t="108394" x="7867650" y="3302000"/>
          <p14:tracePt t="108411" x="7905750" y="3276600"/>
          <p14:tracePt t="108427" x="7931150" y="3244850"/>
          <p14:tracePt t="108444" x="7943850" y="3194050"/>
          <p14:tracePt t="108461" x="7950200" y="3143250"/>
          <p14:tracePt t="108465" x="7950200" y="3124200"/>
          <p14:tracePt t="108477" x="7950200" y="3098800"/>
          <p14:tracePt t="108494" x="7950200" y="3041650"/>
          <p14:tracePt t="108510" x="7937500" y="3009900"/>
          <p14:tracePt t="108513" x="7924800" y="2990850"/>
          <p14:tracePt t="108528" x="7893050" y="2952750"/>
          <p14:tracePt t="108544" x="7848600" y="2927350"/>
          <p14:tracePt t="108560" x="7810500" y="2908300"/>
          <p14:tracePt t="108577" x="7785100" y="2901950"/>
          <p14:tracePt t="108594" x="7772400" y="2901950"/>
          <p14:tracePt t="108610" x="7759700" y="2901950"/>
          <p14:tracePt t="108627" x="7740650" y="2901950"/>
          <p14:tracePt t="108644" x="7721600" y="2921000"/>
          <p14:tracePt t="108661" x="7696200" y="2952750"/>
          <p14:tracePt t="108677" x="7683500" y="2997200"/>
          <p14:tracePt t="108681" x="7677150" y="3022600"/>
          <p14:tracePt t="108694" x="7670800" y="3041650"/>
          <p14:tracePt t="108711" x="7670800" y="3067050"/>
          <p14:tracePt t="108713" x="7670800" y="3073400"/>
          <p14:tracePt t="108728" x="7677150" y="3105150"/>
          <p14:tracePt t="108744" x="7677150" y="3111500"/>
          <p14:tracePt t="108760" x="7683500" y="3117850"/>
          <p14:tracePt t="108808" x="7689850" y="3117850"/>
          <p14:tracePt t="108824" x="7696200" y="3117850"/>
          <p14:tracePt t="108834" x="7708900" y="3117850"/>
          <p14:tracePt t="108850" x="7721600" y="3111500"/>
          <p14:tracePt t="108860" x="7727950" y="3098800"/>
          <p14:tracePt t="108877" x="7734300" y="3079750"/>
          <p14:tracePt t="108894" x="7747000" y="3054350"/>
          <p14:tracePt t="108910" x="7747000" y="3041650"/>
          <p14:tracePt t="108928" x="7747000" y="3009900"/>
          <p14:tracePt t="108944" x="7747000" y="2997200"/>
          <p14:tracePt t="108960" x="7747000" y="2990850"/>
          <p14:tracePt t="108977" x="7747000" y="2971800"/>
          <p14:tracePt t="109010" x="7747000" y="2959100"/>
          <p14:tracePt t="109121" x="7747000" y="2952750"/>
          <p14:tracePt t="109146" x="7747000" y="2946400"/>
          <p14:tracePt t="109156" x="7747000" y="2940050"/>
          <p14:tracePt t="109170" x="7747000" y="2927350"/>
          <p14:tracePt t="109181" x="7747000" y="2914650"/>
          <p14:tracePt t="109193" x="7740650" y="2889250"/>
          <p14:tracePt t="109210" x="7727950" y="2844800"/>
          <p14:tracePt t="109227" x="7715250" y="2819400"/>
          <p14:tracePt t="109244" x="7708900" y="2806700"/>
          <p14:tracePt t="109260" x="7702550" y="2787650"/>
          <p14:tracePt t="109281" x="7696200" y="2781300"/>
          <p14:tracePt t="109297" x="7689850" y="2774950"/>
          <p14:tracePt t="109329" x="7683500" y="2774950"/>
          <p14:tracePt t="109337" x="7670800" y="2774950"/>
          <p14:tracePt t="109354" x="7658100" y="2774950"/>
          <p14:tracePt t="109362" x="7639050" y="2774950"/>
          <p14:tracePt t="109377" x="7613650" y="2794000"/>
          <p14:tracePt t="109393" x="7588250" y="2819400"/>
          <p14:tracePt t="109411" x="7562850" y="2857500"/>
          <p14:tracePt t="109427" x="7550150" y="2908300"/>
          <p14:tracePt t="109444" x="7531100" y="2965450"/>
          <p14:tracePt t="109460" x="7524750" y="3009900"/>
          <p14:tracePt t="109477" x="7524750" y="3048000"/>
          <p14:tracePt t="109494" x="7524750" y="3092450"/>
          <p14:tracePt t="109496" x="7531100" y="3098800"/>
          <p14:tracePt t="109510" x="7543800" y="3111500"/>
          <p14:tracePt t="109527" x="7569200" y="3130550"/>
          <p14:tracePt t="109530" x="7575550" y="3136900"/>
          <p14:tracePt t="109544" x="7613650" y="3143250"/>
          <p14:tracePt t="109560" x="7639050" y="3143250"/>
          <p14:tracePt t="109577" x="7677150" y="3143250"/>
          <p14:tracePt t="109593" x="7727950" y="3136900"/>
          <p14:tracePt t="109610" x="7753350" y="3117850"/>
          <p14:tracePt t="109627" x="7772400" y="3073400"/>
          <p14:tracePt t="109643" x="7778750" y="3035300"/>
          <p14:tracePt t="109660" x="7778750" y="2990850"/>
          <p14:tracePt t="109677" x="7778750" y="2946400"/>
          <p14:tracePt t="109694" x="7759700" y="2908300"/>
          <p14:tracePt t="109696" x="7747000" y="2889250"/>
          <p14:tracePt t="109710" x="7734300" y="2876550"/>
          <p14:tracePt t="109728" x="7702550" y="2851150"/>
          <p14:tracePt t="109744" x="7689850" y="2838450"/>
          <p14:tracePt t="109760" x="7670800" y="2832100"/>
          <p14:tracePt t="109785" x="7658100" y="2825750"/>
          <p14:tracePt t="109801" x="7651750" y="2825750"/>
          <p14:tracePt t="109824" x="7645400" y="2825750"/>
          <p14:tracePt t="109849" x="7639050" y="2825750"/>
          <p14:tracePt t="109865" x="7632700" y="2825750"/>
          <p14:tracePt t="109873" x="7626350" y="2832100"/>
          <p14:tracePt t="109888" x="7626350" y="2844800"/>
          <p14:tracePt t="109897" x="7626350" y="2863850"/>
          <p14:tracePt t="109910" x="7626350" y="2876550"/>
          <p14:tracePt t="109926" x="7626350" y="2921000"/>
          <p14:tracePt t="109944" x="7645400" y="2952750"/>
          <p14:tracePt t="109960" x="7651750" y="2959100"/>
          <p14:tracePt t="110009" x="7658100" y="2971800"/>
          <p14:tracePt t="110032" x="7664450" y="2978150"/>
          <p14:tracePt t="110057" x="7683500" y="2984500"/>
          <p14:tracePt t="110064" x="7683500" y="2990850"/>
          <p14:tracePt t="110076" x="7689850" y="2990850"/>
          <p14:tracePt t="110093" x="7702550" y="2990850"/>
          <p14:tracePt t="110110" x="7715250" y="2990850"/>
          <p14:tracePt t="110127" x="7721600" y="2990850"/>
          <p14:tracePt t="110128" x="7727950" y="2990850"/>
          <p14:tracePt t="110143" x="7740650" y="2984500"/>
          <p14:tracePt t="110160" x="7753350" y="2978150"/>
          <p14:tracePt t="110176" x="7759700" y="2965450"/>
          <p14:tracePt t="110193" x="7772400" y="2940050"/>
          <p14:tracePt t="110210" x="7785100" y="2914650"/>
          <p14:tracePt t="110226" x="7785100" y="2882900"/>
          <p14:tracePt t="110243" x="7785100" y="2857500"/>
          <p14:tracePt t="110260" x="7785100" y="2838450"/>
          <p14:tracePt t="110276" x="7785100" y="2819400"/>
          <p14:tracePt t="110293" x="7778750" y="2787650"/>
          <p14:tracePt t="110310" x="7753350" y="2768600"/>
          <p14:tracePt t="110326" x="7740650" y="2755900"/>
          <p14:tracePt t="110329" x="7727950" y="2749550"/>
          <p14:tracePt t="110343" x="7708900" y="2743200"/>
          <p14:tracePt t="110360" x="7696200" y="2743200"/>
          <p14:tracePt t="110376" x="7683500" y="2743200"/>
          <p14:tracePt t="110393" x="7664450" y="2743200"/>
          <p14:tracePt t="110410" x="7639050" y="2755900"/>
          <p14:tracePt t="110426" x="7626350" y="2787650"/>
          <p14:tracePt t="110443" x="7607300" y="2825750"/>
          <p14:tracePt t="110460" x="7588250" y="2895600"/>
          <p14:tracePt t="110476" x="7575550" y="2959100"/>
          <p14:tracePt t="110493" x="7575550" y="3028950"/>
          <p14:tracePt t="110509" x="7581900" y="3098800"/>
          <p14:tracePt t="110526" x="7594600" y="3136900"/>
          <p14:tracePt t="110528" x="7607300" y="3155950"/>
          <p14:tracePt t="110543" x="7620000" y="3168650"/>
          <p14:tracePt t="110559" x="7658100" y="3194050"/>
          <p14:tracePt t="110576" x="7689850" y="3206750"/>
          <p14:tracePt t="110593" x="7715250" y="3213100"/>
          <p14:tracePt t="110609" x="7747000" y="3213100"/>
          <p14:tracePt t="110626" x="7785100" y="3213100"/>
          <p14:tracePt t="110643" x="7804150" y="3194050"/>
          <p14:tracePt t="110659" x="7823200" y="3155950"/>
          <p14:tracePt t="110676" x="7829550" y="3130550"/>
          <p14:tracePt t="110693" x="7835900" y="3086100"/>
          <p14:tracePt t="110710" x="7835900" y="3067050"/>
          <p14:tracePt t="110726" x="7835900" y="3048000"/>
          <p14:tracePt t="110743" x="7835900" y="3041650"/>
          <p14:tracePt t="110759" x="7835900" y="3028950"/>
          <p14:tracePt t="110968" x="0" y="0"/>
        </p14:tracePtLst>
        <p14:tracePtLst>
          <p14:tracePt t="112467" x="7600950" y="2711450"/>
          <p14:tracePt t="112483" x="7588250" y="2724150"/>
          <p14:tracePt t="112496" x="7581900" y="2749550"/>
          <p14:tracePt t="112509" x="7569200" y="2768600"/>
          <p14:tracePt t="112526" x="7556500" y="2819400"/>
          <p14:tracePt t="112528" x="7550150" y="2851150"/>
          <p14:tracePt t="112542" x="7543800" y="2889250"/>
          <p14:tracePt t="112559" x="7543800" y="2965450"/>
          <p14:tracePt t="112560" x="7543800" y="3016250"/>
          <p14:tracePt t="112576" x="7543800" y="3105150"/>
          <p14:tracePt t="112592" x="7562850" y="3162300"/>
          <p14:tracePt t="112609" x="7588250" y="3200400"/>
          <p14:tracePt t="112626" x="7613650" y="3232150"/>
          <p14:tracePt t="112642" x="7658100" y="3257550"/>
          <p14:tracePt t="112659" x="7727950" y="3270250"/>
          <p14:tracePt t="112676" x="7778750" y="3270250"/>
          <p14:tracePt t="112693" x="7810500" y="3270250"/>
          <p14:tracePt t="112709" x="7835900" y="3257550"/>
          <p14:tracePt t="112726" x="7848600" y="3225800"/>
          <p14:tracePt t="112742" x="7854950" y="3181350"/>
          <p14:tracePt t="112744" x="7854950" y="3155950"/>
          <p14:tracePt t="112759" x="7854950" y="3136900"/>
          <p14:tracePt t="112761" x="7854950" y="3111500"/>
          <p14:tracePt t="112775" x="7854950" y="3060700"/>
          <p14:tracePt t="112792" x="7842250" y="3003550"/>
          <p14:tracePt t="112809" x="7816850" y="2952750"/>
          <p14:tracePt t="112826" x="7772400" y="2889250"/>
          <p14:tracePt t="112842" x="7721600" y="2832100"/>
          <p14:tracePt t="112859" x="7683500" y="2794000"/>
          <p14:tracePt t="112875" x="7664450" y="2768600"/>
          <p14:tracePt t="112892" x="7658100" y="2762250"/>
          <p14:tracePt t="113024" x="0" y="0"/>
        </p14:tracePtLst>
        <p14:tracePtLst>
          <p14:tracePt t="115188" x="8178800" y="2857500"/>
          <p14:tracePt t="115210" x="8178800" y="2863850"/>
          <p14:tracePt t="115225" x="8178800" y="2882900"/>
          <p14:tracePt t="115241" x="8178800" y="2895600"/>
          <p14:tracePt t="115252" x="8178800" y="2908300"/>
          <p14:tracePt t="115261" x="8178800" y="2914650"/>
          <p14:tracePt t="115275" x="8178800" y="2933700"/>
          <p14:tracePt t="115291" x="8178800" y="2952750"/>
          <p14:tracePt t="115308" x="8178800" y="2965450"/>
          <p14:tracePt t="115325" x="8178800" y="2978150"/>
          <p14:tracePt t="115341" x="8178800" y="2984500"/>
          <p14:tracePt t="115358" x="8185150" y="3016250"/>
          <p14:tracePt t="115375" x="8191500" y="3028950"/>
          <p14:tracePt t="115376" x="8197850" y="3041650"/>
          <p14:tracePt t="115392" x="8210550" y="3048000"/>
          <p14:tracePt t="115408" x="8216900" y="3054350"/>
          <p14:tracePt t="115425" x="8223250" y="3060700"/>
          <p14:tracePt t="115441" x="8229600" y="3067050"/>
          <p14:tracePt t="115475" x="8235950" y="3067050"/>
          <p14:tracePt t="115492" x="8242300" y="3067050"/>
          <p14:tracePt t="115508" x="0" y="0"/>
        </p14:tracePtLst>
        <p14:tracePtLst>
          <p14:tracePt t="115931" x="8267700" y="2914650"/>
          <p14:tracePt t="115943" x="8267700" y="2933700"/>
          <p14:tracePt t="115960" x="8280400" y="2978150"/>
          <p14:tracePt t="115975" x="8280400" y="2990850"/>
          <p14:tracePt t="115992" x="8286750" y="3022600"/>
          <p14:tracePt t="116008" x="8286750" y="3028950"/>
          <p14:tracePt t="116025" x="8286750" y="3041650"/>
          <p14:tracePt t="116064" x="8286750" y="3048000"/>
          <p14:tracePt t="116073" x="8286750" y="3054350"/>
          <p14:tracePt t="116096" x="8274050" y="3060700"/>
          <p14:tracePt t="116096" x="0" y="0"/>
        </p14:tracePtLst>
        <p14:tracePtLst>
          <p14:tracePt t="116762" x="6667500" y="2698750"/>
          <p14:tracePt t="116773" x="6661150" y="2698750"/>
          <p14:tracePt t="116786" x="6635750" y="2705100"/>
          <p14:tracePt t="116802" x="6616700" y="2717800"/>
          <p14:tracePt t="116812" x="6610350" y="2730500"/>
          <p14:tracePt t="116824" x="6578600" y="2755900"/>
          <p14:tracePt t="116841" x="6553200" y="2787650"/>
          <p14:tracePt t="116858" x="6540500" y="2825750"/>
          <p14:tracePt t="116874" x="6534150" y="2870200"/>
          <p14:tracePt t="116891" x="6527800" y="2895600"/>
          <p14:tracePt t="116908" x="6527800" y="2933700"/>
          <p14:tracePt t="116924" x="6527800" y="2971800"/>
          <p14:tracePt t="116941" x="6540500" y="3009900"/>
          <p14:tracePt t="116958" x="6565900" y="3041650"/>
          <p14:tracePt t="116974" x="6610350" y="3079750"/>
          <p14:tracePt t="116977" x="6648450" y="3105150"/>
          <p14:tracePt t="116991" x="6686550" y="3130550"/>
          <p14:tracePt t="116994" x="6731000" y="3149600"/>
          <p14:tracePt t="117008" x="6826250" y="3181350"/>
          <p14:tracePt t="117024" x="6915150" y="3206750"/>
          <p14:tracePt t="117041" x="6991350" y="3213100"/>
          <p14:tracePt t="117057" x="7061200" y="3213100"/>
          <p14:tracePt t="117074" x="7099300" y="3200400"/>
          <p14:tracePt t="117091" x="7131050" y="3168650"/>
          <p14:tracePt t="117107" x="7150100" y="3124200"/>
          <p14:tracePt t="117124" x="7162800" y="3079750"/>
          <p14:tracePt t="117141" x="7162800" y="3028950"/>
          <p14:tracePt t="117157" x="7162800" y="2965450"/>
          <p14:tracePt t="117174" x="7150100" y="2895600"/>
          <p14:tracePt t="117191" x="7105650" y="2800350"/>
          <p14:tracePt t="117208" x="7054850" y="2730500"/>
          <p14:tracePt t="117224" x="6985000" y="2660650"/>
          <p14:tracePt t="117241" x="6908800" y="2609850"/>
          <p14:tracePt t="117258" x="6838950" y="2571750"/>
          <p14:tracePt t="117274" x="6775450" y="2559050"/>
          <p14:tracePt t="117291" x="6743700" y="2552700"/>
          <p14:tracePt t="117307" x="6711950" y="2552700"/>
          <p14:tracePt t="117324" x="6667500" y="2559050"/>
          <p14:tracePt t="117341" x="6642100" y="2578100"/>
          <p14:tracePt t="117357" x="6604000" y="2603500"/>
          <p14:tracePt t="117374" x="6578600" y="2635250"/>
          <p14:tracePt t="117376" x="6565900" y="2660650"/>
          <p14:tracePt t="117391" x="6553200" y="2686050"/>
          <p14:tracePt t="117407" x="6527800" y="2781300"/>
          <p14:tracePt t="117424" x="6527800" y="2857500"/>
          <p14:tracePt t="117441" x="6527800" y="2933700"/>
          <p14:tracePt t="117458" x="6527800" y="3009900"/>
          <p14:tracePt t="117474" x="6540500" y="3079750"/>
          <p14:tracePt t="117491" x="6565900" y="3136900"/>
          <p14:tracePt t="117507" x="6604000" y="3168650"/>
          <p14:tracePt t="117524" x="6635750" y="3187700"/>
          <p14:tracePt t="117540" x="6654800" y="3187700"/>
          <p14:tracePt t="117557" x="6692900" y="3187700"/>
          <p14:tracePt t="117574" x="6762750" y="3175000"/>
          <p14:tracePt t="117577" x="6807200" y="3155950"/>
          <p14:tracePt t="117590" x="6845300" y="3136900"/>
          <p14:tracePt t="117607" x="6934200" y="3067050"/>
          <p14:tracePt t="117624" x="6959600" y="2990850"/>
          <p14:tracePt t="117640" x="6972300" y="2946400"/>
          <p14:tracePt t="117657" x="6972300" y="2908300"/>
          <p14:tracePt t="117674" x="6972300" y="2870200"/>
          <p14:tracePt t="117691" x="6953250" y="2838450"/>
          <p14:tracePt t="117707" x="6946900" y="2825750"/>
          <p14:tracePt t="117724" x="6934200" y="2819400"/>
          <p14:tracePt t="117945" x="0" y="0"/>
        </p14:tracePtLst>
        <p14:tracePtLst>
          <p14:tracePt t="118779" x="7397750" y="3009900"/>
          <p14:tracePt t="118912" x="0" y="0"/>
        </p14:tracePtLst>
        <p14:tracePtLst>
          <p14:tracePt t="119345" x="7715250" y="2768600"/>
          <p14:tracePt t="119352" x="7708900" y="2768600"/>
          <p14:tracePt t="119360" x="7702550" y="2774950"/>
          <p14:tracePt t="119377" x="7696200" y="2794000"/>
          <p14:tracePt t="119390" x="7689850" y="2813050"/>
          <p14:tracePt t="119407" x="7670800" y="2844800"/>
          <p14:tracePt t="119423" x="7651750" y="2927350"/>
          <p14:tracePt t="119440" x="7639050" y="2990850"/>
          <p14:tracePt t="119457" x="7626350" y="3028950"/>
          <p14:tracePt t="119474" x="7626350" y="3054350"/>
          <p14:tracePt t="119490" x="7626350" y="3086100"/>
          <p14:tracePt t="119507" x="7626350" y="3117850"/>
          <p14:tracePt t="119523" x="7639050" y="3149600"/>
          <p14:tracePt t="119540" x="7651750" y="3168650"/>
          <p14:tracePt t="119557" x="7658100" y="3175000"/>
          <p14:tracePt t="119573" x="7670800" y="3194050"/>
          <p14:tracePt t="119590" x="7683500" y="3200400"/>
          <p14:tracePt t="119592" x="7696200" y="3206750"/>
          <p14:tracePt t="119623" x="7727950" y="3213100"/>
          <p14:tracePt t="119640" x="7747000" y="3213100"/>
          <p14:tracePt t="119656" x="7772400" y="3213100"/>
          <p14:tracePt t="119673" x="7797800" y="3206750"/>
          <p14:tracePt t="119690" x="7810500" y="3200400"/>
          <p14:tracePt t="119707" x="7823200" y="3175000"/>
          <p14:tracePt t="119723" x="7829550" y="3155950"/>
          <p14:tracePt t="119740" x="7829550" y="3117850"/>
          <p14:tracePt t="119757" x="7842250" y="3067050"/>
          <p14:tracePt t="119773" x="7842250" y="3009900"/>
          <p14:tracePt t="119776" x="7835900" y="2971800"/>
          <p14:tracePt t="119790" x="7835900" y="2952750"/>
          <p14:tracePt t="119793" x="7829550" y="2921000"/>
          <p14:tracePt t="119806" x="7816850" y="2889250"/>
          <p14:tracePt t="119823" x="7791450" y="2832100"/>
          <p14:tracePt t="119840" x="7772400" y="2800350"/>
          <p14:tracePt t="119856" x="7759700" y="2787650"/>
          <p14:tracePt t="119873" x="7747000" y="2774950"/>
          <p14:tracePt t="119890" x="7727950" y="2768600"/>
          <p14:tracePt t="119906" x="7702550" y="2755900"/>
          <p14:tracePt t="119923" x="7689850" y="2755900"/>
          <p14:tracePt t="119940" x="7670800" y="2755900"/>
          <p14:tracePt t="119957" x="7658100" y="2755900"/>
          <p14:tracePt t="119973" x="7639050" y="2755900"/>
          <p14:tracePt t="119976" x="7632700" y="2755900"/>
          <p14:tracePt t="119990" x="7626350" y="2762250"/>
          <p14:tracePt t="120007" x="7607300" y="2794000"/>
          <p14:tracePt t="120009" x="7600950" y="2819400"/>
          <p14:tracePt t="120023" x="7588250" y="2889250"/>
          <p14:tracePt t="120040" x="7581900" y="2952750"/>
          <p14:tracePt t="120057" x="7581900" y="3028950"/>
          <p14:tracePt t="120073" x="7588250" y="3111500"/>
          <p14:tracePt t="120090" x="7620000" y="3181350"/>
          <p14:tracePt t="120106" x="7645400" y="3232150"/>
          <p14:tracePt t="120123" x="7683500" y="3263900"/>
          <p14:tracePt t="120140" x="7702550" y="3289300"/>
          <p14:tracePt t="120156" x="7721600" y="3289300"/>
          <p14:tracePt t="120173" x="7727950" y="3289300"/>
          <p14:tracePt t="120190" x="7747000" y="3289300"/>
          <p14:tracePt t="120192" x="7753350" y="3270250"/>
          <p14:tracePt t="120206" x="7766050" y="3251200"/>
          <p14:tracePt t="120224" x="7797800" y="3187700"/>
          <p14:tracePt t="120240" x="7804150" y="3136900"/>
          <p14:tracePt t="120256" x="7804150" y="3079750"/>
          <p14:tracePt t="120273" x="7804150" y="3035300"/>
          <p14:tracePt t="120290" x="7810500" y="2997200"/>
          <p14:tracePt t="120306" x="7810500" y="2978150"/>
          <p14:tracePt t="120323" x="7810500" y="2971800"/>
          <p14:tracePt t="120340" x="7810500" y="2946400"/>
          <p14:tracePt t="120373" x="7797800" y="2921000"/>
          <p14:tracePt t="120390" x="7791450" y="2908300"/>
          <p14:tracePt t="120406" x="7778750" y="2895600"/>
          <p14:tracePt t="120409" x="7778750" y="2889250"/>
          <p14:tracePt t="120424" x="7772400" y="2882900"/>
          <p14:tracePt t="120625" x="7772400" y="2876550"/>
          <p14:tracePt t="120642" x="7766050" y="2863850"/>
          <p14:tracePt t="120666" x="7759700" y="2863850"/>
          <p14:tracePt t="120681" x="7753350" y="2851150"/>
          <p14:tracePt t="120690" x="7747000" y="2838450"/>
          <p14:tracePt t="120707" x="7727950" y="2819400"/>
          <p14:tracePt t="120723" x="7708900" y="2800350"/>
          <p14:tracePt t="120740" x="7677150" y="2781300"/>
          <p14:tracePt t="120757" x="7658100" y="2774950"/>
          <p14:tracePt t="120760" x="7645400" y="2768600"/>
          <p14:tracePt t="120773" x="7632700" y="2762250"/>
          <p14:tracePt t="120806" x="7620000" y="2762250"/>
          <p14:tracePt t="120823" x="7613650" y="2762250"/>
          <p14:tracePt t="120839" x="7594600" y="2768600"/>
          <p14:tracePt t="120856" x="7581900" y="2800350"/>
          <p14:tracePt t="120873" x="7562850" y="2851150"/>
          <p14:tracePt t="120889" x="7550150" y="2908300"/>
          <p14:tracePt t="120906" x="7550150" y="2965450"/>
          <p14:tracePt t="120923" x="7550150" y="3028950"/>
          <p14:tracePt t="120939" x="7556500" y="3098800"/>
          <p14:tracePt t="120956" x="7562850" y="3143250"/>
          <p14:tracePt t="120973" x="7581900" y="3187700"/>
          <p14:tracePt t="120989" x="7600950" y="3219450"/>
          <p14:tracePt t="120992" x="7607300" y="3225800"/>
          <p14:tracePt t="121006" x="7613650" y="3225800"/>
          <p14:tracePt t="121023" x="7613650" y="3232150"/>
          <p14:tracePt t="121040" x="7639050" y="3232150"/>
          <p14:tracePt t="121056" x="7664450" y="3232150"/>
          <p14:tracePt t="121073" x="7696200" y="3213100"/>
          <p14:tracePt t="121089" x="7727950" y="3181350"/>
          <p14:tracePt t="121106" x="7753350" y="3130550"/>
          <p14:tracePt t="121123" x="7759700" y="3092450"/>
          <p14:tracePt t="121139" x="7759700" y="3054350"/>
          <p14:tracePt t="121156" x="7759700" y="3009900"/>
          <p14:tracePt t="121173" x="7759700" y="2971800"/>
          <p14:tracePt t="121189" x="7753350" y="2952750"/>
          <p14:tracePt t="121206" x="7747000" y="2933700"/>
          <p14:tracePt t="121224" x="7747000" y="2927350"/>
          <p14:tracePt t="121239" x="7740650" y="2921000"/>
          <p14:tracePt t="121288" x="0" y="0"/>
        </p14:tracePtLst>
        <p14:tracePtLst>
          <p14:tracePt t="121595" x="6781800" y="2781300"/>
          <p14:tracePt t="121634" x="6775450" y="2781300"/>
          <p14:tracePt t="121652" x="6762750" y="2794000"/>
          <p14:tracePt t="121670" x="6756400" y="2832100"/>
          <p14:tracePt t="121672" x="6750050" y="2844800"/>
          <p14:tracePt t="121683" x="6750050" y="2857500"/>
          <p14:tracePt t="121693" x="6750050" y="2882900"/>
          <p14:tracePt t="121706" x="6750050" y="2921000"/>
          <p14:tracePt t="121723" x="6756400" y="2965450"/>
          <p14:tracePt t="121739" x="6769100" y="2997200"/>
          <p14:tracePt t="121756" x="6781800" y="3022600"/>
          <p14:tracePt t="121772" x="6794500" y="3028950"/>
          <p14:tracePt t="121790" x="6819900" y="3041650"/>
          <p14:tracePt t="121794" x="6826250" y="3048000"/>
          <p14:tracePt t="121806" x="6838950" y="3054350"/>
          <p14:tracePt t="121822" x="6877050" y="3060700"/>
          <p14:tracePt t="121839" x="6902450" y="3067050"/>
          <p14:tracePt t="121856" x="6934200" y="3067050"/>
          <p14:tracePt t="121872" x="6959600" y="3060700"/>
          <p14:tracePt t="121889" x="6972300" y="3035300"/>
          <p14:tracePt t="121906" x="6985000" y="3016250"/>
          <p14:tracePt t="121922" x="6991350" y="2990850"/>
          <p14:tracePt t="121939" x="6997700" y="2984500"/>
          <p14:tracePt t="122011" x="7004050" y="2978150"/>
          <p14:tracePt t="122027" x="7010400" y="2971800"/>
          <p14:tracePt t="122039" x="7054850" y="2971800"/>
          <p14:tracePt t="122039" x="0" y="0"/>
        </p14:tracePtLst>
        <p14:tracePtLst>
          <p14:tracePt t="122314" x="7791450" y="2952750"/>
          <p14:tracePt t="122464" x="0" y="0"/>
        </p14:tracePtLst>
        <p14:tracePtLst>
          <p14:tracePt t="126578" x="2882900" y="2597150"/>
          <p14:tracePt t="126667" x="2901950" y="2597150"/>
          <p14:tracePt t="126678" x="2921000" y="2603500"/>
          <p14:tracePt t="126688" x="3003550" y="2616200"/>
          <p14:tracePt t="126704" x="3079750" y="2628900"/>
          <p14:tracePt t="126721" x="3149600" y="2628900"/>
          <p14:tracePt t="126738" x="3225800" y="2628900"/>
          <p14:tracePt t="126754" x="3295650" y="2628900"/>
          <p14:tracePt t="126771" x="3371850" y="2628900"/>
          <p14:tracePt t="126787" x="3441700" y="2628900"/>
          <p14:tracePt t="126804" x="3467100" y="2628900"/>
          <p14:tracePt t="126821" x="3486150" y="2628900"/>
          <p14:tracePt t="126837" x="3498850" y="2622550"/>
          <p14:tracePt t="126854" x="3498850" y="2609850"/>
          <p14:tracePt t="126871" x="3511550" y="2571750"/>
          <p14:tracePt t="126887" x="3517900" y="2508250"/>
          <p14:tracePt t="126904" x="3517900" y="2470150"/>
          <p14:tracePt t="126921" x="3511550" y="2432050"/>
          <p14:tracePt t="126937" x="3505200" y="2406650"/>
          <p14:tracePt t="126954" x="3505200" y="2393950"/>
          <p14:tracePt t="127033" x="3498850" y="2381250"/>
          <p14:tracePt t="127049" x="3492500" y="2374900"/>
          <p14:tracePt t="127061" x="3479800" y="2368550"/>
          <p14:tracePt t="127074" x="3460750" y="2368550"/>
          <p14:tracePt t="127088" x="3403600" y="2355850"/>
          <p14:tracePt t="127105" x="3340100" y="2355850"/>
          <p14:tracePt t="127121" x="3244850" y="2355850"/>
          <p14:tracePt t="127137" x="3149600" y="2355850"/>
          <p14:tracePt t="127154" x="3060700" y="2355850"/>
          <p14:tracePt t="127171" x="3003550" y="2368550"/>
          <p14:tracePt t="127187" x="2965450" y="2387600"/>
          <p14:tracePt t="127204" x="2927350" y="2406650"/>
          <p14:tracePt t="127221" x="2895600" y="2432050"/>
          <p14:tracePt t="127237" x="2870200" y="2457450"/>
          <p14:tracePt t="127254" x="2857500" y="2476500"/>
          <p14:tracePt t="127258" x="2857500" y="2489200"/>
          <p14:tracePt t="127271" x="2857500" y="2508250"/>
          <p14:tracePt t="127288" x="2857500" y="2527300"/>
          <p14:tracePt t="127305" x="2857500" y="2559050"/>
          <p14:tracePt t="127321" x="2876550" y="2571750"/>
          <p14:tracePt t="127338" x="2895600" y="2590800"/>
          <p14:tracePt t="127354" x="2927350" y="2609850"/>
          <p14:tracePt t="127371" x="2978150" y="2635250"/>
          <p14:tracePt t="127387" x="3079750" y="2667000"/>
          <p14:tracePt t="127404" x="3219450" y="2692400"/>
          <p14:tracePt t="127421" x="3371850" y="2711450"/>
          <p14:tracePt t="127437" x="3467100" y="2711450"/>
          <p14:tracePt t="127454" x="3505200" y="2711450"/>
          <p14:tracePt t="127470" x="3517900" y="2711450"/>
          <p14:tracePt t="127471" x="3524250" y="2711450"/>
          <p14:tracePt t="127487" x="3530600" y="2705100"/>
          <p14:tracePt t="127504" x="3536950" y="2692400"/>
          <p14:tracePt t="127520" x="3536950" y="2679700"/>
          <p14:tracePt t="127537" x="3536950" y="2654300"/>
          <p14:tracePt t="127554" x="3536950" y="2628900"/>
          <p14:tracePt t="127570" x="3536950" y="2597150"/>
          <p14:tracePt t="127587" x="3524250" y="2559050"/>
          <p14:tracePt t="127604" x="3511550" y="2533650"/>
          <p14:tracePt t="127620" x="3492500" y="2508250"/>
          <p14:tracePt t="127637" x="3479800" y="2495550"/>
          <p14:tracePt t="127654" x="3473450" y="2489200"/>
          <p14:tracePt t="127670" x="3467100" y="2489200"/>
          <p14:tracePt t="127687" x="3454400" y="2482850"/>
          <p14:tracePt t="127712" x="3448050" y="2482850"/>
          <p14:tracePt t="127720" x="3441700" y="2482850"/>
          <p14:tracePt t="127737" x="3422650" y="2482850"/>
          <p14:tracePt t="127754" x="3397250" y="2482850"/>
          <p14:tracePt t="127770" x="3352800" y="2482850"/>
          <p14:tracePt t="127787" x="3308350" y="2482850"/>
          <p14:tracePt t="127804" x="3244850" y="2489200"/>
          <p14:tracePt t="127820" x="3200400" y="2501900"/>
          <p14:tracePt t="127837" x="3168650" y="2527300"/>
          <p14:tracePt t="127854" x="3155950" y="2546350"/>
          <p14:tracePt t="127870" x="3143250" y="2571750"/>
          <p14:tracePt t="127872" x="3136900" y="2584450"/>
          <p14:tracePt t="127887" x="3136900" y="2603500"/>
          <p14:tracePt t="127904" x="3136900" y="2641600"/>
          <p14:tracePt t="127920" x="3162300" y="2679700"/>
          <p14:tracePt t="127937" x="3200400" y="2717800"/>
          <p14:tracePt t="127954" x="3263900" y="2755900"/>
          <p14:tracePt t="127970" x="3333750" y="2787650"/>
          <p14:tracePt t="127987" x="3416300" y="2800350"/>
          <p14:tracePt t="128005" x="3473450" y="2806700"/>
          <p14:tracePt t="128021" x="3511550" y="2806700"/>
          <p14:tracePt t="128025" x="3524250" y="2806700"/>
          <p14:tracePt t="128037" x="3536950" y="2806700"/>
          <p14:tracePt t="128054" x="3543300" y="2800350"/>
          <p14:tracePt t="128072" x="3549650" y="2794000"/>
          <p14:tracePt t="128088" x="3549650" y="2781300"/>
          <p14:tracePt t="128104" x="3549650" y="2774950"/>
          <p14:tracePt t="128120" x="3549650" y="2762250"/>
          <p14:tracePt t="128249" x="3543300" y="2749550"/>
          <p14:tracePt t="128274" x="3536950" y="2736850"/>
          <p14:tracePt t="128297" x="3530600" y="2724150"/>
          <p14:tracePt t="128312" x="3517900" y="2717800"/>
          <p14:tracePt t="128337" x="3511550" y="2692400"/>
          <p14:tracePt t="128354" x="3505200" y="2686050"/>
          <p14:tracePt t="128370" x="3505200" y="2679700"/>
          <p14:tracePt t="128387" x="3505200" y="2673350"/>
          <p14:tracePt t="128404" x="3505200" y="2667000"/>
          <p14:tracePt t="128420" x="3498850" y="2647950"/>
          <p14:tracePt t="128437" x="3492500" y="2628900"/>
          <p14:tracePt t="128454" x="3492500" y="2616200"/>
          <p14:tracePt t="128470" x="3492500" y="2603500"/>
          <p14:tracePt t="128487" x="3486150" y="2590800"/>
          <p14:tracePt t="128504" x="3479800" y="2559050"/>
          <p14:tracePt t="128520" x="3454400" y="2546350"/>
          <p14:tracePt t="128537" x="3422650" y="2520950"/>
          <p14:tracePt t="128553" x="3359150" y="2495550"/>
          <p14:tracePt t="128570" x="3289300" y="2463800"/>
          <p14:tracePt t="128587" x="3232150" y="2451100"/>
          <p14:tracePt t="128603" x="3194050" y="2444750"/>
          <p14:tracePt t="128620" x="3162300" y="2444750"/>
          <p14:tracePt t="128637" x="3136900" y="2444750"/>
          <p14:tracePt t="128653" x="3098800" y="2451100"/>
          <p14:tracePt t="128670" x="3079750" y="2463800"/>
          <p14:tracePt t="128687" x="3060700" y="2482850"/>
          <p14:tracePt t="128688" x="3054350" y="2501900"/>
          <p14:tracePt t="128703" x="3048000" y="2520950"/>
          <p14:tracePt t="128720" x="3048000" y="2540000"/>
          <p14:tracePt t="128737" x="3048000" y="2565400"/>
          <p14:tracePt t="128753" x="3054350" y="2597150"/>
          <p14:tracePt t="128770" x="3073400" y="2628900"/>
          <p14:tracePt t="128787" x="3105150" y="2654300"/>
          <p14:tracePt t="128803" x="3168650" y="2692400"/>
          <p14:tracePt t="128820" x="3251200" y="2717800"/>
          <p14:tracePt t="128837" x="3352800" y="2743200"/>
          <p14:tracePt t="128853" x="3429000" y="2749550"/>
          <p14:tracePt t="128870" x="3486150" y="2749550"/>
          <p14:tracePt t="128872" x="3511550" y="2749550"/>
          <p14:tracePt t="128887" x="3524250" y="2749550"/>
          <p14:tracePt t="128903" x="3556000" y="2743200"/>
          <p14:tracePt t="128920" x="3568700" y="2717800"/>
          <p14:tracePt t="128937" x="3575050" y="2698750"/>
          <p14:tracePt t="128953" x="3581400" y="2667000"/>
          <p14:tracePt t="128970" x="3587750" y="2641600"/>
          <p14:tracePt t="128987" x="3587750" y="2635250"/>
          <p14:tracePt t="129003" x="3587750" y="2628900"/>
          <p14:tracePt t="129020" x="3587750" y="2609850"/>
          <p14:tracePt t="129037" x="3587750" y="2597150"/>
          <p14:tracePt t="129053" x="3581400" y="2571750"/>
          <p14:tracePt t="129070" x="3575050" y="2559050"/>
          <p14:tracePt t="129072" x="3568700" y="2559050"/>
          <p14:tracePt t="129087" x="3562350" y="2552700"/>
          <p14:tracePt t="129103" x="3524250" y="2533650"/>
          <p14:tracePt t="129120" x="3467100" y="2514600"/>
          <p14:tracePt t="129137" x="3403600" y="2501900"/>
          <p14:tracePt t="129153" x="3371850" y="2501900"/>
          <p14:tracePt t="129170" x="3340100" y="2501900"/>
          <p14:tracePt t="129186" x="3308350" y="2501900"/>
          <p14:tracePt t="129203" x="3289300" y="2514600"/>
          <p14:tracePt t="129220" x="3282950" y="2520950"/>
          <p14:tracePt t="129236" x="3270250" y="2540000"/>
          <p14:tracePt t="129253" x="3270250" y="2546350"/>
          <p14:tracePt t="129270" x="3270250" y="2559050"/>
          <p14:tracePt t="129287" x="3270250" y="2584450"/>
          <p14:tracePt t="129303" x="3276600" y="2603500"/>
          <p14:tracePt t="129320" x="3276600" y="2609850"/>
          <p14:tracePt t="129337" x="3289300" y="2622550"/>
          <p14:tracePt t="129353" x="3295650" y="2635250"/>
          <p14:tracePt t="129370" x="3308350" y="2641600"/>
          <p14:tracePt t="129386" x="3327400" y="2641600"/>
          <p14:tracePt t="129403" x="3352800" y="2647950"/>
          <p14:tracePt t="129420" x="3359150" y="2647950"/>
          <p14:tracePt t="129436" x="3365500" y="2647950"/>
          <p14:tracePt t="129453" x="3378200" y="2647950"/>
          <p14:tracePt t="129470" x="3384550" y="2647950"/>
          <p14:tracePt t="129487" x="3397250" y="2647950"/>
          <p14:tracePt t="129489" x="3403600" y="2647950"/>
          <p14:tracePt t="129504" x="3416300" y="2641600"/>
          <p14:tracePt t="129520" x="3429000" y="2635250"/>
          <p14:tracePt t="129537" x="3441700" y="2628900"/>
          <p14:tracePt t="129554" x="3448050" y="2628900"/>
          <p14:tracePt t="129570" x="3460750" y="2616200"/>
          <p14:tracePt t="129587" x="3479800" y="2609850"/>
          <p14:tracePt t="129620" x="3492500" y="2609850"/>
          <p14:tracePt t="129636" x="3498850" y="2609850"/>
          <p14:tracePt t="129653" x="3505200" y="2609850"/>
          <p14:tracePt t="129670" x="3511550" y="2609850"/>
          <p14:tracePt t="129921" x="0" y="0"/>
        </p14:tracePtLst>
        <p14:tracePtLst>
          <p14:tracePt t="130435" x="3028950" y="2800350"/>
          <p14:tracePt t="130450" x="3028950" y="2819400"/>
          <p14:tracePt t="130460" x="3028950" y="2825750"/>
          <p14:tracePt t="130470" x="3022600" y="2851150"/>
          <p14:tracePt t="130486" x="3022600" y="2882900"/>
          <p14:tracePt t="130504" x="3022600" y="2946400"/>
          <p14:tracePt t="130520" x="3028950" y="2997200"/>
          <p14:tracePt t="130537" x="3060700" y="3041650"/>
          <p14:tracePt t="130553" x="3111500" y="3079750"/>
          <p14:tracePt t="130570" x="3181350" y="3111500"/>
          <p14:tracePt t="130587" x="3225800" y="3117850"/>
          <p14:tracePt t="130603" x="3263900" y="3117850"/>
          <p14:tracePt t="130619" x="3314700" y="3117850"/>
          <p14:tracePt t="130636" x="3333750" y="3098800"/>
          <p14:tracePt t="130653" x="3359150" y="3073400"/>
          <p14:tracePt t="130670" x="3371850" y="3041650"/>
          <p14:tracePt t="130673" x="3371850" y="3035300"/>
          <p14:tracePt t="130686" x="3371850" y="3022600"/>
          <p14:tracePt t="130703" x="3371850" y="3009900"/>
          <p14:tracePt t="130705" x="3371850" y="3003550"/>
          <p14:tracePt t="130720" x="3371850" y="2997200"/>
          <p14:tracePt t="130952" x="0" y="0"/>
        </p14:tracePtLst>
        <p14:tracePtLst>
          <p14:tracePt t="132313" x="7727950" y="2800350"/>
          <p14:tracePt t="132321" x="7721600" y="2800350"/>
          <p14:tracePt t="132336" x="7715250" y="2806700"/>
          <p14:tracePt t="132353" x="7702550" y="2832100"/>
          <p14:tracePt t="132370" x="7683500" y="2876550"/>
          <p14:tracePt t="132386" x="7670800" y="2921000"/>
          <p14:tracePt t="132403" x="7664450" y="2965450"/>
          <p14:tracePt t="132419" x="7664450" y="3009900"/>
          <p14:tracePt t="132436" x="7677150" y="3060700"/>
          <p14:tracePt t="132452" x="7708900" y="3098800"/>
          <p14:tracePt t="132469" x="7772400" y="3136900"/>
          <p14:tracePt t="132472" x="7816850" y="3149600"/>
          <p14:tracePt t="132486" x="7867650" y="3155950"/>
          <p14:tracePt t="132502" x="8001000" y="3181350"/>
          <p14:tracePt t="132505" x="8058150" y="3187700"/>
          <p14:tracePt t="132520" x="8102600" y="3187700"/>
          <p14:tracePt t="132536" x="8134350" y="3187700"/>
          <p14:tracePt t="132553" x="8140700" y="3168650"/>
          <p14:tracePt t="132569" x="8140700" y="3143250"/>
          <p14:tracePt t="132586" x="8140700" y="3111500"/>
          <p14:tracePt t="132602" x="8134350" y="3067050"/>
          <p14:tracePt t="132619" x="8115300" y="3035300"/>
          <p14:tracePt t="132635" x="8089900" y="2997200"/>
          <p14:tracePt t="132652" x="8026400" y="2952750"/>
          <p14:tracePt t="132669" x="7943850" y="2914650"/>
          <p14:tracePt t="132685" x="7880350" y="2895600"/>
          <p14:tracePt t="132702" x="7861300" y="2889250"/>
          <p14:tracePt t="132719" x="7854950" y="2889250"/>
          <p14:tracePt t="132769" x="7848600" y="2889250"/>
          <p14:tracePt t="132786" x="7848600" y="2895600"/>
          <p14:tracePt t="132798" x="7848600" y="2908300"/>
          <p14:tracePt t="132807" x="7848600" y="2921000"/>
          <p14:tracePt t="132819" x="7854950" y="2952750"/>
          <p14:tracePt t="132835" x="7867650" y="2971800"/>
          <p14:tracePt t="133000" x="0" y="0"/>
        </p14:tracePtLst>
        <p14:tracePtLst>
          <p14:tracePt t="147730" x="8572500" y="2705100"/>
          <p14:tracePt t="147841" x="8578850" y="2705100"/>
          <p14:tracePt t="147851" x="8585200" y="2711450"/>
          <p14:tracePt t="147864" x="8591550" y="2736850"/>
          <p14:tracePt t="147881" x="8616950" y="2762250"/>
          <p14:tracePt t="147897" x="8648700" y="2800350"/>
          <p14:tracePt t="147914" x="8686800" y="2857500"/>
          <p14:tracePt t="147931" x="8724900" y="2901950"/>
          <p14:tracePt t="147948" x="8775700" y="2959100"/>
          <p14:tracePt t="147964" x="8820150" y="3009900"/>
          <p14:tracePt t="147980" x="8845550" y="3048000"/>
          <p14:tracePt t="147997" x="8870950" y="3086100"/>
          <p14:tracePt t="148014" x="8896350" y="3105150"/>
          <p14:tracePt t="148016" x="8902700" y="3124200"/>
          <p14:tracePt t="148030" x="8915400" y="3136900"/>
          <p14:tracePt t="148034" x="8921750" y="3143250"/>
          <p14:tracePt t="148047" x="8928100" y="3149600"/>
          <p14:tracePt t="148064" x="8934450" y="3162300"/>
          <p14:tracePt t="148520" x="0" y="0"/>
        </p14:tracePtLst>
        <p14:tracePtLst>
          <p14:tracePt t="150106" x="8667750" y="2692400"/>
          <p14:tracePt t="150202" x="8674100" y="2692400"/>
          <p14:tracePt t="150212" x="8686800" y="2711450"/>
          <p14:tracePt t="150230" x="8724900" y="2774950"/>
          <p14:tracePt t="150247" x="8769350" y="2851150"/>
          <p14:tracePt t="150249" x="8807450" y="2901950"/>
          <p14:tracePt t="150264" x="8883650" y="3016250"/>
          <p14:tracePt t="150280" x="8966200" y="3130550"/>
          <p14:tracePt t="150296" x="9029700" y="3219450"/>
          <p14:tracePt t="150313" x="9074150" y="3282950"/>
          <p14:tracePt t="150330" x="9105900" y="3321050"/>
          <p14:tracePt t="150346" x="9124950" y="3340100"/>
          <p14:tracePt t="150363" x="9131300" y="3346450"/>
          <p14:tracePt t="150380" x="9137650" y="3352800"/>
          <p14:tracePt t="150592" x="0" y="0"/>
        </p14:tracePtLst>
        <p14:tracePtLst>
          <p14:tracePt t="152121" x="1651000" y="3022600"/>
          <p14:tracePt t="152178" x="1657350" y="3022600"/>
          <p14:tracePt t="152188" x="1670050" y="3022600"/>
          <p14:tracePt t="152198" x="1676400" y="3022600"/>
          <p14:tracePt t="152212" x="1720850" y="3035300"/>
          <p14:tracePt t="152229" x="1822450" y="3048000"/>
          <p14:tracePt t="152245" x="1981200" y="3079750"/>
          <p14:tracePt t="152262" x="2209800" y="3117850"/>
          <p14:tracePt t="152264" x="2368550" y="3130550"/>
          <p14:tracePt t="152279" x="2711450" y="3130550"/>
          <p14:tracePt t="152295" x="3168650" y="3130550"/>
          <p14:tracePt t="152312" x="3683000" y="3130550"/>
          <p14:tracePt t="152329" x="4203700" y="3130550"/>
          <p14:tracePt t="152345" x="4654550" y="3130550"/>
          <p14:tracePt t="152362" x="5048250" y="3130550"/>
          <p14:tracePt t="152379" x="5416550" y="3130550"/>
          <p14:tracePt t="152395" x="5784850" y="3130550"/>
          <p14:tracePt t="152412" x="6197600" y="3130550"/>
          <p14:tracePt t="152429" x="6629400" y="3130550"/>
          <p14:tracePt t="152445" x="7143750" y="3130550"/>
          <p14:tracePt t="152462" x="7683500" y="3130550"/>
          <p14:tracePt t="152479" x="8178800" y="3130550"/>
          <p14:tracePt t="152495" x="8743950" y="3130550"/>
          <p14:tracePt t="152512" x="8953500" y="3130550"/>
          <p14:tracePt t="152529" x="9112250" y="3130550"/>
          <p14:tracePt t="152545" x="9207500" y="3130550"/>
          <p14:tracePt t="152562" x="9264650" y="3130550"/>
          <p14:tracePt t="152579" x="9296400" y="3130550"/>
          <p14:tracePt t="152624" x="9302750" y="3130550"/>
          <p14:tracePt t="152657" x="9309100" y="3130550"/>
          <p14:tracePt t="152704" x="9315450" y="3130550"/>
          <p14:tracePt t="153001" x="9321800" y="3130550"/>
          <p14:tracePt t="153017" x="9315450" y="3124200"/>
          <p14:tracePt t="153029" x="9315450" y="3111500"/>
          <p14:tracePt t="153032" x="9302750" y="3092450"/>
          <p14:tracePt t="153045" x="9283700" y="3073400"/>
          <p14:tracePt t="153062" x="9220200" y="3035300"/>
          <p14:tracePt t="153064" x="9163050" y="2997200"/>
          <p14:tracePt t="153079" x="9093200" y="2959100"/>
          <p14:tracePt t="153096" x="8820150" y="2844800"/>
          <p14:tracePt t="153112" x="8642350" y="2774950"/>
          <p14:tracePt t="153129" x="8470900" y="2730500"/>
          <p14:tracePt t="153145" x="8318500" y="2698750"/>
          <p14:tracePt t="153162" x="8166100" y="2673350"/>
          <p14:tracePt t="153179" x="7988300" y="2635250"/>
          <p14:tracePt t="153196" x="7804150" y="2609850"/>
          <p14:tracePt t="153212" x="7632700" y="2603500"/>
          <p14:tracePt t="153229" x="7448550" y="2603500"/>
          <p14:tracePt t="153245" x="7264400" y="2603500"/>
          <p14:tracePt t="153262" x="7080250" y="2603500"/>
          <p14:tracePt t="153265" x="6985000" y="2603500"/>
          <p14:tracePt t="153278" x="6889750" y="2603500"/>
          <p14:tracePt t="153295" x="6616700" y="2603500"/>
          <p14:tracePt t="153312" x="6445250" y="2603500"/>
          <p14:tracePt t="153329" x="6299200" y="2603500"/>
          <p14:tracePt t="153345" x="6178550" y="2609850"/>
          <p14:tracePt t="153362" x="6102350" y="2622550"/>
          <p14:tracePt t="153379" x="6038850" y="2654300"/>
          <p14:tracePt t="153395" x="5994400" y="2679700"/>
          <p14:tracePt t="153412" x="5956300" y="2698750"/>
          <p14:tracePt t="153428" x="5930900" y="2724150"/>
          <p14:tracePt t="153445" x="5905500" y="2749550"/>
          <p14:tracePt t="153462" x="5892800" y="2768600"/>
          <p14:tracePt t="153478" x="5886450" y="2781300"/>
          <p14:tracePt t="153480" x="5886450" y="2787650"/>
          <p14:tracePt t="153495" x="5880100" y="2806700"/>
          <p14:tracePt t="153512" x="5873750" y="2838450"/>
          <p14:tracePt t="153528" x="5873750" y="2851150"/>
          <p14:tracePt t="153545" x="5873750" y="2870200"/>
          <p14:tracePt t="153562" x="5880100" y="2908300"/>
          <p14:tracePt t="153578" x="5899150" y="2933700"/>
          <p14:tracePt t="153595" x="5918200" y="2965450"/>
          <p14:tracePt t="153612" x="5956300" y="2990850"/>
          <p14:tracePt t="153629" x="6019800" y="3028950"/>
          <p14:tracePt t="153645" x="6115050" y="3067050"/>
          <p14:tracePt t="153648" x="6165850" y="3086100"/>
          <p14:tracePt t="153662" x="6235700" y="3098800"/>
          <p14:tracePt t="153679" x="6413500" y="3136900"/>
          <p14:tracePt t="153696" x="6743700" y="3168650"/>
          <p14:tracePt t="153712" x="7004050" y="3168650"/>
          <p14:tracePt t="153729" x="7264400" y="3168650"/>
          <p14:tracePt t="153745" x="7486650" y="3168650"/>
          <p14:tracePt t="153762" x="7664450" y="3168650"/>
          <p14:tracePt t="153778" x="7804150" y="3168650"/>
          <p14:tracePt t="153795" x="7912100" y="3168650"/>
          <p14:tracePt t="153812" x="8007350" y="3162300"/>
          <p14:tracePt t="153828" x="8064500" y="3149600"/>
          <p14:tracePt t="153845" x="8121650" y="3136900"/>
          <p14:tracePt t="153862" x="8147050" y="3124200"/>
          <p14:tracePt t="153878" x="8172450" y="3111500"/>
          <p14:tracePt t="153895" x="8185150" y="3105150"/>
          <p14:tracePt t="153911" x="8216900" y="3079750"/>
          <p14:tracePt t="153928" x="8242300" y="3060700"/>
          <p14:tracePt t="153945" x="8267700" y="3035300"/>
          <p14:tracePt t="153962" x="8299450" y="3009900"/>
          <p14:tracePt t="153978" x="8312150" y="2990850"/>
          <p14:tracePt t="153995" x="8324850" y="2971800"/>
          <p14:tracePt t="154012" x="8337550" y="2946400"/>
          <p14:tracePt t="154028" x="8343900" y="2921000"/>
          <p14:tracePt t="154045" x="8343900" y="2895600"/>
          <p14:tracePt t="154062" x="8331200" y="2876550"/>
          <p14:tracePt t="154078" x="8312150" y="2844800"/>
          <p14:tracePt t="154095" x="8286750" y="2819400"/>
          <p14:tracePt t="154096" x="8267700" y="2806700"/>
          <p14:tracePt t="154112" x="8204200" y="2774950"/>
          <p14:tracePt t="154128" x="8102600" y="2743200"/>
          <p14:tracePt t="154145" x="7981950" y="2711450"/>
          <p14:tracePt t="154162" x="7848600" y="2686050"/>
          <p14:tracePt t="154178" x="7708900" y="2660650"/>
          <p14:tracePt t="154195" x="7581900" y="2641600"/>
          <p14:tracePt t="154212" x="7429500" y="2622550"/>
          <p14:tracePt t="154228" x="7283450" y="2622550"/>
          <p14:tracePt t="154245" x="7143750" y="2622550"/>
          <p14:tracePt t="154261" x="7023100" y="2628900"/>
          <p14:tracePt t="154278" x="6946900" y="2647950"/>
          <p14:tracePt t="154280" x="6921500" y="2660650"/>
          <p14:tracePt t="154295" x="6896100" y="2667000"/>
          <p14:tracePt t="154311" x="6845300" y="2698750"/>
          <p14:tracePt t="154328" x="6826250" y="2724150"/>
          <p14:tracePt t="154345" x="6813550" y="2743200"/>
          <p14:tracePt t="154361" x="6800850" y="2768600"/>
          <p14:tracePt t="154378" x="6800850" y="2794000"/>
          <p14:tracePt t="154395" x="6800850" y="2832100"/>
          <p14:tracePt t="154412" x="6800850" y="2889250"/>
          <p14:tracePt t="154428" x="6813550" y="2940050"/>
          <p14:tracePt t="154445" x="6845300" y="2984500"/>
          <p14:tracePt t="154462" x="6877050" y="3016250"/>
          <p14:tracePt t="154478" x="6921500" y="3041650"/>
          <p14:tracePt t="154480" x="6946900" y="3054350"/>
          <p14:tracePt t="154495" x="6985000" y="3073400"/>
          <p14:tracePt t="154512" x="7169150" y="3111500"/>
          <p14:tracePt t="154528" x="7346950" y="3117850"/>
          <p14:tracePt t="154545" x="7569200" y="3117850"/>
          <p14:tracePt t="154561" x="7797800" y="3117850"/>
          <p14:tracePt t="154578" x="8045450" y="3117850"/>
          <p14:tracePt t="154595" x="8255000" y="3117850"/>
          <p14:tracePt t="154611" x="8420100" y="3117850"/>
          <p14:tracePt t="154628" x="8553450" y="3111500"/>
          <p14:tracePt t="154645" x="8623300" y="3098800"/>
          <p14:tracePt t="154662" x="8648700" y="3086100"/>
          <p14:tracePt t="154678" x="8661400" y="3079750"/>
          <p14:tracePt t="154695" x="8667750" y="3073400"/>
          <p14:tracePt t="154712" x="8667750" y="3067050"/>
          <p14:tracePt t="154728" x="8667750" y="3054350"/>
          <p14:tracePt t="154745" x="8667750" y="3022600"/>
          <p14:tracePt t="154761" x="8648700" y="3003550"/>
          <p14:tracePt t="154778" x="8629650" y="2971800"/>
          <p14:tracePt t="154795" x="8591550" y="2940050"/>
          <p14:tracePt t="154811" x="8528050" y="2895600"/>
          <p14:tracePt t="154828" x="8420100" y="2838450"/>
          <p14:tracePt t="154845" x="8299450" y="2787650"/>
          <p14:tracePt t="154861" x="8166100" y="2755900"/>
          <p14:tracePt t="154878" x="8045450" y="2730500"/>
          <p14:tracePt t="154880" x="7994650" y="2724150"/>
          <p14:tracePt t="154895" x="7937500" y="2717800"/>
          <p14:tracePt t="154911" x="7816850" y="2717800"/>
          <p14:tracePt t="154928" x="7708900" y="2717800"/>
          <p14:tracePt t="154945" x="7639050" y="2743200"/>
          <p14:tracePt t="154961" x="7575550" y="2774950"/>
          <p14:tracePt t="154978" x="7531100" y="2806700"/>
          <p14:tracePt t="154994" x="7512050" y="2832100"/>
          <p14:tracePt t="155011" x="7505700" y="2863850"/>
          <p14:tracePt t="155028" x="7505700" y="2889250"/>
          <p14:tracePt t="155045" x="7505700" y="2908300"/>
          <p14:tracePt t="155061" x="7505700" y="2940050"/>
          <p14:tracePt t="155064" x="7505700" y="2946400"/>
          <p14:tracePt t="155078" x="7512050" y="2952750"/>
          <p14:tracePt t="155095" x="7524750" y="2959100"/>
          <p14:tracePt t="155111" x="7524750" y="2971800"/>
          <p14:tracePt t="155392" x="0" y="0"/>
        </p14:tracePtLst>
        <p14:tracePtLst>
          <p14:tracePt t="159643" x="1549400" y="3181350"/>
          <p14:tracePt t="159657" x="1555750" y="3219450"/>
          <p14:tracePt t="159670" x="1562100" y="3244850"/>
          <p14:tracePt t="159681" x="1581150" y="3295650"/>
          <p14:tracePt t="159693" x="1593850" y="3333750"/>
          <p14:tracePt t="159710" x="1619250" y="3403600"/>
          <p14:tracePt t="159726" x="1651000" y="3454400"/>
          <p14:tracePt t="159729" x="1670050" y="3479800"/>
          <p14:tracePt t="159744" x="1727200" y="3530600"/>
          <p14:tracePt t="159760" x="1797050" y="3587750"/>
          <p14:tracePt t="159776" x="1873250" y="3613150"/>
          <p14:tracePt t="159793" x="1930400" y="3632200"/>
          <p14:tracePt t="159810" x="1968500" y="3632200"/>
          <p14:tracePt t="159826" x="2000250" y="3632200"/>
          <p14:tracePt t="159843" x="2019300" y="3632200"/>
          <p14:tracePt t="159860" x="2038350" y="3632200"/>
          <p14:tracePt t="159876" x="2057400" y="3619500"/>
          <p14:tracePt t="159893" x="2070100" y="3581400"/>
          <p14:tracePt t="159910" x="2082800" y="3549650"/>
          <p14:tracePt t="159912" x="2089150" y="3524250"/>
          <p14:tracePt t="159927" x="2089150" y="3505200"/>
          <p14:tracePt t="159944" x="2089150" y="3454400"/>
          <p14:tracePt t="159960" x="2089150" y="3422650"/>
          <p14:tracePt t="159977" x="2076450" y="3403600"/>
          <p14:tracePt t="159993" x="2051050" y="3378200"/>
          <p14:tracePt t="160010" x="2032000" y="3359150"/>
          <p14:tracePt t="160026" x="2012950" y="3352800"/>
          <p14:tracePt t="160043" x="1987550" y="3352800"/>
          <p14:tracePt t="160060" x="1962150" y="3352800"/>
          <p14:tracePt t="160076" x="1949450" y="3365500"/>
          <p14:tracePt t="160093" x="1924050" y="3384550"/>
          <p14:tracePt t="160110" x="1911350" y="3416300"/>
          <p14:tracePt t="160113" x="1911350" y="3429000"/>
          <p14:tracePt t="160143" x="1911350" y="3448050"/>
          <p14:tracePt t="160160" x="1911350" y="3467100"/>
          <p14:tracePt t="160177" x="1949450" y="3486150"/>
          <p14:tracePt t="160193" x="2070100" y="3505200"/>
          <p14:tracePt t="160210" x="2209800" y="3511550"/>
          <p14:tracePt t="160227" x="2336800" y="3511550"/>
          <p14:tracePt t="160243" x="2406650" y="3479800"/>
          <p14:tracePt t="160260" x="2432050" y="3460750"/>
          <p14:tracePt t="160276" x="2438400" y="3429000"/>
          <p14:tracePt t="160294" x="2432050" y="3390900"/>
          <p14:tracePt t="160296" x="2419350" y="3371850"/>
          <p14:tracePt t="160309" x="2413000" y="3359150"/>
          <p14:tracePt t="160326" x="2381250" y="3340100"/>
          <p14:tracePt t="160343" x="2330450" y="3314700"/>
          <p14:tracePt t="160345" x="2298700" y="3302000"/>
          <p14:tracePt t="160360" x="2241550" y="3295650"/>
          <p14:tracePt t="160376" x="2184400" y="3295650"/>
          <p14:tracePt t="160393" x="2133600" y="3302000"/>
          <p14:tracePt t="160409" x="2108200" y="3314700"/>
          <p14:tracePt t="160426" x="2095500" y="3327400"/>
          <p14:tracePt t="160443" x="2095500" y="3333750"/>
          <p14:tracePt t="160459" x="2095500" y="3340100"/>
          <p14:tracePt t="160476" x="2095500" y="3352800"/>
          <p14:tracePt t="160509" x="2095500" y="3359150"/>
          <p14:tracePt t="160888" x="0" y="0"/>
        </p14:tracePtLst>
        <p14:tracePtLst>
          <p14:tracePt t="161475" x="3486150" y="3244850"/>
          <p14:tracePt t="161499" x="3479800" y="3244850"/>
          <p14:tracePt t="161513" x="3473450" y="3257550"/>
          <p14:tracePt t="161526" x="3473450" y="3276600"/>
          <p14:tracePt t="161531" x="3473450" y="3302000"/>
          <p14:tracePt t="161542" x="3473450" y="3327400"/>
          <p14:tracePt t="161560" x="3505200" y="3435350"/>
          <p14:tracePt t="161576" x="3543300" y="3492500"/>
          <p14:tracePt t="161592" x="3587750" y="3524250"/>
          <p14:tracePt t="161609" x="3638550" y="3543300"/>
          <p14:tracePt t="161626" x="3683000" y="3549650"/>
          <p14:tracePt t="161642" x="3714750" y="3549650"/>
          <p14:tracePt t="161659" x="3752850" y="3543300"/>
          <p14:tracePt t="161676" x="3765550" y="3530600"/>
          <p14:tracePt t="161692" x="3778250" y="3505200"/>
          <p14:tracePt t="161709" x="3790950" y="3486150"/>
          <p14:tracePt t="161726" x="3790950" y="3467100"/>
          <p14:tracePt t="161728" x="3790950" y="3460750"/>
          <p14:tracePt t="161742" x="3790950" y="3448050"/>
          <p14:tracePt t="161744" x="3790950" y="3441700"/>
          <p14:tracePt t="161759" x="3790950" y="3422650"/>
          <p14:tracePt t="161775" x="3790950" y="3416300"/>
          <p14:tracePt t="161792" x="3790950" y="3409950"/>
          <p14:tracePt t="162256" x="0" y="0"/>
        </p14:tracePtLst>
        <p14:tracePtLst>
          <p14:tracePt t="163043" x="2349500" y="3816350"/>
          <p14:tracePt t="163160" x="0" y="0"/>
        </p14:tracePtLst>
        <p14:tracePtLst>
          <p14:tracePt t="163722" x="2273300" y="4622800"/>
          <p14:tracePt t="163832" x="0" y="0"/>
        </p14:tracePtLst>
        <p14:tracePtLst>
          <p14:tracePt t="164896" x="1797050" y="3714750"/>
          <p14:tracePt t="164944" x="1797050" y="3721100"/>
          <p14:tracePt t="164952" x="1797050" y="3727450"/>
          <p14:tracePt t="164968" x="1797050" y="3746500"/>
          <p14:tracePt t="164976" x="1803400" y="3759200"/>
          <p14:tracePt t="164991" x="1816100" y="3790950"/>
          <p14:tracePt t="165008" x="1835150" y="3829050"/>
          <p14:tracePt t="165024" x="1866900" y="3860800"/>
          <p14:tracePt t="165041" x="1917700" y="3911600"/>
          <p14:tracePt t="165058" x="1962150" y="3949700"/>
          <p14:tracePt t="165074" x="2000250" y="3975100"/>
          <p14:tracePt t="165091" x="2038350" y="4000500"/>
          <p14:tracePt t="165108" x="2070100" y="4013200"/>
          <p14:tracePt t="165124" x="2108200" y="4025900"/>
          <p14:tracePt t="165141" x="2139950" y="4025900"/>
          <p14:tracePt t="165158" x="2184400" y="4025900"/>
          <p14:tracePt t="165174" x="2241550" y="4025900"/>
          <p14:tracePt t="165175" x="2266950" y="4025900"/>
          <p14:tracePt t="165191" x="2292350" y="4025900"/>
          <p14:tracePt t="165208" x="2374900" y="4006850"/>
          <p14:tracePt t="165224" x="2432050" y="3981450"/>
          <p14:tracePt t="165241" x="2482850" y="3962400"/>
          <p14:tracePt t="165258" x="2527300" y="3937000"/>
          <p14:tracePt t="165274" x="2552700" y="3911600"/>
          <p14:tracePt t="165291" x="2565400" y="3886200"/>
          <p14:tracePt t="165307" x="2571750" y="3867150"/>
          <p14:tracePt t="165324" x="2571750" y="3829050"/>
          <p14:tracePt t="165341" x="2571750" y="3803650"/>
          <p14:tracePt t="165357" x="2571750" y="3784600"/>
          <p14:tracePt t="165374" x="2571750" y="3765550"/>
          <p14:tracePt t="165391" x="2571750" y="3752850"/>
          <p14:tracePt t="165529" x="2578100" y="3746500"/>
          <p14:tracePt t="165541" x="2597150" y="3746500"/>
          <p14:tracePt t="165558" x="2660650" y="3759200"/>
          <p14:tracePt t="165575" x="2743200" y="3778250"/>
          <p14:tracePt t="165577" x="2787650" y="3784600"/>
          <p14:tracePt t="165592" x="2844800" y="3790950"/>
          <p14:tracePt t="165608" x="2876550" y="3790950"/>
          <p14:tracePt t="165624" x="2901950" y="3790950"/>
          <p14:tracePt t="165641" x="2908300" y="3790950"/>
          <p14:tracePt t="165658" x="2914650" y="3790950"/>
          <p14:tracePt t="165691" x="2921000" y="3790950"/>
          <p14:tracePt t="166257" x="0" y="0"/>
        </p14:tracePtLst>
        <p14:tracePtLst>
          <p14:tracePt t="171218" x="2387600" y="4095750"/>
          <p14:tracePt t="171265" x="2381250" y="4095750"/>
          <p14:tracePt t="171281" x="2374900" y="4121150"/>
          <p14:tracePt t="171292" x="2374900" y="4127500"/>
          <p14:tracePt t="171306" x="2368550" y="4159250"/>
          <p14:tracePt t="171322" x="2368550" y="4191000"/>
          <p14:tracePt t="171339" x="2368550" y="4222750"/>
          <p14:tracePt t="171356" x="2374900" y="4267200"/>
          <p14:tracePt t="171372" x="2381250" y="4292600"/>
          <p14:tracePt t="171389" x="2406650" y="4311650"/>
          <p14:tracePt t="171392" x="2413000" y="4318000"/>
          <p14:tracePt t="171422" x="2419350" y="4318000"/>
          <p14:tracePt t="171439" x="2451100" y="4324350"/>
          <p14:tracePt t="171456" x="2482850" y="4324350"/>
          <p14:tracePt t="171473" x="2520950" y="4324350"/>
          <p14:tracePt t="171489" x="2546350" y="4324350"/>
          <p14:tracePt t="171506" x="2578100" y="4324350"/>
          <p14:tracePt t="171523" x="2597150" y="4318000"/>
          <p14:tracePt t="171539" x="2603500" y="4305300"/>
          <p14:tracePt t="171556" x="2603500" y="4286250"/>
          <p14:tracePt t="171572" x="2603500" y="4260850"/>
          <p14:tracePt t="171589" x="2603500" y="4235450"/>
          <p14:tracePt t="171606" x="2603500" y="4203700"/>
          <p14:tracePt t="171608" x="2597150" y="4197350"/>
          <p14:tracePt t="171622" x="2584450" y="4178300"/>
          <p14:tracePt t="171639" x="2533650" y="4127500"/>
          <p14:tracePt t="171656" x="2508250" y="4108450"/>
          <p14:tracePt t="171672" x="2482850" y="4095750"/>
          <p14:tracePt t="171689" x="2482850" y="4089400"/>
          <p14:tracePt t="171736" x="2476500" y="4089400"/>
          <p14:tracePt t="171752" x="2463800" y="4089400"/>
          <p14:tracePt t="171761" x="2463800" y="4095750"/>
          <p14:tracePt t="171776" x="2457450" y="4108450"/>
          <p14:tracePt t="171789" x="2457450" y="4114800"/>
          <p14:tracePt t="171806" x="2457450" y="4140200"/>
          <p14:tracePt t="171822" x="2451100" y="4171950"/>
          <p14:tracePt t="171824" x="2451100" y="4197350"/>
          <p14:tracePt t="171839" x="2451100" y="4254500"/>
          <p14:tracePt t="171856" x="2463800" y="4311650"/>
          <p14:tracePt t="171872" x="2482850" y="4349750"/>
          <p14:tracePt t="171889" x="2495550" y="4362450"/>
          <p14:tracePt t="171905" x="2495550" y="4368800"/>
          <p14:tracePt t="171922" x="2501900" y="4368800"/>
          <p14:tracePt t="171939" x="2508250" y="4368800"/>
          <p14:tracePt t="171955" x="2520950" y="4368800"/>
          <p14:tracePt t="171973" x="2540000" y="4368800"/>
          <p14:tracePt t="171989" x="2559050" y="4356100"/>
          <p14:tracePt t="171992" x="2571750" y="4343400"/>
          <p14:tracePt t="172006" x="2584450" y="4330700"/>
          <p14:tracePt t="172022" x="2603500" y="4298950"/>
          <p14:tracePt t="172026" x="2609850" y="4286250"/>
          <p14:tracePt t="172040" x="2616200" y="4260850"/>
          <p14:tracePt t="172056" x="2616200" y="4248150"/>
          <p14:tracePt t="172073" x="2616200" y="4241800"/>
          <p14:tracePt t="172089" x="2609850" y="4229100"/>
          <p14:tracePt t="172106" x="2603500" y="4216400"/>
          <p14:tracePt t="172122" x="2584450" y="4210050"/>
          <p14:tracePt t="172139" x="2571750" y="4203700"/>
          <p14:tracePt t="172155" x="2559050" y="4203700"/>
          <p14:tracePt t="172172" x="2546350" y="4203700"/>
          <p14:tracePt t="172189" x="2540000" y="4203700"/>
          <p14:tracePt t="172205" x="2520950" y="4203700"/>
          <p14:tracePt t="172222" x="2501900" y="4222750"/>
          <p14:tracePt t="172239" x="2495550" y="4241800"/>
          <p14:tracePt t="172241" x="2495550" y="4254500"/>
          <p14:tracePt t="172256" x="2495550" y="4279900"/>
          <p14:tracePt t="172272" x="2495550" y="4298950"/>
          <p14:tracePt t="172289" x="2495550" y="4318000"/>
          <p14:tracePt t="172305" x="2501900" y="4318000"/>
          <p14:tracePt t="172322" x="2508250" y="4324350"/>
          <p14:tracePt t="172354" x="2514600" y="4324350"/>
          <p14:tracePt t="172362" x="2527300" y="4324350"/>
          <p14:tracePt t="172377" x="2533650" y="4311650"/>
          <p14:tracePt t="172389" x="2540000" y="4298950"/>
          <p14:tracePt t="172405" x="2540000" y="4286250"/>
          <p14:tracePt t="172422" x="2540000" y="4267200"/>
          <p14:tracePt t="172439" x="2527300" y="4235450"/>
          <p14:tracePt t="172441" x="2514600" y="4229100"/>
          <p14:tracePt t="172455" x="2489200" y="4203700"/>
          <p14:tracePt t="172472" x="2457450" y="4191000"/>
          <p14:tracePt t="172489" x="2444750" y="4191000"/>
          <p14:tracePt t="172506" x="2425700" y="4191000"/>
          <p14:tracePt t="172522" x="2413000" y="4197350"/>
          <p14:tracePt t="172539" x="2393950" y="4216400"/>
          <p14:tracePt t="172555" x="2381250" y="4254500"/>
          <p14:tracePt t="172572" x="2381250" y="4279900"/>
          <p14:tracePt t="172589" x="2387600" y="4311650"/>
          <p14:tracePt t="172605" x="2413000" y="4343400"/>
          <p14:tracePt t="172622" x="2432050" y="4362450"/>
          <p14:tracePt t="172639" x="2457450" y="4368800"/>
          <p14:tracePt t="172641" x="2463800" y="4368800"/>
          <p14:tracePt t="172657" x="2470150" y="4368800"/>
          <p14:tracePt t="172672" x="2489200" y="4362450"/>
          <p14:tracePt t="172689" x="2495550" y="4337050"/>
          <p14:tracePt t="172705" x="2495550" y="4305300"/>
          <p14:tracePt t="172722" x="2495550" y="4267200"/>
          <p14:tracePt t="172739" x="2482850" y="4235450"/>
          <p14:tracePt t="172755" x="2476500" y="4229100"/>
          <p14:tracePt t="172772" x="2470150" y="4229100"/>
          <p14:tracePt t="172810" x="2463800" y="4229100"/>
          <p14:tracePt t="172817" x="2451100" y="4229100"/>
          <p14:tracePt t="172825" x="2444750" y="4235450"/>
          <p14:tracePt t="172839" x="2444750" y="4241800"/>
          <p14:tracePt t="172855" x="2444750" y="4273550"/>
          <p14:tracePt t="172872" x="2451100" y="4292600"/>
          <p14:tracePt t="172888" x="2457450" y="4298950"/>
          <p14:tracePt t="172905" x="2463800" y="4298950"/>
          <p14:tracePt t="172922" x="2476500" y="4298950"/>
          <p14:tracePt t="172938" x="2489200" y="4298950"/>
          <p14:tracePt t="172955" x="2501900" y="4273550"/>
          <p14:tracePt t="172972" x="2508250" y="4248150"/>
          <p14:tracePt t="172989" x="2508250" y="4222750"/>
          <p14:tracePt t="173005" x="2508250" y="4191000"/>
          <p14:tracePt t="173008" x="2508250" y="4178300"/>
          <p14:tracePt t="173022" x="2508250" y="4165600"/>
          <p14:tracePt t="173025" x="2501900" y="4152900"/>
          <p14:tracePt t="173039" x="2495550" y="4146550"/>
          <p14:tracePt t="173055" x="2489200" y="4133850"/>
          <p14:tracePt t="173130" x="2489200" y="4140200"/>
          <p14:tracePt t="173141" x="2489200" y="4146550"/>
          <p14:tracePt t="173155" x="2489200" y="4178300"/>
          <p14:tracePt t="173172" x="2489200" y="4210050"/>
          <p14:tracePt t="173177" x="2489200" y="4222750"/>
          <p14:tracePt t="173188" x="2495550" y="4222750"/>
          <p14:tracePt t="173205" x="2508250" y="4241800"/>
          <p14:tracePt t="173222" x="2520950" y="4248150"/>
          <p14:tracePt t="173239" x="2533650" y="4248150"/>
          <p14:tracePt t="173241" x="2546350" y="4248150"/>
          <p14:tracePt t="173256" x="2565400" y="4248150"/>
          <p14:tracePt t="173272" x="2590800" y="4241800"/>
          <p14:tracePt t="173288" x="2603500" y="4222750"/>
          <p14:tracePt t="173305" x="2603500" y="4203700"/>
          <p14:tracePt t="173322" x="2597150" y="4171950"/>
          <p14:tracePt t="173338" x="2584450" y="4152900"/>
          <p14:tracePt t="173355" x="2559050" y="4133850"/>
          <p14:tracePt t="173372" x="2533650" y="4121150"/>
          <p14:tracePt t="173388" x="2514600" y="4121150"/>
          <p14:tracePt t="173405" x="2489200" y="4121150"/>
          <p14:tracePt t="173422" x="2476500" y="4140200"/>
          <p14:tracePt t="173424" x="2463800" y="4159250"/>
          <p14:tracePt t="173438" x="2457450" y="4184650"/>
          <p14:tracePt t="173455" x="2451100" y="4222750"/>
          <p14:tracePt t="173471" x="2451100" y="4286250"/>
          <p14:tracePt t="173489" x="2457450" y="4311650"/>
          <p14:tracePt t="173505" x="2482850" y="4324350"/>
          <p14:tracePt t="173522" x="2495550" y="4337050"/>
          <p14:tracePt t="173538" x="2508250" y="4337050"/>
          <p14:tracePt t="173555" x="2520950" y="4337050"/>
          <p14:tracePt t="173572" x="2540000" y="4324350"/>
          <p14:tracePt t="173588" x="2552700" y="4298950"/>
          <p14:tracePt t="173605" x="2552700" y="4273550"/>
          <p14:tracePt t="173608" x="2552700" y="4260850"/>
          <p14:tracePt t="173622" x="2552700" y="4248150"/>
          <p14:tracePt t="173638" x="2552700" y="4241800"/>
          <p14:tracePt t="173655" x="2552700" y="4235450"/>
          <p14:tracePt t="173722" x="2546350" y="4248150"/>
          <p14:tracePt t="173737" x="2546350" y="4254500"/>
          <p14:tracePt t="173749" x="2546350" y="4260850"/>
          <p14:tracePt t="173761" x="2546350" y="4267200"/>
          <p14:tracePt t="173784" x="2552700" y="4267200"/>
          <p14:tracePt t="173793" x="2559050" y="4267200"/>
          <p14:tracePt t="173805" x="2571750" y="4267200"/>
          <p14:tracePt t="173821" x="2590800" y="4267200"/>
          <p14:tracePt t="173838" x="2616200" y="4267200"/>
          <p14:tracePt t="173840" x="2616200" y="4260850"/>
          <p14:tracePt t="173855" x="2628900" y="4248150"/>
          <p14:tracePt t="173871" x="2635250" y="4222750"/>
          <p14:tracePt t="173888" x="2635250" y="4210050"/>
          <p14:tracePt t="173905" x="2628900" y="4191000"/>
          <p14:tracePt t="173921" x="2622550" y="4178300"/>
          <p14:tracePt t="173938" x="2603500" y="4165600"/>
          <p14:tracePt t="173955" x="2590800" y="4159250"/>
          <p14:tracePt t="173988" x="2584450" y="4159250"/>
          <p14:tracePt t="174005" x="2578100" y="4159250"/>
          <p14:tracePt t="174021" x="2578100" y="4178300"/>
          <p14:tracePt t="174024" x="2578100" y="4203700"/>
          <p14:tracePt t="174038" x="2584450" y="4222750"/>
          <p14:tracePt t="174055" x="2603500" y="4254500"/>
          <p14:tracePt t="174057" x="2622550" y="4267200"/>
          <p14:tracePt t="174072" x="2647950" y="4279900"/>
          <p14:tracePt t="174088" x="2660650" y="4279900"/>
          <p14:tracePt t="174105" x="2667000" y="4279900"/>
          <p14:tracePt t="174121" x="2686050" y="4273550"/>
          <p14:tracePt t="174138" x="2692400" y="4248150"/>
          <p14:tracePt t="174155" x="2698750" y="4222750"/>
          <p14:tracePt t="174171" x="2698750" y="4184650"/>
          <p14:tracePt t="174188" x="2698750" y="4152900"/>
          <p14:tracePt t="174205" x="2692400" y="4140200"/>
          <p14:tracePt t="174208" x="2686050" y="4133850"/>
          <p14:tracePt t="174221" x="2679700" y="4127500"/>
          <p14:tracePt t="174239" x="2667000" y="4121150"/>
          <p14:tracePt t="174255" x="2660650" y="4121150"/>
          <p14:tracePt t="174272" x="2647950" y="4121150"/>
          <p14:tracePt t="174289" x="2622550" y="4146550"/>
          <p14:tracePt t="174305" x="2609850" y="4184650"/>
          <p14:tracePt t="174321" x="2609850" y="4210050"/>
          <p14:tracePt t="174338" x="2609850" y="4229100"/>
          <p14:tracePt t="174355" x="2616200" y="4254500"/>
          <p14:tracePt t="174371" x="2635250" y="4273550"/>
          <p14:tracePt t="174388" x="2654300" y="4286250"/>
          <p14:tracePt t="174421" x="2660650" y="4286250"/>
          <p14:tracePt t="174441" x="2667000" y="4286250"/>
          <p14:tracePt t="174455" x="2667000" y="4279900"/>
          <p14:tracePt t="174472" x="2667000" y="4254500"/>
          <p14:tracePt t="174488" x="2660650" y="4248150"/>
          <p14:tracePt t="174505" x="2654300" y="4241800"/>
          <p14:tracePt t="174529" x="2647950" y="4241800"/>
          <p14:tracePt t="174538" x="2641600" y="4241800"/>
          <p14:tracePt t="174555" x="2635250" y="4248150"/>
          <p14:tracePt t="174571" x="2635250" y="4260850"/>
          <p14:tracePt t="174588" x="2635250" y="4286250"/>
          <p14:tracePt t="174605" x="2641600" y="4324350"/>
          <p14:tracePt t="174622" x="2647950" y="4330700"/>
          <p14:tracePt t="174657" x="2654300" y="4330700"/>
          <p14:tracePt t="174665" x="2660650" y="4330700"/>
          <p14:tracePt t="174681" x="2660650" y="4324350"/>
          <p14:tracePt t="174689" x="2667000" y="4311650"/>
          <p14:tracePt t="175024" x="0" y="0"/>
        </p14:tracePtLst>
        <p14:tracePtLst>
          <p14:tracePt t="178362" x="2552700" y="4286250"/>
          <p14:tracePt t="178472" x="0" y="0"/>
        </p14:tracePtLst>
        <p14:tracePtLst>
          <p14:tracePt t="179416" x="3048000" y="4108450"/>
          <p14:tracePt t="179442" x="3041650" y="4121150"/>
          <p14:tracePt t="179456" x="3041650" y="4127500"/>
          <p14:tracePt t="179464" x="3041650" y="4140200"/>
          <p14:tracePt t="179473" x="3041650" y="4152900"/>
          <p14:tracePt t="179486" x="3041650" y="4159250"/>
          <p14:tracePt t="179503" x="3048000" y="4203700"/>
          <p14:tracePt t="179520" x="3060700" y="4229100"/>
          <p14:tracePt t="179536" x="3079750" y="4267200"/>
          <p14:tracePt t="179553" x="3111500" y="4298950"/>
          <p14:tracePt t="179570" x="3175000" y="4337050"/>
          <p14:tracePt t="179586" x="3276600" y="4381500"/>
          <p14:tracePt t="179603" x="3441700" y="4413250"/>
          <p14:tracePt t="179619" x="3670300" y="4457700"/>
          <p14:tracePt t="179636" x="3981450" y="4527550"/>
          <p14:tracePt t="179653" x="4337050" y="4591050"/>
          <p14:tracePt t="179669" x="4718050" y="4660900"/>
          <p14:tracePt t="179686" x="5156200" y="4749800"/>
          <p14:tracePt t="179689" x="5359400" y="4775200"/>
          <p14:tracePt t="179703" x="5537200" y="4787900"/>
          <p14:tracePt t="179719" x="6045200" y="4800600"/>
          <p14:tracePt t="179736" x="6292850" y="4800600"/>
          <p14:tracePt t="179753" x="6489700" y="4800600"/>
          <p14:tracePt t="179770" x="6667500" y="4800600"/>
          <p14:tracePt t="179786" x="6807200" y="4800600"/>
          <p14:tracePt t="179803" x="6902450" y="4800600"/>
          <p14:tracePt t="179820" x="6991350" y="4800600"/>
          <p14:tracePt t="179836" x="7042150" y="4794250"/>
          <p14:tracePt t="179853" x="7099300" y="4781550"/>
          <p14:tracePt t="179869" x="7137400" y="4768850"/>
          <p14:tracePt t="179872" x="7143750" y="4762500"/>
          <p14:tracePt t="179886" x="7156450" y="4756150"/>
          <p14:tracePt t="179903" x="7162800" y="4743450"/>
          <p14:tracePt t="179904" x="7169150" y="4730750"/>
          <p14:tracePt t="179919" x="7181850" y="4705350"/>
          <p14:tracePt t="179936" x="7194550" y="4667250"/>
          <p14:tracePt t="179953" x="7194550" y="4629150"/>
          <p14:tracePt t="179969" x="7194550" y="4578350"/>
          <p14:tracePt t="179986" x="7194550" y="4533900"/>
          <p14:tracePt t="180003" x="7194550" y="4489450"/>
          <p14:tracePt t="180019" x="7188200" y="4451350"/>
          <p14:tracePt t="180036" x="7169150" y="4413250"/>
          <p14:tracePt t="180053" x="7143750" y="4381500"/>
          <p14:tracePt t="180069" x="7080250" y="4330700"/>
          <p14:tracePt t="180086" x="6978650" y="4260850"/>
          <p14:tracePt t="180103" x="6711950" y="4159250"/>
          <p14:tracePt t="180119" x="6572250" y="4127500"/>
          <p14:tracePt t="180136" x="6451600" y="4102100"/>
          <p14:tracePt t="180153" x="6394450" y="4095750"/>
          <p14:tracePt t="180169" x="6311900" y="4095750"/>
          <p14:tracePt t="180186" x="6216650" y="4095750"/>
          <p14:tracePt t="180203" x="6096000" y="4114800"/>
          <p14:tracePt t="180219" x="5962650" y="4133850"/>
          <p14:tracePt t="180236" x="5829300" y="4171950"/>
          <p14:tracePt t="180253" x="5721350" y="4184650"/>
          <p14:tracePt t="180269" x="5657850" y="4210050"/>
          <p14:tracePt t="180287" x="5613400" y="4235450"/>
          <p14:tracePt t="180289" x="5600700" y="4248150"/>
          <p14:tracePt t="180303" x="5588000" y="4267200"/>
          <p14:tracePt t="180320" x="5556250" y="4343400"/>
          <p14:tracePt t="180336" x="5543550" y="4375150"/>
          <p14:tracePt t="180353" x="5543550" y="4387850"/>
          <p14:tracePt t="180369" x="5543550" y="4394200"/>
          <p14:tracePt t="180752" x="0" y="0"/>
        </p14:tracePtLst>
        <p14:tracePtLst>
          <p14:tracePt t="181609" x="2438400" y="4083050"/>
          <p14:tracePt t="181625" x="2432050" y="4083050"/>
          <p14:tracePt t="181641" x="2425700" y="4089400"/>
          <p14:tracePt t="181657" x="2425700" y="4102100"/>
          <p14:tracePt t="181669" x="2425700" y="4108450"/>
          <p14:tracePt t="181686" x="2425700" y="4140200"/>
          <p14:tracePt t="181702" x="2425700" y="4171950"/>
          <p14:tracePt t="181705" x="2425700" y="4191000"/>
          <p14:tracePt t="181720" x="2438400" y="4216400"/>
          <p14:tracePt t="181736" x="2457450" y="4248150"/>
          <p14:tracePt t="181752" x="2482850" y="4267200"/>
          <p14:tracePt t="181769" x="2501900" y="4292600"/>
          <p14:tracePt t="181786" x="2527300" y="4318000"/>
          <p14:tracePt t="181803" x="2540000" y="4324350"/>
          <p14:tracePt t="181819" x="2552700" y="4337050"/>
          <p14:tracePt t="181836" x="2578100" y="4343400"/>
          <p14:tracePt t="181852" x="2590800" y="4349750"/>
          <p14:tracePt t="181869" x="2616200" y="4356100"/>
          <p14:tracePt t="181885" x="2654300" y="4356100"/>
          <p14:tracePt t="181889" x="2679700" y="4356100"/>
          <p14:tracePt t="181902" x="2705100" y="4356100"/>
          <p14:tracePt t="181919" x="2749550" y="4356100"/>
          <p14:tracePt t="181936" x="2832100" y="4356100"/>
          <p14:tracePt t="181952" x="2889250" y="4356100"/>
          <p14:tracePt t="181969" x="2971800" y="4356100"/>
          <p14:tracePt t="181985" x="3067050" y="4356100"/>
          <p14:tracePt t="182002" x="3168650" y="4356100"/>
          <p14:tracePt t="182019" x="3263900" y="4356100"/>
          <p14:tracePt t="182036" x="3340100" y="4356100"/>
          <p14:tracePt t="182052" x="3403600" y="4356100"/>
          <p14:tracePt t="182069" x="3467100" y="4356100"/>
          <p14:tracePt t="182085" x="3536950" y="4356100"/>
          <p14:tracePt t="182088" x="3575050" y="4356100"/>
          <p14:tracePt t="182102" x="3619500" y="4356100"/>
          <p14:tracePt t="182119" x="3714750" y="4356100"/>
          <p14:tracePt t="182120" x="3771900" y="4356100"/>
          <p14:tracePt t="182135" x="3898900" y="4356100"/>
          <p14:tracePt t="182152" x="4025900" y="4356100"/>
          <p14:tracePt t="182169" x="4165600" y="4356100"/>
          <p14:tracePt t="182185" x="4292600" y="4356100"/>
          <p14:tracePt t="182202" x="4425950" y="4356100"/>
          <p14:tracePt t="182219" x="4578350" y="4356100"/>
          <p14:tracePt t="182235" x="4737100" y="4362450"/>
          <p14:tracePt t="182252" x="4914900" y="4375150"/>
          <p14:tracePt t="182269" x="5092700" y="4375150"/>
          <p14:tracePt t="182286" x="5283200" y="4375150"/>
          <p14:tracePt t="182288" x="5365750" y="4375150"/>
          <p14:tracePt t="182302" x="5454650" y="4375150"/>
          <p14:tracePt t="182319" x="5619750" y="4375150"/>
          <p14:tracePt t="182319" x="5702300" y="4375150"/>
          <p14:tracePt t="182335" x="5873750" y="4375150"/>
          <p14:tracePt t="182352" x="6045200" y="4375150"/>
          <p14:tracePt t="182369" x="6223000" y="4375150"/>
          <p14:tracePt t="182385" x="6388100" y="4375150"/>
          <p14:tracePt t="182402" x="6546850" y="4375150"/>
          <p14:tracePt t="182419" x="6699250" y="4375150"/>
          <p14:tracePt t="182435" x="6826250" y="4375150"/>
          <p14:tracePt t="182452" x="6927850" y="4375150"/>
          <p14:tracePt t="182468" x="7016750" y="4375150"/>
          <p14:tracePt t="182485" x="7124700" y="4375150"/>
          <p14:tracePt t="182502" x="7219950" y="4375150"/>
          <p14:tracePt t="182518" x="7308850" y="4375150"/>
          <p14:tracePt t="182521" x="7340600" y="4375150"/>
          <p14:tracePt t="182536" x="7397750" y="4375150"/>
          <p14:tracePt t="182552" x="7416800" y="4375150"/>
          <p14:tracePt t="182569" x="7423150" y="4375150"/>
          <p14:tracePt t="182585" x="7429500" y="4375150"/>
          <p14:tracePt t="182800" x="0" y="0"/>
        </p14:tracePtLst>
        <p14:tracePtLst>
          <p14:tracePt t="183872" x="1670050" y="4305300"/>
          <p14:tracePt t="183954" x="1695450" y="4311650"/>
          <p14:tracePt t="183971" x="1784350" y="4324350"/>
          <p14:tracePt t="183985" x="1924050" y="4343400"/>
          <p14:tracePt t="184002" x="2139950" y="4368800"/>
          <p14:tracePt t="184018" x="2393950" y="4400550"/>
          <p14:tracePt t="184035" x="2590800" y="4432300"/>
          <p14:tracePt t="184052" x="2698750" y="4451350"/>
          <p14:tracePt t="184068" x="2736850" y="4451350"/>
          <p14:tracePt t="184085" x="2749550" y="4451350"/>
          <p14:tracePt t="184121" x="2755900" y="4451350"/>
          <p14:tracePt t="184649" x="0" y="0"/>
        </p14:tracePtLst>
        <p14:tracePtLst>
          <p14:tracePt t="185211" x="3117850" y="4419600"/>
          <p14:tracePt t="185276" x="3130550" y="4419600"/>
          <p14:tracePt t="185293" x="3181350" y="4425950"/>
          <p14:tracePt t="185298" x="3225800" y="4432300"/>
          <p14:tracePt t="185317" x="3333750" y="4451350"/>
          <p14:tracePt t="185333" x="3486150" y="4464050"/>
          <p14:tracePt t="185335" x="3568700" y="4464050"/>
          <p14:tracePt t="185352" x="3790950" y="4464050"/>
          <p14:tracePt t="185368" x="4108450" y="4483100"/>
          <p14:tracePt t="185384" x="4521200" y="4533900"/>
          <p14:tracePt t="185401" x="4978400" y="4610100"/>
          <p14:tracePt t="185418" x="5384800" y="4660900"/>
          <p14:tracePt t="185434" x="5784850" y="4679950"/>
          <p14:tracePt t="185451" x="6108700" y="4679950"/>
          <p14:tracePt t="185467" x="6381750" y="4679950"/>
          <p14:tracePt t="185484" x="6591300" y="4679950"/>
          <p14:tracePt t="185501" x="6737350" y="4679950"/>
          <p14:tracePt t="185517" x="6807200" y="4679950"/>
          <p14:tracePt t="185534" x="6838950" y="4679950"/>
          <p14:tracePt t="185538" x="6845300" y="4679950"/>
          <p14:tracePt t="185551" x="6858000" y="4679950"/>
          <p14:tracePt t="185568" x="6883400" y="4679950"/>
          <p14:tracePt t="185584" x="6896100" y="4667250"/>
          <p14:tracePt t="185601" x="6908800" y="4648200"/>
          <p14:tracePt t="185618" x="6915150" y="4622800"/>
          <p14:tracePt t="185634" x="6915150" y="4591050"/>
          <p14:tracePt t="185651" x="6915150" y="4552950"/>
          <p14:tracePt t="185668" x="6908800" y="4483100"/>
          <p14:tracePt t="185684" x="6883400" y="4413250"/>
          <p14:tracePt t="185701" x="6858000" y="4343400"/>
          <p14:tracePt t="185717" x="6813550" y="4279900"/>
          <p14:tracePt t="185734" x="6762750" y="4222750"/>
          <p14:tracePt t="185736" x="6737350" y="4197350"/>
          <p14:tracePt t="185751" x="6692900" y="4165600"/>
          <p14:tracePt t="185767" x="6521450" y="4095750"/>
          <p14:tracePt t="185784" x="6356350" y="4044950"/>
          <p14:tracePt t="185801" x="6153150" y="4000500"/>
          <p14:tracePt t="185817" x="5937250" y="3962400"/>
          <p14:tracePt t="185834" x="5759450" y="3937000"/>
          <p14:tracePt t="185851" x="5619750" y="3937000"/>
          <p14:tracePt t="185867" x="5505450" y="3937000"/>
          <p14:tracePt t="185884" x="5410200" y="3937000"/>
          <p14:tracePt t="185901" x="5308600" y="3937000"/>
          <p14:tracePt t="185917" x="5226050" y="3962400"/>
          <p14:tracePt t="185920" x="5194300" y="3975100"/>
          <p14:tracePt t="185934" x="5168900" y="3987800"/>
          <p14:tracePt t="185951" x="5124450" y="4013200"/>
          <p14:tracePt t="185967" x="5080000" y="4070350"/>
          <p14:tracePt t="185984" x="5067300" y="4102100"/>
          <p14:tracePt t="186001" x="5060950" y="4127500"/>
          <p14:tracePt t="186017" x="5060950" y="4159250"/>
          <p14:tracePt t="186034" x="5060950" y="4197350"/>
          <p14:tracePt t="186051" x="5086350" y="4235450"/>
          <p14:tracePt t="186067" x="5137150" y="4286250"/>
          <p14:tracePt t="186084" x="5232400" y="4343400"/>
          <p14:tracePt t="186101" x="5384800" y="4394200"/>
          <p14:tracePt t="186117" x="5562600" y="4432300"/>
          <p14:tracePt t="186134" x="5765800" y="4445000"/>
          <p14:tracePt t="186151" x="5969000" y="4445000"/>
          <p14:tracePt t="186152" x="6051550" y="4445000"/>
          <p14:tracePt t="186167" x="6172200" y="4438650"/>
          <p14:tracePt t="186184" x="6223000" y="4419600"/>
          <p14:tracePt t="186201" x="6242050" y="4387850"/>
          <p14:tracePt t="186217" x="6248400" y="4362450"/>
          <p14:tracePt t="186234" x="6248400" y="4324350"/>
          <p14:tracePt t="186251" x="6223000" y="4279900"/>
          <p14:tracePt t="186267" x="6172200" y="4229100"/>
          <p14:tracePt t="186284" x="6102350" y="4203700"/>
          <p14:tracePt t="186301" x="6032500" y="4178300"/>
          <p14:tracePt t="186318" x="5994400" y="4178300"/>
          <p14:tracePt t="186334" x="5956300" y="4178300"/>
          <p14:tracePt t="186336" x="5949950" y="4178300"/>
          <p14:tracePt t="186351" x="5924550" y="4178300"/>
          <p14:tracePt t="186368" x="5911850" y="4184650"/>
          <p14:tracePt t="186384" x="5905500" y="4191000"/>
          <p14:tracePt t="186401" x="5905500" y="4197350"/>
          <p14:tracePt t="186417" x="5905500" y="4210050"/>
          <p14:tracePt t="186913" x="0" y="0"/>
        </p14:tracePtLst>
        <p14:tracePtLst>
          <p14:tracePt t="188626" x="1790700" y="4349750"/>
          <p14:tracePt t="188672" x="0" y="0"/>
        </p14:tracePtLst>
        <p14:tracePtLst>
          <p14:tracePt t="188931" x="2514600" y="4387850"/>
          <p14:tracePt t="189041" x="0" y="0"/>
        </p14:tracePtLst>
        <p14:tracePtLst>
          <p14:tracePt t="190805" x="3117850" y="4368800"/>
          <p14:tracePt t="190916" x="3130550" y="4368800"/>
          <p14:tracePt t="190934" x="3162300" y="4368800"/>
          <p14:tracePt t="190937" x="3194050" y="4368800"/>
          <p14:tracePt t="190949" x="3219450" y="4375150"/>
          <p14:tracePt t="190966" x="3270250" y="4387850"/>
          <p14:tracePt t="190968" x="3302000" y="4394200"/>
          <p14:tracePt t="190983" x="3340100" y="4400550"/>
          <p14:tracePt t="191000" x="3467100" y="4419600"/>
          <p14:tracePt t="191016" x="3556000" y="4425950"/>
          <p14:tracePt t="191033" x="3644900" y="4432300"/>
          <p14:tracePt t="191049" x="3733800" y="4445000"/>
          <p14:tracePt t="191066" x="3790950" y="4445000"/>
          <p14:tracePt t="191082" x="3835400" y="4445000"/>
          <p14:tracePt t="191099" x="3873500" y="4445000"/>
          <p14:tracePt t="191116" x="3911600" y="4445000"/>
          <p14:tracePt t="191133" x="3937000" y="4445000"/>
          <p14:tracePt t="191149" x="3968750" y="4445000"/>
          <p14:tracePt t="191166" x="4013200" y="4451350"/>
          <p14:tracePt t="191182" x="4070350" y="4464050"/>
          <p14:tracePt t="191185" x="4089400" y="4464050"/>
          <p14:tracePt t="191199" x="4114800" y="4464050"/>
          <p14:tracePt t="191200" x="4133850" y="4464050"/>
          <p14:tracePt t="191216" x="4178300" y="4464050"/>
          <p14:tracePt t="191232" x="4203700" y="4464050"/>
          <p14:tracePt t="191249" x="4229100" y="4464050"/>
          <p14:tracePt t="191266" x="4267200" y="4464050"/>
          <p14:tracePt t="191282" x="4298950" y="4464050"/>
          <p14:tracePt t="191299" x="4330700" y="4464050"/>
          <p14:tracePt t="191316" x="4356100" y="4464050"/>
          <p14:tracePt t="191332" x="4362450" y="4457700"/>
          <p14:tracePt t="191349" x="4375150" y="4451350"/>
          <p14:tracePt t="191366" x="4381500" y="4438650"/>
          <p14:tracePt t="191382" x="4381500" y="4419600"/>
          <p14:tracePt t="191400" x="4381500" y="4375150"/>
          <p14:tracePt t="191416" x="4375150" y="4343400"/>
          <p14:tracePt t="191432" x="4343400" y="4298950"/>
          <p14:tracePt t="191449" x="4292600" y="4241800"/>
          <p14:tracePt t="191465" x="4235450" y="4191000"/>
          <p14:tracePt t="191482" x="4184650" y="4159250"/>
          <p14:tracePt t="191499" x="4146550" y="4140200"/>
          <p14:tracePt t="191515" x="4121150" y="4127500"/>
          <p14:tracePt t="191532" x="4095750" y="4127500"/>
          <p14:tracePt t="191549" x="4070350" y="4127500"/>
          <p14:tracePt t="191565" x="4032250" y="4127500"/>
          <p14:tracePt t="191582" x="3981450" y="4127500"/>
          <p14:tracePt t="191599" x="3917950" y="4140200"/>
          <p14:tracePt t="191600" x="3892550" y="4140200"/>
          <p14:tracePt t="191615" x="3841750" y="4152900"/>
          <p14:tracePt t="191632" x="3790950" y="4165600"/>
          <p14:tracePt t="191649" x="3759200" y="4178300"/>
          <p14:tracePt t="191665" x="3740150" y="4191000"/>
          <p14:tracePt t="191682" x="3708400" y="4210050"/>
          <p14:tracePt t="191699" x="3695700" y="4229100"/>
          <p14:tracePt t="191715" x="3683000" y="4260850"/>
          <p14:tracePt t="191732" x="3676650" y="4279900"/>
          <p14:tracePt t="191749" x="3676650" y="4298950"/>
          <p14:tracePt t="191765" x="3676650" y="4318000"/>
          <p14:tracePt t="191782" x="3683000" y="4349750"/>
          <p14:tracePt t="191799" x="3702050" y="4368800"/>
          <p14:tracePt t="191800" x="3727450" y="4387850"/>
          <p14:tracePt t="191815" x="3810000" y="4425950"/>
          <p14:tracePt t="191832" x="3943350" y="4457700"/>
          <p14:tracePt t="191849" x="4083050" y="4476750"/>
          <p14:tracePt t="191865" x="4191000" y="4476750"/>
          <p14:tracePt t="191882" x="4254500" y="4476750"/>
          <p14:tracePt t="191899" x="4292600" y="4470400"/>
          <p14:tracePt t="191915" x="4298950" y="4464050"/>
          <p14:tracePt t="191932" x="4298950" y="4451350"/>
          <p14:tracePt t="191949" x="4298950" y="4425950"/>
          <p14:tracePt t="191965" x="4298950" y="4387850"/>
          <p14:tracePt t="191982" x="4286250" y="4349750"/>
          <p14:tracePt t="191984" x="4273550" y="4337050"/>
          <p14:tracePt t="191999" x="4260850" y="4318000"/>
          <p14:tracePt t="192016" x="4210050" y="4279900"/>
          <p14:tracePt t="192032" x="4184650" y="4260850"/>
          <p14:tracePt t="192049" x="4165600" y="4260850"/>
          <p14:tracePt t="192066" x="4159250" y="4260850"/>
          <p14:tracePt t="192600" x="0" y="0"/>
        </p14:tracePtLst>
        <p14:tracePtLst>
          <p14:tracePt t="193115" x="3524250" y="4362450"/>
          <p14:tracePt t="193163" x="3543300" y="4362450"/>
          <p14:tracePt t="193175" x="3568700" y="4362450"/>
          <p14:tracePt t="193187" x="3638550" y="4362450"/>
          <p14:tracePt t="193198" x="3695700" y="4362450"/>
          <p14:tracePt t="193201" x="3746500" y="4362450"/>
          <p14:tracePt t="193216" x="3873500" y="4362450"/>
          <p14:tracePt t="193232" x="3981450" y="4362450"/>
          <p14:tracePt t="193248" x="4070350" y="4362450"/>
          <p14:tracePt t="193265" x="4121150" y="4362450"/>
          <p14:tracePt t="193282" x="4146550" y="4362450"/>
          <p14:tracePt t="193298" x="4152900" y="4362450"/>
          <p14:tracePt t="193336" x="4159250" y="4362450"/>
          <p14:tracePt t="193354" x="4165600" y="4362450"/>
          <p14:tracePt t="193568" x="0" y="0"/>
        </p14:tracePtLst>
        <p14:tracePtLst>
          <p14:tracePt t="196217" x="3778250" y="4070350"/>
          <p14:tracePt t="196233" x="3771900" y="4076700"/>
          <p14:tracePt t="196243" x="3765550" y="4083050"/>
          <p14:tracePt t="196252" x="3759200" y="4095750"/>
          <p14:tracePt t="196264" x="3752850" y="4127500"/>
          <p14:tracePt t="196281" x="3740150" y="4165600"/>
          <p14:tracePt t="196297" x="3740150" y="4191000"/>
          <p14:tracePt t="196314" x="3740150" y="4229100"/>
          <p14:tracePt t="196331" x="3740150" y="4254500"/>
          <p14:tracePt t="196348" x="3759200" y="4279900"/>
          <p14:tracePt t="196365" x="3803650" y="4305300"/>
          <p14:tracePt t="196368" x="3835400" y="4318000"/>
          <p14:tracePt t="196381" x="3873500" y="4324350"/>
          <p14:tracePt t="196398" x="3930650" y="4330700"/>
          <p14:tracePt t="196401" x="3962400" y="4330700"/>
          <p14:tracePt t="196414" x="3994150" y="4330700"/>
          <p14:tracePt t="196431" x="4038600" y="4330700"/>
          <p14:tracePt t="196434" x="4051300" y="4324350"/>
          <p14:tracePt t="196448" x="4076700" y="4311650"/>
          <p14:tracePt t="196464" x="4095750" y="4292600"/>
          <p14:tracePt t="196481" x="4095750" y="4273550"/>
          <p14:tracePt t="196497" x="4095750" y="4248150"/>
          <p14:tracePt t="196514" x="4095750" y="4222750"/>
          <p14:tracePt t="196531" x="4083050" y="4210050"/>
          <p14:tracePt t="196547" x="4070350" y="4197350"/>
          <p14:tracePt t="196564" x="4064000" y="4197350"/>
          <p14:tracePt t="196581" x="4057650" y="4197350"/>
          <p14:tracePt t="196598" x="4051300" y="4197350"/>
          <p14:tracePt t="196614" x="4044950" y="4197350"/>
          <p14:tracePt t="196632" x="4025900" y="4203700"/>
          <p14:tracePt t="196648" x="4025900" y="4222750"/>
          <p14:tracePt t="196664" x="4025900" y="4235450"/>
          <p14:tracePt t="196681" x="4025900" y="4248150"/>
          <p14:tracePt t="196697" x="4044950" y="4267200"/>
          <p14:tracePt t="196714" x="4064000" y="4279900"/>
          <p14:tracePt t="196731" x="4083050" y="4286250"/>
          <p14:tracePt t="196747" x="4095750" y="4286250"/>
          <p14:tracePt t="196764" x="4102100" y="4286250"/>
          <p14:tracePt t="197929" x="0" y="0"/>
        </p14:tracePtLst>
        <p14:tracePtLst>
          <p14:tracePt t="204425" x="4311650" y="4095750"/>
          <p14:tracePt t="204465" x="4311650" y="4102100"/>
          <p14:tracePt t="204481" x="4311650" y="4114800"/>
          <p14:tracePt t="204490" x="4311650" y="4140200"/>
          <p14:tracePt t="204498" x="4318000" y="4152900"/>
          <p14:tracePt t="204512" x="4343400" y="4184650"/>
          <p14:tracePt t="204528" x="4413250" y="4229100"/>
          <p14:tracePt t="204545" x="4546600" y="4267200"/>
          <p14:tracePt t="204561" x="4730750" y="4305300"/>
          <p14:tracePt t="204578" x="4902200" y="4311650"/>
          <p14:tracePt t="204595" x="5016500" y="4311650"/>
          <p14:tracePt t="204611" x="5054600" y="4311650"/>
          <p14:tracePt t="204628" x="5067300" y="4305300"/>
          <p14:tracePt t="204644" x="5067300" y="4298950"/>
          <p14:tracePt t="204661" x="5060950" y="4279900"/>
          <p14:tracePt t="204678" x="5041900" y="4254500"/>
          <p14:tracePt t="204694" x="5010150" y="4229100"/>
          <p14:tracePt t="204697" x="4991100" y="4216400"/>
          <p14:tracePt t="204711" x="4946650" y="4197350"/>
          <p14:tracePt t="204728" x="4908550" y="4171950"/>
          <p14:tracePt t="204744" x="4870450" y="4146550"/>
          <p14:tracePt t="204761" x="4851400" y="4133850"/>
          <p14:tracePt t="204778" x="4838700" y="4127500"/>
          <p14:tracePt t="204794" x="4826000" y="4127500"/>
          <p14:tracePt t="204811" x="4819650" y="4127500"/>
          <p14:tracePt t="204904" x="0" y="0"/>
        </p14:tracePtLst>
        <p14:tracePtLst>
          <p14:tracePt t="205570" x="2133600" y="4095750"/>
          <p14:tracePt t="205578" x="2133600" y="4102100"/>
          <p14:tracePt t="205594" x="2133600" y="4121150"/>
          <p14:tracePt t="205611" x="2133600" y="4133850"/>
          <p14:tracePt t="205627" x="2146300" y="4165600"/>
          <p14:tracePt t="205645" x="2178050" y="4191000"/>
          <p14:tracePt t="205648" x="2203450" y="4210050"/>
          <p14:tracePt t="205661" x="2241550" y="4235450"/>
          <p14:tracePt t="205678" x="2330450" y="4267200"/>
          <p14:tracePt t="205680" x="2374900" y="4273550"/>
          <p14:tracePt t="205695" x="2432050" y="4279900"/>
          <p14:tracePt t="205711" x="2520950" y="4286250"/>
          <p14:tracePt t="205728" x="2559050" y="4279900"/>
          <p14:tracePt t="205744" x="2571750" y="4254500"/>
          <p14:tracePt t="205761" x="2578100" y="4222750"/>
          <p14:tracePt t="205777" x="2571750" y="4178300"/>
          <p14:tracePt t="205794" x="2552700" y="4140200"/>
          <p14:tracePt t="205811" x="2514600" y="4114800"/>
          <p14:tracePt t="205827" x="2470150" y="4095750"/>
          <p14:tracePt t="205844" x="2444750" y="4095750"/>
          <p14:tracePt t="205861" x="2432050" y="4095750"/>
          <p14:tracePt t="205877" x="2419350" y="4095750"/>
          <p14:tracePt t="205911" x="2413000" y="4095750"/>
          <p14:tracePt t="205937" x="2413000" y="4102100"/>
          <p14:tracePt t="206040" x="0" y="0"/>
        </p14:tracePtLst>
        <p14:tracePtLst>
          <p14:tracePt t="206810" x="2032000" y="4159250"/>
          <p14:tracePt t="206825" x="2032000" y="4165600"/>
          <p14:tracePt t="206840" x="2032000" y="4178300"/>
          <p14:tracePt t="206849" x="2038350" y="4191000"/>
          <p14:tracePt t="206860" x="2044700" y="4203700"/>
          <p14:tracePt t="206877" x="2063750" y="4222750"/>
          <p14:tracePt t="206893" x="2095500" y="4254500"/>
          <p14:tracePt t="206910" x="2146300" y="4286250"/>
          <p14:tracePt t="206913" x="2190750" y="4311650"/>
          <p14:tracePt t="206927" x="2247900" y="4324350"/>
          <p14:tracePt t="206944" x="2413000" y="4356100"/>
          <p14:tracePt t="206960" x="2476500" y="4362450"/>
          <p14:tracePt t="206977" x="2495550" y="4362450"/>
          <p14:tracePt t="206993" x="2514600" y="4362450"/>
          <p14:tracePt t="207027" x="2514600" y="4349750"/>
          <p14:tracePt t="207044" x="2520950" y="4330700"/>
          <p14:tracePt t="207060" x="2520950" y="4298950"/>
          <p14:tracePt t="207077" x="2501900" y="4279900"/>
          <p14:tracePt t="207094" x="2489200" y="4260850"/>
          <p14:tracePt t="207110" x="2489200" y="4248150"/>
          <p14:tracePt t="207113" x="2482850" y="4241800"/>
          <p14:tracePt t="207128" x="2470150" y="4229100"/>
          <p14:tracePt t="207640" x="0" y="0"/>
        </p14:tracePtLst>
        <p14:tracePtLst>
          <p14:tracePt t="209003" x="1917700" y="3257550"/>
          <p14:tracePt t="209018" x="1905000" y="3257550"/>
          <p14:tracePt t="209033" x="1905000" y="3276600"/>
          <p14:tracePt t="209043" x="1905000" y="3282950"/>
          <p14:tracePt t="209060" x="1905000" y="3321050"/>
          <p14:tracePt t="209076" x="1905000" y="3352800"/>
          <p14:tracePt t="209093" x="1905000" y="3397250"/>
          <p14:tracePt t="209110" x="1936750" y="3441700"/>
          <p14:tracePt t="209112" x="1955800" y="3454400"/>
          <p14:tracePt t="209126" x="1974850" y="3467100"/>
          <p14:tracePt t="209144" x="2044700" y="3505200"/>
          <p14:tracePt t="209160" x="2076450" y="3517900"/>
          <p14:tracePt t="209177" x="2101850" y="3524250"/>
          <p14:tracePt t="209193" x="2127250" y="3524250"/>
          <p14:tracePt t="209210" x="2146300" y="3524250"/>
          <p14:tracePt t="209226" x="2178050" y="3524250"/>
          <p14:tracePt t="209243" x="2203450" y="3511550"/>
          <p14:tracePt t="209259" x="2216150" y="3505200"/>
          <p14:tracePt t="209276" x="2235200" y="3492500"/>
          <p14:tracePt t="209293" x="2241550" y="3486150"/>
          <p14:tracePt t="209309" x="2254250" y="3473450"/>
          <p14:tracePt t="209343" x="2260600" y="3460750"/>
          <p14:tracePt t="209359" x="2260600" y="3448050"/>
          <p14:tracePt t="209376" x="2260600" y="3435350"/>
          <p14:tracePt t="209393" x="2266950" y="3409950"/>
          <p14:tracePt t="209409" x="2266950" y="3384550"/>
          <p14:tracePt t="209426" x="2254250" y="3359150"/>
          <p14:tracePt t="209443" x="2241550" y="3333750"/>
          <p14:tracePt t="209460" x="2235200" y="3321050"/>
          <p14:tracePt t="209476" x="2222500" y="3308350"/>
          <p14:tracePt t="209493" x="2216150" y="3295650"/>
          <p14:tracePt t="209510" x="2209800" y="3295650"/>
          <p14:tracePt t="209526" x="2209800" y="3289300"/>
          <p14:tracePt t="209528" x="2203450" y="3289300"/>
          <p14:tracePt t="209543" x="2190750" y="3289300"/>
          <p14:tracePt t="209559" x="2159000" y="3282950"/>
          <p14:tracePt t="209576" x="2133600" y="3276600"/>
          <p14:tracePt t="209593" x="2101850" y="3276600"/>
          <p14:tracePt t="209609" x="2070100" y="3276600"/>
          <p14:tracePt t="209626" x="2032000" y="3276600"/>
          <p14:tracePt t="209643" x="1993900" y="3276600"/>
          <p14:tracePt t="209659" x="1974850" y="3289300"/>
          <p14:tracePt t="209676" x="1949450" y="3295650"/>
          <p14:tracePt t="209693" x="1936750" y="3314700"/>
          <p14:tracePt t="209710" x="1924050" y="3333750"/>
          <p14:tracePt t="209726" x="1911350" y="3359150"/>
          <p14:tracePt t="209728" x="1911350" y="3365500"/>
          <p14:tracePt t="209743" x="1911350" y="3384550"/>
          <p14:tracePt t="209759" x="1911350" y="3435350"/>
          <p14:tracePt t="209776" x="1924050" y="3486150"/>
          <p14:tracePt t="209793" x="1955800" y="3530600"/>
          <p14:tracePt t="209809" x="2012950" y="3568700"/>
          <p14:tracePt t="209826" x="2095500" y="3600450"/>
          <p14:tracePt t="209843" x="2203450" y="3625850"/>
          <p14:tracePt t="209859" x="2292350" y="3632200"/>
          <p14:tracePt t="209876" x="2336800" y="3632200"/>
          <p14:tracePt t="209893" x="2355850" y="3619500"/>
          <p14:tracePt t="209909" x="2362200" y="3600450"/>
          <p14:tracePt t="209926" x="2355850" y="3549650"/>
          <p14:tracePt t="209943" x="2336800" y="3498850"/>
          <p14:tracePt t="209944" x="2317750" y="3473450"/>
          <p14:tracePt t="209960" x="2279650" y="3429000"/>
          <p14:tracePt t="209976" x="2216150" y="3378200"/>
          <p14:tracePt t="209993" x="2139950" y="3346450"/>
          <p14:tracePt t="210009" x="2101850" y="3333750"/>
          <p14:tracePt t="210026" x="2076450" y="3333750"/>
          <p14:tracePt t="210043" x="2044700" y="3333750"/>
          <p14:tracePt t="210059" x="2032000" y="3346450"/>
          <p14:tracePt t="210076" x="2019300" y="3359150"/>
          <p14:tracePt t="210093" x="2019300" y="3371850"/>
          <p14:tracePt t="210109" x="2019300" y="3397250"/>
          <p14:tracePt t="210126" x="2025650" y="3416300"/>
          <p14:tracePt t="210142" x="2044700" y="3429000"/>
          <p14:tracePt t="210144" x="2063750" y="3435350"/>
          <p14:tracePt t="210159" x="2076450" y="3435350"/>
          <p14:tracePt t="210176" x="2095500" y="3435350"/>
          <p14:tracePt t="210193" x="2101850" y="3435350"/>
          <p14:tracePt t="210464" x="0" y="0"/>
        </p14:tracePtLst>
        <p14:tracePtLst>
          <p14:tracePt t="210930" x="3714750" y="3225800"/>
          <p14:tracePt t="210936" x="3708400" y="3225800"/>
          <p14:tracePt t="210945" x="3695700" y="3225800"/>
          <p14:tracePt t="210959" x="3676650" y="3225800"/>
          <p14:tracePt t="210975" x="3657600" y="3257550"/>
          <p14:tracePt t="210992" x="3644900" y="3308350"/>
          <p14:tracePt t="211009" x="3632200" y="3352800"/>
          <p14:tracePt t="211025" x="3632200" y="3390900"/>
          <p14:tracePt t="211043" x="3638550" y="3441700"/>
          <p14:tracePt t="211059" x="3663950" y="3473450"/>
          <p14:tracePt t="211075" x="3702050" y="3498850"/>
          <p14:tracePt t="211092" x="3746500" y="3517900"/>
          <p14:tracePt t="211109" x="3790950" y="3524250"/>
          <p14:tracePt t="211125" x="3829050" y="3524250"/>
          <p14:tracePt t="211142" x="3873500" y="3524250"/>
          <p14:tracePt t="211144" x="3886200" y="3517900"/>
          <p14:tracePt t="211159" x="3905250" y="3498850"/>
          <p14:tracePt t="211175" x="3917950" y="3473450"/>
          <p14:tracePt t="211192" x="3924300" y="3454400"/>
          <p14:tracePt t="211209" x="3924300" y="3441700"/>
          <p14:tracePt t="211225" x="3924300" y="3422650"/>
          <p14:tracePt t="211441" x="0" y="0"/>
        </p14:tracePtLst>
        <p14:tracePtLst>
          <p14:tracePt t="213986" x="1828800" y="4724400"/>
          <p14:tracePt t="214057" x="1835150" y="4724400"/>
          <p14:tracePt t="214075" x="1879600" y="4737100"/>
          <p14:tracePt t="214092" x="1943100" y="4749800"/>
          <p14:tracePt t="214109" x="2063750" y="4768850"/>
          <p14:tracePt t="214112" x="2139950" y="4775200"/>
          <p14:tracePt t="214131" x="2324100" y="4813300"/>
          <p14:tracePt t="214141" x="2425700" y="4832350"/>
          <p14:tracePt t="214158" x="2641600" y="4864100"/>
          <p14:tracePt t="214161" x="2724150" y="4870450"/>
          <p14:tracePt t="214175" x="2781300" y="4883150"/>
          <p14:tracePt t="214192" x="2825750" y="4883150"/>
          <p14:tracePt t="214208" x="2832100" y="4883150"/>
          <p14:tracePt t="214648" x="0" y="0"/>
        </p14:tracePtLst>
        <p14:tracePtLst>
          <p14:tracePt t="215993" x="1955800" y="4768850"/>
          <p14:tracePt t="216089" x="1962150" y="4762500"/>
          <p14:tracePt t="216105" x="2006600" y="4756150"/>
          <p14:tracePt t="216118" x="2025650" y="4756150"/>
          <p14:tracePt t="216121" x="2076450" y="4756150"/>
          <p14:tracePt t="216137" x="2216150" y="4756150"/>
          <p14:tracePt t="216146" x="2298700" y="4756150"/>
          <p14:tracePt t="216157" x="2381250" y="4756150"/>
          <p14:tracePt t="216174" x="2508250" y="4756150"/>
          <p14:tracePt t="216190" x="2584450" y="4756150"/>
          <p14:tracePt t="216207" x="2616200" y="4756150"/>
          <p14:tracePt t="216761" x="0" y="0"/>
        </p14:tracePtLst>
        <p14:tracePtLst>
          <p14:tracePt t="218194" x="2654300" y="5054600"/>
          <p14:tracePt t="218206" x="2654300" y="5067300"/>
          <p14:tracePt t="218224" x="2673350" y="5130800"/>
          <p14:tracePt t="218240" x="2692400" y="5156200"/>
          <p14:tracePt t="218257" x="2730500" y="5181600"/>
          <p14:tracePt t="218273" x="2762250" y="5194300"/>
          <p14:tracePt t="218290" x="2787650" y="5194300"/>
          <p14:tracePt t="218306" x="2819400" y="5194300"/>
          <p14:tracePt t="218323" x="2844800" y="5187950"/>
          <p14:tracePt t="218340" x="2876550" y="5162550"/>
          <p14:tracePt t="218356" x="2901950" y="5130800"/>
          <p14:tracePt t="218373" x="2908300" y="5099050"/>
          <p14:tracePt t="218390" x="2908300" y="5067300"/>
          <p14:tracePt t="218393" x="2908300" y="5048250"/>
          <p14:tracePt t="218406" x="2908300" y="5041900"/>
          <p14:tracePt t="218423" x="2889250" y="4984750"/>
          <p14:tracePt t="218440" x="2863850" y="4972050"/>
          <p14:tracePt t="218456" x="2851150" y="4965700"/>
          <p14:tracePt t="218473" x="2844800" y="4965700"/>
          <p14:tracePt t="218490" x="2838450" y="4965700"/>
          <p14:tracePt t="218507" x="2825750" y="4965700"/>
          <p14:tracePt t="218523" x="2819400" y="4984750"/>
          <p14:tracePt t="218540" x="2819400" y="4997450"/>
          <p14:tracePt t="218556" x="2819400" y="5016500"/>
          <p14:tracePt t="218573" x="2838450" y="5029200"/>
          <p14:tracePt t="218590" x="2857500" y="5035550"/>
          <p14:tracePt t="218592" x="2876550" y="5041900"/>
          <p14:tracePt t="218606" x="2882900" y="5041900"/>
          <p14:tracePt t="218623" x="2914650" y="5041900"/>
          <p14:tracePt t="218640" x="2914650" y="5035550"/>
          <p14:tracePt t="218656" x="2914650" y="5016500"/>
          <p14:tracePt t="218673" x="2921000" y="4997450"/>
          <p14:tracePt t="218785" x="2921000" y="4991100"/>
          <p14:tracePt t="218856" x="0" y="0"/>
        </p14:tracePtLst>
        <p14:tracePtLst>
          <p14:tracePt t="223066" x="1441450" y="5149850"/>
          <p14:tracePt t="223145" x="1435100" y="5156200"/>
          <p14:tracePt t="223162" x="1447800" y="5162550"/>
          <p14:tracePt t="223173" x="1473200" y="5162550"/>
          <p14:tracePt t="223188" x="1562100" y="5181600"/>
          <p14:tracePt t="223205" x="1714500" y="5181600"/>
          <p14:tracePt t="223208" x="1816100" y="5181600"/>
          <p14:tracePt t="223221" x="1943100" y="5181600"/>
          <p14:tracePt t="223239" x="2292350" y="5181600"/>
          <p14:tracePt t="223241" x="2508250" y="5181600"/>
          <p14:tracePt t="223255" x="2965450" y="5181600"/>
          <p14:tracePt t="223272" x="3460750" y="5181600"/>
          <p14:tracePt t="223289" x="3937000" y="5181600"/>
          <p14:tracePt t="223305" x="4343400" y="5181600"/>
          <p14:tracePt t="223321" x="4673600" y="5181600"/>
          <p14:tracePt t="223338" x="4921250" y="5181600"/>
          <p14:tracePt t="223355" x="5118100" y="5181600"/>
          <p14:tracePt t="223371" x="5289550" y="5181600"/>
          <p14:tracePt t="223388" x="5467350" y="5181600"/>
          <p14:tracePt t="223405" x="5645150" y="5181600"/>
          <p14:tracePt t="223421" x="5835650" y="5181600"/>
          <p14:tracePt t="223438" x="6013450" y="5181600"/>
          <p14:tracePt t="223454" x="6203950" y="5181600"/>
          <p14:tracePt t="223471" x="6477000" y="5181600"/>
          <p14:tracePt t="223488" x="6654800" y="5181600"/>
          <p14:tracePt t="223505" x="6826250" y="5181600"/>
          <p14:tracePt t="223521" x="6991350" y="5181600"/>
          <p14:tracePt t="223538" x="7162800" y="5181600"/>
          <p14:tracePt t="223555" x="7308850" y="5181600"/>
          <p14:tracePt t="223571" x="7454900" y="5181600"/>
          <p14:tracePt t="223588" x="7594600" y="5187950"/>
          <p14:tracePt t="223604" x="7715250" y="5194300"/>
          <p14:tracePt t="223621" x="7810500" y="5213350"/>
          <p14:tracePt t="223638" x="7880350" y="5226050"/>
          <p14:tracePt t="223654" x="7918450" y="5226050"/>
          <p14:tracePt t="223655" x="7937500" y="5232400"/>
          <p14:tracePt t="223671" x="7956550" y="5232400"/>
          <p14:tracePt t="223688" x="7975600" y="5232400"/>
          <p14:tracePt t="223704" x="7994650" y="5232400"/>
          <p14:tracePt t="223721" x="8001000" y="5232400"/>
          <p14:tracePt t="224200" x="0" y="0"/>
        </p14:tracePtLst>
        <p14:tracePtLst>
          <p14:tracePt t="228620" x="1885950" y="4927600"/>
          <p14:tracePt t="228633" x="1879600" y="4933950"/>
          <p14:tracePt t="228646" x="1879600" y="4940300"/>
          <p14:tracePt t="228657" x="1873250" y="4953000"/>
          <p14:tracePt t="228670" x="1873250" y="4959350"/>
          <p14:tracePt t="228686" x="1873250" y="4984750"/>
          <p14:tracePt t="228703" x="1860550" y="5029200"/>
          <p14:tracePt t="228720" x="1860550" y="5060950"/>
          <p14:tracePt t="228736" x="1860550" y="5099050"/>
          <p14:tracePt t="228753" x="1860550" y="5130800"/>
          <p14:tracePt t="228770" x="1866900" y="5175250"/>
          <p14:tracePt t="228787" x="1879600" y="5207000"/>
          <p14:tracePt t="228803" x="1892300" y="5238750"/>
          <p14:tracePt t="228820" x="1930400" y="5257800"/>
          <p14:tracePt t="228837" x="1955800" y="5270500"/>
          <p14:tracePt t="228840" x="1968500" y="5270500"/>
          <p14:tracePt t="228853" x="1987550" y="5270500"/>
          <p14:tracePt t="228870" x="2038350" y="5270500"/>
          <p14:tracePt t="228873" x="2057400" y="5264150"/>
          <p14:tracePt t="228886" x="2076450" y="5251450"/>
          <p14:tracePt t="228904" x="2127250" y="5213350"/>
          <p14:tracePt t="228920" x="2139950" y="5168900"/>
          <p14:tracePt t="228936" x="2152650" y="5130800"/>
          <p14:tracePt t="228953" x="2152650" y="5086350"/>
          <p14:tracePt t="228970" x="2152650" y="5048250"/>
          <p14:tracePt t="228986" x="2152650" y="5003800"/>
          <p14:tracePt t="229003" x="2152650" y="4972050"/>
          <p14:tracePt t="229020" x="2152650" y="4959350"/>
          <p14:tracePt t="229036" x="2152650" y="4946650"/>
          <p14:tracePt t="229120" x="0" y="0"/>
        </p14:tracePtLst>
        <p14:tracePtLst>
          <p14:tracePt t="229744" x="2940050" y="4978400"/>
          <p14:tracePt t="229776" x="2933700" y="4978400"/>
          <p14:tracePt t="229792" x="2933700" y="4984750"/>
          <p14:tracePt t="229800" x="2933700" y="4991100"/>
          <p14:tracePt t="229808" x="2933700" y="5003800"/>
          <p14:tracePt t="229819" x="2933700" y="5010150"/>
          <p14:tracePt t="229836" x="2933700" y="5035550"/>
          <p14:tracePt t="229852" x="2933700" y="5048250"/>
          <p14:tracePt t="229869" x="2933700" y="5054600"/>
          <p14:tracePt t="229886" x="2933700" y="5060950"/>
          <p14:tracePt t="229902" x="2940050" y="5073650"/>
          <p14:tracePt t="230057" x="0" y="0"/>
        </p14:tracePtLst>
        <p14:tracePtLst>
          <p14:tracePt t="230572" x="3295650" y="4857750"/>
          <p14:tracePt t="230586" x="3276600" y="4883150"/>
          <p14:tracePt t="230602" x="3263900" y="4921250"/>
          <p14:tracePt t="230619" x="3263900" y="4946650"/>
          <p14:tracePt t="230636" x="3251200" y="4991100"/>
          <p14:tracePt t="230652" x="3244850" y="5029200"/>
          <p14:tracePt t="230669" x="3244850" y="5080000"/>
          <p14:tracePt t="230672" x="3244850" y="5111750"/>
          <p14:tracePt t="230685" x="3244850" y="5137150"/>
          <p14:tracePt t="230702" x="3263900" y="5194300"/>
          <p14:tracePt t="230705" x="3270250" y="5213350"/>
          <p14:tracePt t="230719" x="3289300" y="5245100"/>
          <p14:tracePt t="230735" x="3295650" y="5245100"/>
          <p14:tracePt t="230752" x="3302000" y="5251450"/>
          <p14:tracePt t="230769" x="3308350" y="5251450"/>
          <p14:tracePt t="230786" x="3314700" y="5251450"/>
          <p14:tracePt t="230802" x="3321050" y="5251450"/>
          <p14:tracePt t="230819" x="3327400" y="5251450"/>
          <p14:tracePt t="230836" x="3346450" y="5257800"/>
          <p14:tracePt t="230852" x="3365500" y="5264150"/>
          <p14:tracePt t="230869" x="3403600" y="5276850"/>
          <p14:tracePt t="230885" x="3441700" y="5276850"/>
          <p14:tracePt t="230902" x="3549650" y="5295900"/>
          <p14:tracePt t="230904" x="3613150" y="5308600"/>
          <p14:tracePt t="230919" x="3702050" y="5327650"/>
          <p14:tracePt t="230935" x="4038600" y="5391150"/>
          <p14:tracePt t="230952" x="4305300" y="5403850"/>
          <p14:tracePt t="230969" x="4610100" y="5403850"/>
          <p14:tracePt t="230985" x="4940300" y="5403850"/>
          <p14:tracePt t="231002" x="5283200" y="5403850"/>
          <p14:tracePt t="231019" x="5632450" y="5403850"/>
          <p14:tracePt t="231036" x="5981700" y="5403850"/>
          <p14:tracePt t="231052" x="6324600" y="5403850"/>
          <p14:tracePt t="231069" x="6654800" y="5403850"/>
          <p14:tracePt t="231086" x="6896100" y="5403850"/>
          <p14:tracePt t="231088" x="7004050" y="5403850"/>
          <p14:tracePt t="231102" x="7086600" y="5403850"/>
          <p14:tracePt t="231119" x="7194550" y="5403850"/>
          <p14:tracePt t="231120" x="7219950" y="5403850"/>
          <p14:tracePt t="231135" x="7258050" y="5403850"/>
          <p14:tracePt t="231152" x="7296150" y="5403850"/>
          <p14:tracePt t="231169" x="7340600" y="5403850"/>
          <p14:tracePt t="231186" x="7391400" y="5403850"/>
          <p14:tracePt t="231202" x="7416800" y="5403850"/>
          <p14:tracePt t="231219" x="7423150" y="5403850"/>
          <p14:tracePt t="231242" x="7435850" y="5403850"/>
          <p14:tracePt t="231256" x="7435850" y="5391150"/>
          <p14:tracePt t="231269" x="7435850" y="5384800"/>
          <p14:tracePt t="231286" x="7435850" y="5365750"/>
          <p14:tracePt t="231302" x="7435850" y="5340350"/>
          <p14:tracePt t="231304" x="7435850" y="5327650"/>
          <p14:tracePt t="231319" x="7435850" y="5308600"/>
          <p14:tracePt t="231336" x="7435850" y="5264150"/>
          <p14:tracePt t="231352" x="7442200" y="5232400"/>
          <p14:tracePt t="231369" x="7448550" y="5175250"/>
          <p14:tracePt t="231385" x="7448550" y="5130800"/>
          <p14:tracePt t="231402" x="7448550" y="5086350"/>
          <p14:tracePt t="231419" x="7448550" y="5035550"/>
          <p14:tracePt t="231435" x="7448550" y="5003800"/>
          <p14:tracePt t="231452" x="7448550" y="4972050"/>
          <p14:tracePt t="231469" x="7442200" y="4953000"/>
          <p14:tracePt t="231485" x="7442200" y="4946650"/>
          <p14:tracePt t="231502" x="7435850" y="4933950"/>
          <p14:tracePt t="231519" x="7435850" y="4927600"/>
          <p14:tracePt t="231536" x="7429500" y="4902200"/>
          <p14:tracePt t="231552" x="7416800" y="4883150"/>
          <p14:tracePt t="231569" x="7410450" y="4876800"/>
          <p14:tracePt t="231585" x="7378700" y="4857750"/>
          <p14:tracePt t="231602" x="7327900" y="4838700"/>
          <p14:tracePt t="231619" x="7219950" y="4813300"/>
          <p14:tracePt t="231635" x="7080250" y="4806950"/>
          <p14:tracePt t="231652" x="6902450" y="4806950"/>
          <p14:tracePt t="231669" x="6692900" y="4806950"/>
          <p14:tracePt t="231685" x="6483350" y="4806950"/>
          <p14:tracePt t="231702" x="6248400" y="4806950"/>
          <p14:tracePt t="231704" x="6134100" y="4806950"/>
          <p14:tracePt t="231718" x="6019800" y="4806950"/>
          <p14:tracePt t="231735" x="5645150" y="4806950"/>
          <p14:tracePt t="231752" x="5397500" y="4806950"/>
          <p14:tracePt t="231768" x="5207000" y="4806950"/>
          <p14:tracePt t="231786" x="5073650" y="4806950"/>
          <p14:tracePt t="231802" x="4978400" y="4806950"/>
          <p14:tracePt t="231819" x="4870450" y="4806950"/>
          <p14:tracePt t="231835" x="4787900" y="4826000"/>
          <p14:tracePt t="231852" x="4711700" y="4838700"/>
          <p14:tracePt t="231868" x="4641850" y="4851400"/>
          <p14:tracePt t="231885" x="4597400" y="4864100"/>
          <p14:tracePt t="231902" x="4559300" y="4870450"/>
          <p14:tracePt t="231904" x="4540250" y="4876800"/>
          <p14:tracePt t="231918" x="4521200" y="4876800"/>
          <p14:tracePt t="231935" x="4438650" y="4895850"/>
          <p14:tracePt t="231952" x="4381500" y="4908550"/>
          <p14:tracePt t="231968" x="4311650" y="4921250"/>
          <p14:tracePt t="231985" x="4235450" y="4933950"/>
          <p14:tracePt t="232002" x="4165600" y="4946650"/>
          <p14:tracePt t="232018" x="4102100" y="4953000"/>
          <p14:tracePt t="232035" x="4051300" y="4959350"/>
          <p14:tracePt t="232052" x="4000500" y="4965700"/>
          <p14:tracePt t="232069" x="3937000" y="4984750"/>
          <p14:tracePt t="232085" x="3867150" y="4997450"/>
          <p14:tracePt t="232088" x="3841750" y="5003800"/>
          <p14:tracePt t="232102" x="3822700" y="5010150"/>
          <p14:tracePt t="232119" x="3790950" y="5016500"/>
          <p14:tracePt t="232121" x="3784600" y="5022850"/>
          <p14:tracePt t="232136" x="3778250" y="5029200"/>
          <p14:tracePt t="232152" x="3771900" y="5035550"/>
          <p14:tracePt t="232176" x="3771900" y="5041900"/>
          <p14:tracePt t="232185" x="3765550" y="5048250"/>
          <p14:tracePt t="232216" x="3765550" y="5054600"/>
          <p14:tracePt t="232226" x="3765550" y="5060950"/>
          <p14:tracePt t="232236" x="3765550" y="5067300"/>
          <p14:tracePt t="232252" x="3778250" y="5099050"/>
          <p14:tracePt t="232268" x="3810000" y="5118100"/>
          <p14:tracePt t="232285" x="3886200" y="5149850"/>
          <p14:tracePt t="232289" x="3943350" y="5168900"/>
          <p14:tracePt t="232302" x="4019550" y="5187950"/>
          <p14:tracePt t="232318" x="4229100" y="5232400"/>
          <p14:tracePt t="232336" x="4648200" y="5283200"/>
          <p14:tracePt t="232352" x="4940300" y="5289550"/>
          <p14:tracePt t="232368" x="5245100" y="5289550"/>
          <p14:tracePt t="232385" x="5524500" y="5289550"/>
          <p14:tracePt t="232402" x="5784850" y="5289550"/>
          <p14:tracePt t="232418" x="6019800" y="5289550"/>
          <p14:tracePt t="232435" x="6216650" y="5289550"/>
          <p14:tracePt t="232452" x="6369050" y="5289550"/>
          <p14:tracePt t="232468" x="6451600" y="5289550"/>
          <p14:tracePt t="232485" x="6502400" y="5289550"/>
          <p14:tracePt t="232501" x="6534150" y="5276850"/>
          <p14:tracePt t="232518" x="6546850" y="5276850"/>
          <p14:tracePt t="232535" x="6553200" y="5264150"/>
          <p14:tracePt t="232552" x="6559550" y="5257800"/>
          <p14:tracePt t="232568" x="6559550" y="5238750"/>
          <p14:tracePt t="232585" x="6559550" y="5213350"/>
          <p14:tracePt t="232602" x="6546850" y="5162550"/>
          <p14:tracePt t="232618" x="6496050" y="5105400"/>
          <p14:tracePt t="232635" x="6413500" y="5054600"/>
          <p14:tracePt t="232651" x="6311900" y="5003800"/>
          <p14:tracePt t="232668" x="6197600" y="4978400"/>
          <p14:tracePt t="232685" x="6096000" y="4959350"/>
          <p14:tracePt t="232701" x="6032500" y="4959350"/>
          <p14:tracePt t="232718" x="5956300" y="4959350"/>
          <p14:tracePt t="232735" x="5867400" y="4959350"/>
          <p14:tracePt t="232737" x="5835650" y="4965700"/>
          <p14:tracePt t="232751" x="5727700" y="4984750"/>
          <p14:tracePt t="232768" x="5594350" y="5003800"/>
          <p14:tracePt t="232785" x="5473700" y="5041900"/>
          <p14:tracePt t="232802" x="5403850" y="5067300"/>
          <p14:tracePt t="232818" x="5365750" y="5092700"/>
          <p14:tracePt t="232835" x="5346700" y="5124450"/>
          <p14:tracePt t="232851" x="5340350" y="5168900"/>
          <p14:tracePt t="232868" x="5340350" y="5207000"/>
          <p14:tracePt t="232885" x="5353050" y="5257800"/>
          <p14:tracePt t="232901" x="5372100" y="5283200"/>
          <p14:tracePt t="232918" x="5422900" y="5308600"/>
          <p14:tracePt t="232920" x="5467350" y="5314950"/>
          <p14:tracePt t="232935" x="5530850" y="5327650"/>
          <p14:tracePt t="232951" x="5797550" y="5346700"/>
          <p14:tracePt t="232968" x="6057900" y="5346700"/>
          <p14:tracePt t="232985" x="6324600" y="5346700"/>
          <p14:tracePt t="233001" x="6477000" y="5321300"/>
          <p14:tracePt t="233018" x="6527800" y="5302250"/>
          <p14:tracePt t="233035" x="6540500" y="5289550"/>
          <p14:tracePt t="233052" x="6540500" y="5264150"/>
          <p14:tracePt t="233068" x="6521450" y="5245100"/>
          <p14:tracePt t="233085" x="6489700" y="5226050"/>
          <p14:tracePt t="233102" x="6407150" y="5207000"/>
          <p14:tracePt t="233104" x="6343650" y="5187950"/>
          <p14:tracePt t="233118" x="6280150" y="5181600"/>
          <p14:tracePt t="233135" x="6121400" y="5175250"/>
          <p14:tracePt t="233151" x="6032500" y="5175250"/>
          <p14:tracePt t="233168" x="5988050" y="5175250"/>
          <p14:tracePt t="233721" x="0" y="0"/>
        </p14:tracePtLst>
        <p14:tracePtLst>
          <p14:tracePt t="234650" x="3702050" y="5181600"/>
          <p14:tracePt t="234753" x="3708400" y="5181600"/>
          <p14:tracePt t="234765" x="3727450" y="5181600"/>
          <p14:tracePt t="234778" x="3790950" y="5181600"/>
          <p14:tracePt t="234794" x="3930650" y="5181600"/>
          <p14:tracePt t="234803" x="4025900" y="5181600"/>
          <p14:tracePt t="234818" x="4210050" y="5181600"/>
          <p14:tracePt t="234835" x="4368800" y="5181600"/>
          <p14:tracePt t="234851" x="4476750" y="5181600"/>
          <p14:tracePt t="234868" x="4514850" y="5181600"/>
          <p14:tracePt t="234885" x="4533900" y="5181600"/>
          <p14:tracePt t="234901" x="4540250" y="5181600"/>
          <p14:tracePt t="234918" x="4552950" y="5181600"/>
          <p14:tracePt t="234934" x="4578350" y="5181600"/>
          <p14:tracePt t="234951" x="4591050" y="5181600"/>
          <p14:tracePt t="234994" x="4597400" y="5181600"/>
          <p14:tracePt t="235001" x="4603750" y="5181600"/>
          <p14:tracePt t="235017" x="4616450" y="5181600"/>
          <p14:tracePt t="235034" x="4629150" y="5168900"/>
          <p14:tracePt t="235051" x="4648200" y="5149850"/>
          <p14:tracePt t="235068" x="4667250" y="5118100"/>
          <p14:tracePt t="235084" x="4673600" y="5105400"/>
          <p14:tracePt t="235101" x="4679950" y="5067300"/>
          <p14:tracePt t="235117" x="4679950" y="5054600"/>
          <p14:tracePt t="235134" x="4679950" y="5048250"/>
          <p14:tracePt t="235151" x="4673600" y="5035550"/>
          <p14:tracePt t="235167" x="4641850" y="5016500"/>
          <p14:tracePt t="235184" x="4610100" y="5003800"/>
          <p14:tracePt t="235201" x="4552950" y="4997450"/>
          <p14:tracePt t="235217" x="4489450" y="4997450"/>
          <p14:tracePt t="235234" x="4438650" y="4997450"/>
          <p14:tracePt t="235251" x="4406900" y="5003800"/>
          <p14:tracePt t="235267" x="4381500" y="5016500"/>
          <p14:tracePt t="235284" x="4375150" y="5029200"/>
          <p14:tracePt t="235301" x="4375150" y="5048250"/>
          <p14:tracePt t="235318" x="4375150" y="5067300"/>
          <p14:tracePt t="235321" x="4375150" y="5080000"/>
          <p14:tracePt t="235334" x="4375150" y="5099050"/>
          <p14:tracePt t="235351" x="4381500" y="5111750"/>
          <p14:tracePt t="235368" x="4419600" y="5137150"/>
          <p14:tracePt t="235384" x="4489450" y="5168900"/>
          <p14:tracePt t="235401" x="4559300" y="5181600"/>
          <p14:tracePt t="235417" x="4610100" y="5194300"/>
          <p14:tracePt t="235434" x="4622800" y="5194300"/>
          <p14:tracePt t="235873" x="0" y="0"/>
        </p14:tracePtLst>
        <p14:tracePtLst>
          <p14:tracePt t="238451" x="5441950" y="5194300"/>
          <p14:tracePt t="238466" x="5537200" y="5187950"/>
          <p14:tracePt t="238483" x="5607050" y="5175250"/>
          <p14:tracePt t="238499" x="5651500" y="5149850"/>
          <p14:tracePt t="238516" x="5670550" y="5137150"/>
          <p14:tracePt t="238533" x="5689600" y="5111750"/>
          <p14:tracePt t="238549" x="5695950" y="5105400"/>
          <p14:tracePt t="238566" x="5695950" y="5092700"/>
          <p14:tracePt t="238568" x="5695950" y="5080000"/>
          <p14:tracePt t="238583" x="5695950" y="5060950"/>
          <p14:tracePt t="238600" x="5689600" y="5029200"/>
          <p14:tracePt t="238616" x="5664200" y="5010150"/>
          <p14:tracePt t="238633" x="5645150" y="4984750"/>
          <p14:tracePt t="238649" x="5613400" y="4965700"/>
          <p14:tracePt t="238666" x="5575300" y="4946650"/>
          <p14:tracePt t="238683" x="5530850" y="4933950"/>
          <p14:tracePt t="238699" x="5486400" y="4921250"/>
          <p14:tracePt t="238716" x="5461000" y="4914900"/>
          <p14:tracePt t="238733" x="5422900" y="4914900"/>
          <p14:tracePt t="238749" x="5372100" y="4908550"/>
          <p14:tracePt t="238766" x="5334000" y="4902200"/>
          <p14:tracePt t="238768" x="5314950" y="4902200"/>
          <p14:tracePt t="238783" x="5289550" y="4902200"/>
          <p14:tracePt t="238799" x="5232400" y="4902200"/>
          <p14:tracePt t="238816" x="5181600" y="4902200"/>
          <p14:tracePt t="238833" x="5130800" y="4902200"/>
          <p14:tracePt t="238849" x="5060950" y="4902200"/>
          <p14:tracePt t="238866" x="4984750" y="4902200"/>
          <p14:tracePt t="238883" x="4914900" y="4914900"/>
          <p14:tracePt t="238899" x="4857750" y="4933950"/>
          <p14:tracePt t="238916" x="4813300" y="4953000"/>
          <p14:tracePt t="238933" x="4787900" y="4972050"/>
          <p14:tracePt t="238949" x="4768850" y="4997450"/>
          <p14:tracePt t="238966" x="4756150" y="5016500"/>
          <p14:tracePt t="238968" x="4749800" y="5035550"/>
          <p14:tracePt t="238983" x="4749800" y="5041900"/>
          <p14:tracePt t="238999" x="4749800" y="5067300"/>
          <p14:tracePt t="239016" x="4756150" y="5099050"/>
          <p14:tracePt t="239033" x="4775200" y="5118100"/>
          <p14:tracePt t="239049" x="4794250" y="5137150"/>
          <p14:tracePt t="239066" x="4838700" y="5156200"/>
          <p14:tracePt t="239083" x="4921250" y="5175250"/>
          <p14:tracePt t="239099" x="5029200" y="5200650"/>
          <p14:tracePt t="239116" x="5162550" y="5226050"/>
          <p14:tracePt t="239133" x="5245100" y="5226050"/>
          <p14:tracePt t="239149" x="5302250" y="5226050"/>
          <p14:tracePt t="239166" x="5321300" y="5226050"/>
          <p14:tracePt t="239183" x="5334000" y="5226050"/>
          <p14:tracePt t="239199" x="5346700" y="5226050"/>
          <p14:tracePt t="239216" x="5353050" y="5219700"/>
          <p14:tracePt t="239440" x="0" y="0"/>
        </p14:tracePtLst>
        <p14:tracePtLst>
          <p14:tracePt t="242157" x="2311400" y="5111750"/>
          <p14:tracePt t="242256" x="0" y="0"/>
        </p14:tracePtLst>
        <p14:tracePtLst>
          <p14:tracePt t="242787" x="2971800" y="4902200"/>
          <p14:tracePt t="242825" x="2965450" y="4902200"/>
          <p14:tracePt t="242837" x="2959100" y="4914900"/>
          <p14:tracePt t="242848" x="2952750" y="4940300"/>
          <p14:tracePt t="242865" x="2946400" y="4978400"/>
          <p14:tracePt t="242881" x="2946400" y="5016500"/>
          <p14:tracePt t="242898" x="2946400" y="5048250"/>
          <p14:tracePt t="242915" x="2946400" y="5073650"/>
          <p14:tracePt t="242931" x="2959100" y="5092700"/>
          <p14:tracePt t="242948" x="2971800" y="5099050"/>
          <p14:tracePt t="242965" x="2984500" y="5099050"/>
          <p14:tracePt t="242981" x="3009900" y="5099050"/>
          <p14:tracePt t="242998" x="3028950" y="5099050"/>
          <p14:tracePt t="243015" x="3048000" y="5099050"/>
          <p14:tracePt t="243031" x="3054350" y="5099050"/>
          <p14:tracePt t="243064" x="3054350" y="5092700"/>
          <p14:tracePt t="243208" x="0" y="0"/>
        </p14:tracePtLst>
        <p14:tracePtLst>
          <p14:tracePt t="244283" x="1644650" y="5162550"/>
          <p14:tracePt t="244321" x="1644650" y="5168900"/>
          <p14:tracePt t="244337" x="1689100" y="5181600"/>
          <p14:tracePt t="244348" x="1733550" y="5187950"/>
          <p14:tracePt t="244365" x="1892300" y="5219700"/>
          <p14:tracePt t="244368" x="1993900" y="5238750"/>
          <p14:tracePt t="244381" x="2108200" y="5257800"/>
          <p14:tracePt t="244398" x="2381250" y="5308600"/>
          <p14:tracePt t="244414" x="2641600" y="5346700"/>
          <p14:tracePt t="244416" x="2755900" y="5353050"/>
          <p14:tracePt t="244431" x="2971800" y="5365750"/>
          <p14:tracePt t="244447" x="3200400" y="5365750"/>
          <p14:tracePt t="244464" x="3486150" y="5365750"/>
          <p14:tracePt t="244481" x="3854450" y="5365750"/>
          <p14:tracePt t="244497" x="4311650" y="5365750"/>
          <p14:tracePt t="244514" x="4806950" y="5365750"/>
          <p14:tracePt t="244531" x="5219700" y="5365750"/>
          <p14:tracePt t="244547" x="5454650" y="5365750"/>
          <p14:tracePt t="244564" x="5581650" y="5365750"/>
          <p14:tracePt t="244581" x="5657850" y="5365750"/>
          <p14:tracePt t="244598" x="5702300" y="5365750"/>
          <p14:tracePt t="244600" x="5727700" y="5365750"/>
          <p14:tracePt t="244614" x="5753100" y="5365750"/>
          <p14:tracePt t="244631" x="5867400" y="5365750"/>
          <p14:tracePt t="244648" x="5962650" y="5365750"/>
          <p14:tracePt t="244664" x="6038850" y="5365750"/>
          <p14:tracePt t="244681" x="6064250" y="5365750"/>
          <p14:tracePt t="244785" x="0" y="0"/>
        </p14:tracePtLst>
        <p14:tracePtLst>
          <p14:tracePt t="245562" x="501650" y="5041900"/>
          <p14:tracePt t="245603" x="508000" y="5041900"/>
          <p14:tracePt t="245619" x="546100" y="5041900"/>
          <p14:tracePt t="245631" x="571500" y="5048250"/>
          <p14:tracePt t="245648" x="673100" y="5067300"/>
          <p14:tracePt t="245664" x="781050" y="5092700"/>
          <p14:tracePt t="245681" x="914400" y="5111750"/>
          <p14:tracePt t="245697" x="1047750" y="5137150"/>
          <p14:tracePt t="245714" x="1123950" y="5156200"/>
          <p14:tracePt t="245731" x="1181100" y="5168900"/>
          <p14:tracePt t="245747" x="1200150" y="5168900"/>
          <p14:tracePt t="245764" x="1206500" y="5168900"/>
          <p14:tracePt t="245781" x="1212850" y="5168900"/>
          <p14:tracePt t="246209" x="0" y="0"/>
        </p14:tracePtLst>
        <p14:tracePtLst>
          <p14:tracePt t="252771" x="1708150" y="5410200"/>
          <p14:tracePt t="252786" x="1708150" y="5429250"/>
          <p14:tracePt t="252800" x="1727200" y="5448300"/>
          <p14:tracePt t="252812" x="1739900" y="5467350"/>
          <p14:tracePt t="252828" x="1758950" y="5499100"/>
          <p14:tracePt t="252845" x="1778000" y="5518150"/>
          <p14:tracePt t="252861" x="1797050" y="5537200"/>
          <p14:tracePt t="252878" x="1809750" y="5543550"/>
          <p14:tracePt t="252880" x="1822450" y="5549900"/>
          <p14:tracePt t="252896" x="1835150" y="5549900"/>
          <p14:tracePt t="252912" x="1854200" y="5549900"/>
          <p14:tracePt t="252928" x="1905000" y="5549900"/>
          <p14:tracePt t="252945" x="1968500" y="5524500"/>
          <p14:tracePt t="252961" x="2038350" y="5492750"/>
          <p14:tracePt t="252978" x="2101850" y="5467350"/>
          <p14:tracePt t="252995" x="2127250" y="5441950"/>
          <p14:tracePt t="253011" x="2146300" y="5429250"/>
          <p14:tracePt t="253028" x="2152650" y="5416550"/>
          <p14:tracePt t="253044" x="2152650" y="5403850"/>
          <p14:tracePt t="253061" x="2152650" y="5397500"/>
          <p14:tracePt t="253078" x="2152650" y="5391150"/>
          <p14:tracePt t="253168" x="0" y="0"/>
        </p14:tracePtLst>
        <p14:tracePtLst>
          <p14:tracePt t="254132" x="2787650" y="5314950"/>
          <p14:tracePt t="254410" x="2787650" y="5321300"/>
          <p14:tracePt t="254421" x="2787650" y="5327650"/>
          <p14:tracePt t="254433" x="2781300" y="5359400"/>
          <p14:tracePt t="254445" x="2781300" y="5384800"/>
          <p14:tracePt t="254448" x="2781300" y="5403850"/>
          <p14:tracePt t="254461" x="2781300" y="5429250"/>
          <p14:tracePt t="254478" x="2781300" y="5486400"/>
          <p14:tracePt t="254480" x="2787650" y="5505450"/>
          <p14:tracePt t="254494" x="2794000" y="5530850"/>
          <p14:tracePt t="254511" x="2819400" y="5581650"/>
          <p14:tracePt t="254528" x="2844800" y="5613400"/>
          <p14:tracePt t="254544" x="2876550" y="5632450"/>
          <p14:tracePt t="254561" x="2901950" y="5657850"/>
          <p14:tracePt t="254578" x="2940050" y="5676900"/>
          <p14:tracePt t="254594" x="2965450" y="5676900"/>
          <p14:tracePt t="254611" x="2997200" y="5676900"/>
          <p14:tracePt t="254627" x="3022600" y="5676900"/>
          <p14:tracePt t="254644" x="3041650" y="5664200"/>
          <p14:tracePt t="254661" x="3054350" y="5651500"/>
          <p14:tracePt t="254678" x="3060700" y="5626100"/>
          <p14:tracePt t="254681" x="3067050" y="5613400"/>
          <p14:tracePt t="254694" x="3073400" y="5600700"/>
          <p14:tracePt t="254711" x="3092450" y="5562600"/>
          <p14:tracePt t="254728" x="3098800" y="5537200"/>
          <p14:tracePt t="254744" x="3105150" y="5518150"/>
          <p14:tracePt t="254761" x="3105150" y="5499100"/>
          <p14:tracePt t="254777" x="3105150" y="5480050"/>
          <p14:tracePt t="254794" x="3105150" y="5461000"/>
          <p14:tracePt t="254811" x="3105150" y="5454650"/>
          <p14:tracePt t="254827" x="3105150" y="5448300"/>
          <p14:tracePt t="254873" x="3105150" y="5441950"/>
          <p14:tracePt t="255170" x="3105150" y="5435600"/>
          <p14:tracePt t="255181" x="3105150" y="5429250"/>
          <p14:tracePt t="255194" x="3098800" y="5422900"/>
          <p14:tracePt t="255211" x="3079750" y="5410200"/>
          <p14:tracePt t="255227" x="3054350" y="5403850"/>
          <p14:tracePt t="255244" x="3035300" y="5391150"/>
          <p14:tracePt t="255261" x="3003550" y="5378450"/>
          <p14:tracePt t="255277" x="2997200" y="5378450"/>
          <p14:tracePt t="255294" x="2990850" y="5378450"/>
          <p14:tracePt t="255295" x="2984500" y="5378450"/>
          <p14:tracePt t="255311" x="2978150" y="5378450"/>
          <p14:tracePt t="255327" x="2965450" y="5378450"/>
          <p14:tracePt t="255344" x="2946400" y="5378450"/>
          <p14:tracePt t="255361" x="2933700" y="5391150"/>
          <p14:tracePt t="255377" x="2908300" y="5391150"/>
          <p14:tracePt t="255394" x="2901950" y="5403850"/>
          <p14:tracePt t="255411" x="2889250" y="5410200"/>
          <p14:tracePt t="255428" x="2882900" y="5416550"/>
          <p14:tracePt t="255444" x="2876550" y="5422900"/>
          <p14:tracePt t="255461" x="2863850" y="5435600"/>
          <p14:tracePt t="255478" x="2857500" y="5441950"/>
          <p14:tracePt t="255494" x="2851150" y="5454650"/>
          <p14:tracePt t="255510" x="2844800" y="5461000"/>
          <p14:tracePt t="255527" x="2838450" y="5480050"/>
          <p14:tracePt t="255545" x="2832100" y="5492750"/>
          <p14:tracePt t="255561" x="2832100" y="5499100"/>
          <p14:tracePt t="255577" x="2832100" y="5505450"/>
          <p14:tracePt t="255594" x="2832100" y="5518150"/>
          <p14:tracePt t="255610" x="2832100" y="5543550"/>
          <p14:tracePt t="255627" x="2838450" y="5543550"/>
          <p14:tracePt t="255644" x="2851150" y="5562600"/>
          <p14:tracePt t="255661" x="2870200" y="5581650"/>
          <p14:tracePt t="255677" x="2889250" y="5594350"/>
          <p14:tracePt t="255680" x="2901950" y="5594350"/>
          <p14:tracePt t="255694" x="2908300" y="5594350"/>
          <p14:tracePt t="255697" x="2914650" y="5594350"/>
          <p14:tracePt t="255711" x="2927350" y="5594350"/>
          <p14:tracePt t="255728" x="2952750" y="5594350"/>
          <p14:tracePt t="255744" x="2965450" y="5581650"/>
          <p14:tracePt t="255760" x="2978150" y="5562600"/>
          <p14:tracePt t="255777" x="2990850" y="5530850"/>
          <p14:tracePt t="255794" x="2997200" y="5511800"/>
          <p14:tracePt t="255810" x="2997200" y="5486400"/>
          <p14:tracePt t="255827" x="2997200" y="5448300"/>
          <p14:tracePt t="255844" x="2984500" y="5429250"/>
          <p14:tracePt t="255860" x="2965450" y="5403850"/>
          <p14:tracePt t="255877" x="2952750" y="5397500"/>
          <p14:tracePt t="255894" x="2940050" y="5384800"/>
          <p14:tracePt t="255911" x="2927350" y="5378450"/>
          <p14:tracePt t="255961" x="2921000" y="5378450"/>
          <p14:tracePt t="256465" x="0" y="0"/>
        </p14:tracePtLst>
        <p14:tracePtLst>
          <p14:tracePt t="256931" x="2603500" y="5308600"/>
          <p14:tracePt t="256994" x="2597150" y="5308600"/>
          <p14:tracePt t="257008" x="2590800" y="5314950"/>
          <p14:tracePt t="257024" x="2584450" y="5346700"/>
          <p14:tracePt t="257038" x="2584450" y="5353050"/>
          <p14:tracePt t="257047" x="2584450" y="5372100"/>
          <p14:tracePt t="257060" x="2584450" y="5397500"/>
          <p14:tracePt t="257077" x="2584450" y="5422900"/>
          <p14:tracePt t="257081" x="2584450" y="5441950"/>
          <p14:tracePt t="257093" x="2584450" y="5467350"/>
          <p14:tracePt t="257110" x="2597150" y="5499100"/>
          <p14:tracePt t="257127" x="2622550" y="5537200"/>
          <p14:tracePt t="257129" x="2635250" y="5549900"/>
          <p14:tracePt t="257144" x="2654300" y="5575300"/>
          <p14:tracePt t="257160" x="2679700" y="5600700"/>
          <p14:tracePt t="257177" x="2698750" y="5619750"/>
          <p14:tracePt t="257194" x="2724150" y="5626100"/>
          <p14:tracePt t="257210" x="2736850" y="5626100"/>
          <p14:tracePt t="257227" x="2755900" y="5626100"/>
          <p14:tracePt t="257243" x="2774950" y="5626100"/>
          <p14:tracePt t="257260" x="2806700" y="5626100"/>
          <p14:tracePt t="257276" x="2832100" y="5600700"/>
          <p14:tracePt t="257293" x="2838450" y="5581650"/>
          <p14:tracePt t="257310" x="2857500" y="5549900"/>
          <p14:tracePt t="257326" x="2870200" y="5530850"/>
          <p14:tracePt t="257328" x="2870200" y="5518150"/>
          <p14:tracePt t="257343" x="2876550" y="5492750"/>
          <p14:tracePt t="257360" x="2882900" y="5467350"/>
          <p14:tracePt t="257376" x="2882900" y="5441950"/>
          <p14:tracePt t="257393" x="2882900" y="5422900"/>
          <p14:tracePt t="257410" x="2882900" y="5410200"/>
          <p14:tracePt t="257427" x="2882900" y="5403850"/>
          <p14:tracePt t="257443" x="2882900" y="5397500"/>
          <p14:tracePt t="257476" x="2882900" y="5391150"/>
          <p14:tracePt t="257633" x="0" y="0"/>
        </p14:tracePtLst>
        <p14:tracePtLst>
          <p14:tracePt t="258219" x="3390900" y="5594350"/>
          <p14:tracePt t="258281" x="3390900" y="5600700"/>
          <p14:tracePt t="258297" x="3403600" y="5600700"/>
          <p14:tracePt t="258310" x="3422650" y="5600700"/>
          <p14:tracePt t="258326" x="3467100" y="5600700"/>
          <p14:tracePt t="258343" x="3562350" y="5600700"/>
          <p14:tracePt t="258360" x="3613150" y="5600700"/>
          <p14:tracePt t="258376" x="3644900" y="5600700"/>
          <p14:tracePt t="258393" x="3670300" y="5600700"/>
          <p14:tracePt t="258409" x="3683000" y="5600700"/>
          <p14:tracePt t="258427" x="3689350" y="5600700"/>
          <p14:tracePt t="258460" x="3695700" y="5600700"/>
          <p14:tracePt t="258760" x="0" y="0"/>
        </p14:tracePtLst>
        <p14:tracePtLst>
          <p14:tracePt t="259262" x="1117600" y="5130800"/>
          <p14:tracePt t="259276" x="1117600" y="5137150"/>
          <p14:tracePt t="259293" x="1117600" y="5143500"/>
          <p14:tracePt t="259309" x="1111250" y="5156200"/>
          <p14:tracePt t="259326" x="1111250" y="5168900"/>
          <p14:tracePt t="259342" x="1111250" y="5194300"/>
          <p14:tracePt t="259359" x="1111250" y="5251450"/>
          <p14:tracePt t="259376" x="1117600" y="5295900"/>
          <p14:tracePt t="259392" x="1143000" y="5346700"/>
          <p14:tracePt t="259409" x="1181100" y="5403850"/>
          <p14:tracePt t="259426" x="1244600" y="5461000"/>
          <p14:tracePt t="259443" x="1333500" y="5511800"/>
          <p14:tracePt t="259459" x="1485900" y="5581650"/>
          <p14:tracePt t="259476" x="1689100" y="5645150"/>
          <p14:tracePt t="259492" x="1993900" y="5708650"/>
          <p14:tracePt t="259509" x="2374900" y="5778500"/>
          <p14:tracePt t="259526" x="2635250" y="5816600"/>
          <p14:tracePt t="259542" x="2774950" y="5829300"/>
          <p14:tracePt t="259544" x="2806700" y="5829300"/>
          <p14:tracePt t="259559" x="2838450" y="5829300"/>
          <p14:tracePt t="259576" x="2851150" y="5816600"/>
          <p14:tracePt t="259609" x="2857500" y="5816600"/>
          <p14:tracePt t="259840" x="0" y="0"/>
        </p14:tracePtLst>
        <p14:tracePtLst>
          <p14:tracePt t="260578" x="1720850" y="5594350"/>
          <p14:tracePt t="260633" x="1727200" y="5594350"/>
          <p14:tracePt t="260643" x="1758950" y="5594350"/>
          <p14:tracePt t="260659" x="1898650" y="5594350"/>
          <p14:tracePt t="260676" x="2146300" y="5594350"/>
          <p14:tracePt t="260693" x="2559050" y="5594350"/>
          <p14:tracePt t="260709" x="3092450" y="5594350"/>
          <p14:tracePt t="260726" x="3549650" y="5594350"/>
          <p14:tracePt t="260728" x="3702050" y="5594350"/>
          <p14:tracePt t="260742" x="3784600" y="5594350"/>
          <p14:tracePt t="260760" x="3873500" y="5594350"/>
          <p14:tracePt t="260775" x="3879850" y="5594350"/>
          <p14:tracePt t="260881" x="0" y="0"/>
        </p14:tracePtLst>
        <p14:tracePtLst>
          <p14:tracePt t="262834" x="3422650" y="5594350"/>
          <p14:tracePt t="262898" x="3429000" y="5594350"/>
          <p14:tracePt t="262914" x="3441700" y="5594350"/>
          <p14:tracePt t="262930" x="3486150" y="5594350"/>
          <p14:tracePt t="262942" x="3505200" y="5594350"/>
          <p14:tracePt t="262958" x="3568700" y="5594350"/>
          <p14:tracePt t="262960" x="3613150" y="5594350"/>
          <p14:tracePt t="262975" x="3657600" y="5594350"/>
          <p14:tracePt t="262976" x="3702050" y="5594350"/>
          <p14:tracePt t="262992" x="3765550" y="5594350"/>
          <p14:tracePt t="263008" x="3790950" y="5594350"/>
          <p14:tracePt t="263025" x="3803650" y="5594350"/>
          <p14:tracePt t="263312" x="0" y="0"/>
        </p14:tracePtLst>
        <p14:tracePtLst>
          <p14:tracePt t="263866" x="3651250" y="5372100"/>
          <p14:tracePt t="263905" x="3644900" y="5372100"/>
          <p14:tracePt t="263913" x="3632200" y="5372100"/>
          <p14:tracePt t="263930" x="3619500" y="5378450"/>
          <p14:tracePt t="263941" x="3606800" y="5391150"/>
          <p14:tracePt t="263958" x="3600450" y="5416550"/>
          <p14:tracePt t="263975" x="3581400" y="5467350"/>
          <p14:tracePt t="263992" x="3568700" y="5511800"/>
          <p14:tracePt t="264008" x="3562350" y="5537200"/>
          <p14:tracePt t="264024" x="3562350" y="5575300"/>
          <p14:tracePt t="264041" x="3562350" y="5607050"/>
          <p14:tracePt t="264058" x="3575050" y="5626100"/>
          <p14:tracePt t="264074" x="3587750" y="5645150"/>
          <p14:tracePt t="264091" x="3613150" y="5664200"/>
          <p14:tracePt t="264108" x="3644900" y="5676900"/>
          <p14:tracePt t="264124" x="3670300" y="5676900"/>
          <p14:tracePt t="264141" x="3702050" y="5676900"/>
          <p14:tracePt t="264158" x="3733800" y="5670550"/>
          <p14:tracePt t="264160" x="3746500" y="5664200"/>
          <p14:tracePt t="264174" x="3759200" y="5651500"/>
          <p14:tracePt t="264177" x="3771900" y="5638800"/>
          <p14:tracePt t="264191" x="3771900" y="5626100"/>
          <p14:tracePt t="264208" x="3790950" y="5568950"/>
          <p14:tracePt t="264224" x="3797300" y="5537200"/>
          <p14:tracePt t="264241" x="3797300" y="5499100"/>
          <p14:tracePt t="264258" x="3797300" y="5461000"/>
          <p14:tracePt t="264274" x="3784600" y="5422900"/>
          <p14:tracePt t="264291" x="3746500" y="5384800"/>
          <p14:tracePt t="264307" x="3689350" y="5359400"/>
          <p14:tracePt t="264324" x="3619500" y="5334000"/>
          <p14:tracePt t="264341" x="3568700" y="5321300"/>
          <p14:tracePt t="264357" x="3549650" y="5314950"/>
          <p14:tracePt t="264360" x="3536950" y="5314950"/>
          <p14:tracePt t="264391" x="3517900" y="5314950"/>
          <p14:tracePt t="264407" x="3486150" y="5327650"/>
          <p14:tracePt t="264424" x="3473450" y="5365750"/>
          <p14:tracePt t="264441" x="3454400" y="5410200"/>
          <p14:tracePt t="264458" x="3448050" y="5441950"/>
          <p14:tracePt t="264474" x="3448050" y="5492750"/>
          <p14:tracePt t="264491" x="3448050" y="5530850"/>
          <p14:tracePt t="264507" x="3473450" y="5562600"/>
          <p14:tracePt t="264524" x="3492500" y="5575300"/>
          <p14:tracePt t="264541" x="3511550" y="5594350"/>
          <p14:tracePt t="264557" x="3549650" y="5607050"/>
          <p14:tracePt t="264574" x="3606800" y="5619750"/>
          <p14:tracePt t="264576" x="3632200" y="5619750"/>
          <p14:tracePt t="264591" x="3663950" y="5619750"/>
          <p14:tracePt t="264607" x="3759200" y="5619750"/>
          <p14:tracePt t="264624" x="3803650" y="5619750"/>
          <p14:tracePt t="264641" x="3816350" y="5607050"/>
          <p14:tracePt t="264657" x="3822700" y="5594350"/>
          <p14:tracePt t="264674" x="3822700" y="5568950"/>
          <p14:tracePt t="264691" x="3822700" y="5530850"/>
          <p14:tracePt t="264708" x="3803650" y="5505450"/>
          <p14:tracePt t="264724" x="3771900" y="5473700"/>
          <p14:tracePt t="264741" x="3740150" y="5448300"/>
          <p14:tracePt t="264757" x="3695700" y="5429250"/>
          <p14:tracePt t="264774" x="3638550" y="5403850"/>
          <p14:tracePt t="264791" x="3600450" y="5397500"/>
          <p14:tracePt t="264794" x="3581400" y="5397500"/>
          <p14:tracePt t="264807" x="3568700" y="5397500"/>
          <p14:tracePt t="264824" x="3549650" y="5397500"/>
          <p14:tracePt t="264841" x="3536950" y="5422900"/>
          <p14:tracePt t="264857" x="3530600" y="5441950"/>
          <p14:tracePt t="264874" x="3530600" y="5461000"/>
          <p14:tracePt t="264890" x="3530600" y="5480050"/>
          <p14:tracePt t="264907" x="3536950" y="5518150"/>
          <p14:tracePt t="264924" x="3562350" y="5556250"/>
          <p14:tracePt t="264940" x="3600450" y="5588000"/>
          <p14:tracePt t="264957" x="3632200" y="5619750"/>
          <p14:tracePt t="264974" x="3676650" y="5638800"/>
          <p14:tracePt t="264975" x="3695700" y="5645150"/>
          <p14:tracePt t="264990" x="3714750" y="5651500"/>
          <p14:tracePt t="265007" x="3740150" y="5651500"/>
          <p14:tracePt t="265024" x="3759200" y="5651500"/>
          <p14:tracePt t="265041" x="3759200" y="5645150"/>
          <p14:tracePt t="265057" x="3771900" y="5613400"/>
          <p14:tracePt t="265074" x="3771900" y="5588000"/>
          <p14:tracePt t="265091" x="3778250" y="5556250"/>
          <p14:tracePt t="265107" x="3778250" y="5511800"/>
          <p14:tracePt t="265124" x="3765550" y="5480050"/>
          <p14:tracePt t="265141" x="3746500" y="5448300"/>
          <p14:tracePt t="265157" x="3727450" y="5429250"/>
          <p14:tracePt t="265160" x="3708400" y="5416550"/>
          <p14:tracePt t="265174" x="3689350" y="5410200"/>
          <p14:tracePt t="265191" x="3663950" y="5397500"/>
          <p14:tracePt t="265208" x="3625850" y="5391150"/>
          <p14:tracePt t="265224" x="3600450" y="5391150"/>
          <p14:tracePt t="265241" x="3556000" y="5397500"/>
          <p14:tracePt t="265257" x="3517900" y="5422900"/>
          <p14:tracePt t="265274" x="3498850" y="5448300"/>
          <p14:tracePt t="265291" x="3486150" y="5486400"/>
          <p14:tracePt t="265307" x="3479800" y="5511800"/>
          <p14:tracePt t="265324" x="3479800" y="5537200"/>
          <p14:tracePt t="265340" x="3486150" y="5568950"/>
          <p14:tracePt t="265357" x="3505200" y="5594350"/>
          <p14:tracePt t="265374" x="3530600" y="5600700"/>
          <p14:tracePt t="265391" x="3556000" y="5607050"/>
          <p14:tracePt t="265393" x="3562350" y="5607050"/>
          <p14:tracePt t="265407" x="3606800" y="5607050"/>
          <p14:tracePt t="265424" x="3625850" y="5594350"/>
          <p14:tracePt t="265440" x="3638550" y="5568950"/>
          <p14:tracePt t="265457" x="3651250" y="5537200"/>
          <p14:tracePt t="265474" x="3657600" y="5499100"/>
          <p14:tracePt t="265490" x="3657600" y="5467350"/>
          <p14:tracePt t="265507" x="3657600" y="5429250"/>
          <p14:tracePt t="265524" x="3651250" y="5416550"/>
          <p14:tracePt t="265540" x="3644900" y="5410200"/>
          <p14:tracePt t="265557" x="3644900" y="5403850"/>
          <p14:tracePt t="265618" x="3638550" y="5403850"/>
          <p14:tracePt t="265634" x="3638550" y="5422900"/>
          <p14:tracePt t="265640" x="3638550" y="5441950"/>
          <p14:tracePt t="265657" x="3638550" y="5492750"/>
          <p14:tracePt t="265674" x="3638550" y="5530850"/>
          <p14:tracePt t="265690" x="3651250" y="5556250"/>
          <p14:tracePt t="265745" x="3657600" y="5556250"/>
          <p14:tracePt t="265752" x="3670300" y="5556250"/>
          <p14:tracePt t="265760" x="3670300" y="5549900"/>
          <p14:tracePt t="265774" x="3676650" y="5524500"/>
          <p14:tracePt t="265790" x="3676650" y="5492750"/>
          <p14:tracePt t="265793" x="3676650" y="5467350"/>
          <p14:tracePt t="265807" x="3676650" y="5429250"/>
          <p14:tracePt t="265824" x="3663950" y="5397500"/>
          <p14:tracePt t="265840" x="3644900" y="5378450"/>
          <p14:tracePt t="265857" x="3632200" y="5359400"/>
          <p14:tracePt t="265873" x="3619500" y="5353050"/>
          <p14:tracePt t="265890" x="3613150" y="5353050"/>
          <p14:tracePt t="265924" x="3606800" y="5359400"/>
          <p14:tracePt t="265940" x="3594100" y="5391150"/>
          <p14:tracePt t="265957" x="3594100" y="5416550"/>
          <p14:tracePt t="265961" x="3594100" y="5441950"/>
          <p14:tracePt t="265974" x="3594100" y="5454650"/>
          <p14:tracePt t="265990" x="3606800" y="5480050"/>
          <p14:tracePt t="266090" x="3606800" y="5461000"/>
          <p14:tracePt t="266104" x="3606800" y="5435600"/>
          <p14:tracePt t="266121" x="3606800" y="5416550"/>
          <p14:tracePt t="266140" x="3606800" y="5410200"/>
          <p14:tracePt t="266157" x="3606800" y="5403850"/>
          <p14:tracePt t="266193" x="3600450" y="5416550"/>
          <p14:tracePt t="266208" x="3600450" y="5435600"/>
          <p14:tracePt t="266216" x="3600450" y="5448300"/>
          <p14:tracePt t="266224" x="3600450" y="5467350"/>
          <p14:tracePt t="266240" x="3606800" y="5505450"/>
          <p14:tracePt t="266257" x="3619500" y="5518150"/>
          <p14:tracePt t="266274" x="3644900" y="5530850"/>
          <p14:tracePt t="266291" x="3657600" y="5537200"/>
          <p14:tracePt t="266307" x="3663950" y="5537200"/>
          <p14:tracePt t="266323" x="3683000" y="5530850"/>
          <p14:tracePt t="266340" x="3689350" y="5518150"/>
          <p14:tracePt t="266357" x="3689350" y="5486400"/>
          <p14:tracePt t="266374" x="3689350" y="5454650"/>
          <p14:tracePt t="266376" x="3676650" y="5441950"/>
          <p14:tracePt t="266390" x="3663950" y="5435600"/>
          <p14:tracePt t="266408" x="3638550" y="5422900"/>
          <p14:tracePt t="266424" x="3619500" y="5422900"/>
          <p14:tracePt t="266440" x="3600450" y="5422900"/>
          <p14:tracePt t="266457" x="3594100" y="5429250"/>
          <p14:tracePt t="266474" x="3594100" y="5448300"/>
          <p14:tracePt t="266490" x="3594100" y="5467350"/>
          <p14:tracePt t="266507" x="3594100" y="5480050"/>
          <p14:tracePt t="266524" x="3594100" y="5486400"/>
          <p14:tracePt t="266541" x="3600450" y="5486400"/>
          <p14:tracePt t="266557" x="3606800" y="5486400"/>
          <p14:tracePt t="266577" x="3606800" y="5480050"/>
          <p14:tracePt t="266590" x="3606800" y="5467350"/>
          <p14:tracePt t="266608" x="3606800" y="5429250"/>
          <p14:tracePt t="266623" x="3606800" y="5416550"/>
          <p14:tracePt t="266649" x="3600450" y="5416550"/>
          <p14:tracePt t="266672" x="3594100" y="5416550"/>
          <p14:tracePt t="266689" x="3594100" y="5429250"/>
          <p14:tracePt t="266697" x="3594100" y="5448300"/>
          <p14:tracePt t="266707" x="3600450" y="5473700"/>
          <p14:tracePt t="266724" x="3619500" y="5511800"/>
          <p14:tracePt t="266741" x="3638550" y="5524500"/>
          <p14:tracePt t="266757" x="3657600" y="5537200"/>
          <p14:tracePt t="266773" x="3663950" y="5537200"/>
          <p14:tracePt t="266793" x="3670300" y="5537200"/>
          <p14:tracePt t="266807" x="3676650" y="5530850"/>
          <p14:tracePt t="266823" x="3683000" y="5492750"/>
          <p14:tracePt t="266840" x="3683000" y="5454650"/>
          <p14:tracePt t="266857" x="3663950" y="5416550"/>
          <p14:tracePt t="266873" x="3651250" y="5403850"/>
          <p14:tracePt t="266890" x="3644900" y="5397500"/>
          <p14:tracePt t="266907" x="3638550" y="5397500"/>
          <p14:tracePt t="266923" x="3632200" y="5397500"/>
          <p14:tracePt t="266940" x="3625850" y="5397500"/>
          <p14:tracePt t="266957" x="3625850" y="5403850"/>
          <p14:tracePt t="266973" x="3625850" y="5416550"/>
          <p14:tracePt t="267028" x="3625850" y="5422900"/>
          <p14:tracePt t="267074" x="3625850" y="5416550"/>
          <p14:tracePt t="267086" x="3625850" y="5410200"/>
          <p14:tracePt t="267122" x="3619500" y="5410200"/>
          <p14:tracePt t="267134" x="3613150" y="5410200"/>
          <p14:tracePt t="267147" x="3594100" y="5410200"/>
          <p14:tracePt t="267162" x="3587750" y="5416550"/>
          <p14:tracePt t="267190" x="3581400" y="5429250"/>
          <p14:tracePt t="267345" x="3581400" y="5435600"/>
          <p14:tracePt t="267358" x="3581400" y="5441950"/>
          <p14:tracePt t="267375" x="3581400" y="5461000"/>
          <p14:tracePt t="267390" x="3587750" y="5480050"/>
          <p14:tracePt t="267407" x="3594100" y="5492750"/>
          <p14:tracePt t="267423" x="3625850" y="5505450"/>
          <p14:tracePt t="267440" x="3638550" y="5511800"/>
          <p14:tracePt t="267456" x="3644900" y="5511800"/>
          <p14:tracePt t="267640" x="0" y="0"/>
        </p14:tracePtLst>
        <p14:tracePtLst>
          <p14:tracePt t="268482" x="1162050" y="5594350"/>
          <p14:tracePt t="268672" x="0" y="0"/>
        </p14:tracePtLst>
        <p14:tracePtLst>
          <p14:tracePt t="269425" x="5346700" y="5251450"/>
          <p14:tracePt t="269435" x="5340350" y="5251450"/>
          <p14:tracePt t="269446" x="5334000" y="5251450"/>
          <p14:tracePt t="269457" x="5327650" y="5251450"/>
          <p14:tracePt t="269473" x="5314950" y="5257800"/>
          <p14:tracePt t="269490" x="5302250" y="5276850"/>
          <p14:tracePt t="269506" x="5289550" y="5314950"/>
          <p14:tracePt t="269523" x="5283200" y="5346700"/>
          <p14:tracePt t="269539" x="5283200" y="5384800"/>
          <p14:tracePt t="269556" x="5283200" y="5435600"/>
          <p14:tracePt t="269573" x="5289550" y="5486400"/>
          <p14:tracePt t="269589" x="5334000" y="5537200"/>
          <p14:tracePt t="269605" x="5397500" y="5588000"/>
          <p14:tracePt t="269622" x="5518150" y="5645150"/>
          <p14:tracePt t="269639" x="5791200" y="5715000"/>
          <p14:tracePt t="269656" x="5981700" y="5734050"/>
          <p14:tracePt t="269672" x="6121400" y="5734050"/>
          <p14:tracePt t="269689" x="6210300" y="5734050"/>
          <p14:tracePt t="269706" x="6235700" y="5721350"/>
          <p14:tracePt t="269723" x="6242050" y="5708650"/>
          <p14:tracePt t="269739" x="6248400" y="5689600"/>
          <p14:tracePt t="269756" x="6248400" y="5645150"/>
          <p14:tracePt t="269773" x="6248400" y="5588000"/>
          <p14:tracePt t="269789" x="6223000" y="5530850"/>
          <p14:tracePt t="269793" x="6203950" y="5499100"/>
          <p14:tracePt t="269805" x="6178550" y="5461000"/>
          <p14:tracePt t="269822" x="6121400" y="5397500"/>
          <p14:tracePt t="269839" x="6007100" y="5314950"/>
          <p14:tracePt t="269856" x="5943600" y="5276850"/>
          <p14:tracePt t="269872" x="5918200" y="5257800"/>
          <p14:tracePt t="269889" x="5905500" y="5257800"/>
          <p14:tracePt t="269905" x="5892800" y="5257800"/>
          <p14:tracePt t="269922" x="5854700" y="5251450"/>
          <p14:tracePt t="269939" x="5810250" y="5251450"/>
          <p14:tracePt t="269956" x="5759450" y="5264150"/>
          <p14:tracePt t="269973" x="5708650" y="5289550"/>
          <p14:tracePt t="269989" x="5651500" y="5321300"/>
          <p14:tracePt t="270006" x="5600700" y="5365750"/>
          <p14:tracePt t="270008" x="5575300" y="5391150"/>
          <p14:tracePt t="270022" x="5556250" y="5410200"/>
          <p14:tracePt t="270025" x="5543550" y="5429250"/>
          <p14:tracePt t="270040" x="5524500" y="5461000"/>
          <p14:tracePt t="270056" x="5511800" y="5499100"/>
          <p14:tracePt t="270072" x="5511800" y="5524500"/>
          <p14:tracePt t="270089" x="5518150" y="5562600"/>
          <p14:tracePt t="270105" x="5530850" y="5594350"/>
          <p14:tracePt t="270122" x="5568950" y="5632450"/>
          <p14:tracePt t="270139" x="5645150" y="5657850"/>
          <p14:tracePt t="270155" x="5765800" y="5695950"/>
          <p14:tracePt t="270172" x="5905500" y="5715000"/>
          <p14:tracePt t="270189" x="6000750" y="5715000"/>
          <p14:tracePt t="270205" x="6051550" y="5715000"/>
          <p14:tracePt t="270222" x="6070600" y="5715000"/>
          <p14:tracePt t="270240" x="6083300" y="5689600"/>
          <p14:tracePt t="270256" x="6083300" y="5651500"/>
          <p14:tracePt t="270272" x="6070600" y="5613400"/>
          <p14:tracePt t="270289" x="6038850" y="5575300"/>
          <p14:tracePt t="270305" x="6000750" y="5556250"/>
          <p14:tracePt t="270322" x="5918200" y="5518150"/>
          <p14:tracePt t="270339" x="5803900" y="5486400"/>
          <p14:tracePt t="270355" x="5727700" y="5467350"/>
          <p14:tracePt t="270372" x="5683250" y="5461000"/>
          <p14:tracePt t="270389" x="5670550" y="5461000"/>
          <p14:tracePt t="270405" x="5657850" y="5461000"/>
          <p14:tracePt t="270881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的三角函数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86866D-42D6-4FBE-B6D7-28B2DCB4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21" y="1770710"/>
            <a:ext cx="9818358" cy="48627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D39067-316A-4D6A-93BA-031A193E34FC}"/>
              </a:ext>
            </a:extLst>
          </p:cNvPr>
          <p:cNvSpPr/>
          <p:nvPr/>
        </p:nvSpPr>
        <p:spPr>
          <a:xfrm>
            <a:off x="4625009" y="5579165"/>
            <a:ext cx="1470991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17"/>
    </mc:Choice>
    <mc:Fallback xmlns="">
      <p:transition spd="slow" advTm="62117"/>
    </mc:Fallback>
  </mc:AlternateContent>
  <p:extLst>
    <p:ext uri="{3A86A75C-4F4B-4683-9AE1-C65F6400EC91}">
      <p14:laserTraceLst xmlns:p14="http://schemas.microsoft.com/office/powerpoint/2010/main">
        <p14:tracePtLst>
          <p14:tracePt t="2068" x="838200" y="1657350"/>
          <p14:tracePt t="2138" x="831850" y="1670050"/>
          <p14:tracePt t="2153" x="844550" y="1670050"/>
          <p14:tracePt t="2169" x="869950" y="1670050"/>
          <p14:tracePt t="2186" x="901700" y="1676400"/>
          <p14:tracePt t="2203" x="977900" y="1682750"/>
          <p14:tracePt t="2219" x="1060450" y="1682750"/>
          <p14:tracePt t="2236" x="1181100" y="1682750"/>
          <p14:tracePt t="2253" x="1327150" y="1682750"/>
          <p14:tracePt t="2269" x="1466850" y="1682750"/>
          <p14:tracePt t="2286" x="1600200" y="1682750"/>
          <p14:tracePt t="2303" x="1752600" y="1682750"/>
          <p14:tracePt t="2319" x="1879600" y="1682750"/>
          <p14:tracePt t="2322" x="1943100" y="1682750"/>
          <p14:tracePt t="2336" x="2006600" y="1682750"/>
          <p14:tracePt t="2354" x="2178050" y="1682750"/>
          <p14:tracePt t="2370" x="2273300" y="1682750"/>
          <p14:tracePt t="2386" x="2368550" y="1682750"/>
          <p14:tracePt t="2405" x="2476500" y="1682750"/>
          <p14:tracePt t="2420" x="2584450" y="1682750"/>
          <p14:tracePt t="2437" x="2686050" y="1682750"/>
          <p14:tracePt t="2453" x="2774950" y="1682750"/>
          <p14:tracePt t="2470" x="2857500" y="1682750"/>
          <p14:tracePt t="2486" x="2933700" y="1682750"/>
          <p14:tracePt t="2502" x="3009900" y="1682750"/>
          <p14:tracePt t="2519" x="3086100" y="1682750"/>
          <p14:tracePt t="2535" x="3162300" y="1682750"/>
          <p14:tracePt t="2538" x="3194050" y="1682750"/>
          <p14:tracePt t="2552" x="3232150" y="1682750"/>
          <p14:tracePt t="2569" x="3308350" y="1682750"/>
          <p14:tracePt t="2585" x="3352800" y="1682750"/>
          <p14:tracePt t="2603" x="3390900" y="1682750"/>
          <p14:tracePt t="2620" x="3429000" y="1682750"/>
          <p14:tracePt t="2636" x="3460750" y="1682750"/>
          <p14:tracePt t="2653" x="3473450" y="1676400"/>
          <p14:tracePt t="2670" x="3492500" y="1670050"/>
          <p14:tracePt t="2686" x="3498850" y="1663700"/>
          <p14:tracePt t="2703" x="3517900" y="1651000"/>
          <p14:tracePt t="2719" x="3524250" y="1651000"/>
          <p14:tracePt t="2736" x="3524250" y="1644650"/>
          <p14:tracePt t="2752" x="3530600" y="1638300"/>
          <p14:tracePt t="2754" x="3536950" y="1638300"/>
          <p14:tracePt t="2770" x="3536950" y="1631950"/>
          <p14:tracePt t="2877" x="3536950" y="1625600"/>
          <p14:tracePt t="2883" x="3536950" y="1619250"/>
          <p14:tracePt t="2903" x="3536950" y="1606550"/>
          <p14:tracePt t="2911" x="3536950" y="1600200"/>
          <p14:tracePt t="2920" x="3530600" y="1600200"/>
          <p14:tracePt t="2936" x="3511550" y="1574800"/>
          <p14:tracePt t="2952" x="3479800" y="1555750"/>
          <p14:tracePt t="2969" x="3416300" y="1524000"/>
          <p14:tracePt t="2985" x="3352800" y="1498600"/>
          <p14:tracePt t="3002" x="3257550" y="1460500"/>
          <p14:tracePt t="3019" x="3155950" y="1435100"/>
          <p14:tracePt t="3036" x="3060700" y="1409700"/>
          <p14:tracePt t="3052" x="2971800" y="1397000"/>
          <p14:tracePt t="3069" x="2882900" y="1384300"/>
          <p14:tracePt t="3086" x="2819400" y="1371600"/>
          <p14:tracePt t="3102" x="2774950" y="1371600"/>
          <p14:tracePt t="3119" x="2724150" y="1371600"/>
          <p14:tracePt t="3122" x="2705100" y="1371600"/>
          <p14:tracePt t="3137" x="2679700" y="1371600"/>
          <p14:tracePt t="3153" x="2628900" y="1371600"/>
          <p14:tracePt t="3169" x="2552700" y="1384300"/>
          <p14:tracePt t="3186" x="2501900" y="1397000"/>
          <p14:tracePt t="3203" x="2451100" y="1416050"/>
          <p14:tracePt t="3219" x="2413000" y="1435100"/>
          <p14:tracePt t="3236" x="2387600" y="1454150"/>
          <p14:tracePt t="3252" x="2362200" y="1466850"/>
          <p14:tracePt t="3269" x="2343150" y="1479550"/>
          <p14:tracePt t="3286" x="2324100" y="1498600"/>
          <p14:tracePt t="3302" x="2317750" y="1517650"/>
          <p14:tracePt t="3319" x="2311400" y="1536700"/>
          <p14:tracePt t="3336" x="2305050" y="1555750"/>
          <p14:tracePt t="3338" x="2305050" y="1562100"/>
          <p14:tracePt t="3352" x="2305050" y="1581150"/>
          <p14:tracePt t="3370" x="2305050" y="1606550"/>
          <p14:tracePt t="3387" x="2305050" y="1631950"/>
          <p14:tracePt t="3405" x="2305050" y="1651000"/>
          <p14:tracePt t="3419" x="2311400" y="1676400"/>
          <p14:tracePt t="3436" x="2324100" y="1701800"/>
          <p14:tracePt t="3453" x="2349500" y="1720850"/>
          <p14:tracePt t="3469" x="2381250" y="1733550"/>
          <p14:tracePt t="3486" x="2432050" y="1733550"/>
          <p14:tracePt t="3502" x="2508250" y="1733550"/>
          <p14:tracePt t="3519" x="2616200" y="1727200"/>
          <p14:tracePt t="3535" x="2705100" y="1708150"/>
          <p14:tracePt t="3539" x="2755900" y="1695450"/>
          <p14:tracePt t="3552" x="2787650" y="1682750"/>
          <p14:tracePt t="3569" x="2889250" y="1638300"/>
          <p14:tracePt t="3585" x="2933700" y="1612900"/>
          <p14:tracePt t="3602" x="2946400" y="1587500"/>
          <p14:tracePt t="3620" x="2959100" y="1555750"/>
          <p14:tracePt t="3636" x="2965450" y="1530350"/>
          <p14:tracePt t="3653" x="2971800" y="1498600"/>
          <p14:tracePt t="3670" x="2978150" y="1479550"/>
          <p14:tracePt t="3686" x="2978150" y="1460500"/>
          <p14:tracePt t="3702" x="2978150" y="1447800"/>
          <p14:tracePt t="3719" x="2978150" y="1435100"/>
          <p14:tracePt t="3736" x="2971800" y="1416050"/>
          <p14:tracePt t="3740" x="2965450" y="1409700"/>
          <p14:tracePt t="3752" x="2959100" y="1403350"/>
          <p14:tracePt t="3769" x="2876550" y="1365250"/>
          <p14:tracePt t="3785" x="2806700" y="1346200"/>
          <p14:tracePt t="3802" x="2730500" y="1333500"/>
          <p14:tracePt t="3819" x="2673350" y="1327150"/>
          <p14:tracePt t="3835" x="2628900" y="1327150"/>
          <p14:tracePt t="3852" x="2590800" y="1327150"/>
          <p14:tracePt t="3869" x="2565400" y="1327150"/>
          <p14:tracePt t="3885" x="2540000" y="1339850"/>
          <p14:tracePt t="3902" x="2527300" y="1346200"/>
          <p14:tracePt t="3919" x="2514600" y="1358900"/>
          <p14:tracePt t="3922" x="2501900" y="1365250"/>
          <p14:tracePt t="3935" x="2495550" y="1377950"/>
          <p14:tracePt t="3952" x="2482850" y="1397000"/>
          <p14:tracePt t="3969" x="2482850" y="1428750"/>
          <p14:tracePt t="3985" x="2482850" y="1454150"/>
          <p14:tracePt t="4002" x="2482850" y="1473200"/>
          <p14:tracePt t="4018" x="2482850" y="1485900"/>
          <p14:tracePt t="4052" x="2482850" y="1492250"/>
          <p14:tracePt t="4162" x="0" y="0"/>
        </p14:tracePtLst>
        <p14:tracePtLst>
          <p14:tracePt t="5438" x="1835150" y="2273300"/>
          <p14:tracePt t="5444" x="1835150" y="2279650"/>
          <p14:tracePt t="5451" x="1828800" y="2305050"/>
          <p14:tracePt t="5469" x="1822450" y="2349500"/>
          <p14:tracePt t="5485" x="1816100" y="2406650"/>
          <p14:tracePt t="5501" x="1816100" y="2470150"/>
          <p14:tracePt t="5518" x="1816100" y="2565400"/>
          <p14:tracePt t="5535" x="1816100" y="2692400"/>
          <p14:tracePt t="5538" x="1816100" y="2774950"/>
          <p14:tracePt t="5551" x="1822450" y="2851150"/>
          <p14:tracePt t="5568" x="1860550" y="3022600"/>
          <p14:tracePt t="5569" x="1873250" y="3111500"/>
          <p14:tracePt t="5585" x="1917700" y="3282950"/>
          <p14:tracePt t="5601" x="1981200" y="3435350"/>
          <p14:tracePt t="5618" x="2032000" y="3594100"/>
          <p14:tracePt t="5635" x="2095500" y="3727450"/>
          <p14:tracePt t="5652" x="2165350" y="3841750"/>
          <p14:tracePt t="5668" x="2228850" y="3949700"/>
          <p14:tracePt t="5685" x="2286000" y="4051300"/>
          <p14:tracePt t="5702" x="2362200" y="4146550"/>
          <p14:tracePt t="5718" x="2444750" y="4254500"/>
          <p14:tracePt t="5734" x="2527300" y="4349750"/>
          <p14:tracePt t="5752" x="2628900" y="4432300"/>
          <p14:tracePt t="5768" x="2749550" y="4514850"/>
          <p14:tracePt t="5771" x="2832100" y="4572000"/>
          <p14:tracePt t="5785" x="3009900" y="4660900"/>
          <p14:tracePt t="5802" x="3289300" y="4762500"/>
          <p14:tracePt t="5818" x="3657600" y="4857750"/>
          <p14:tracePt t="5835" x="4095750" y="4946650"/>
          <p14:tracePt t="5851" x="4578350" y="5035550"/>
          <p14:tracePt t="5868" x="5022850" y="5073650"/>
          <p14:tracePt t="5886" x="5397500" y="5086350"/>
          <p14:tracePt t="5904" x="5765800" y="5086350"/>
          <p14:tracePt t="5908" x="5918200" y="5086350"/>
          <p14:tracePt t="5919" x="6051550" y="5086350"/>
          <p14:tracePt t="5935" x="6318250" y="5080000"/>
          <p14:tracePt t="5951" x="6546850" y="5035550"/>
          <p14:tracePt t="5954" x="6680200" y="5016500"/>
          <p14:tracePt t="5968" x="6832600" y="4984750"/>
          <p14:tracePt t="5984" x="7105650" y="4927600"/>
          <p14:tracePt t="6001" x="7505700" y="4794250"/>
          <p14:tracePt t="6018" x="7689850" y="4711700"/>
          <p14:tracePt t="6035" x="7848600" y="4616450"/>
          <p14:tracePt t="6051" x="7956550" y="4514850"/>
          <p14:tracePt t="6068" x="8039100" y="4419600"/>
          <p14:tracePt t="6085" x="8089900" y="4324350"/>
          <p14:tracePt t="6101" x="8128000" y="4235450"/>
          <p14:tracePt t="6119" x="8159750" y="4152900"/>
          <p14:tracePt t="6135" x="8172450" y="4083050"/>
          <p14:tracePt t="6139" x="8172450" y="4057650"/>
          <p14:tracePt t="6152" x="8172450" y="4019550"/>
          <p14:tracePt t="6170" x="8166100" y="3917950"/>
          <p14:tracePt t="6186" x="8064500" y="3759200"/>
          <p14:tracePt t="6201" x="7994650" y="3657600"/>
          <p14:tracePt t="6219" x="7943850" y="3594100"/>
          <p14:tracePt t="6235" x="7874000" y="3536950"/>
          <p14:tracePt t="6252" x="7791450" y="3473450"/>
          <p14:tracePt t="6268" x="7664450" y="3397250"/>
          <p14:tracePt t="6285" x="7473950" y="3314700"/>
          <p14:tracePt t="6301" x="7181850" y="3206750"/>
          <p14:tracePt t="6318" x="6858000" y="3117850"/>
          <p14:tracePt t="6335" x="6496050" y="3035300"/>
          <p14:tracePt t="6339" x="6311900" y="3003550"/>
          <p14:tracePt t="6351" x="6102350" y="2965450"/>
          <p14:tracePt t="6368" x="5683250" y="2876550"/>
          <p14:tracePt t="6387" x="5092700" y="2768600"/>
          <p14:tracePt t="6402" x="4730750" y="2736850"/>
          <p14:tracePt t="6419" x="4406900" y="2736850"/>
          <p14:tracePt t="6436" x="4121150" y="2736850"/>
          <p14:tracePt t="6451" x="3905250" y="2736850"/>
          <p14:tracePt t="6469" x="3714750" y="2749550"/>
          <p14:tracePt t="6485" x="3581400" y="2774950"/>
          <p14:tracePt t="6501" x="3460750" y="2794000"/>
          <p14:tracePt t="6519" x="3340100" y="2819400"/>
          <p14:tracePt t="6534" x="3213100" y="2844800"/>
          <p14:tracePt t="6538" x="3143250" y="2851150"/>
          <p14:tracePt t="6551" x="3079750" y="2857500"/>
          <p14:tracePt t="6568" x="2933700" y="2876550"/>
          <p14:tracePt t="6585" x="2743200" y="2908300"/>
          <p14:tracePt t="6601" x="2635250" y="2927350"/>
          <p14:tracePt t="6618" x="2552700" y="2952750"/>
          <p14:tracePt t="6635" x="2495550" y="2971800"/>
          <p14:tracePt t="6652" x="2444750" y="2990850"/>
          <p14:tracePt t="6669" x="2393950" y="3009900"/>
          <p14:tracePt t="6685" x="2330450" y="3041650"/>
          <p14:tracePt t="6702" x="2266950" y="3060700"/>
          <p14:tracePt t="6718" x="2209800" y="3086100"/>
          <p14:tracePt t="6735" x="2165350" y="3105150"/>
          <p14:tracePt t="6751" x="2133600" y="3117850"/>
          <p14:tracePt t="6756" x="2114550" y="3124200"/>
          <p14:tracePt t="6768" x="2101850" y="3136900"/>
          <p14:tracePt t="6785" x="2070100" y="3168650"/>
          <p14:tracePt t="6801" x="2044700" y="3194050"/>
          <p14:tracePt t="6818" x="2025650" y="3225800"/>
          <p14:tracePt t="6835" x="2012950" y="3270250"/>
          <p14:tracePt t="6851" x="1993900" y="3302000"/>
          <p14:tracePt t="6868" x="1981200" y="3352800"/>
          <p14:tracePt t="6885" x="1968500" y="3397250"/>
          <p14:tracePt t="6903" x="1962150" y="3435350"/>
          <p14:tracePt t="6918" x="1962150" y="3486150"/>
          <p14:tracePt t="6921" x="1962150" y="3505200"/>
          <p14:tracePt t="6935" x="1962150" y="3530600"/>
          <p14:tracePt t="6952" x="1962150" y="3587750"/>
          <p14:tracePt t="6968" x="1962150" y="3651250"/>
          <p14:tracePt t="6970" x="1962150" y="3676650"/>
          <p14:tracePt t="6985" x="1962150" y="3740150"/>
          <p14:tracePt t="7001" x="1968500" y="3797300"/>
          <p14:tracePt t="7018" x="1981200" y="3848100"/>
          <p14:tracePt t="7034" x="1987550" y="3898900"/>
          <p14:tracePt t="7050" x="2000250" y="3956050"/>
          <p14:tracePt t="7067" x="2012950" y="4013200"/>
          <p14:tracePt t="7084" x="2038350" y="4070350"/>
          <p14:tracePt t="7101" x="2057400" y="4127500"/>
          <p14:tracePt t="7117" x="2076450" y="4178300"/>
          <p14:tracePt t="7135" x="2101850" y="4222750"/>
          <p14:tracePt t="7151" x="2120900" y="4260850"/>
          <p14:tracePt t="7155" x="2133600" y="4273550"/>
          <p14:tracePt t="7168" x="2139950" y="4286250"/>
          <p14:tracePt t="7185" x="2152650" y="4311650"/>
          <p14:tracePt t="7202" x="2178050" y="4349750"/>
          <p14:tracePt t="7217" x="2190750" y="4368800"/>
          <p14:tracePt t="7235" x="2209800" y="4400550"/>
          <p14:tracePt t="7251" x="2235200" y="4425950"/>
          <p14:tracePt t="7267" x="2260600" y="4451350"/>
          <p14:tracePt t="7284" x="2279650" y="4483100"/>
          <p14:tracePt t="7301" x="2317750" y="4502150"/>
          <p14:tracePt t="7317" x="2355850" y="4533900"/>
          <p14:tracePt t="7334" x="2387600" y="4565650"/>
          <p14:tracePt t="7351" x="2444750" y="4597400"/>
          <p14:tracePt t="7368" x="2514600" y="4635500"/>
          <p14:tracePt t="7385" x="2597150" y="4673600"/>
          <p14:tracePt t="7388" x="2641600" y="4686300"/>
          <p14:tracePt t="7403" x="2755900" y="4718050"/>
          <p14:tracePt t="7418" x="2876550" y="4743450"/>
          <p14:tracePt t="7434" x="2997200" y="4768850"/>
          <p14:tracePt t="7451" x="3105150" y="4794250"/>
          <p14:tracePt t="7468" x="3194050" y="4806950"/>
          <p14:tracePt t="7484" x="3282950" y="4819650"/>
          <p14:tracePt t="7501" x="3359150" y="4819650"/>
          <p14:tracePt t="7517" x="3448050" y="4819650"/>
          <p14:tracePt t="7534" x="3524250" y="4813300"/>
          <p14:tracePt t="7551" x="3587750" y="4800600"/>
          <p14:tracePt t="7567" x="3638550" y="4781550"/>
          <p14:tracePt t="7584" x="3689350" y="4762500"/>
          <p14:tracePt t="7586" x="3714750" y="4749800"/>
          <p14:tracePt t="7601" x="3765550" y="4705350"/>
          <p14:tracePt t="7617" x="3816350" y="4667250"/>
          <p14:tracePt t="7635" x="3854450" y="4610100"/>
          <p14:tracePt t="7651" x="3892550" y="4540250"/>
          <p14:tracePt t="7668" x="3930650" y="4470400"/>
          <p14:tracePt t="7685" x="3949700" y="4387850"/>
          <p14:tracePt t="7701" x="3975100" y="4298950"/>
          <p14:tracePt t="7717" x="4000500" y="4203700"/>
          <p14:tracePt t="7734" x="4019550" y="4114800"/>
          <p14:tracePt t="7751" x="4025900" y="4025900"/>
          <p14:tracePt t="7768" x="4025900" y="3962400"/>
          <p14:tracePt t="7784" x="4025900" y="3879850"/>
          <p14:tracePt t="7787" x="4025900" y="3822700"/>
          <p14:tracePt t="7801" x="4000500" y="3733800"/>
          <p14:tracePt t="7817" x="3962400" y="3638550"/>
          <p14:tracePt t="7834" x="3924300" y="3549650"/>
          <p14:tracePt t="7850" x="3879850" y="3454400"/>
          <p14:tracePt t="7867" x="3816350" y="3365500"/>
          <p14:tracePt t="7885" x="3771900" y="3302000"/>
          <p14:tracePt t="7903" x="3714750" y="3244850"/>
          <p14:tracePt t="7918" x="3638550" y="3181350"/>
          <p14:tracePt t="7921" x="3600450" y="3155950"/>
          <p14:tracePt t="7934" x="3556000" y="3130550"/>
          <p14:tracePt t="7951" x="3441700" y="3079750"/>
          <p14:tracePt t="7954" x="3371850" y="3048000"/>
          <p14:tracePt t="7968" x="3295650" y="3022600"/>
          <p14:tracePt t="7984" x="3130550" y="2978150"/>
          <p14:tracePt t="8001" x="2908300" y="2927350"/>
          <p14:tracePt t="8017" x="2787650" y="2921000"/>
          <p14:tracePt t="8034" x="2679700" y="2921000"/>
          <p14:tracePt t="8051" x="2584450" y="2921000"/>
          <p14:tracePt t="8067" x="2495550" y="2921000"/>
          <p14:tracePt t="8084" x="2419350" y="2946400"/>
          <p14:tracePt t="8100" x="2336800" y="2971800"/>
          <p14:tracePt t="8117" x="2266950" y="3016250"/>
          <p14:tracePt t="8134" x="2216150" y="3067050"/>
          <p14:tracePt t="8151" x="2165350" y="3124200"/>
          <p14:tracePt t="8153" x="2152650" y="3155950"/>
          <p14:tracePt t="8167" x="2133600" y="3194050"/>
          <p14:tracePt t="8184" x="2101850" y="3263900"/>
          <p14:tracePt t="8200" x="2070100" y="3340100"/>
          <p14:tracePt t="8202" x="2063750" y="3384550"/>
          <p14:tracePt t="8217" x="2063750" y="3467100"/>
          <p14:tracePt t="8234" x="2063750" y="3575050"/>
          <p14:tracePt t="8251" x="2063750" y="3695700"/>
          <p14:tracePt t="8267" x="2082800" y="3803650"/>
          <p14:tracePt t="8284" x="2114550" y="3905250"/>
          <p14:tracePt t="8300" x="2152650" y="4006850"/>
          <p14:tracePt t="8317" x="2190750" y="4108450"/>
          <p14:tracePt t="8334" x="2235200" y="4203700"/>
          <p14:tracePt t="8350" x="2286000" y="4286250"/>
          <p14:tracePt t="8367" x="2336800" y="4362450"/>
          <p14:tracePt t="8384" x="2393950" y="4438650"/>
          <p14:tracePt t="8386" x="2419350" y="4464050"/>
          <p14:tracePt t="8403" x="2476500" y="4521200"/>
          <p14:tracePt t="8418" x="2540000" y="4565650"/>
          <p14:tracePt t="8434" x="2635250" y="4622800"/>
          <p14:tracePt t="8451" x="2749550" y="4673600"/>
          <p14:tracePt t="8467" x="2882900" y="4711700"/>
          <p14:tracePt t="8484" x="3022600" y="4743450"/>
          <p14:tracePt t="8500" x="3130550" y="4756150"/>
          <p14:tracePt t="8517" x="3244850" y="4756150"/>
          <p14:tracePt t="8534" x="3365500" y="4749800"/>
          <p14:tracePt t="8550" x="3505200" y="4737100"/>
          <p14:tracePt t="8567" x="3657600" y="4699000"/>
          <p14:tracePt t="8584" x="3778250" y="4654550"/>
          <p14:tracePt t="8585" x="3835400" y="4629150"/>
          <p14:tracePt t="8600" x="3886200" y="4603750"/>
          <p14:tracePt t="8617" x="3968750" y="4521200"/>
          <p14:tracePt t="8634" x="4000500" y="4438650"/>
          <p14:tracePt t="8651" x="4032250" y="4337050"/>
          <p14:tracePt t="8668" x="4057650" y="4222750"/>
          <p14:tracePt t="8684" x="4057650" y="4114800"/>
          <p14:tracePt t="8701" x="4051300" y="3981450"/>
          <p14:tracePt t="8718" x="4038600" y="3848100"/>
          <p14:tracePt t="8734" x="4006850" y="3727450"/>
          <p14:tracePt t="8750" x="3962400" y="3613150"/>
          <p14:tracePt t="8768" x="3917950" y="3505200"/>
          <p14:tracePt t="8784" x="3867150" y="3409950"/>
          <p14:tracePt t="8786" x="3835400" y="3359150"/>
          <p14:tracePt t="8800" x="3803650" y="3314700"/>
          <p14:tracePt t="8817" x="3689350" y="3168650"/>
          <p14:tracePt t="8834" x="3594100" y="3067050"/>
          <p14:tracePt t="8850" x="3479800" y="3003550"/>
          <p14:tracePt t="8867" x="3384550" y="2940050"/>
          <p14:tracePt t="8884" x="3289300" y="2895600"/>
          <p14:tracePt t="8902" x="3187700" y="2863850"/>
          <p14:tracePt t="8917" x="3086100" y="2844800"/>
          <p14:tracePt t="8934" x="3009900" y="2844800"/>
          <p14:tracePt t="8951" x="2927350" y="2844800"/>
          <p14:tracePt t="8967" x="2844800" y="2863850"/>
          <p14:tracePt t="8970" x="2813050" y="2870200"/>
          <p14:tracePt t="8984" x="2774950" y="2882900"/>
          <p14:tracePt t="9001" x="2705100" y="2914650"/>
          <p14:tracePt t="9017" x="2590800" y="2978150"/>
          <p14:tracePt t="9033" x="2508250" y="3022600"/>
          <p14:tracePt t="9050" x="2432050" y="3067050"/>
          <p14:tracePt t="9067" x="2368550" y="3130550"/>
          <p14:tracePt t="9084" x="2317750" y="3194050"/>
          <p14:tracePt t="9100" x="2273300" y="3270250"/>
          <p14:tracePt t="9117" x="2222500" y="3340100"/>
          <p14:tracePt t="9134" x="2197100" y="3416300"/>
          <p14:tracePt t="9150" x="2184400" y="3492500"/>
          <p14:tracePt t="9168" x="2184400" y="3556000"/>
          <p14:tracePt t="9184" x="2184400" y="3663950"/>
          <p14:tracePt t="9186" x="2197100" y="3727450"/>
          <p14:tracePt t="9201" x="2228850" y="3841750"/>
          <p14:tracePt t="9218" x="2273300" y="3956050"/>
          <p14:tracePt t="9233" x="2324100" y="4076700"/>
          <p14:tracePt t="9250" x="2381250" y="4191000"/>
          <p14:tracePt t="9267" x="2444750" y="4286250"/>
          <p14:tracePt t="9283" x="2508250" y="4381500"/>
          <p14:tracePt t="9300" x="2571750" y="4476750"/>
          <p14:tracePt t="9316" x="2641600" y="4552950"/>
          <p14:tracePt t="9333" x="2698750" y="4622800"/>
          <p14:tracePt t="9350" x="2755900" y="4679950"/>
          <p14:tracePt t="9367" x="2813050" y="4718050"/>
          <p14:tracePt t="9383" x="2876550" y="4749800"/>
          <p14:tracePt t="9404" x="2946400" y="4768850"/>
          <p14:tracePt t="9406" x="2990850" y="4775200"/>
          <p14:tracePt t="9417" x="3079750" y="4775200"/>
          <p14:tracePt t="9434" x="3181350" y="4749800"/>
          <p14:tracePt t="9450" x="3282950" y="4699000"/>
          <p14:tracePt t="9467" x="3371850" y="4616450"/>
          <p14:tracePt t="9483" x="3460750" y="4508500"/>
          <p14:tracePt t="9500" x="3536950" y="4400550"/>
          <p14:tracePt t="9517" x="3613150" y="4267200"/>
          <p14:tracePt t="9534" x="3676650" y="4121150"/>
          <p14:tracePt t="9538" x="3702050" y="4044950"/>
          <p14:tracePt t="9550" x="3721100" y="3968750"/>
          <p14:tracePt t="9566" x="3740150" y="3822700"/>
          <p14:tracePt t="9583" x="3740150" y="3689350"/>
          <p14:tracePt t="9600" x="3740150" y="3575050"/>
          <p14:tracePt t="9602" x="3740150" y="3524250"/>
          <p14:tracePt t="9617" x="3721100" y="3409950"/>
          <p14:tracePt t="9633" x="3689350" y="3327400"/>
          <p14:tracePt t="9651" x="3663950" y="3270250"/>
          <p14:tracePt t="9667" x="3644900" y="3232150"/>
          <p14:tracePt t="9685" x="3625850" y="3200400"/>
          <p14:tracePt t="9702" x="3594100" y="3181350"/>
          <p14:tracePt t="9718" x="3562350" y="3155950"/>
          <p14:tracePt t="9734" x="3536950" y="3136900"/>
          <p14:tracePt t="9738" x="3517900" y="3130550"/>
          <p14:tracePt t="9750" x="3498850" y="3124200"/>
          <p14:tracePt t="9767" x="3467100" y="3111500"/>
          <p14:tracePt t="9770" x="3448050" y="3105150"/>
          <p14:tracePt t="9784" x="3429000" y="3098800"/>
          <p14:tracePt t="9801" x="3403600" y="3092450"/>
          <p14:tracePt t="9818" x="3397250" y="3092450"/>
          <p14:tracePt t="10274" x="3390900" y="3092450"/>
          <p14:tracePt t="10274" x="0" y="0"/>
        </p14:tracePtLst>
        <p14:tracePtLst>
          <p14:tracePt t="13884" x="2139950" y="3384550"/>
          <p14:tracePt t="13891" x="2133600" y="3390900"/>
          <p14:tracePt t="13911" x="2139950" y="3390900"/>
          <p14:tracePt t="13915" x="2165350" y="3397250"/>
          <p14:tracePt t="13932" x="2235200" y="3416300"/>
          <p14:tracePt t="13949" x="2343150" y="3422650"/>
          <p14:tracePt t="13966" x="2419350" y="3422650"/>
          <p14:tracePt t="13982" x="2457450" y="3422650"/>
          <p14:tracePt t="13998" x="2476500" y="3422650"/>
          <p14:tracePt t="14178" x="0" y="0"/>
        </p14:tracePtLst>
        <p14:tracePtLst>
          <p14:tracePt t="14834" x="2152650" y="3689350"/>
          <p14:tracePt t="14842" x="2159000" y="3689350"/>
          <p14:tracePt t="14861" x="2165350" y="3689350"/>
          <p14:tracePt t="14866" x="2171700" y="3689350"/>
          <p14:tracePt t="14882" x="2197100" y="3689350"/>
          <p14:tracePt t="14899" x="2235200" y="3702050"/>
          <p14:tracePt t="14915" x="2286000" y="3708400"/>
          <p14:tracePt t="14932" x="2355850" y="3721100"/>
          <p14:tracePt t="14948" x="2393950" y="3721100"/>
          <p14:tracePt t="14965" x="2432050" y="3721100"/>
          <p14:tracePt t="14981" x="2470150" y="3721100"/>
          <p14:tracePt t="14998" x="2495550" y="3721100"/>
          <p14:tracePt t="15015" x="2508250" y="3721100"/>
          <p14:tracePt t="15031" x="2514600" y="3721100"/>
          <p14:tracePt t="15329" x="0" y="0"/>
        </p14:tracePtLst>
        <p14:tracePtLst>
          <p14:tracePt t="16325" x="2171700" y="4470400"/>
          <p14:tracePt t="16341" x="2171700" y="4476750"/>
          <p14:tracePt t="16348" x="2171700" y="4489450"/>
          <p14:tracePt t="16365" x="2171700" y="4502150"/>
          <p14:tracePt t="16381" x="2171700" y="4540250"/>
          <p14:tracePt t="16398" x="2171700" y="4578350"/>
          <p14:tracePt t="16414" x="2171700" y="4629150"/>
          <p14:tracePt t="16432" x="2178050" y="4686300"/>
          <p14:tracePt t="16436" x="2184400" y="4718050"/>
          <p14:tracePt t="16450" x="2197100" y="4756150"/>
          <p14:tracePt t="16465" x="2254250" y="4895850"/>
          <p14:tracePt t="16482" x="2298700" y="4978400"/>
          <p14:tracePt t="16498" x="2343150" y="5048250"/>
          <p14:tracePt t="16515" x="2393950" y="5124450"/>
          <p14:tracePt t="16532" x="2444750" y="5181600"/>
          <p14:tracePt t="16548" x="2501900" y="5251450"/>
          <p14:tracePt t="16565" x="2565400" y="5302250"/>
          <p14:tracePt t="16581" x="2622550" y="5340350"/>
          <p14:tracePt t="16598" x="2698750" y="5378450"/>
          <p14:tracePt t="16614" x="2755900" y="5403850"/>
          <p14:tracePt t="16631" x="2819400" y="5416550"/>
          <p14:tracePt t="16648" x="2863850" y="5422900"/>
          <p14:tracePt t="16664" x="2914650" y="5422900"/>
          <p14:tracePt t="16666" x="2940050" y="5422900"/>
          <p14:tracePt t="16681" x="2984500" y="5416550"/>
          <p14:tracePt t="16698" x="3028950" y="5397500"/>
          <p14:tracePt t="16715" x="3086100" y="5353050"/>
          <p14:tracePt t="16732" x="3136900" y="5289550"/>
          <p14:tracePt t="16748" x="3187700" y="5213350"/>
          <p14:tracePt t="16765" x="3219450" y="5143500"/>
          <p14:tracePt t="16781" x="3244850" y="5067300"/>
          <p14:tracePt t="16798" x="3263900" y="5010150"/>
          <p14:tracePt t="16814" x="3270250" y="4965700"/>
          <p14:tracePt t="16831" x="3270250" y="4921250"/>
          <p14:tracePt t="16848" x="3270250" y="4864100"/>
          <p14:tracePt t="16850" x="3263900" y="4838700"/>
          <p14:tracePt t="16864" x="3257550" y="4813300"/>
          <p14:tracePt t="16881" x="3232150" y="4737100"/>
          <p14:tracePt t="16898" x="3206750" y="4692650"/>
          <p14:tracePt t="16914" x="3175000" y="4667250"/>
          <p14:tracePt t="16932" x="3136900" y="4641850"/>
          <p14:tracePt t="16948" x="3105150" y="4616450"/>
          <p14:tracePt t="16965" x="3060700" y="4603750"/>
          <p14:tracePt t="16981" x="3022600" y="4597400"/>
          <p14:tracePt t="16998" x="2965450" y="4597400"/>
          <p14:tracePt t="17015" x="2889250" y="4597400"/>
          <p14:tracePt t="17019" x="2844800" y="4597400"/>
          <p14:tracePt t="17031" x="2800350" y="4597400"/>
          <p14:tracePt t="17047" x="2705100" y="4610100"/>
          <p14:tracePt t="17064" x="2622550" y="4622800"/>
          <p14:tracePt t="17066" x="2590800" y="4629150"/>
          <p14:tracePt t="17081" x="2540000" y="4641850"/>
          <p14:tracePt t="17097" x="2489200" y="4667250"/>
          <p14:tracePt t="17114" x="2444750" y="4692650"/>
          <p14:tracePt t="17131" x="2406650" y="4724400"/>
          <p14:tracePt t="17147" x="2387600" y="4756150"/>
          <p14:tracePt t="17164" x="2362200" y="4794250"/>
          <p14:tracePt t="17182" x="2349500" y="4832350"/>
          <p14:tracePt t="17198" x="2336800" y="4876800"/>
          <p14:tracePt t="17215" x="2336800" y="4921250"/>
          <p14:tracePt t="17232" x="2343150" y="4978400"/>
          <p14:tracePt t="17234" x="2343150" y="4991100"/>
          <p14:tracePt t="17248" x="2349500" y="5022850"/>
          <p14:tracePt t="17265" x="2362200" y="5060950"/>
          <p14:tracePt t="17281" x="2387600" y="5111750"/>
          <p14:tracePt t="17298" x="2406650" y="5149850"/>
          <p14:tracePt t="17314" x="2425700" y="5181600"/>
          <p14:tracePt t="17331" x="2463800" y="5219700"/>
          <p14:tracePt t="17347" x="2501900" y="5251450"/>
          <p14:tracePt t="17364" x="2571750" y="5289550"/>
          <p14:tracePt t="17381" x="2673350" y="5314950"/>
          <p14:tracePt t="17397" x="2813050" y="5334000"/>
          <p14:tracePt t="17414" x="2952750" y="5334000"/>
          <p14:tracePt t="17431" x="3041650" y="5314950"/>
          <p14:tracePt t="17434" x="3067050" y="5302250"/>
          <p14:tracePt t="17447" x="3086100" y="5289550"/>
          <p14:tracePt t="17465" x="3111500" y="5257800"/>
          <p14:tracePt t="17468" x="3117850" y="5232400"/>
          <p14:tracePt t="17482" x="3130550" y="5162550"/>
          <p14:tracePt t="17498" x="3136900" y="5105400"/>
          <p14:tracePt t="17515" x="3136900" y="5060950"/>
          <p14:tracePt t="17531" x="3136900" y="5010150"/>
          <p14:tracePt t="17547" x="3136900" y="4972050"/>
          <p14:tracePt t="17564" x="3124200" y="4933950"/>
          <p14:tracePt t="17581" x="3117850" y="4914900"/>
          <p14:tracePt t="17597" x="3111500" y="4895850"/>
          <p14:tracePt t="17614" x="3105150" y="4889500"/>
          <p14:tracePt t="17631" x="3105150" y="4883150"/>
          <p14:tracePt t="17647" x="3098800" y="4876800"/>
          <p14:tracePt t="17664" x="3092450" y="4876800"/>
          <p14:tracePt t="17680" x="3079750" y="4864100"/>
          <p14:tracePt t="17697" x="3054350" y="4851400"/>
          <p14:tracePt t="17698" x="0" y="0"/>
        </p14:tracePtLst>
        <p14:tracePtLst>
          <p14:tracePt t="18752" x="2235200" y="4629150"/>
          <p14:tracePt t="18829" x="2228850" y="4629150"/>
          <p14:tracePt t="18850" x="2235200" y="4635500"/>
          <p14:tracePt t="18866" x="2260600" y="4641850"/>
          <p14:tracePt t="18874" x="2273300" y="4641850"/>
          <p14:tracePt t="18882" x="2305050" y="4648200"/>
          <p14:tracePt t="18897" x="2387600" y="4654550"/>
          <p14:tracePt t="18913" x="2470150" y="4654550"/>
          <p14:tracePt t="18930" x="2546350" y="4654550"/>
          <p14:tracePt t="18947" x="2603500" y="4654550"/>
          <p14:tracePt t="18964" x="2622550" y="4654550"/>
          <p14:tracePt t="18981" x="2641600" y="4660900"/>
          <p14:tracePt t="18997" x="2647950" y="4660900"/>
          <p14:tracePt t="19014" x="2660650" y="4660900"/>
          <p14:tracePt t="19030" x="2673350" y="4660900"/>
          <p14:tracePt t="19047" x="2679700" y="4660900"/>
          <p14:tracePt t="19064" x="2692400" y="4660900"/>
          <p14:tracePt t="19080" x="2698750" y="4660900"/>
          <p14:tracePt t="19113" x="2705100" y="4660900"/>
          <p14:tracePt t="20361" x="2711450" y="4660900"/>
          <p14:tracePt t="20370" x="2724150" y="4660900"/>
          <p14:tracePt t="20377" x="2730500" y="4660900"/>
          <p14:tracePt t="20385" x="2736850" y="4660900"/>
          <p14:tracePt t="20396" x="2743200" y="4660900"/>
          <p14:tracePt t="20413" x="2762250" y="4660900"/>
          <p14:tracePt t="20429" x="2774950" y="4667250"/>
          <p14:tracePt t="20446" x="2794000" y="4667250"/>
          <p14:tracePt t="20463" x="2800350" y="4667250"/>
          <p14:tracePt t="20633" x="0" y="0"/>
        </p14:tracePtLst>
        <p14:tracePtLst>
          <p14:tracePt t="21281" x="2235200" y="4933950"/>
          <p14:tracePt t="21409" x="2241550" y="4933950"/>
          <p14:tracePt t="21418" x="2260600" y="4933950"/>
          <p14:tracePt t="21425" x="2273300" y="4933950"/>
          <p14:tracePt t="21434" x="2292350" y="4933950"/>
          <p14:tracePt t="21446" x="2317750" y="4933950"/>
          <p14:tracePt t="21463" x="2336800" y="4933950"/>
          <p14:tracePt t="21479" x="2349500" y="4933950"/>
          <p14:tracePt t="21496" x="2362200" y="4933950"/>
          <p14:tracePt t="21513" x="2368550" y="4933950"/>
          <p14:tracePt t="21529" x="2374900" y="4933950"/>
          <p14:tracePt t="21546" x="2381250" y="4933950"/>
          <p14:tracePt t="21562" x="2387600" y="4933950"/>
          <p14:tracePt t="21579" x="2393950" y="4933950"/>
          <p14:tracePt t="21596" x="2419350" y="4933950"/>
          <p14:tracePt t="21612" x="2444750" y="4933950"/>
          <p14:tracePt t="21629" x="2476500" y="4933950"/>
          <p14:tracePt t="21646" x="2495550" y="4933950"/>
          <p14:tracePt t="21662" x="2514600" y="4933950"/>
          <p14:tracePt t="21679" x="2520950" y="4933950"/>
          <p14:tracePt t="21696" x="2527300" y="4933950"/>
          <p14:tracePt t="21713" x="2540000" y="4933950"/>
          <p14:tracePt t="21729" x="2546350" y="4933950"/>
          <p14:tracePt t="21746" x="2552700" y="4933950"/>
          <p14:tracePt t="21762" x="2559050" y="4940300"/>
          <p14:tracePt t="21961" x="0" y="0"/>
        </p14:tracePtLst>
        <p14:tracePtLst>
          <p14:tracePt t="22633" x="2178050" y="5194300"/>
          <p14:tracePt t="22641" x="2178050" y="5200650"/>
          <p14:tracePt t="22666" x="2178050" y="5207000"/>
          <p14:tracePt t="22697" x="2184400" y="5207000"/>
          <p14:tracePt t="22705" x="2190750" y="5207000"/>
          <p14:tracePt t="22721" x="2203450" y="5207000"/>
          <p14:tracePt t="22730" x="2228850" y="5213350"/>
          <p14:tracePt t="22746" x="2286000" y="5226050"/>
          <p14:tracePt t="22762" x="2362200" y="5232400"/>
          <p14:tracePt t="22779" x="2470150" y="5245100"/>
          <p14:tracePt t="22796" x="2559050" y="5251450"/>
          <p14:tracePt t="22812" x="2603500" y="5251450"/>
          <p14:tracePt t="22829" x="2622550" y="5251450"/>
          <p14:tracePt t="23217" x="0" y="0"/>
        </p14:tracePtLst>
        <p14:tracePtLst>
          <p14:tracePt t="26922" x="2228850" y="3098800"/>
          <p14:tracePt t="26977" x="2241550" y="3098800"/>
          <p14:tracePt t="26985" x="2266950" y="3105150"/>
          <p14:tracePt t="26994" x="2311400" y="3111500"/>
          <p14:tracePt t="27010" x="2432050" y="3136900"/>
          <p14:tracePt t="27027" x="2565400" y="3162300"/>
          <p14:tracePt t="27044" x="2654300" y="3175000"/>
          <p14:tracePt t="27061" x="2667000" y="3181350"/>
          <p14:tracePt t="27077" x="2673350" y="3181350"/>
          <p14:tracePt t="27130" x="0" y="0"/>
        </p14:tracePtLst>
        <p14:tracePtLst>
          <p14:tracePt t="27563" x="2279650" y="3365500"/>
          <p14:tracePt t="27621" x="2305050" y="3371850"/>
          <p14:tracePt t="27628" x="2349500" y="3384550"/>
          <p14:tracePt t="27644" x="2489200" y="3403600"/>
          <p14:tracePt t="27661" x="2622550" y="3422650"/>
          <p14:tracePt t="27678" x="2673350" y="3435350"/>
          <p14:tracePt t="27695" x="2679700" y="3435350"/>
          <p14:tracePt t="27748" x="0" y="0"/>
        </p14:tracePtLst>
        <p14:tracePtLst>
          <p14:tracePt t="28053" x="2260600" y="3632200"/>
          <p14:tracePt t="28115" x="2273300" y="3638550"/>
          <p14:tracePt t="28124" x="2292350" y="3638550"/>
          <p14:tracePt t="28131" x="2317750" y="3638550"/>
          <p14:tracePt t="28144" x="2349500" y="3638550"/>
          <p14:tracePt t="28162" x="2470150" y="3638550"/>
          <p14:tracePt t="28178" x="2520950" y="3638550"/>
          <p14:tracePt t="28194" x="2565400" y="3638550"/>
          <p14:tracePt t="28210" x="2578100" y="3638550"/>
          <p14:tracePt t="28211" x="0" y="0"/>
        </p14:tracePtLst>
        <p14:tracePtLst>
          <p14:tracePt t="28950" x="2254250" y="2914650"/>
          <p14:tracePt t="28957" x="2247900" y="2914650"/>
          <p14:tracePt t="28965" x="2241550" y="2921000"/>
          <p14:tracePt t="28977" x="2235200" y="2933700"/>
          <p14:tracePt t="28994" x="2216150" y="2952750"/>
          <p14:tracePt t="29010" x="2190750" y="2984500"/>
          <p14:tracePt t="29027" x="2178050" y="3035300"/>
          <p14:tracePt t="29044" x="2159000" y="3079750"/>
          <p14:tracePt t="29060" x="2152650" y="3130550"/>
          <p14:tracePt t="29078" x="2139950" y="3168650"/>
          <p14:tracePt t="29093" x="2139950" y="3213100"/>
          <p14:tracePt t="29111" x="2139950" y="3257550"/>
          <p14:tracePt t="29127" x="2146300" y="3327400"/>
          <p14:tracePt t="29130" x="2152650" y="3359150"/>
          <p14:tracePt t="29144" x="2165350" y="3397250"/>
          <p14:tracePt t="29160" x="2190750" y="3467100"/>
          <p14:tracePt t="29177" x="2222500" y="3536950"/>
          <p14:tracePt t="29193" x="2247900" y="3575050"/>
          <p14:tracePt t="29210" x="2273300" y="3600450"/>
          <p14:tracePt t="29227" x="2298700" y="3625850"/>
          <p14:tracePt t="29245" x="2330450" y="3651250"/>
          <p14:tracePt t="29261" x="2368550" y="3663950"/>
          <p14:tracePt t="29278" x="2393950" y="3676650"/>
          <p14:tracePt t="29294" x="2432050" y="3689350"/>
          <p14:tracePt t="29311" x="2470150" y="3689350"/>
          <p14:tracePt t="29314" x="2495550" y="3689350"/>
          <p14:tracePt t="29327" x="2508250" y="3689350"/>
          <p14:tracePt t="29344" x="2559050" y="3689350"/>
          <p14:tracePt t="29360" x="2597150" y="3657600"/>
          <p14:tracePt t="29362" x="2603500" y="3638550"/>
          <p14:tracePt t="29377" x="2616200" y="3594100"/>
          <p14:tracePt t="29394" x="2616200" y="3530600"/>
          <p14:tracePt t="29410" x="2616200" y="3460750"/>
          <p14:tracePt t="29427" x="2609850" y="3397250"/>
          <p14:tracePt t="29443" x="2603500" y="3327400"/>
          <p14:tracePt t="29460" x="2590800" y="3263900"/>
          <p14:tracePt t="29477" x="2565400" y="3187700"/>
          <p14:tracePt t="29494" x="2546350" y="3130550"/>
          <p14:tracePt t="29511" x="2527300" y="3086100"/>
          <p14:tracePt t="29515" x="2520950" y="3067050"/>
          <p14:tracePt t="29527" x="2514600" y="3054350"/>
          <p14:tracePt t="29544" x="2508250" y="3054350"/>
          <p14:tracePt t="29561" x="2508250" y="3048000"/>
          <p14:tracePt t="29650" x="0" y="0"/>
        </p14:tracePtLst>
        <p14:tracePtLst>
          <p14:tracePt t="30315" x="2755900" y="3105150"/>
          <p14:tracePt t="30395" x="2755900" y="3111500"/>
          <p14:tracePt t="30408" x="2774950" y="3111500"/>
          <p14:tracePt t="30413" x="2781300" y="3111500"/>
          <p14:tracePt t="30426" x="2851150" y="3130550"/>
          <p14:tracePt t="30443" x="2940050" y="3143250"/>
          <p14:tracePt t="30460" x="3035300" y="3143250"/>
          <p14:tracePt t="30476" x="3162300" y="3149600"/>
          <p14:tracePt t="30493" x="3270250" y="3149600"/>
          <p14:tracePt t="30510" x="3333750" y="3149600"/>
          <p14:tracePt t="30526" x="3371850" y="3149600"/>
          <p14:tracePt t="30530" x="3378200" y="3149600"/>
          <p14:tracePt t="30571" x="3384550" y="3149600"/>
          <p14:tracePt t="30738" x="0" y="0"/>
        </p14:tracePtLst>
        <p14:tracePtLst>
          <p14:tracePt t="36115" x="2146300" y="4464050"/>
          <p14:tracePt t="36146" x="2139950" y="4464050"/>
          <p14:tracePt t="36164" x="2139950" y="4476750"/>
          <p14:tracePt t="36171" x="2139950" y="4495800"/>
          <p14:tracePt t="36178" x="2146300" y="4521200"/>
          <p14:tracePt t="36191" x="2146300" y="4540250"/>
          <p14:tracePt t="36208" x="2159000" y="4616450"/>
          <p14:tracePt t="36224" x="2178050" y="4692650"/>
          <p14:tracePt t="36227" x="2184400" y="4730750"/>
          <p14:tracePt t="36241" x="2197100" y="4806950"/>
          <p14:tracePt t="36257" x="2209800" y="4876800"/>
          <p14:tracePt t="36274" x="2241550" y="4946650"/>
          <p14:tracePt t="36292" x="2266950" y="5010150"/>
          <p14:tracePt t="36308" x="2305050" y="5073650"/>
          <p14:tracePt t="36325" x="2343150" y="5137150"/>
          <p14:tracePt t="36341" x="2387600" y="5194300"/>
          <p14:tracePt t="36358" x="2425700" y="5251450"/>
          <p14:tracePt t="36375" x="2463800" y="5283200"/>
          <p14:tracePt t="36391" x="2501900" y="5314950"/>
          <p14:tracePt t="36393" x="2520950" y="5327650"/>
          <p14:tracePt t="36410" x="2565400" y="5346700"/>
          <p14:tracePt t="36425" x="2603500" y="5353050"/>
          <p14:tracePt t="36441" x="2730500" y="5384800"/>
          <p14:tracePt t="36457" x="2825750" y="5397500"/>
          <p14:tracePt t="36474" x="2882900" y="5403850"/>
          <p14:tracePt t="36491" x="2946400" y="5403850"/>
          <p14:tracePt t="36507" x="3003550" y="5403850"/>
          <p14:tracePt t="36524" x="3048000" y="5384800"/>
          <p14:tracePt t="36541" x="3098800" y="5365750"/>
          <p14:tracePt t="36557" x="3181350" y="5340350"/>
          <p14:tracePt t="36575" x="3263900" y="5302250"/>
          <p14:tracePt t="36591" x="3340100" y="5257800"/>
          <p14:tracePt t="36608" x="3378200" y="5200650"/>
          <p14:tracePt t="36625" x="3397250" y="5149850"/>
          <p14:tracePt t="36641" x="3403600" y="5086350"/>
          <p14:tracePt t="36657" x="3403600" y="5035550"/>
          <p14:tracePt t="36674" x="3403600" y="4972050"/>
          <p14:tracePt t="36691" x="3371850" y="4889500"/>
          <p14:tracePt t="36707" x="3333750" y="4787900"/>
          <p14:tracePt t="36724" x="3276600" y="4686300"/>
          <p14:tracePt t="36741" x="3232150" y="4603750"/>
          <p14:tracePt t="36758" x="3181350" y="4533900"/>
          <p14:tracePt t="36775" x="3155950" y="4489450"/>
          <p14:tracePt t="36791" x="3124200" y="4464050"/>
          <p14:tracePt t="36794" x="3117850" y="4445000"/>
          <p14:tracePt t="36808" x="3105150" y="4432300"/>
          <p14:tracePt t="36825" x="3067050" y="4406900"/>
          <p14:tracePt t="36841" x="3003550" y="4387850"/>
          <p14:tracePt t="36857" x="2933700" y="4368800"/>
          <p14:tracePt t="36875" x="2844800" y="4368800"/>
          <p14:tracePt t="36891" x="2717800" y="4375150"/>
          <p14:tracePt t="36907" x="2597150" y="4387850"/>
          <p14:tracePt t="36924" x="2470150" y="4387850"/>
          <p14:tracePt t="36941" x="2355850" y="4387850"/>
          <p14:tracePt t="36957" x="2266950" y="4394200"/>
          <p14:tracePt t="36974" x="2222500" y="4406900"/>
          <p14:tracePt t="36991" x="2197100" y="4419600"/>
          <p14:tracePt t="37007" x="2171700" y="4438650"/>
          <p14:tracePt t="37024" x="2159000" y="4464050"/>
          <p14:tracePt t="37026" x="2146300" y="4483100"/>
          <p14:tracePt t="37041" x="2133600" y="4514850"/>
          <p14:tracePt t="37058" x="2114550" y="4565650"/>
          <p14:tracePt t="37075" x="2101850" y="4616450"/>
          <p14:tracePt t="37091" x="2095500" y="4648200"/>
          <p14:tracePt t="37108" x="2095500" y="4699000"/>
          <p14:tracePt t="37125" x="2095500" y="4743450"/>
          <p14:tracePt t="37141" x="2095500" y="4787900"/>
          <p14:tracePt t="37157" x="2108200" y="4845050"/>
          <p14:tracePt t="37174" x="2114550" y="4889500"/>
          <p14:tracePt t="37191" x="2133600" y="4933950"/>
          <p14:tracePt t="37207" x="2159000" y="4972050"/>
          <p14:tracePt t="37210" x="2171700" y="4991100"/>
          <p14:tracePt t="37224" x="2184400" y="5010150"/>
          <p14:tracePt t="37241" x="2228850" y="5067300"/>
          <p14:tracePt t="37257" x="2266950" y="5099050"/>
          <p14:tracePt t="37274" x="2305050" y="5130800"/>
          <p14:tracePt t="37291" x="2343150" y="5149850"/>
          <p14:tracePt t="37308" x="2406650" y="5168900"/>
          <p14:tracePt t="37325" x="2482850" y="5181600"/>
          <p14:tracePt t="37341" x="2597150" y="5200650"/>
          <p14:tracePt t="37358" x="2692400" y="5207000"/>
          <p14:tracePt t="37375" x="2781300" y="5207000"/>
          <p14:tracePt t="37390" x="2838450" y="5187950"/>
          <p14:tracePt t="37410" x="2927350" y="5137150"/>
          <p14:tracePt t="37425" x="2946400" y="5118100"/>
          <p14:tracePt t="37441" x="2997200" y="5054600"/>
          <p14:tracePt t="37457" x="3009900" y="4991100"/>
          <p14:tracePt t="37474" x="3016250" y="4927600"/>
          <p14:tracePt t="37490" x="3016250" y="4883150"/>
          <p14:tracePt t="37507" x="3016250" y="4838700"/>
          <p14:tracePt t="37524" x="3016250" y="4800600"/>
          <p14:tracePt t="37541" x="3009900" y="4756150"/>
          <p14:tracePt t="37557" x="2997200" y="4718050"/>
          <p14:tracePt t="37574" x="2978150" y="4679950"/>
          <p14:tracePt t="37591" x="2959100" y="4648200"/>
          <p14:tracePt t="37608" x="2940050" y="4629150"/>
          <p14:tracePt t="37610" x="2940050" y="4622800"/>
          <p14:tracePt t="37624" x="2927350" y="4616450"/>
          <p14:tracePt t="37641" x="2921000" y="4610100"/>
          <p14:tracePt t="37767" x="2914650" y="4610100"/>
          <p14:tracePt t="37796" x="2908300" y="4610100"/>
          <p14:tracePt t="37796" x="0" y="0"/>
        </p14:tracePtLst>
        <p14:tracePtLst>
          <p14:tracePt t="39550" x="5213350" y="5581650"/>
          <p14:tracePt t="39563" x="5207000" y="5581650"/>
          <p14:tracePt t="39582" x="5207000" y="5588000"/>
          <p14:tracePt t="39590" x="5207000" y="5594350"/>
          <p14:tracePt t="39596" x="5207000" y="5600700"/>
          <p14:tracePt t="39612" x="5207000" y="5613400"/>
          <p14:tracePt t="39626" x="5207000" y="5619750"/>
          <p14:tracePt t="39642" x="5207000" y="5638800"/>
          <p14:tracePt t="39658" x="5207000" y="5651500"/>
          <p14:tracePt t="39673" x="5207000" y="5664200"/>
          <p14:tracePt t="39690" x="5207000" y="5689600"/>
          <p14:tracePt t="39706" x="5219700" y="5715000"/>
          <p14:tracePt t="39723" x="5232400" y="5727700"/>
          <p14:tracePt t="39740" x="5251450" y="5746750"/>
          <p14:tracePt t="39757" x="5270500" y="5759450"/>
          <p14:tracePt t="39773" x="5308600" y="5772150"/>
          <p14:tracePt t="39790" x="5346700" y="5784850"/>
          <p14:tracePt t="39808" x="5416550" y="5797550"/>
          <p14:tracePt t="39810" x="5441950" y="5797550"/>
          <p14:tracePt t="39824" x="5467350" y="5797550"/>
          <p14:tracePt t="39840" x="5505450" y="5797550"/>
          <p14:tracePt t="39859" x="5549900" y="5797550"/>
          <p14:tracePt t="39874" x="5562600" y="5784850"/>
          <p14:tracePt t="39890" x="5568950" y="5759450"/>
          <p14:tracePt t="39910" x="5575300" y="5740400"/>
          <p14:tracePt t="39923" x="5575300" y="5727700"/>
          <p14:tracePt t="39941" x="5581650" y="5695950"/>
          <p14:tracePt t="39957" x="5581650" y="5664200"/>
          <p14:tracePt t="39973" x="5568950" y="5632450"/>
          <p14:tracePt t="39990" x="5562600" y="5600700"/>
          <p14:tracePt t="40006" x="5543550" y="5581650"/>
          <p14:tracePt t="40010" x="5530850" y="5575300"/>
          <p14:tracePt t="40023" x="5530850" y="5568950"/>
          <p14:tracePt t="40040" x="5524500" y="5568950"/>
          <p14:tracePt t="40076" x="5518150" y="5568950"/>
          <p14:tracePt t="40140" x="5511800" y="5568950"/>
          <p14:tracePt t="40140" x="0" y="0"/>
        </p14:tracePtLst>
        <p14:tracePtLst>
          <p14:tracePt t="41444" x="2146300" y="4502150"/>
          <p14:tracePt t="41485" x="2146300" y="4508500"/>
          <p14:tracePt t="41493" x="2146300" y="4514850"/>
          <p14:tracePt t="41506" x="2146300" y="4559300"/>
          <p14:tracePt t="41523" x="2159000" y="4616450"/>
          <p14:tracePt t="41539" x="2171700" y="4705350"/>
          <p14:tracePt t="41557" x="2184400" y="4794250"/>
          <p14:tracePt t="41574" x="2203450" y="4883150"/>
          <p14:tracePt t="41590" x="2228850" y="4953000"/>
          <p14:tracePt t="41607" x="2254250" y="5016500"/>
          <p14:tracePt t="41624" x="2279650" y="5067300"/>
          <p14:tracePt t="41626" x="2292350" y="5086350"/>
          <p14:tracePt t="41639" x="2305050" y="5111750"/>
          <p14:tracePt t="41656" x="2336800" y="5156200"/>
          <p14:tracePt t="41673" x="2368550" y="5194300"/>
          <p14:tracePt t="41689" x="2400300" y="5219700"/>
          <p14:tracePt t="41706" x="2419350" y="5238750"/>
          <p14:tracePt t="41722" x="2457450" y="5251450"/>
          <p14:tracePt t="41739" x="2495550" y="5264150"/>
          <p14:tracePt t="41756" x="2565400" y="5270500"/>
          <p14:tracePt t="41772" x="2660650" y="5270500"/>
          <p14:tracePt t="41789" x="2787650" y="5270500"/>
          <p14:tracePt t="41805" x="2933700" y="5270500"/>
          <p14:tracePt t="41823" x="3086100" y="5270500"/>
          <p14:tracePt t="41839" x="3200400" y="5270500"/>
          <p14:tracePt t="41842" x="3232150" y="5270500"/>
          <p14:tracePt t="41856" x="3251200" y="5270500"/>
          <p14:tracePt t="41873" x="3263900" y="5270500"/>
          <p14:tracePt t="41889" x="3282950" y="5270500"/>
          <p14:tracePt t="41907" x="3295650" y="5264150"/>
          <p14:tracePt t="41922" x="3295650" y="5251450"/>
          <p14:tracePt t="41939" x="3295650" y="5213350"/>
          <p14:tracePt t="41956" x="3302000" y="5187950"/>
          <p14:tracePt t="41972" x="3302000" y="5156200"/>
          <p14:tracePt t="41989" x="3302000" y="5111750"/>
          <p14:tracePt t="42005" x="3289300" y="5060950"/>
          <p14:tracePt t="42023" x="3276600" y="5016500"/>
          <p14:tracePt t="42039" x="3251200" y="4965700"/>
          <p14:tracePt t="42043" x="3244850" y="4940300"/>
          <p14:tracePt t="42057" x="3225800" y="4902200"/>
          <p14:tracePt t="42074" x="3213100" y="4870450"/>
          <p14:tracePt t="42090" x="3200400" y="4826000"/>
          <p14:tracePt t="42106" x="3187700" y="4781550"/>
          <p14:tracePt t="42123" x="3168650" y="4749800"/>
          <p14:tracePt t="42140" x="3155950" y="4718050"/>
          <p14:tracePt t="42156" x="3143250" y="4692650"/>
          <p14:tracePt t="42173" x="3143250" y="4673600"/>
          <p14:tracePt t="42189" x="3124200" y="4641850"/>
          <p14:tracePt t="42206" x="3098800" y="4603750"/>
          <p14:tracePt t="42222" x="3073400" y="4584700"/>
          <p14:tracePt t="42239" x="3041650" y="4552950"/>
          <p14:tracePt t="42242" x="3022600" y="4540250"/>
          <p14:tracePt t="42256" x="3003550" y="4527550"/>
          <p14:tracePt t="42272" x="2971800" y="4508500"/>
          <p14:tracePt t="42289" x="2895600" y="4476750"/>
          <p14:tracePt t="42306" x="2832100" y="4451350"/>
          <p14:tracePt t="42323" x="2762250" y="4438650"/>
          <p14:tracePt t="42339" x="2692400" y="4425950"/>
          <p14:tracePt t="42356" x="2622550" y="4413250"/>
          <p14:tracePt t="42373" x="2565400" y="4400550"/>
          <p14:tracePt t="42389" x="2520950" y="4400550"/>
          <p14:tracePt t="42406" x="2457450" y="4400550"/>
          <p14:tracePt t="42422" x="2387600" y="4400550"/>
          <p14:tracePt t="42439" x="2324100" y="4400550"/>
          <p14:tracePt t="42455" x="2273300" y="4400550"/>
          <p14:tracePt t="42472" x="2241550" y="4406900"/>
          <p14:tracePt t="42474" x="2228850" y="4406900"/>
          <p14:tracePt t="42489" x="2209800" y="4419600"/>
          <p14:tracePt t="42505" x="2178050" y="4445000"/>
          <p14:tracePt t="42522" x="2165350" y="4464050"/>
          <p14:tracePt t="42539" x="2139950" y="4495800"/>
          <p14:tracePt t="42555" x="2120900" y="4527550"/>
          <p14:tracePt t="42573" x="2108200" y="4559300"/>
          <p14:tracePt t="42589" x="2101850" y="4584700"/>
          <p14:tracePt t="42606" x="2089150" y="4616450"/>
          <p14:tracePt t="42623" x="2089150" y="4635500"/>
          <p14:tracePt t="42640" x="2082800" y="4667250"/>
          <p14:tracePt t="42655" x="2082800" y="4699000"/>
          <p14:tracePt t="42658" x="2082800" y="4711700"/>
          <p14:tracePt t="42672" x="2082800" y="4724400"/>
          <p14:tracePt t="42689" x="2082800" y="4775200"/>
          <p14:tracePt t="42705" x="2082800" y="4826000"/>
          <p14:tracePt t="42722" x="2095500" y="4864100"/>
          <p14:tracePt t="42739" x="2108200" y="4902200"/>
          <p14:tracePt t="42755" x="2114550" y="4933950"/>
          <p14:tracePt t="42772" x="2133600" y="4965700"/>
          <p14:tracePt t="42789" x="2152650" y="4991100"/>
          <p14:tracePt t="42805" x="2165350" y="5016500"/>
          <p14:tracePt t="42823" x="2184400" y="5035550"/>
          <p14:tracePt t="42839" x="2209800" y="5060950"/>
          <p14:tracePt t="42841" x="2216150" y="5073650"/>
          <p14:tracePt t="42856" x="2228850" y="5080000"/>
          <p14:tracePt t="42872" x="2260600" y="5105400"/>
          <p14:tracePt t="42889" x="2311400" y="5143500"/>
          <p14:tracePt t="42905" x="2355850" y="5168900"/>
          <p14:tracePt t="42922" x="2400300" y="5181600"/>
          <p14:tracePt t="42938" x="2451100" y="5207000"/>
          <p14:tracePt t="42955" x="2520950" y="5219700"/>
          <p14:tracePt t="42972" x="2616200" y="5238750"/>
          <p14:tracePt t="42989" x="2755900" y="5257800"/>
          <p14:tracePt t="43005" x="2908300" y="5257800"/>
          <p14:tracePt t="43022" x="3054350" y="5257800"/>
          <p14:tracePt t="43039" x="3162300" y="5257800"/>
          <p14:tracePt t="43044" x="3206750" y="5257800"/>
          <p14:tracePt t="43055" x="3251200" y="5257800"/>
          <p14:tracePt t="43073" x="3289300" y="5245100"/>
          <p14:tracePt t="43089" x="3321050" y="5213350"/>
          <p14:tracePt t="43105" x="3327400" y="5181600"/>
          <p14:tracePt t="43122" x="3333750" y="5156200"/>
          <p14:tracePt t="43139" x="3333750" y="5124450"/>
          <p14:tracePt t="43155" x="3340100" y="5080000"/>
          <p14:tracePt t="43172" x="3340100" y="5041900"/>
          <p14:tracePt t="43189" x="3340100" y="4991100"/>
          <p14:tracePt t="43205" x="3327400" y="4933950"/>
          <p14:tracePt t="43222" x="3308350" y="4883150"/>
          <p14:tracePt t="43239" x="3282950" y="4832350"/>
          <p14:tracePt t="43243" x="3270250" y="4813300"/>
          <p14:tracePt t="43255" x="3257550" y="4787900"/>
          <p14:tracePt t="43272" x="3225800" y="4743450"/>
          <p14:tracePt t="43289" x="3162300" y="4673600"/>
          <p14:tracePt t="43305" x="3105150" y="4635500"/>
          <p14:tracePt t="43323" x="3048000" y="4584700"/>
          <p14:tracePt t="43339" x="2984500" y="4540250"/>
          <p14:tracePt t="43356" x="2921000" y="4514850"/>
          <p14:tracePt t="43373" x="2863850" y="4495800"/>
          <p14:tracePt t="43390" x="2794000" y="4483100"/>
          <p14:tracePt t="43408" x="2724150" y="4464050"/>
          <p14:tracePt t="43422" x="2654300" y="4451350"/>
          <p14:tracePt t="43425" x="2635250" y="4451350"/>
          <p14:tracePt t="43439" x="2603500" y="4451350"/>
          <p14:tracePt t="43455" x="2533650" y="4451350"/>
          <p14:tracePt t="43458" x="2501900" y="4451350"/>
          <p14:tracePt t="43472" x="2476500" y="4451350"/>
          <p14:tracePt t="43490" x="2406650" y="4451350"/>
          <p14:tracePt t="43505" x="2374900" y="4451350"/>
          <p14:tracePt t="43522" x="2336800" y="4457700"/>
          <p14:tracePt t="43539" x="2317750" y="4470400"/>
          <p14:tracePt t="43555" x="2292350" y="4483100"/>
          <p14:tracePt t="43572" x="2279650" y="4502150"/>
          <p14:tracePt t="43589" x="2266950" y="4521200"/>
          <p14:tracePt t="43605" x="2260600" y="4546600"/>
          <p14:tracePt t="43622" x="2247900" y="4572000"/>
          <p14:tracePt t="43639" x="2235200" y="4603750"/>
          <p14:tracePt t="43656" x="2228850" y="4635500"/>
          <p14:tracePt t="43658" x="2222500" y="4660900"/>
          <p14:tracePt t="43672" x="2222500" y="4667250"/>
          <p14:tracePt t="43689" x="2222500" y="4718050"/>
          <p14:tracePt t="43705" x="2222500" y="4756150"/>
          <p14:tracePt t="43722" x="2222500" y="4787900"/>
          <p14:tracePt t="43738" x="2228850" y="4832350"/>
          <p14:tracePt t="43755" x="2241550" y="4870450"/>
          <p14:tracePt t="43772" x="2247900" y="4914900"/>
          <p14:tracePt t="43788" x="2260600" y="4946650"/>
          <p14:tracePt t="43805" x="2279650" y="4984750"/>
          <p14:tracePt t="43823" x="2298700" y="5029200"/>
          <p14:tracePt t="43839" x="2330450" y="5060950"/>
          <p14:tracePt t="43842" x="2349500" y="5080000"/>
          <p14:tracePt t="43855" x="2368550" y="5099050"/>
          <p14:tracePt t="43873" x="2413000" y="5137150"/>
          <p14:tracePt t="43889" x="2501900" y="5194300"/>
          <p14:tracePt t="43905" x="2660650" y="5264150"/>
          <p14:tracePt t="43921" x="2768600" y="5295900"/>
          <p14:tracePt t="43938" x="2870200" y="5327650"/>
          <p14:tracePt t="43955" x="2927350" y="5334000"/>
          <p14:tracePt t="43972" x="2971800" y="5334000"/>
          <p14:tracePt t="43988" x="3009900" y="5321300"/>
          <p14:tracePt t="44005" x="3067050" y="5295900"/>
          <p14:tracePt t="44022" x="3117850" y="5264150"/>
          <p14:tracePt t="44038" x="3168650" y="5200650"/>
          <p14:tracePt t="44042" x="3181350" y="5162550"/>
          <p14:tracePt t="44055" x="3200400" y="5118100"/>
          <p14:tracePt t="44072" x="3219450" y="5029200"/>
          <p14:tracePt t="44076" x="3225800" y="4984750"/>
          <p14:tracePt t="44089" x="3225800" y="4959350"/>
          <p14:tracePt t="44105" x="3225800" y="4857750"/>
          <p14:tracePt t="44122" x="3219450" y="4781550"/>
          <p14:tracePt t="44139" x="3206750" y="4730750"/>
          <p14:tracePt t="44155" x="3200400" y="4692650"/>
          <p14:tracePt t="44172" x="3194050" y="4660900"/>
          <p14:tracePt t="44188" x="3168650" y="4629150"/>
          <p14:tracePt t="44205" x="3111500" y="4578350"/>
          <p14:tracePt t="44222" x="3048000" y="4533900"/>
          <p14:tracePt t="44238" x="3003550" y="4502150"/>
          <p14:tracePt t="44255" x="2990850" y="4495800"/>
          <p14:tracePt t="44272" x="2984500" y="4495800"/>
          <p14:tracePt t="44402" x="0" y="0"/>
        </p14:tracePtLst>
        <p14:tracePtLst>
          <p14:tracePt t="47990" x="2082800" y="3867150"/>
          <p14:tracePt t="48015" x="2089150" y="3873500"/>
          <p14:tracePt t="48022" x="2095500" y="3886200"/>
          <p14:tracePt t="48037" x="2108200" y="3905250"/>
          <p14:tracePt t="48054" x="2114550" y="3937000"/>
          <p14:tracePt t="48071" x="2127250" y="3962400"/>
          <p14:tracePt t="48074" x="2133600" y="3975100"/>
          <p14:tracePt t="48087" x="2139950" y="3994150"/>
          <p14:tracePt t="48105" x="2159000" y="4019550"/>
          <p14:tracePt t="48121" x="2165350" y="4044950"/>
          <p14:tracePt t="48137" x="2197100" y="4095750"/>
          <p14:tracePt t="48154" x="2222500" y="4127500"/>
          <p14:tracePt t="48171" x="2254250" y="4159250"/>
          <p14:tracePt t="48187" x="2298700" y="4184650"/>
          <p14:tracePt t="48204" x="2349500" y="4210050"/>
          <p14:tracePt t="48220" x="2425700" y="4241800"/>
          <p14:tracePt t="48237" x="2514600" y="4267200"/>
          <p14:tracePt t="48254" x="2603500" y="4286250"/>
          <p14:tracePt t="48270" x="2692400" y="4298950"/>
          <p14:tracePt t="48287" x="2774950" y="4318000"/>
          <p14:tracePt t="48304" x="2851150" y="4324350"/>
          <p14:tracePt t="48306" x="2889250" y="4324350"/>
          <p14:tracePt t="48321" x="2946400" y="4324350"/>
          <p14:tracePt t="48338" x="3136900" y="4324350"/>
          <p14:tracePt t="48354" x="3295650" y="4330700"/>
          <p14:tracePt t="48371" x="3467100" y="4356100"/>
          <p14:tracePt t="48388" x="3606800" y="4381500"/>
          <p14:tracePt t="48406" x="3740150" y="4406900"/>
          <p14:tracePt t="48421" x="3848100" y="4432300"/>
          <p14:tracePt t="48437" x="3937000" y="4445000"/>
          <p14:tracePt t="48453" x="4051300" y="4470400"/>
          <p14:tracePt t="48471" x="4178300" y="4502150"/>
          <p14:tracePt t="48487" x="4311650" y="4521200"/>
          <p14:tracePt t="48504" x="4387850" y="4521200"/>
          <p14:tracePt t="48520" x="4419600" y="4521200"/>
          <p14:tracePt t="48522" x="4432300" y="4521200"/>
          <p14:tracePt t="48548" x="4438650" y="4521200"/>
          <p14:tracePt t="48554" x="4451350" y="4521200"/>
          <p14:tracePt t="48570" x="4457700" y="4508500"/>
          <p14:tracePt t="48588" x="4464050" y="4495800"/>
          <p14:tracePt t="48604" x="4476750" y="4457700"/>
          <p14:tracePt t="48621" x="4476750" y="4425950"/>
          <p14:tracePt t="48638" x="4476750" y="4375150"/>
          <p14:tracePt t="48654" x="4476750" y="4298950"/>
          <p14:tracePt t="48670" x="4464050" y="4241800"/>
          <p14:tracePt t="48674" x="4451350" y="4203700"/>
          <p14:tracePt t="48687" x="4438650" y="4178300"/>
          <p14:tracePt t="48703" x="4413250" y="4133850"/>
          <p14:tracePt t="48705" x="4400550" y="4114800"/>
          <p14:tracePt t="48720" x="4394200" y="4108450"/>
          <p14:tracePt t="48738" x="4368800" y="4070350"/>
          <p14:tracePt t="48753" x="4343400" y="4051300"/>
          <p14:tracePt t="48770" x="4324350" y="4032250"/>
          <p14:tracePt t="48787" x="4279900" y="4013200"/>
          <p14:tracePt t="48804" x="4235450" y="4000500"/>
          <p14:tracePt t="48820" x="4178300" y="3987800"/>
          <p14:tracePt t="48837" x="4089400" y="3975100"/>
          <p14:tracePt t="48853" x="3981450" y="3949700"/>
          <p14:tracePt t="48871" x="3848100" y="3924300"/>
          <p14:tracePt t="48874" x="3771900" y="3911600"/>
          <p14:tracePt t="48887" x="3695700" y="3892550"/>
          <p14:tracePt t="48905" x="3549650" y="3873500"/>
          <p14:tracePt t="48921" x="3429000" y="3873500"/>
          <p14:tracePt t="48937" x="3289300" y="3873500"/>
          <p14:tracePt t="48954" x="3194050" y="3873500"/>
          <p14:tracePt t="48970" x="3098800" y="3873500"/>
          <p14:tracePt t="48987" x="2971800" y="3873500"/>
          <p14:tracePt t="49004" x="2838450" y="3886200"/>
          <p14:tracePt t="49020" x="2717800" y="3911600"/>
          <p14:tracePt t="49037" x="2609850" y="3924300"/>
          <p14:tracePt t="49053" x="2540000" y="3949700"/>
          <p14:tracePt t="49070" x="2489200" y="3968750"/>
          <p14:tracePt t="49087" x="2457450" y="3975100"/>
          <p14:tracePt t="49091" x="2438400" y="3981450"/>
          <p14:tracePt t="49104" x="2425700" y="3994150"/>
          <p14:tracePt t="49121" x="2393950" y="4019550"/>
          <p14:tracePt t="49137" x="2381250" y="4038600"/>
          <p14:tracePt t="49154" x="2368550" y="4057650"/>
          <p14:tracePt t="49170" x="2362200" y="4083050"/>
          <p14:tracePt t="49187" x="2362200" y="4102100"/>
          <p14:tracePt t="49203" x="2362200" y="4121150"/>
          <p14:tracePt t="49220" x="2362200" y="4140200"/>
          <p14:tracePt t="49237" x="2362200" y="4152900"/>
          <p14:tracePt t="49253" x="2362200" y="4171950"/>
          <p14:tracePt t="49270" x="2362200" y="4178300"/>
          <p14:tracePt t="49287" x="2368550" y="4184650"/>
          <p14:tracePt t="49303" x="2374900" y="4197350"/>
          <p14:tracePt t="49320" x="2387600" y="4203700"/>
          <p14:tracePt t="49337" x="2419350" y="4222750"/>
          <p14:tracePt t="49353" x="2463800" y="4248150"/>
          <p14:tracePt t="49370" x="2546350" y="4286250"/>
          <p14:tracePt t="49388" x="2654300" y="4318000"/>
          <p14:tracePt t="49406" x="2825750" y="4356100"/>
          <p14:tracePt t="49420" x="3028950" y="4387850"/>
          <p14:tracePt t="49437" x="3213100" y="4413250"/>
          <p14:tracePt t="49453" x="3340100" y="4413250"/>
          <p14:tracePt t="49470" x="3448050" y="4413250"/>
          <p14:tracePt t="49487" x="3530600" y="4413250"/>
          <p14:tracePt t="49490" x="3575050" y="4413250"/>
          <p14:tracePt t="49503" x="3619500" y="4413250"/>
          <p14:tracePt t="49520" x="3727450" y="4413250"/>
          <p14:tracePt t="49537" x="3917950" y="4413250"/>
          <p14:tracePt t="49553" x="4013200" y="4413250"/>
          <p14:tracePt t="49570" x="4064000" y="4413250"/>
          <p14:tracePt t="49587" x="4095750" y="4406900"/>
          <p14:tracePt t="49604" x="4114800" y="4400550"/>
          <p14:tracePt t="49621" x="4121150" y="4400550"/>
          <p14:tracePt t="49638" x="4146550" y="4394200"/>
          <p14:tracePt t="49653" x="4165600" y="4387850"/>
          <p14:tracePt t="49671" x="4184650" y="4375150"/>
          <p14:tracePt t="49687" x="4197350" y="4368800"/>
          <p14:tracePt t="49703" x="4203700" y="4362450"/>
          <p14:tracePt t="49720" x="4216400" y="4356100"/>
          <p14:tracePt t="49737" x="4222750" y="4349750"/>
          <p14:tracePt t="49753" x="4229100" y="4343400"/>
          <p14:tracePt t="49770" x="4235450" y="4330700"/>
          <p14:tracePt t="49786" x="4241800" y="4330700"/>
          <p14:tracePt t="49914" x="4241800" y="4324350"/>
          <p14:tracePt t="49914" x="0" y="0"/>
        </p14:tracePtLst>
        <p14:tracePtLst>
          <p14:tracePt t="51645" x="3562350" y="3917950"/>
          <p14:tracePt t="51653" x="3556000" y="3930650"/>
          <p14:tracePt t="51661" x="3549650" y="3943350"/>
          <p14:tracePt t="51670" x="3543300" y="3956050"/>
          <p14:tracePt t="51687" x="3543300" y="3975100"/>
          <p14:tracePt t="51704" x="3543300" y="4000500"/>
          <p14:tracePt t="51719" x="3543300" y="4019550"/>
          <p14:tracePt t="51722" x="3543300" y="4032250"/>
          <p14:tracePt t="51736" x="3543300" y="4038600"/>
          <p14:tracePt t="51755" x="3556000" y="4083050"/>
          <p14:tracePt t="51769" x="3575050" y="4095750"/>
          <p14:tracePt t="51786" x="3606800" y="4108450"/>
          <p14:tracePt t="51803" x="3638550" y="4121150"/>
          <p14:tracePt t="51819" x="3683000" y="4121150"/>
          <p14:tracePt t="51836" x="3727450" y="4121150"/>
          <p14:tracePt t="51853" x="3778250" y="4114800"/>
          <p14:tracePt t="51870" x="3816350" y="4102100"/>
          <p14:tracePt t="51887" x="3841750" y="4076700"/>
          <p14:tracePt t="51904" x="3854450" y="4064000"/>
          <p14:tracePt t="51908" x="3854450" y="4051300"/>
          <p14:tracePt t="51920" x="3860800" y="4044950"/>
          <p14:tracePt t="51936" x="3860800" y="4025900"/>
          <p14:tracePt t="51953" x="3854450" y="3975100"/>
          <p14:tracePt t="51970" x="3835400" y="3949700"/>
          <p14:tracePt t="51986" x="3803650" y="3924300"/>
          <p14:tracePt t="52003" x="3778250" y="3898900"/>
          <p14:tracePt t="52019" x="3740150" y="3886200"/>
          <p14:tracePt t="52036" x="3727450" y="3886200"/>
          <p14:tracePt t="52052" x="3721100" y="3886200"/>
          <p14:tracePt t="52069" x="3708400" y="3886200"/>
          <p14:tracePt t="52086" x="3702050" y="3886200"/>
          <p14:tracePt t="52102" x="3689350" y="3886200"/>
          <p14:tracePt t="52120" x="3676650" y="3898900"/>
          <p14:tracePt t="52123" x="3670300" y="3911600"/>
          <p14:tracePt t="52136" x="3670300" y="3924300"/>
          <p14:tracePt t="52153" x="3663950" y="3949700"/>
          <p14:tracePt t="52169" x="3657600" y="3981450"/>
          <p14:tracePt t="52186" x="3657600" y="4000500"/>
          <p14:tracePt t="52203" x="3663950" y="4032250"/>
          <p14:tracePt t="52219" x="3676650" y="4038600"/>
          <p14:tracePt t="52236" x="3683000" y="4044950"/>
          <p14:tracePt t="52252" x="3689350" y="4044950"/>
          <p14:tracePt t="52269" x="3695700" y="4044950"/>
          <p14:tracePt t="52286" x="3708400" y="4044950"/>
          <p14:tracePt t="52302" x="3714750" y="4044950"/>
          <p14:tracePt t="52336" x="3721100" y="4044950"/>
          <p14:tracePt t="52352" x="3727450" y="4044950"/>
          <p14:tracePt t="52394" x="0" y="0"/>
        </p14:tracePtLst>
        <p14:tracePtLst>
          <p14:tracePt t="52986" x="2159000" y="4038600"/>
          <p14:tracePt t="53084" x="2165350" y="4038600"/>
          <p14:tracePt t="53096" x="2184400" y="4044950"/>
          <p14:tracePt t="53103" x="2203450" y="4044950"/>
          <p14:tracePt t="53122" x="2279650" y="4044950"/>
          <p14:tracePt t="53137" x="2425700" y="4044950"/>
          <p14:tracePt t="53153" x="2622550" y="4044950"/>
          <p14:tracePt t="53171" x="2927350" y="4044950"/>
          <p14:tracePt t="53186" x="3086100" y="4044950"/>
          <p14:tracePt t="53203" x="3194050" y="4044950"/>
          <p14:tracePt t="53219" x="3257550" y="4044950"/>
          <p14:tracePt t="53236" x="3308350" y="4044950"/>
          <p14:tracePt t="53252" x="3365500" y="4044950"/>
          <p14:tracePt t="53269" x="3429000" y="4044950"/>
          <p14:tracePt t="53285" x="3511550" y="4044950"/>
          <p14:tracePt t="53302" x="3632200" y="4044950"/>
          <p14:tracePt t="53319" x="3740150" y="4044950"/>
          <p14:tracePt t="53335" x="3816350" y="4044950"/>
          <p14:tracePt t="53338" x="3835400" y="4044950"/>
          <p14:tracePt t="53352" x="3854450" y="4044950"/>
          <p14:tracePt t="53369" x="3886200" y="4044950"/>
          <p14:tracePt t="53385" x="3892550" y="4044950"/>
          <p14:tracePt t="53404" x="3905250" y="4044950"/>
          <p14:tracePt t="53419" x="3911600" y="4044950"/>
          <p14:tracePt t="53436" x="3924300" y="4044950"/>
          <p14:tracePt t="53954" x="0" y="0"/>
        </p14:tracePtLst>
        <p14:tracePtLst>
          <p14:tracePt t="55509" x="3670300" y="4165600"/>
          <p14:tracePt t="55522" x="3663950" y="4165600"/>
          <p14:tracePt t="55538" x="3657600" y="4165600"/>
          <p14:tracePt t="55546" x="3651250" y="4171950"/>
          <p14:tracePt t="55554" x="3651250" y="4178300"/>
          <p14:tracePt t="55568" x="3644900" y="4178300"/>
          <p14:tracePt t="55585" x="3625850" y="4203700"/>
          <p14:tracePt t="55601" x="3613150" y="4241800"/>
          <p14:tracePt t="55618" x="3600450" y="4273550"/>
          <p14:tracePt t="55635" x="3594100" y="4298950"/>
          <p14:tracePt t="55651" x="3587750" y="4318000"/>
          <p14:tracePt t="55668" x="3587750" y="4324350"/>
          <p14:tracePt t="55685" x="3587750" y="4337050"/>
          <p14:tracePt t="55702" x="3587750" y="4349750"/>
          <p14:tracePt t="55718" x="3594100" y="4375150"/>
          <p14:tracePt t="55722" x="3606800" y="4387850"/>
          <p14:tracePt t="55735" x="3625850" y="4400550"/>
          <p14:tracePt t="55753" x="3657600" y="4419600"/>
          <p14:tracePt t="55768" x="3702050" y="4432300"/>
          <p14:tracePt t="55785" x="3790950" y="4438650"/>
          <p14:tracePt t="55801" x="3854450" y="4438650"/>
          <p14:tracePt t="55818" x="3905250" y="4438650"/>
          <p14:tracePt t="55835" x="3937000" y="4419600"/>
          <p14:tracePt t="55851" x="3949700" y="4406900"/>
          <p14:tracePt t="55868" x="3956050" y="4375150"/>
          <p14:tracePt t="55885" x="3956050" y="4343400"/>
          <p14:tracePt t="55903" x="3956050" y="4298950"/>
          <p14:tracePt t="55919" x="3943350" y="4267200"/>
          <p14:tracePt t="55921" x="3930650" y="4248150"/>
          <p14:tracePt t="55935" x="3917950" y="4229100"/>
          <p14:tracePt t="55952" x="3886200" y="4197350"/>
          <p14:tracePt t="55969" x="3829050" y="4152900"/>
          <p14:tracePt t="55985" x="3790950" y="4140200"/>
          <p14:tracePt t="56001" x="3759200" y="4127500"/>
          <p14:tracePt t="56019" x="3740150" y="4127500"/>
          <p14:tracePt t="56034" x="3721100" y="4127500"/>
          <p14:tracePt t="56051" x="3702050" y="4127500"/>
          <p14:tracePt t="56068" x="3695700" y="4133850"/>
          <p14:tracePt t="56084" x="3683000" y="4152900"/>
          <p14:tracePt t="56101" x="3670300" y="4171950"/>
          <p14:tracePt t="56118" x="3670300" y="4184650"/>
          <p14:tracePt t="56135" x="3670300" y="4216400"/>
          <p14:tracePt t="56152" x="3670300" y="4241800"/>
          <p14:tracePt t="56155" x="3676650" y="4248150"/>
          <p14:tracePt t="56168" x="3683000" y="4248150"/>
          <p14:tracePt t="56185" x="3689350" y="4267200"/>
          <p14:tracePt t="56202" x="3695700" y="4273550"/>
          <p14:tracePt t="56218" x="3702050" y="4279900"/>
          <p14:tracePt t="56251" x="3702050" y="4286250"/>
          <p14:tracePt t="56466" x="0" y="0"/>
        </p14:tracePtLst>
        <p14:tracePtLst>
          <p14:tracePt t="58412" x="2514600" y="4171950"/>
          <p14:tracePt t="58422" x="2514600" y="4178300"/>
          <p14:tracePt t="58438" x="2514600" y="4184650"/>
          <p14:tracePt t="58452" x="2514600" y="4203700"/>
          <p14:tracePt t="58469" x="2514600" y="4216400"/>
          <p14:tracePt t="58485" x="2520950" y="4248150"/>
          <p14:tracePt t="58501" x="2546350" y="4267200"/>
          <p14:tracePt t="58506" x="2546350" y="4273550"/>
          <p14:tracePt t="58517" x="2559050" y="4279900"/>
          <p14:tracePt t="58534" x="2584450" y="4298950"/>
          <p14:tracePt t="58540" x="2597150" y="4298950"/>
          <p14:tracePt t="58551" x="2616200" y="4305300"/>
          <p14:tracePt t="58567" x="2654300" y="4318000"/>
          <p14:tracePt t="58584" x="2717800" y="4330700"/>
          <p14:tracePt t="58587" x="2762250" y="4337050"/>
          <p14:tracePt t="58602" x="2838450" y="4349750"/>
          <p14:tracePt t="58617" x="2895600" y="4349750"/>
          <p14:tracePt t="58633" x="2927350" y="4349750"/>
          <p14:tracePt t="58651" x="2946400" y="4343400"/>
          <p14:tracePt t="58667" x="2946400" y="4330700"/>
          <p14:tracePt t="58701" x="2946400" y="4318000"/>
          <p14:tracePt t="58717" x="2946400" y="4298950"/>
          <p14:tracePt t="58733" x="2940050" y="4273550"/>
          <p14:tracePt t="58750" x="2914650" y="4254500"/>
          <p14:tracePt t="58766" x="2889250" y="4229100"/>
          <p14:tracePt t="58783" x="2851150" y="4203700"/>
          <p14:tracePt t="58800" x="2832100" y="4191000"/>
          <p14:tracePt t="58802" x="2825750" y="4191000"/>
          <p14:tracePt t="58817" x="2813050" y="4191000"/>
          <p14:tracePt t="58833" x="2806700" y="4191000"/>
          <p14:tracePt t="58850" x="2800350" y="4191000"/>
          <p14:tracePt t="58875" x="2794000" y="4191000"/>
          <p14:tracePt t="58883" x="2787650" y="4197350"/>
          <p14:tracePt t="58903" x="2781300" y="4203700"/>
          <p14:tracePt t="58918" x="2781300" y="4222750"/>
          <p14:tracePt t="58934" x="2781300" y="4241800"/>
          <p14:tracePt t="58950" x="2781300" y="4260850"/>
          <p14:tracePt t="58953" x="2781300" y="4279900"/>
          <p14:tracePt t="58967" x="2787650" y="4292600"/>
          <p14:tracePt t="58984" x="2794000" y="4298950"/>
          <p14:tracePt t="59000" x="2800350" y="4311650"/>
          <p14:tracePt t="59030" x="2806700" y="4311650"/>
          <p14:tracePt t="59036" x="2819400" y="4311650"/>
          <p14:tracePt t="59050" x="2838450" y="4311650"/>
          <p14:tracePt t="59067" x="2863850" y="4311650"/>
          <p14:tracePt t="59083" x="2889250" y="4311650"/>
          <p14:tracePt t="59100" x="2908300" y="4311650"/>
          <p14:tracePt t="59117" x="2921000" y="4305300"/>
          <p14:tracePt t="59133" x="2921000" y="4292600"/>
          <p14:tracePt t="59151" x="2921000" y="4279900"/>
          <p14:tracePt t="59168" x="2914650" y="4248150"/>
          <p14:tracePt t="59171" x="2901950" y="4235450"/>
          <p14:tracePt t="59187" x="2882900" y="4222750"/>
          <p14:tracePt t="59201" x="2863850" y="4210050"/>
          <p14:tracePt t="59218" x="2857500" y="4210050"/>
          <p14:tracePt t="59234" x="2851150" y="4210050"/>
          <p14:tracePt t="59250" x="2838450" y="4210050"/>
          <p14:tracePt t="59267" x="2819400" y="4210050"/>
          <p14:tracePt t="59283" x="2800350" y="4222750"/>
          <p14:tracePt t="59300" x="2787650" y="4241800"/>
          <p14:tracePt t="59317" x="2774950" y="4267200"/>
          <p14:tracePt t="59350" x="2774950" y="4286250"/>
          <p14:tracePt t="59367" x="2781300" y="4305300"/>
          <p14:tracePt t="59383" x="2800350" y="4324350"/>
          <p14:tracePt t="59386" x="2825750" y="4330700"/>
          <p14:tracePt t="59402" x="2851150" y="4337050"/>
          <p14:tracePt t="59418" x="2914650" y="4349750"/>
          <p14:tracePt t="59434" x="2946400" y="4349750"/>
          <p14:tracePt t="59451" x="2965450" y="4349750"/>
          <p14:tracePt t="59467" x="2978150" y="4349750"/>
          <p14:tracePt t="59484" x="2984500" y="4324350"/>
          <p14:tracePt t="59500" x="2984500" y="4305300"/>
          <p14:tracePt t="59517" x="2978150" y="4273550"/>
          <p14:tracePt t="59533" x="2952750" y="4241800"/>
          <p14:tracePt t="59550" x="2933700" y="4222750"/>
          <p14:tracePt t="59566" x="2921000" y="4203700"/>
          <p14:tracePt t="59583" x="2914650" y="4203700"/>
          <p14:tracePt t="59620" x="2901950" y="4203700"/>
          <p14:tracePt t="59633" x="2895600" y="4210050"/>
          <p14:tracePt t="59651" x="2889250" y="4229100"/>
          <p14:tracePt t="59667" x="2889250" y="4248150"/>
          <p14:tracePt t="59684" x="2889250" y="4260850"/>
          <p14:tracePt t="59700" x="2889250" y="4286250"/>
          <p14:tracePt t="59716" x="2908300" y="4298950"/>
          <p14:tracePt t="59734" x="2921000" y="4305300"/>
          <p14:tracePt t="59750" x="2946400" y="4305300"/>
          <p14:tracePt t="59766" x="2959100" y="4305300"/>
          <p14:tracePt t="59783" x="2965450" y="4305300"/>
          <p14:tracePt t="59800" x="2978150" y="4305300"/>
          <p14:tracePt t="60898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基本数据类型和字符串间的转换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9343" y="1825015"/>
            <a:ext cx="11733703" cy="4382354"/>
          </a:xfrm>
          <a:prstGeom prst="rect">
            <a:avLst/>
          </a:prstGeom>
        </p:spPr>
        <p:txBody>
          <a:bodyPr/>
          <a:lstStyle/>
          <a:p>
            <a:pPr marL="476250" indent="-476250"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方法将基本数据类型转换为字符串。例如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String s1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(1.0);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.0”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String s2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(true);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true”</a:t>
            </a:r>
          </a:p>
          <a:p>
            <a:pPr marL="476250" indent="-476250"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字符串转换为基本类型：利用包装类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Double.parseDouble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Integer.parseInt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Boolean.parseBoolean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49"/>
    </mc:Choice>
    <mc:Fallback xmlns="">
      <p:transition spd="slow" advTm="81849"/>
    </mc:Fallback>
  </mc:AlternateContent>
  <p:extLst>
    <p:ext uri="{3A86A75C-4F4B-4683-9AE1-C65F6400EC91}">
      <p14:laserTraceLst xmlns:p14="http://schemas.microsoft.com/office/powerpoint/2010/main">
        <p14:tracePtLst>
          <p14:tracePt t="3653" x="1371600" y="1358900"/>
          <p14:tracePt t="3711" x="1384300" y="1454150"/>
          <p14:tracePt t="3716" x="1390650" y="1466850"/>
          <p14:tracePt t="3733" x="1428750" y="1504950"/>
          <p14:tracePt t="3749" x="1492250" y="1543050"/>
          <p14:tracePt t="3766" x="1625600" y="1581150"/>
          <p14:tracePt t="3783" x="1828800" y="1625600"/>
          <p14:tracePt t="3799" x="2082800" y="1651000"/>
          <p14:tracePt t="3816" x="2343150" y="1651000"/>
          <p14:tracePt t="3833" x="2552700" y="1651000"/>
          <p14:tracePt t="3849" x="2673350" y="1644650"/>
          <p14:tracePt t="3866" x="2724150" y="1612900"/>
          <p14:tracePt t="3883" x="2736850" y="1593850"/>
          <p14:tracePt t="3900" x="2743200" y="1568450"/>
          <p14:tracePt t="3916" x="2749550" y="1543050"/>
          <p14:tracePt t="3933" x="2749550" y="1524000"/>
          <p14:tracePt t="3949" x="2749550" y="1517650"/>
          <p14:tracePt t="3966" x="2749550" y="1498600"/>
          <p14:tracePt t="3983" x="2724150" y="1479550"/>
          <p14:tracePt t="3999" x="2692400" y="1460500"/>
          <p14:tracePt t="4016" x="2647950" y="1441450"/>
          <p14:tracePt t="4033" x="2603500" y="1428750"/>
          <p14:tracePt t="4049" x="2597150" y="1422400"/>
          <p14:tracePt t="4066" x="2590800" y="1422400"/>
          <p14:tracePt t="4548" x="0" y="0"/>
        </p14:tracePtLst>
        <p14:tracePtLst>
          <p14:tracePt t="5020" x="3530600" y="1371600"/>
          <p14:tracePt t="5044" x="3524250" y="1371600"/>
          <p14:tracePt t="5059" x="3524250" y="1377950"/>
          <p14:tracePt t="5069" x="3524250" y="1390650"/>
          <p14:tracePt t="5075" x="3524250" y="1403350"/>
          <p14:tracePt t="5083" x="3524250" y="1409700"/>
          <p14:tracePt t="5099" x="3536950" y="1454150"/>
          <p14:tracePt t="5116" x="3568700" y="1485900"/>
          <p14:tracePt t="5132" x="3638550" y="1530350"/>
          <p14:tracePt t="5149" x="3740150" y="1574800"/>
          <p14:tracePt t="5166" x="3867150" y="1606550"/>
          <p14:tracePt t="5183" x="3975100" y="1619250"/>
          <p14:tracePt t="5199" x="4057650" y="1619250"/>
          <p14:tracePt t="5216" x="4152900" y="1619250"/>
          <p14:tracePt t="5232" x="4260850" y="1619250"/>
          <p14:tracePt t="5235" x="4318000" y="1619250"/>
          <p14:tracePt t="5249" x="4368800" y="1619250"/>
          <p14:tracePt t="5266" x="4476750" y="1619250"/>
          <p14:tracePt t="5267" x="4521200" y="1619250"/>
          <p14:tracePt t="5283" x="4559300" y="1619250"/>
          <p14:tracePt t="5299" x="4578350" y="1619250"/>
          <p14:tracePt t="5316" x="4584700" y="1619250"/>
          <p14:tracePt t="5435" x="0" y="0"/>
        </p14:tracePtLst>
        <p14:tracePtLst>
          <p14:tracePt t="6823" x="5283200" y="1644650"/>
          <p14:tracePt t="6837" x="5289550" y="1644650"/>
          <p14:tracePt t="6849" x="5295900" y="1638300"/>
          <p14:tracePt t="6865" x="5302250" y="1631950"/>
          <p14:tracePt t="6883" x="5334000" y="1612900"/>
          <p14:tracePt t="6901" x="5346700" y="1581150"/>
          <p14:tracePt t="6915" x="5353050" y="1549400"/>
          <p14:tracePt t="6933" x="5353050" y="1511300"/>
          <p14:tracePt t="6949" x="5353050" y="1479550"/>
          <p14:tracePt t="6966" x="5353050" y="1454150"/>
          <p14:tracePt t="6982" x="5340350" y="1441450"/>
          <p14:tracePt t="6998" x="5334000" y="1435100"/>
          <p14:tracePt t="7015" x="5314950" y="1435100"/>
          <p14:tracePt t="7032" x="5283200" y="1435100"/>
          <p14:tracePt t="7036" x="5270500" y="1435100"/>
          <p14:tracePt t="7048" x="5257800" y="1435100"/>
          <p14:tracePt t="7065" x="5232400" y="1435100"/>
          <p14:tracePt t="7081" x="5213350" y="1447800"/>
          <p14:tracePt t="7098" x="5194300" y="1473200"/>
          <p14:tracePt t="7099" x="5187950" y="1479550"/>
          <p14:tracePt t="7115" x="5181600" y="1492250"/>
          <p14:tracePt t="7132" x="5181600" y="1504950"/>
          <p14:tracePt t="7155" x="5181600" y="1511300"/>
          <p14:tracePt t="7315" x="0" y="0"/>
        </p14:tracePtLst>
        <p14:tracePtLst>
          <p14:tracePt t="13885" x="1168400" y="1924050"/>
          <p14:tracePt t="13897" x="1162050" y="1924050"/>
          <p14:tracePt t="13913" x="1155700" y="1924050"/>
          <p14:tracePt t="13931" x="1143000" y="1962150"/>
          <p14:tracePt t="13947" x="1143000" y="1987550"/>
          <p14:tracePt t="13964" x="1143000" y="2032000"/>
          <p14:tracePt t="13979" x="1143000" y="2070100"/>
          <p14:tracePt t="13996" x="1162050" y="2127250"/>
          <p14:tracePt t="14013" x="1193800" y="2184400"/>
          <p14:tracePt t="14029" x="1263650" y="2241550"/>
          <p14:tracePt t="14046" x="1333500" y="2292350"/>
          <p14:tracePt t="14063" x="1409700" y="2336800"/>
          <p14:tracePt t="14079" x="1479550" y="2368550"/>
          <p14:tracePt t="14096" x="1517650" y="2381250"/>
          <p14:tracePt t="14113" x="1530350" y="2381250"/>
          <p14:tracePt t="14115" x="1536700" y="2381250"/>
          <p14:tracePt t="14129" x="1543050" y="2381250"/>
          <p14:tracePt t="14146" x="1562100" y="2374900"/>
          <p14:tracePt t="14163" x="1587500" y="2317750"/>
          <p14:tracePt t="14180" x="1606550" y="2247900"/>
          <p14:tracePt t="14196" x="1606550" y="2190750"/>
          <p14:tracePt t="14213" x="1606550" y="2146300"/>
          <p14:tracePt t="14230" x="1606550" y="2108200"/>
          <p14:tracePt t="14247" x="1600200" y="2082800"/>
          <p14:tracePt t="14263" x="1593850" y="2070100"/>
          <p14:tracePt t="14279" x="1587500" y="2057400"/>
          <p14:tracePt t="14313" x="1581150" y="2044700"/>
          <p14:tracePt t="14435" x="0" y="0"/>
        </p14:tracePtLst>
        <p14:tracePtLst>
          <p14:tracePt t="15631" x="1276350" y="1981200"/>
          <p14:tracePt t="15645" x="1270000" y="2019300"/>
          <p14:tracePt t="15662" x="1270000" y="2076450"/>
          <p14:tracePt t="15679" x="1289050" y="2127250"/>
          <p14:tracePt t="15695" x="1327150" y="2171700"/>
          <p14:tracePt t="15712" x="1365250" y="2209800"/>
          <p14:tracePt t="15729" x="1409700" y="2228850"/>
          <p14:tracePt t="15746" x="1447800" y="2241550"/>
          <p14:tracePt t="15762" x="1473200" y="2241550"/>
          <p14:tracePt t="15764" x="1492250" y="2241550"/>
          <p14:tracePt t="15779" x="1517650" y="2241550"/>
          <p14:tracePt t="15795" x="1543050" y="2222500"/>
          <p14:tracePt t="15812" x="1568450" y="2190750"/>
          <p14:tracePt t="15829" x="1593850" y="2146300"/>
          <p14:tracePt t="15845" x="1600200" y="2114550"/>
          <p14:tracePt t="15862" x="1606550" y="2089150"/>
          <p14:tracePt t="15879" x="1606550" y="2070100"/>
          <p14:tracePt t="15895" x="1606550" y="2057400"/>
          <p14:tracePt t="16107" x="0" y="0"/>
        </p14:tracePtLst>
        <p14:tracePtLst>
          <p14:tracePt t="16414" x="1219200" y="1949450"/>
          <p14:tracePt t="16429" x="1212850" y="1949450"/>
          <p14:tracePt t="16446" x="1200150" y="1949450"/>
          <p14:tracePt t="16460" x="1193800" y="1968500"/>
          <p14:tracePt t="16470" x="1193800" y="1981200"/>
          <p14:tracePt t="16478" x="1193800" y="2000250"/>
          <p14:tracePt t="16495" x="1193800" y="2025650"/>
          <p14:tracePt t="16512" x="1193800" y="2070100"/>
          <p14:tracePt t="16528" x="1212850" y="2101850"/>
          <p14:tracePt t="16545" x="1238250" y="2133600"/>
          <p14:tracePt t="16562" x="1282700" y="2165350"/>
          <p14:tracePt t="16564" x="1327150" y="2178050"/>
          <p14:tracePt t="16578" x="1441450" y="2216150"/>
          <p14:tracePt t="16595" x="1581150" y="2241550"/>
          <p14:tracePt t="16612" x="1689100" y="2241550"/>
          <p14:tracePt t="16628" x="1752600" y="2241550"/>
          <p14:tracePt t="16645" x="1784350" y="2228850"/>
          <p14:tracePt t="16662" x="1797050" y="2209800"/>
          <p14:tracePt t="16678" x="1809750" y="2178050"/>
          <p14:tracePt t="16695" x="1816100" y="2159000"/>
          <p14:tracePt t="16712" x="1816100" y="2133600"/>
          <p14:tracePt t="16729" x="1816100" y="2101850"/>
          <p14:tracePt t="16745" x="1809750" y="2070100"/>
          <p14:tracePt t="16747" x="1803400" y="2057400"/>
          <p14:tracePt t="16762" x="1797050" y="2051050"/>
          <p14:tracePt t="16779" x="1778000" y="2032000"/>
          <p14:tracePt t="16795" x="1752600" y="2025650"/>
          <p14:tracePt t="16811" x="1727200" y="2012950"/>
          <p14:tracePt t="16828" x="1676400" y="1993900"/>
          <p14:tracePt t="16845" x="1625600" y="1974850"/>
          <p14:tracePt t="16862" x="1568450" y="1962150"/>
          <p14:tracePt t="16878" x="1517650" y="1949450"/>
          <p14:tracePt t="16895" x="1479550" y="1949450"/>
          <p14:tracePt t="16912" x="1454150" y="1949450"/>
          <p14:tracePt t="16928" x="1428750" y="1949450"/>
          <p14:tracePt t="16945" x="1416050" y="1962150"/>
          <p14:tracePt t="16962" x="1403350" y="1993900"/>
          <p14:tracePt t="16978" x="1390650" y="2032000"/>
          <p14:tracePt t="16979" x="1390650" y="2044700"/>
          <p14:tracePt t="16995" x="1390650" y="2082800"/>
          <p14:tracePt t="17012" x="1397000" y="2133600"/>
          <p14:tracePt t="17028" x="1422400" y="2171700"/>
          <p14:tracePt t="17045" x="1466850" y="2209800"/>
          <p14:tracePt t="17062" x="1530350" y="2235200"/>
          <p14:tracePt t="17078" x="1631950" y="2260600"/>
          <p14:tracePt t="17095" x="1714500" y="2260600"/>
          <p14:tracePt t="17111" x="1784350" y="2260600"/>
          <p14:tracePt t="17128" x="1828800" y="2235200"/>
          <p14:tracePt t="17145" x="1841500" y="2203450"/>
          <p14:tracePt t="17161" x="1847850" y="2171700"/>
          <p14:tracePt t="17164" x="1847850" y="2146300"/>
          <p14:tracePt t="17179" x="1847850" y="2108200"/>
          <p14:tracePt t="17195" x="1841500" y="2063750"/>
          <p14:tracePt t="17212" x="1822450" y="2038350"/>
          <p14:tracePt t="17228" x="1797050" y="2019300"/>
          <p14:tracePt t="17245" x="1771650" y="2006600"/>
          <p14:tracePt t="17261" x="1758950" y="2006600"/>
          <p14:tracePt t="17278" x="1752600" y="2006600"/>
          <p14:tracePt t="17295" x="1739900" y="2006600"/>
          <p14:tracePt t="17311" x="1733550" y="2019300"/>
          <p14:tracePt t="17328" x="1733550" y="2044700"/>
          <p14:tracePt t="17345" x="1733550" y="2063750"/>
          <p14:tracePt t="17361" x="1733550" y="2076450"/>
          <p14:tracePt t="17395" x="1739900" y="2076450"/>
          <p14:tracePt t="17411" x="1746250" y="2076450"/>
          <p14:tracePt t="17715" x="0" y="0"/>
        </p14:tracePtLst>
        <p14:tracePtLst>
          <p14:tracePt t="19085" x="3321050" y="2025650"/>
          <p14:tracePt t="19141" x="3314700" y="2032000"/>
          <p14:tracePt t="19157" x="3314700" y="2038350"/>
          <p14:tracePt t="19169" x="3314700" y="2051050"/>
          <p14:tracePt t="19181" x="3321050" y="2082800"/>
          <p14:tracePt t="19195" x="3327400" y="2108200"/>
          <p14:tracePt t="19211" x="3333750" y="2146300"/>
          <p14:tracePt t="19228" x="3346450" y="2165350"/>
          <p14:tracePt t="19245" x="3371850" y="2197100"/>
          <p14:tracePt t="19261" x="3390900" y="2222500"/>
          <p14:tracePt t="19278" x="3441700" y="2266950"/>
          <p14:tracePt t="19294" x="3511550" y="2292350"/>
          <p14:tracePt t="19311" x="3613150" y="2330450"/>
          <p14:tracePt t="19328" x="3727450" y="2355850"/>
          <p14:tracePt t="19344" x="3822700" y="2368550"/>
          <p14:tracePt t="19361" x="3886200" y="2368550"/>
          <p14:tracePt t="19378" x="3956050" y="2368550"/>
          <p14:tracePt t="19380" x="3987800" y="2368550"/>
          <p14:tracePt t="19394" x="4019550" y="2368550"/>
          <p14:tracePt t="19411" x="4152900" y="2362200"/>
          <p14:tracePt t="19428" x="4241800" y="2349500"/>
          <p14:tracePt t="19444" x="4318000" y="2330450"/>
          <p14:tracePt t="19461" x="4362450" y="2317750"/>
          <p14:tracePt t="19478" x="4387850" y="2305050"/>
          <p14:tracePt t="19495" x="4419600" y="2292350"/>
          <p14:tracePt t="19511" x="4438650" y="2279650"/>
          <p14:tracePt t="19528" x="4470400" y="2266950"/>
          <p14:tracePt t="19532" x="4483100" y="2260600"/>
          <p14:tracePt t="19544" x="4483100" y="2247900"/>
          <p14:tracePt t="19561" x="4495800" y="2228850"/>
          <p14:tracePt t="19564" x="4502150" y="2216150"/>
          <p14:tracePt t="19578" x="4508500" y="2203450"/>
          <p14:tracePt t="19595" x="4514850" y="2184400"/>
          <p14:tracePt t="19596" x="4521200" y="2165350"/>
          <p14:tracePt t="19611" x="4521200" y="2139950"/>
          <p14:tracePt t="19628" x="4521200" y="2108200"/>
          <p14:tracePt t="19644" x="4521200" y="2076450"/>
          <p14:tracePt t="19661" x="4514850" y="2038350"/>
          <p14:tracePt t="19677" x="4495800" y="2006600"/>
          <p14:tracePt t="19695" x="4470400" y="1987550"/>
          <p14:tracePt t="19711" x="4457700" y="1962150"/>
          <p14:tracePt t="19727" x="4432300" y="1949450"/>
          <p14:tracePt t="19744" x="4406900" y="1936750"/>
          <p14:tracePt t="19761" x="4362450" y="1911350"/>
          <p14:tracePt t="19764" x="4337050" y="1905000"/>
          <p14:tracePt t="19778" x="4311650" y="1898650"/>
          <p14:tracePt t="19795" x="4191000" y="1879600"/>
          <p14:tracePt t="19811" x="4108450" y="1860550"/>
          <p14:tracePt t="19828" x="4032250" y="1860550"/>
          <p14:tracePt t="19844" x="3968750" y="1860550"/>
          <p14:tracePt t="19861" x="3911600" y="1860550"/>
          <p14:tracePt t="19877" x="3867150" y="1873250"/>
          <p14:tracePt t="19894" x="3829050" y="1885950"/>
          <p14:tracePt t="19911" x="3803650" y="1905000"/>
          <p14:tracePt t="19928" x="3771900" y="1917700"/>
          <p14:tracePt t="19944" x="3752850" y="1943100"/>
          <p14:tracePt t="19961" x="3740150" y="1968500"/>
          <p14:tracePt t="19977" x="3727450" y="2006600"/>
          <p14:tracePt t="19994" x="3714750" y="2032000"/>
          <p14:tracePt t="19995" x="3708400" y="2044700"/>
          <p14:tracePt t="20011" x="3708400" y="2057400"/>
          <p14:tracePt t="20027" x="3708400" y="2082800"/>
          <p14:tracePt t="20044" x="3708400" y="2114550"/>
          <p14:tracePt t="20060" x="3727450" y="2133600"/>
          <p14:tracePt t="20077" x="3752850" y="2165350"/>
          <p14:tracePt t="20094" x="3790950" y="2190750"/>
          <p14:tracePt t="20110" x="3841750" y="2216150"/>
          <p14:tracePt t="20127" x="3924300" y="2254250"/>
          <p14:tracePt t="20144" x="4025900" y="2286000"/>
          <p14:tracePt t="20160" x="4159250" y="2317750"/>
          <p14:tracePt t="20177" x="4311650" y="2343150"/>
          <p14:tracePt t="20194" x="4425950" y="2349500"/>
          <p14:tracePt t="20195" x="4489450" y="2349500"/>
          <p14:tracePt t="20211" x="4565650" y="2349500"/>
          <p14:tracePt t="20227" x="4616450" y="2349500"/>
          <p14:tracePt t="20244" x="4635500" y="2343150"/>
          <p14:tracePt t="20261" x="4660900" y="2330450"/>
          <p14:tracePt t="20278" x="4667250" y="2317750"/>
          <p14:tracePt t="20294" x="4679950" y="2292350"/>
          <p14:tracePt t="20311" x="4686300" y="2273300"/>
          <p14:tracePt t="20327" x="4686300" y="2247900"/>
          <p14:tracePt t="20344" x="4686300" y="2216150"/>
          <p14:tracePt t="20360" x="4686300" y="2197100"/>
          <p14:tracePt t="20377" x="4686300" y="2190750"/>
          <p14:tracePt t="20379" x="4686300" y="2178050"/>
          <p14:tracePt t="20644" x="0" y="0"/>
        </p14:tracePtLst>
        <p14:tracePtLst>
          <p14:tracePt t="21255" x="5683250" y="1924050"/>
          <p14:tracePt t="21270" x="5676900" y="1936750"/>
          <p14:tracePt t="21289" x="5676900" y="1949450"/>
          <p14:tracePt t="21297" x="5670550" y="1962150"/>
          <p14:tracePt t="21310" x="5670550" y="1968500"/>
          <p14:tracePt t="21327" x="5670550" y="1987550"/>
          <p14:tracePt t="21344" x="5670550" y="2000250"/>
          <p14:tracePt t="21360" x="5670550" y="2019300"/>
          <p14:tracePt t="21377" x="5676900" y="2044700"/>
          <p14:tracePt t="21393" x="5689600" y="2070100"/>
          <p14:tracePt t="21410" x="5715000" y="2095500"/>
          <p14:tracePt t="21412" x="5734050" y="2101850"/>
          <p14:tracePt t="21427" x="5759450" y="2133600"/>
          <p14:tracePt t="21443" x="5816600" y="2159000"/>
          <p14:tracePt t="21460" x="5867400" y="2184400"/>
          <p14:tracePt t="21477" x="5937250" y="2209800"/>
          <p14:tracePt t="21494" x="6007100" y="2222500"/>
          <p14:tracePt t="21510" x="6064250" y="2235200"/>
          <p14:tracePt t="21527" x="6102350" y="2235200"/>
          <p14:tracePt t="21544" x="6153150" y="2235200"/>
          <p14:tracePt t="21560" x="6210300" y="2235200"/>
          <p14:tracePt t="21577" x="6254750" y="2235200"/>
          <p14:tracePt t="21579" x="6280150" y="2235200"/>
          <p14:tracePt t="21594" x="6292850" y="2235200"/>
          <p14:tracePt t="21610" x="6324600" y="2228850"/>
          <p14:tracePt t="21612" x="6337300" y="2222500"/>
          <p14:tracePt t="21628" x="6343650" y="2216150"/>
          <p14:tracePt t="21652" x="6343650" y="2203450"/>
          <p14:tracePt t="21660" x="6350000" y="2190750"/>
          <p14:tracePt t="21677" x="6350000" y="2184400"/>
          <p14:tracePt t="21694" x="6350000" y="2171700"/>
          <p14:tracePt t="21710" x="6350000" y="2159000"/>
          <p14:tracePt t="21727" x="6350000" y="2152650"/>
          <p14:tracePt t="21744" x="6350000" y="2139950"/>
          <p14:tracePt t="21777" x="6343650" y="2127250"/>
          <p14:tracePt t="22083" x="0" y="0"/>
        </p14:tracePtLst>
        <p14:tracePtLst>
          <p14:tracePt t="24213" x="4102100" y="2635250"/>
          <p14:tracePt t="24323" x="0" y="0"/>
        </p14:tracePtLst>
        <p14:tracePtLst>
          <p14:tracePt t="24758" x="4603750" y="2476500"/>
          <p14:tracePt t="24830" x="4603750" y="2482850"/>
          <p14:tracePt t="24842" x="4603750" y="2489200"/>
          <p14:tracePt t="24860" x="4622800" y="2540000"/>
          <p14:tracePt t="24876" x="4641850" y="2559050"/>
          <p14:tracePt t="24893" x="4667250" y="2590800"/>
          <p14:tracePt t="24909" x="4705350" y="2616200"/>
          <p14:tracePt t="24926" x="4730750" y="2622550"/>
          <p14:tracePt t="24942" x="4749800" y="2622550"/>
          <p14:tracePt t="24980" x="4756150" y="2622550"/>
          <p14:tracePt t="24995" x="4762500" y="2622550"/>
          <p14:tracePt t="25011" x="4762500" y="2616200"/>
          <p14:tracePt t="25025" x="4762500" y="2603500"/>
          <p14:tracePt t="25043" x="4768850" y="2559050"/>
          <p14:tracePt t="25059" x="4762500" y="2520950"/>
          <p14:tracePt t="25075" x="4737100" y="2482850"/>
          <p14:tracePt t="25092" x="4711700" y="2451100"/>
          <p14:tracePt t="25109" x="4699000" y="2444750"/>
          <p14:tracePt t="25149" x="4692650" y="2444750"/>
          <p14:tracePt t="25156" x="4686300" y="2444750"/>
          <p14:tracePt t="25173" x="4679950" y="2470150"/>
          <p14:tracePt t="25180" x="4673600" y="2495550"/>
          <p14:tracePt t="25192" x="4673600" y="2514600"/>
          <p14:tracePt t="25209" x="4673600" y="2571750"/>
          <p14:tracePt t="25226" x="4679950" y="2628900"/>
          <p14:tracePt t="25228" x="4686300" y="2647950"/>
          <p14:tracePt t="25243" x="4699000" y="2679700"/>
          <p14:tracePt t="25259" x="4711700" y="2686050"/>
          <p14:tracePt t="25276" x="4718050" y="2686050"/>
          <p14:tracePt t="25309" x="4724400" y="2686050"/>
          <p14:tracePt t="25326" x="4737100" y="2686050"/>
          <p14:tracePt t="25342" x="4749800" y="2660650"/>
          <p14:tracePt t="25359" x="4749800" y="2635250"/>
          <p14:tracePt t="25375" x="4749800" y="2609850"/>
          <p14:tracePt t="25392" x="4749800" y="2590800"/>
          <p14:tracePt t="25409" x="4749800" y="2578100"/>
          <p14:tracePt t="25412" x="4749800" y="2571750"/>
          <p14:tracePt t="25493" x="4749800" y="2590800"/>
          <p14:tracePt t="25504" x="4756150" y="2609850"/>
          <p14:tracePt t="25518" x="4762500" y="2641600"/>
          <p14:tracePt t="25526" x="4768850" y="2654300"/>
          <p14:tracePt t="25542" x="4775200" y="2660650"/>
          <p14:tracePt t="25559" x="4775200" y="2667000"/>
          <p14:tracePt t="25604" x="4775200" y="2673350"/>
          <p14:tracePt t="25621" x="4781550" y="2660650"/>
          <p14:tracePt t="25636" x="4781550" y="2641600"/>
          <p14:tracePt t="25644" x="4781550" y="2628900"/>
          <p14:tracePt t="25659" x="4781550" y="2597150"/>
          <p14:tracePt t="25675" x="4781550" y="2571750"/>
          <p14:tracePt t="25692" x="4781550" y="2552700"/>
          <p14:tracePt t="25709" x="4775200" y="2540000"/>
          <p14:tracePt t="25790" x="4775200" y="2546350"/>
          <p14:tracePt t="25800" x="4775200" y="2552700"/>
          <p14:tracePt t="25813" x="4775200" y="2590800"/>
          <p14:tracePt t="25825" x="4775200" y="2603500"/>
          <p14:tracePt t="25842" x="4775200" y="2635250"/>
          <p14:tracePt t="25859" x="4775200" y="2641600"/>
          <p14:tracePt t="25941" x="4775200" y="2635250"/>
          <p14:tracePt t="25952" x="4775200" y="2628900"/>
          <p14:tracePt t="25966" x="4768850" y="2603500"/>
          <p14:tracePt t="25975" x="4762500" y="2590800"/>
          <p14:tracePt t="25992" x="4762500" y="2578100"/>
          <p14:tracePt t="26026" x="4756150" y="2578100"/>
          <p14:tracePt t="26052" x="4756150" y="2597150"/>
          <p14:tracePt t="26059" x="4756150" y="2616200"/>
          <p14:tracePt t="26075" x="4756150" y="2641600"/>
          <p14:tracePt t="26092" x="4756150" y="2654300"/>
          <p14:tracePt t="26197" x="4749800" y="2635250"/>
          <p14:tracePt t="26207" x="4743450" y="2616200"/>
          <p14:tracePt t="26221" x="4737100" y="2590800"/>
          <p14:tracePt t="26238" x="4737100" y="2578100"/>
          <p14:tracePt t="26247" x="4737100" y="2571750"/>
          <p14:tracePt t="26259" x="4730750" y="2559050"/>
          <p14:tracePt t="26644" x="0" y="0"/>
        </p14:tracePtLst>
        <p14:tracePtLst>
          <p14:tracePt t="27887" x="2679700" y="2432050"/>
          <p14:tracePt t="28032" x="2679700" y="2444750"/>
          <p14:tracePt t="28047" x="2679700" y="2482850"/>
          <p14:tracePt t="28066" x="2698750" y="2546350"/>
          <p14:tracePt t="28071" x="2705100" y="2571750"/>
          <p14:tracePt t="28080" x="2717800" y="2603500"/>
          <p14:tracePt t="28091" x="2749550" y="2660650"/>
          <p14:tracePt t="28109" x="2781300" y="2698750"/>
          <p14:tracePt t="28125" x="2819400" y="2717800"/>
          <p14:tracePt t="28141" x="2857500" y="2743200"/>
          <p14:tracePt t="28158" x="2952750" y="2774950"/>
          <p14:tracePt t="28175" x="3105150" y="2800350"/>
          <p14:tracePt t="28191" x="3302000" y="2806700"/>
          <p14:tracePt t="28208" x="3549650" y="2806700"/>
          <p14:tracePt t="28225" x="3854450" y="2806700"/>
          <p14:tracePt t="28228" x="4006850" y="2806700"/>
          <p14:tracePt t="28242" x="4121150" y="2806700"/>
          <p14:tracePt t="28258" x="4330700" y="2806700"/>
          <p14:tracePt t="28275" x="4533900" y="2800350"/>
          <p14:tracePt t="28291" x="4629150" y="2781300"/>
          <p14:tracePt t="28308" x="4718050" y="2768600"/>
          <p14:tracePt t="28325" x="4787900" y="2755900"/>
          <p14:tracePt t="28341" x="4832350" y="2743200"/>
          <p14:tracePt t="28358" x="4845050" y="2724150"/>
          <p14:tracePt t="28375" x="4857750" y="2711450"/>
          <p14:tracePt t="28391" x="4857750" y="2705100"/>
          <p14:tracePt t="28408" x="4857750" y="2686050"/>
          <p14:tracePt t="28424" x="4864100" y="2673350"/>
          <p14:tracePt t="28441" x="4864100" y="2660650"/>
          <p14:tracePt t="28458" x="4864100" y="2628900"/>
          <p14:tracePt t="28475" x="4857750" y="2609850"/>
          <p14:tracePt t="28491" x="4845050" y="2584450"/>
          <p14:tracePt t="28508" x="4838700" y="2571750"/>
          <p14:tracePt t="28524" x="4813300" y="2559050"/>
          <p14:tracePt t="28525" x="0" y="0"/>
        </p14:tracePtLst>
        <p14:tracePtLst>
          <p14:tracePt t="32709" x="5651500" y="2406650"/>
          <p14:tracePt t="32723" x="5645150" y="2438400"/>
          <p14:tracePt t="32740" x="5645150" y="2482850"/>
          <p14:tracePt t="32756" x="5645150" y="2514600"/>
          <p14:tracePt t="32773" x="5651500" y="2559050"/>
          <p14:tracePt t="32790" x="5670550" y="2584450"/>
          <p14:tracePt t="32807" x="5702300" y="2609850"/>
          <p14:tracePt t="32823" x="5765800" y="2635250"/>
          <p14:tracePt t="32840" x="5854700" y="2667000"/>
          <p14:tracePt t="32856" x="5962650" y="2692400"/>
          <p14:tracePt t="32873" x="6064250" y="2698750"/>
          <p14:tracePt t="32890" x="6146800" y="2698750"/>
          <p14:tracePt t="32891" x="6191250" y="2698750"/>
          <p14:tracePt t="32906" x="6229350" y="2692400"/>
          <p14:tracePt t="32923" x="6280150" y="2673350"/>
          <p14:tracePt t="32940" x="6292850" y="2660650"/>
          <p14:tracePt t="32956" x="6299200" y="2647950"/>
          <p14:tracePt t="32973" x="6299200" y="2628900"/>
          <p14:tracePt t="32989" x="6299200" y="2609850"/>
          <p14:tracePt t="33006" x="6299200" y="2590800"/>
          <p14:tracePt t="33023" x="6292850" y="2571750"/>
          <p14:tracePt t="33040" x="6286500" y="2559050"/>
          <p14:tracePt t="33057" x="6280150" y="2546350"/>
          <p14:tracePt t="33073" x="6273800" y="2540000"/>
          <p14:tracePt t="33090" x="6267450" y="2527300"/>
          <p14:tracePt t="33235" x="0" y="0"/>
        </p14:tracePtLst>
        <p14:tracePtLst>
          <p14:tracePt t="36141" x="4692650" y="3016250"/>
          <p14:tracePt t="36220" x="0" y="0"/>
        </p14:tracePtLst>
        <p14:tracePtLst>
          <p14:tracePt t="36757" x="4711700" y="2889250"/>
          <p14:tracePt t="36821" x="4705350" y="2889250"/>
          <p14:tracePt t="36837" x="4699000" y="2908300"/>
          <p14:tracePt t="36852" x="4699000" y="2921000"/>
          <p14:tracePt t="36863" x="4699000" y="2933700"/>
          <p14:tracePt t="36872" x="4699000" y="2946400"/>
          <p14:tracePt t="36888" x="4699000" y="2965450"/>
          <p14:tracePt t="36905" x="4699000" y="2997200"/>
          <p14:tracePt t="36922" x="4711700" y="3016250"/>
          <p14:tracePt t="36938" x="4718050" y="3022600"/>
          <p14:tracePt t="36939" x="4724400" y="3028950"/>
          <p14:tracePt t="36955" x="4737100" y="3035300"/>
          <p14:tracePt t="36971" x="4762500" y="3041650"/>
          <p14:tracePt t="36988" x="4775200" y="3041650"/>
          <p14:tracePt t="37005" x="4800600" y="3041650"/>
          <p14:tracePt t="37021" x="4813300" y="3041650"/>
          <p14:tracePt t="37038" x="4819650" y="3041650"/>
          <p14:tracePt t="37055" x="4832350" y="3041650"/>
          <p14:tracePt t="37072" x="4838700" y="3022600"/>
          <p14:tracePt t="37088" x="4838700" y="3003550"/>
          <p14:tracePt t="37105" x="4838700" y="2984500"/>
          <p14:tracePt t="37108" x="4838700" y="2965450"/>
          <p14:tracePt t="37124" x="4838700" y="2946400"/>
          <p14:tracePt t="37138" x="4832350" y="2940050"/>
          <p14:tracePt t="37155" x="4813300" y="2914650"/>
          <p14:tracePt t="37171" x="4800600" y="2908300"/>
          <p14:tracePt t="37188" x="4794250" y="2901950"/>
          <p14:tracePt t="37205" x="4781550" y="2895600"/>
          <p14:tracePt t="37238" x="4768850" y="2895600"/>
          <p14:tracePt t="37255" x="4756150" y="2895600"/>
          <p14:tracePt t="37271" x="4743450" y="2901950"/>
          <p14:tracePt t="37288" x="4737100" y="2914650"/>
          <p14:tracePt t="37305" x="4730750" y="2933700"/>
          <p14:tracePt t="37322" x="4724400" y="2971800"/>
          <p14:tracePt t="37339" x="4724400" y="3003550"/>
          <p14:tracePt t="37355" x="4730750" y="3028950"/>
          <p14:tracePt t="37371" x="4756150" y="3054350"/>
          <p14:tracePt t="37388" x="4775200" y="3060700"/>
          <p14:tracePt t="37405" x="4787900" y="3073400"/>
          <p14:tracePt t="37421" x="4794250" y="3073400"/>
          <p14:tracePt t="37438" x="4800600" y="3073400"/>
          <p14:tracePt t="37455" x="4813300" y="3073400"/>
          <p14:tracePt t="37471" x="4826000" y="3067050"/>
          <p14:tracePt t="37488" x="4838700" y="3048000"/>
          <p14:tracePt t="37505" x="4845050" y="3022600"/>
          <p14:tracePt t="37522" x="4845050" y="2984500"/>
          <p14:tracePt t="37526" x="4845050" y="2971800"/>
          <p14:tracePt t="37538" x="4845050" y="2946400"/>
          <p14:tracePt t="37555" x="4826000" y="2908300"/>
          <p14:tracePt t="37571" x="4813300" y="2889250"/>
          <p14:tracePt t="37588" x="4806950" y="2882900"/>
          <p14:tracePt t="37621" x="4800600" y="2882900"/>
          <p14:tracePt t="37638" x="4781550" y="2882900"/>
          <p14:tracePt t="37655" x="4775200" y="2901950"/>
          <p14:tracePt t="37671" x="4762500" y="2933700"/>
          <p14:tracePt t="37688" x="4762500" y="2952750"/>
          <p14:tracePt t="37705" x="4762500" y="2959100"/>
          <p14:tracePt t="37721" x="4762500" y="2965450"/>
          <p14:tracePt t="37755" x="4762500" y="2971800"/>
          <p14:tracePt t="37788" x="4768850" y="2971800"/>
          <p14:tracePt t="37796" x="4781550" y="2971800"/>
          <p14:tracePt t="37807" x="4781550" y="2965450"/>
          <p14:tracePt t="37822" x="4787900" y="2959100"/>
          <p14:tracePt t="37838" x="4787900" y="2946400"/>
          <p14:tracePt t="37855" x="4787900" y="2940050"/>
          <p14:tracePt t="37871" x="4787900" y="2933700"/>
          <p14:tracePt t="37981" x="4794250" y="2946400"/>
          <p14:tracePt t="37996" x="4800600" y="2959100"/>
          <p14:tracePt t="38010" x="4806950" y="2971800"/>
          <p14:tracePt t="38023" x="4819650" y="2984500"/>
          <p14:tracePt t="38027" x="4826000" y="2990850"/>
          <p14:tracePt t="38038" x="4826000" y="2997200"/>
          <p14:tracePt t="38060" x="4832350" y="3003550"/>
          <p14:tracePt t="38181" x="4832350" y="2990850"/>
          <p14:tracePt t="38197" x="4832350" y="2971800"/>
          <p14:tracePt t="38208" x="4832350" y="2965450"/>
          <p14:tracePt t="38221" x="4813300" y="2933700"/>
          <p14:tracePt t="38238" x="4794250" y="2914650"/>
          <p14:tracePt t="38255" x="4787900" y="2895600"/>
          <p14:tracePt t="38271" x="4775200" y="2889250"/>
          <p14:tracePt t="38332" x="4762500" y="2889250"/>
          <p14:tracePt t="38344" x="4749800" y="2901950"/>
          <p14:tracePt t="38358" x="4737100" y="2946400"/>
          <p14:tracePt t="38371" x="4737100" y="2984500"/>
          <p14:tracePt t="38388" x="4737100" y="3009900"/>
          <p14:tracePt t="38404" x="4737100" y="3028950"/>
          <p14:tracePt t="38452" x="4737100" y="3035300"/>
          <p14:tracePt t="38476" x="4743450" y="3035300"/>
          <p14:tracePt t="38493" x="4743450" y="3028950"/>
          <p14:tracePt t="38500" x="4743450" y="3009900"/>
          <p14:tracePt t="38509" x="4743450" y="2997200"/>
          <p14:tracePt t="38521" x="4743450" y="2984500"/>
          <p14:tracePt t="38538" x="4743450" y="2965450"/>
          <p14:tracePt t="38540" x="4743450" y="2946400"/>
          <p14:tracePt t="38555" x="4737100" y="2933700"/>
          <p14:tracePt t="38660" x="4737100" y="2952750"/>
          <p14:tracePt t="38671" x="4743450" y="2952750"/>
          <p14:tracePt t="38688" x="4756150" y="2971800"/>
          <p14:tracePt t="38704" x="4775200" y="2978150"/>
          <p14:tracePt t="38721" x="4781550" y="2984500"/>
          <p14:tracePt t="38738" x="4787900" y="2984500"/>
          <p14:tracePt t="38764" x="4800600" y="2984500"/>
          <p14:tracePt t="38780" x="4800600" y="2971800"/>
          <p14:tracePt t="38789" x="4800600" y="2952750"/>
          <p14:tracePt t="38804" x="4794250" y="2921000"/>
          <p14:tracePt t="38821" x="4781550" y="2901950"/>
          <p14:tracePt t="38838" x="4775200" y="2876550"/>
          <p14:tracePt t="38855" x="4762500" y="2863850"/>
          <p14:tracePt t="38871" x="4756150" y="2857500"/>
          <p14:tracePt t="38908" x="4749800" y="2857500"/>
          <p14:tracePt t="38915" x="4737100" y="2863850"/>
          <p14:tracePt t="38924" x="4737100" y="2876550"/>
          <p14:tracePt t="38937" x="4730750" y="2895600"/>
          <p14:tracePt t="38955" x="4730750" y="2946400"/>
          <p14:tracePt t="38971" x="4730750" y="2971800"/>
          <p14:tracePt t="39036" x="4730750" y="2978150"/>
          <p14:tracePt t="39062" x="4730750" y="2959100"/>
          <p14:tracePt t="39073" x="4730750" y="2940050"/>
          <p14:tracePt t="39088" x="4730750" y="2914650"/>
          <p14:tracePt t="39105" x="4730750" y="2901950"/>
          <p14:tracePt t="39181" x="4730750" y="2914650"/>
          <p14:tracePt t="39194" x="4730750" y="2933700"/>
          <p14:tracePt t="39204" x="4743450" y="2959100"/>
          <p14:tracePt t="39221" x="4756150" y="2971800"/>
          <p14:tracePt t="39238" x="4762500" y="2984500"/>
          <p14:tracePt t="39301" x="4762500" y="2978150"/>
          <p14:tracePt t="39313" x="4762500" y="2965450"/>
          <p14:tracePt t="39325" x="4762500" y="2946400"/>
          <p14:tracePt t="39338" x="4762500" y="2927350"/>
          <p14:tracePt t="39354" x="4762500" y="2921000"/>
          <p14:tracePt t="39387" x="4756150" y="2921000"/>
          <p14:tracePt t="39411" x="4749800" y="2933700"/>
          <p14:tracePt t="39420" x="4743450" y="2952750"/>
          <p14:tracePt t="39428" x="4743450" y="2965450"/>
          <p14:tracePt t="39437" x="4743450" y="2984500"/>
          <p14:tracePt t="39454" x="4743450" y="2997200"/>
          <p14:tracePt t="39471" x="4743450" y="3003550"/>
          <p14:tracePt t="39557" x="4743450" y="2990850"/>
          <p14:tracePt t="39565" x="4743450" y="2971800"/>
          <p14:tracePt t="39579" x="4743450" y="2965450"/>
          <p14:tracePt t="39593" x="4743450" y="2946400"/>
          <p14:tracePt t="39604" x="4743450" y="2933700"/>
          <p14:tracePt t="39677" x="4743450" y="2946400"/>
          <p14:tracePt t="39688" x="4743450" y="2965450"/>
          <p14:tracePt t="39704" x="4743450" y="2990850"/>
          <p14:tracePt t="39708" x="4743450" y="2997200"/>
          <p14:tracePt t="39721" x="4743450" y="3003550"/>
          <p14:tracePt t="39806" x="4749800" y="2971800"/>
          <p14:tracePt t="39821" x="4749800" y="2921000"/>
          <p14:tracePt t="39833" x="4743450" y="2895600"/>
          <p14:tracePt t="39843" x="4737100" y="2863850"/>
          <p14:tracePt t="39871" x="4737100" y="2857500"/>
          <p14:tracePt t="39916" x="4737100" y="2863850"/>
          <p14:tracePt t="39925" x="4737100" y="2876550"/>
          <p14:tracePt t="39937" x="4737100" y="2901950"/>
          <p14:tracePt t="39954" x="4737100" y="2933700"/>
          <p14:tracePt t="39957" x="4737100" y="2946400"/>
          <p14:tracePt t="40053" x="4737100" y="2940050"/>
          <p14:tracePt t="40065" x="4737100" y="2933700"/>
          <p14:tracePt t="40078" x="4737100" y="2901950"/>
          <p14:tracePt t="40093" x="4737100" y="2889250"/>
          <p14:tracePt t="40108" x="4737100" y="2882900"/>
          <p14:tracePt t="40166" x="4737100" y="2889250"/>
          <p14:tracePt t="40177" x="4737100" y="2914650"/>
          <p14:tracePt t="40191" x="4749800" y="2946400"/>
          <p14:tracePt t="40207" x="4756150" y="2959100"/>
          <p14:tracePt t="40224" x="4762500" y="2971800"/>
          <p14:tracePt t="40325" x="4762500" y="2965450"/>
          <p14:tracePt t="40422" x="4762500" y="2971800"/>
          <p14:tracePt t="40692" x="0" y="0"/>
        </p14:tracePtLst>
        <p14:tracePtLst>
          <p14:tracePt t="41254" x="5683250" y="2800350"/>
          <p14:tracePt t="41278" x="5676900" y="2800350"/>
          <p14:tracePt t="41294" x="5670550" y="2806700"/>
          <p14:tracePt t="41304" x="5664200" y="2819400"/>
          <p14:tracePt t="41320" x="5657850" y="2844800"/>
          <p14:tracePt t="41337" x="5657850" y="2882900"/>
          <p14:tracePt t="41340" x="5657850" y="2914650"/>
          <p14:tracePt t="41354" x="5657850" y="2946400"/>
          <p14:tracePt t="41371" x="5689600" y="3060700"/>
          <p14:tracePt t="41387" x="5740400" y="3117850"/>
          <p14:tracePt t="41403" x="5816600" y="3175000"/>
          <p14:tracePt t="41420" x="5905500" y="3194050"/>
          <p14:tracePt t="41437" x="5981700" y="3200400"/>
          <p14:tracePt t="41453" x="6070600" y="3200400"/>
          <p14:tracePt t="41470" x="6140450" y="3181350"/>
          <p14:tracePt t="41487" x="6191250" y="3155950"/>
          <p14:tracePt t="41503" x="6223000" y="3130550"/>
          <p14:tracePt t="41520" x="6235700" y="3105150"/>
          <p14:tracePt t="41537" x="6235700" y="3086100"/>
          <p14:tracePt t="41540" x="6235700" y="3079750"/>
          <p14:tracePt t="41553" x="6235700" y="3060700"/>
          <p14:tracePt t="41571" x="6235700" y="3048000"/>
          <p14:tracePt t="41587" x="6229350" y="3022600"/>
          <p14:tracePt t="41621" x="6223000" y="3009900"/>
          <p14:tracePt t="41652" x="6223000" y="3003550"/>
          <p14:tracePt t="42495" x="6216650" y="2990850"/>
          <p14:tracePt t="42512" x="6210300" y="2984500"/>
          <p14:tracePt t="42528" x="6191250" y="2965450"/>
          <p14:tracePt t="42532" x="6184900" y="2965450"/>
          <p14:tracePt t="42544" x="6172200" y="2959100"/>
          <p14:tracePt t="42557" x="6153150" y="2940050"/>
          <p14:tracePt t="42570" x="6140450" y="2933700"/>
          <p14:tracePt t="42571" x="6127750" y="2933700"/>
          <p14:tracePt t="42587" x="6096000" y="2908300"/>
          <p14:tracePt t="42603" x="6057900" y="2889250"/>
          <p14:tracePt t="42620" x="6026150" y="2876550"/>
          <p14:tracePt t="42636" x="5988050" y="2857500"/>
          <p14:tracePt t="42653" x="5956300" y="2851150"/>
          <p14:tracePt t="42670" x="5918200" y="2838450"/>
          <p14:tracePt t="42686" x="5892800" y="2832100"/>
          <p14:tracePt t="42703" x="5873750" y="2832100"/>
          <p14:tracePt t="42720" x="5842000" y="2825750"/>
          <p14:tracePt t="42736" x="5822950" y="2825750"/>
          <p14:tracePt t="42753" x="5810250" y="2825750"/>
          <p14:tracePt t="42756" x="5791200" y="2825750"/>
          <p14:tracePt t="42770" x="5784850" y="2825750"/>
          <p14:tracePt t="42787" x="5746750" y="2863850"/>
          <p14:tracePt t="42804" x="5727700" y="2882900"/>
          <p14:tracePt t="42820" x="5708650" y="2908300"/>
          <p14:tracePt t="42837" x="5695950" y="2933700"/>
          <p14:tracePt t="42853" x="5689600" y="2952750"/>
          <p14:tracePt t="42870" x="5689600" y="2959100"/>
          <p14:tracePt t="42887" x="5689600" y="2971800"/>
          <p14:tracePt t="42903" x="5689600" y="2984500"/>
          <p14:tracePt t="42920" x="5689600" y="2990850"/>
          <p14:tracePt t="42936" x="5689600" y="3009900"/>
          <p14:tracePt t="42953" x="5708650" y="3016250"/>
          <p14:tracePt t="42957" x="5721350" y="3022600"/>
          <p14:tracePt t="42970" x="5746750" y="3028950"/>
          <p14:tracePt t="42987" x="5822950" y="3041650"/>
          <p14:tracePt t="43003" x="5886450" y="3041650"/>
          <p14:tracePt t="43019" x="5943600" y="3041650"/>
          <p14:tracePt t="43036" x="5975350" y="3028950"/>
          <p14:tracePt t="43053" x="6007100" y="3009900"/>
          <p14:tracePt t="43070" x="6026150" y="2997200"/>
          <p14:tracePt t="43087" x="6032500" y="2984500"/>
          <p14:tracePt t="43103" x="6045200" y="2971800"/>
          <p14:tracePt t="43120" x="6051550" y="2959100"/>
          <p14:tracePt t="43165" x="6051550" y="2952750"/>
          <p14:tracePt t="43476" x="0" y="0"/>
        </p14:tracePtLst>
        <p14:tracePtLst>
          <p14:tracePt t="46358" x="990600" y="3162300"/>
          <p14:tracePt t="46373" x="984250" y="3181350"/>
          <p14:tracePt t="46385" x="984250" y="3187700"/>
          <p14:tracePt t="46388" x="984250" y="3194050"/>
          <p14:tracePt t="46403" x="977900" y="3206750"/>
          <p14:tracePt t="46419" x="977900" y="3225800"/>
          <p14:tracePt t="46435" x="977900" y="3263900"/>
          <p14:tracePt t="46452" x="990600" y="3295650"/>
          <p14:tracePt t="46468" x="1009650" y="3333750"/>
          <p14:tracePt t="46485" x="1035050" y="3371850"/>
          <p14:tracePt t="46501" x="1054100" y="3409950"/>
          <p14:tracePt t="46518" x="1092200" y="3441700"/>
          <p14:tracePt t="46535" x="1136650" y="3467100"/>
          <p14:tracePt t="46551" x="1187450" y="3486150"/>
          <p14:tracePt t="46568" x="1238250" y="3498850"/>
          <p14:tracePt t="46585" x="1270000" y="3498850"/>
          <p14:tracePt t="46602" x="1301750" y="3498850"/>
          <p14:tracePt t="46604" x="1320800" y="3498850"/>
          <p14:tracePt t="46619" x="1365250" y="3492500"/>
          <p14:tracePt t="46635" x="1397000" y="3479800"/>
          <p14:tracePt t="46652" x="1428750" y="3454400"/>
          <p14:tracePt t="46668" x="1454150" y="3435350"/>
          <p14:tracePt t="46685" x="1473200" y="3409950"/>
          <p14:tracePt t="46701" x="1479550" y="3403600"/>
          <p14:tracePt t="46718" x="1492250" y="3384550"/>
          <p14:tracePt t="46923" x="0" y="0"/>
        </p14:tracePtLst>
        <p14:tracePtLst>
          <p14:tracePt t="47206" x="1193800" y="3092450"/>
          <p14:tracePt t="47218" x="1181100" y="3092450"/>
          <p14:tracePt t="47236" x="1168400" y="3136900"/>
          <p14:tracePt t="47251" x="1155700" y="3175000"/>
          <p14:tracePt t="47268" x="1155700" y="3219450"/>
          <p14:tracePt t="47285" x="1155700" y="3263900"/>
          <p14:tracePt t="47301" x="1162050" y="3321050"/>
          <p14:tracePt t="47318" x="1181100" y="3371850"/>
          <p14:tracePt t="47335" x="1206500" y="3416300"/>
          <p14:tracePt t="47352" x="1250950" y="3460750"/>
          <p14:tracePt t="47369" x="1308100" y="3505200"/>
          <p14:tracePt t="47372" x="1333500" y="3517900"/>
          <p14:tracePt t="47385" x="1371600" y="3530600"/>
          <p14:tracePt t="47387" x="1403350" y="3536950"/>
          <p14:tracePt t="47401" x="1441450" y="3543300"/>
          <p14:tracePt t="47405" x="1473200" y="3549650"/>
          <p14:tracePt t="47418" x="1504950" y="3549650"/>
          <p14:tracePt t="47435" x="1657350" y="3549650"/>
          <p14:tracePt t="47451" x="1733550" y="3543300"/>
          <p14:tracePt t="47468" x="1778000" y="3524250"/>
          <p14:tracePt t="47485" x="1797050" y="3517900"/>
          <p14:tracePt t="47501" x="1803400" y="3505200"/>
          <p14:tracePt t="47518" x="1809750" y="3486150"/>
          <p14:tracePt t="47535" x="1809750" y="3473450"/>
          <p14:tracePt t="47551" x="1809750" y="3454400"/>
          <p14:tracePt t="47568" x="1809750" y="3441700"/>
          <p14:tracePt t="47585" x="1809750" y="3435350"/>
          <p14:tracePt t="47612" x="1809750" y="3429000"/>
          <p14:tracePt t="47675" x="0" y="0"/>
        </p14:tracePtLst>
        <p14:tracePtLst>
          <p14:tracePt t="48173" x="2330450" y="3225800"/>
          <p14:tracePt t="48219" x="2324100" y="3225800"/>
          <p14:tracePt t="48228" x="2317750" y="3232150"/>
          <p14:tracePt t="48245" x="2317750" y="3238500"/>
          <p14:tracePt t="48252" x="2317750" y="3257550"/>
          <p14:tracePt t="48268" x="2317750" y="3289300"/>
          <p14:tracePt t="48284" x="2317750" y="3333750"/>
          <p14:tracePt t="48301" x="2336800" y="3378200"/>
          <p14:tracePt t="48318" x="2368550" y="3409950"/>
          <p14:tracePt t="48334" x="2413000" y="3441700"/>
          <p14:tracePt t="48351" x="2463800" y="3473450"/>
          <p14:tracePt t="48368" x="2514600" y="3505200"/>
          <p14:tracePt t="48385" x="2540000" y="3505200"/>
          <p14:tracePt t="48387" x="2546350" y="3505200"/>
          <p14:tracePt t="48402" x="2552700" y="3505200"/>
          <p14:tracePt t="48405" x="2559050" y="3505200"/>
          <p14:tracePt t="48418" x="2565400" y="3505200"/>
          <p14:tracePt t="48436" x="2571750" y="3505200"/>
          <p14:tracePt t="48460" x="2584450" y="3505200"/>
          <p14:tracePt t="48477" x="2584450" y="3498850"/>
          <p14:tracePt t="48492" x="2590800" y="3486150"/>
          <p14:tracePt t="48509" x="2597150" y="3479800"/>
          <p14:tracePt t="48525" x="2603500" y="3467100"/>
          <p14:tracePt t="48541" x="2609850" y="3454400"/>
          <p14:tracePt t="48556" x="2609850" y="3448050"/>
          <p14:tracePt t="48556" x="0" y="0"/>
        </p14:tracePtLst>
        <p14:tracePtLst>
          <p14:tracePt t="48990" x="3117850" y="3206750"/>
          <p14:tracePt t="49043" x="3111500" y="3225800"/>
          <p14:tracePt t="49051" x="3111500" y="3232150"/>
          <p14:tracePt t="49059" x="3105150" y="3257550"/>
          <p14:tracePt t="49068" x="3105150" y="3270250"/>
          <p14:tracePt t="49084" x="3105150" y="3302000"/>
          <p14:tracePt t="49101" x="3105150" y="3352800"/>
          <p14:tracePt t="49117" x="3105150" y="3397250"/>
          <p14:tracePt t="49134" x="3117850" y="3429000"/>
          <p14:tracePt t="49151" x="3136900" y="3448050"/>
          <p14:tracePt t="49167" x="3162300" y="3467100"/>
          <p14:tracePt t="49184" x="3200400" y="3479800"/>
          <p14:tracePt t="49201" x="3282950" y="3498850"/>
          <p14:tracePt t="49217" x="3384550" y="3517900"/>
          <p14:tracePt t="49234" x="3492500" y="3536950"/>
          <p14:tracePt t="49235" x="3536950" y="3536950"/>
          <p14:tracePt t="49251" x="3613150" y="3536950"/>
          <p14:tracePt t="49267" x="3644900" y="3536950"/>
          <p14:tracePt t="49284" x="3663950" y="3530600"/>
          <p14:tracePt t="49301" x="3670300" y="3511550"/>
          <p14:tracePt t="49317" x="3670300" y="3486150"/>
          <p14:tracePt t="49334" x="3670300" y="3448050"/>
          <p14:tracePt t="49351" x="3663950" y="3390900"/>
          <p14:tracePt t="49368" x="3644900" y="3346450"/>
          <p14:tracePt t="49384" x="3632200" y="3321050"/>
          <p14:tracePt t="49401" x="3613150" y="3295650"/>
          <p14:tracePt t="49417" x="3606800" y="3289300"/>
          <p14:tracePt t="49434" x="3600450" y="3289300"/>
          <p14:tracePt t="49852" x="0" y="0"/>
        </p14:tracePtLst>
        <p14:tracePtLst>
          <p14:tracePt t="50846" x="4248150" y="3556000"/>
          <p14:tracePt t="50893" x="4254500" y="3556000"/>
          <p14:tracePt t="50903" x="4279900" y="3562350"/>
          <p14:tracePt t="50918" x="4337050" y="3575050"/>
          <p14:tracePt t="50935" x="4425950" y="3594100"/>
          <p14:tracePt t="50950" x="4540250" y="3613150"/>
          <p14:tracePt t="50967" x="4667250" y="3638550"/>
          <p14:tracePt t="50983" x="4832350" y="3676650"/>
          <p14:tracePt t="51000" x="5003800" y="3702050"/>
          <p14:tracePt t="51017" x="5168900" y="3708400"/>
          <p14:tracePt t="51033" x="5340350" y="3708400"/>
          <p14:tracePt t="51037" x="5416550" y="3708400"/>
          <p14:tracePt t="51050" x="5486400" y="3708400"/>
          <p14:tracePt t="51067" x="5670550" y="3708400"/>
          <p14:tracePt t="51083" x="5784850" y="3714750"/>
          <p14:tracePt t="51100" x="5886450" y="3733800"/>
          <p14:tracePt t="51117" x="5975350" y="3746500"/>
          <p14:tracePt t="51134" x="6032500" y="3759200"/>
          <p14:tracePt t="51150" x="6057900" y="3759200"/>
          <p14:tracePt t="51167" x="6064250" y="3759200"/>
          <p14:tracePt t="51283" x="0" y="0"/>
        </p14:tracePtLst>
        <p14:tracePtLst>
          <p14:tracePt t="51879" x="4191000" y="3568700"/>
          <p14:tracePt t="51893" x="4203700" y="3568700"/>
          <p14:tracePt t="51910" x="4229100" y="3575050"/>
          <p14:tracePt t="51924" x="4286250" y="3575050"/>
          <p14:tracePt t="51933" x="4324350" y="3575050"/>
          <p14:tracePt t="51950" x="4445000" y="3575050"/>
          <p14:tracePt t="51967" x="4622800" y="3575050"/>
          <p14:tracePt t="51983" x="4832350" y="3575050"/>
          <p14:tracePt t="52000" x="5054600" y="3575050"/>
          <p14:tracePt t="52016" x="5264150" y="3575050"/>
          <p14:tracePt t="52020" x="5359400" y="3575050"/>
          <p14:tracePt t="52033" x="5454650" y="3575050"/>
          <p14:tracePt t="52036" x="5537200" y="3575050"/>
          <p14:tracePt t="52050" x="5613400" y="3575050"/>
          <p14:tracePt t="52067" x="5772150" y="3575050"/>
          <p14:tracePt t="52083" x="5848350" y="3575050"/>
          <p14:tracePt t="52100" x="5886450" y="3575050"/>
          <p14:tracePt t="52117" x="5911850" y="3575050"/>
          <p14:tracePt t="52133" x="5918200" y="3575050"/>
          <p14:tracePt t="52260" x="0" y="0"/>
        </p14:tracePtLst>
        <p14:tracePtLst>
          <p14:tracePt t="52685" x="4438650" y="3575050"/>
          <p14:tracePt t="52758" x="4445000" y="3575050"/>
          <p14:tracePt t="52776" x="4508500" y="3575050"/>
          <p14:tracePt t="52792" x="4635500" y="3575050"/>
          <p14:tracePt t="52795" x="4718050" y="3575050"/>
          <p14:tracePt t="52805" x="4813300" y="3575050"/>
          <p14:tracePt t="52816" x="4921250" y="3575050"/>
          <p14:tracePt t="52833" x="5143500" y="3575050"/>
          <p14:tracePt t="52835" x="5245100" y="3575050"/>
          <p14:tracePt t="52850" x="5340350" y="3575050"/>
          <p14:tracePt t="52867" x="5575300" y="3575050"/>
          <p14:tracePt t="52883" x="5702300" y="3575050"/>
          <p14:tracePt t="52900" x="5803900" y="3575050"/>
          <p14:tracePt t="52916" x="5880100" y="3575050"/>
          <p14:tracePt t="52933" x="5924550" y="3575050"/>
          <p14:tracePt t="52949" x="5937250" y="3575050"/>
          <p14:tracePt t="53108" x="0" y="0"/>
        </p14:tracePtLst>
        <p14:tracePtLst>
          <p14:tracePt t="53679" x="4400550" y="3575050"/>
          <p14:tracePt t="53726" x="4406900" y="3575050"/>
          <p14:tracePt t="53745" x="4464050" y="3575050"/>
          <p14:tracePt t="53757" x="4572000" y="3575050"/>
          <p14:tracePt t="53769" x="4641850" y="3575050"/>
          <p14:tracePt t="53782" x="4826000" y="3575050"/>
          <p14:tracePt t="53799" x="5022850" y="3575050"/>
          <p14:tracePt t="53816" x="5213350" y="3575050"/>
          <p14:tracePt t="53832" x="5378450" y="3575050"/>
          <p14:tracePt t="53849" x="5518150" y="3575050"/>
          <p14:tracePt t="53866" x="5638800" y="3575050"/>
          <p14:tracePt t="53883" x="5715000" y="3575050"/>
          <p14:tracePt t="53900" x="5746750" y="3575050"/>
          <p14:tracePt t="54123" x="0" y="0"/>
        </p14:tracePtLst>
        <p14:tracePtLst>
          <p14:tracePt t="55711" x="3702050" y="3740150"/>
          <p14:tracePt t="55729" x="3708400" y="3765550"/>
          <p14:tracePt t="55745" x="3721100" y="3797300"/>
          <p14:tracePt t="55762" x="3740150" y="3848100"/>
          <p14:tracePt t="55763" x="3746500" y="3867150"/>
          <p14:tracePt t="55774" x="3752850" y="3886200"/>
          <p14:tracePt t="55782" x="3759200" y="3898900"/>
          <p14:tracePt t="55798" x="3771900" y="3937000"/>
          <p14:tracePt t="55815" x="3784600" y="3949700"/>
          <p14:tracePt t="55832" x="3790950" y="3956050"/>
          <p14:tracePt t="55848" x="3797300" y="3962400"/>
          <p14:tracePt t="55883" x="3810000" y="3962400"/>
          <p14:tracePt t="55900" x="3835400" y="3956050"/>
          <p14:tracePt t="55916" x="3848100" y="3949700"/>
          <p14:tracePt t="55932" x="3860800" y="3924300"/>
          <p14:tracePt t="55949" x="3867150" y="3905250"/>
          <p14:tracePt t="55965" x="3873500" y="3879850"/>
          <p14:tracePt t="55982" x="3873500" y="3854450"/>
          <p14:tracePt t="55998" x="3873500" y="3816350"/>
          <p14:tracePt t="56015" x="3873500" y="3784600"/>
          <p14:tracePt t="56032" x="3867150" y="3746500"/>
          <p14:tracePt t="56049" x="3860800" y="3740150"/>
          <p14:tracePt t="56065" x="3860800" y="3733800"/>
          <p14:tracePt t="56082" x="3854450" y="3727450"/>
          <p14:tracePt t="56098" x="3841750" y="3714750"/>
          <p14:tracePt t="56115" x="3829050" y="3708400"/>
          <p14:tracePt t="56133" x="3822700" y="3708400"/>
          <p14:tracePt t="56149" x="3816350" y="3708400"/>
          <p14:tracePt t="56165" x="3810000" y="3708400"/>
          <p14:tracePt t="56182" x="3790950" y="3708400"/>
          <p14:tracePt t="56198" x="3778250" y="3714750"/>
          <p14:tracePt t="56216" x="3771900" y="3733800"/>
          <p14:tracePt t="56232" x="3759200" y="3771900"/>
          <p14:tracePt t="56248" x="3752850" y="3803650"/>
          <p14:tracePt t="56265" x="3752850" y="3829050"/>
          <p14:tracePt t="56282" x="3752850" y="3860800"/>
          <p14:tracePt t="56283" x="3752850" y="3873500"/>
          <p14:tracePt t="56299" x="3771900" y="3898900"/>
          <p14:tracePt t="56315" x="3790950" y="3917950"/>
          <p14:tracePt t="56332" x="3810000" y="3943350"/>
          <p14:tracePt t="56348" x="3835400" y="3956050"/>
          <p14:tracePt t="56365" x="3854450" y="3968750"/>
          <p14:tracePt t="56382" x="3873500" y="3968750"/>
          <p14:tracePt t="56400" x="3892550" y="3968750"/>
          <p14:tracePt t="56415" x="3911600" y="3968750"/>
          <p14:tracePt t="56432" x="3924300" y="3949700"/>
          <p14:tracePt t="56449" x="3937000" y="3930650"/>
          <p14:tracePt t="56451" x="3937000" y="3917950"/>
          <p14:tracePt t="56465" x="3937000" y="3911600"/>
          <p14:tracePt t="56481" x="3937000" y="3873500"/>
          <p14:tracePt t="56498" x="3930650" y="3829050"/>
          <p14:tracePt t="56515" x="3917950" y="3810000"/>
          <p14:tracePt t="56531" x="3911600" y="3797300"/>
          <p14:tracePt t="56548" x="3905250" y="3790950"/>
          <p14:tracePt t="56565" x="3898900" y="3790950"/>
          <p14:tracePt t="56582" x="3886200" y="3790950"/>
          <p14:tracePt t="56598" x="3879850" y="3790950"/>
          <p14:tracePt t="56615" x="3867150" y="3790950"/>
          <p14:tracePt t="56632" x="3854450" y="3803650"/>
          <p14:tracePt t="56648" x="3848100" y="3822700"/>
          <p14:tracePt t="56665" x="3848100" y="3835400"/>
          <p14:tracePt t="56682" x="3848100" y="3854450"/>
          <p14:tracePt t="56699" x="3848100" y="3867150"/>
          <p14:tracePt t="57099" x="0" y="0"/>
        </p14:tracePtLst>
        <p14:tracePtLst>
          <p14:tracePt t="57904" x="3784600" y="3721100"/>
          <p14:tracePt t="57934" x="3778250" y="3721100"/>
          <p14:tracePt t="57949" x="3778250" y="3727450"/>
          <p14:tracePt t="57964" x="3771900" y="3746500"/>
          <p14:tracePt t="57981" x="3771900" y="3759200"/>
          <p14:tracePt t="57989" x="3771900" y="3771900"/>
          <p14:tracePt t="57998" x="3771900" y="3778250"/>
          <p14:tracePt t="58014" x="3771900" y="3797300"/>
          <p14:tracePt t="58031" x="3771900" y="3816350"/>
          <p14:tracePt t="58048" x="3771900" y="3822700"/>
          <p14:tracePt t="58064" x="3771900" y="3841750"/>
          <p14:tracePt t="58081" x="3784600" y="3867150"/>
          <p14:tracePt t="58098" x="3797300" y="3879850"/>
          <p14:tracePt t="58115" x="3822700" y="3892550"/>
          <p14:tracePt t="58131" x="3835400" y="3898900"/>
          <p14:tracePt t="58148" x="3841750" y="3898900"/>
          <p14:tracePt t="58165" x="3854450" y="3898900"/>
          <p14:tracePt t="58181" x="3879850" y="3898900"/>
          <p14:tracePt t="58198" x="3892550" y="3886200"/>
          <p14:tracePt t="58215" x="3905250" y="3873500"/>
          <p14:tracePt t="58231" x="3911600" y="3854450"/>
          <p14:tracePt t="58248" x="3911600" y="3835400"/>
          <p14:tracePt t="58264" x="3911600" y="3816350"/>
          <p14:tracePt t="58281" x="3911600" y="3784600"/>
          <p14:tracePt t="58298" x="3905250" y="3765550"/>
          <p14:tracePt t="58300" x="3898900" y="3759200"/>
          <p14:tracePt t="58315" x="3892550" y="3740150"/>
          <p14:tracePt t="58331" x="3879850" y="3733800"/>
          <p14:tracePt t="58348" x="3873500" y="3733800"/>
          <p14:tracePt t="58381" x="3860800" y="3733800"/>
          <p14:tracePt t="58398" x="3854450" y="3733800"/>
          <p14:tracePt t="58414" x="3841750" y="3733800"/>
          <p14:tracePt t="58431" x="3835400" y="3733800"/>
          <p14:tracePt t="58448" x="3829050" y="3733800"/>
          <p14:tracePt t="58476" x="3822700" y="3740150"/>
          <p14:tracePt t="58484" x="3816350" y="3746500"/>
          <p14:tracePt t="58508" x="3816350" y="3752850"/>
          <p14:tracePt t="58516" x="3816350" y="3765550"/>
          <p14:tracePt t="58532" x="3816350" y="3778250"/>
          <p14:tracePt t="58548" x="3816350" y="3797300"/>
          <p14:tracePt t="58564" x="3816350" y="3816350"/>
          <p14:tracePt t="58581" x="3816350" y="3835400"/>
          <p14:tracePt t="58598" x="3822700" y="3867150"/>
          <p14:tracePt t="58614" x="3829050" y="3879850"/>
          <p14:tracePt t="58648" x="3835400" y="3892550"/>
          <p14:tracePt t="58764" x="3841750" y="3892550"/>
          <p14:tracePt t="58774" x="3848100" y="3886200"/>
          <p14:tracePt t="58785" x="3848100" y="3879850"/>
          <p14:tracePt t="58797" x="3848100" y="3867150"/>
          <p14:tracePt t="58814" x="3848100" y="3848100"/>
          <p14:tracePt t="58831" x="3848100" y="3829050"/>
          <p14:tracePt t="58848" x="3848100" y="3822700"/>
          <p14:tracePt t="58864" x="3848100" y="3810000"/>
          <p14:tracePt t="58881" x="3848100" y="3797300"/>
          <p14:tracePt t="58898" x="3848100" y="3790950"/>
          <p14:tracePt t="58940" x="3841750" y="3790950"/>
          <p14:tracePt t="58981" x="3835400" y="3790950"/>
          <p14:tracePt t="58988" x="3829050" y="3790950"/>
          <p14:tracePt t="58997" x="3822700" y="3797300"/>
          <p14:tracePt t="59014" x="3816350" y="3816350"/>
          <p14:tracePt t="59031" x="3810000" y="3829050"/>
          <p14:tracePt t="59047" x="3803650" y="3848100"/>
          <p14:tracePt t="59064" x="3803650" y="3854450"/>
          <p14:tracePt t="59081" x="3803650" y="3867150"/>
          <p14:tracePt t="59097" x="3803650" y="3879850"/>
          <p14:tracePt t="59117" x="3803650" y="3886200"/>
          <p14:tracePt t="59132" x="3810000" y="3892550"/>
          <p14:tracePt t="59204" x="3816350" y="3892550"/>
          <p14:tracePt t="59216" x="3822700" y="3886200"/>
          <p14:tracePt t="59231" x="3822700" y="3879850"/>
          <p14:tracePt t="59248" x="3822700" y="3867150"/>
          <p14:tracePt t="59264" x="3822700" y="3848100"/>
          <p14:tracePt t="59268" x="3822700" y="3841750"/>
          <p14:tracePt t="59297" x="3816350" y="3829050"/>
          <p14:tracePt t="59494" x="3816350" y="3835400"/>
          <p14:tracePt t="59510" x="3816350" y="3841750"/>
          <p14:tracePt t="59653" x="3816350" y="3835400"/>
          <p14:tracePt t="59663" x="3810000" y="3822700"/>
          <p14:tracePt t="59675" x="3810000" y="3816350"/>
          <p14:tracePt t="59687" x="3803650" y="3803650"/>
          <p14:tracePt t="59698" x="3797300" y="3797300"/>
          <p14:tracePt t="59717" x="3790950" y="3797300"/>
          <p14:tracePt t="59821" x="3784600" y="3797300"/>
          <p14:tracePt t="59838" x="3784600" y="3803650"/>
          <p14:tracePt t="59861" x="3784600" y="3810000"/>
          <p14:tracePt t="60107" x="0" y="0"/>
        </p14:tracePtLst>
        <p14:tracePtLst>
          <p14:tracePt t="61036" x="1371600" y="3879850"/>
          <p14:tracePt t="61133" x="1384300" y="3879850"/>
          <p14:tracePt t="61145" x="1409700" y="3886200"/>
          <p14:tracePt t="61159" x="1460500" y="3898900"/>
          <p14:tracePt t="61169" x="1492250" y="3905250"/>
          <p14:tracePt t="61181" x="1612900" y="3924300"/>
          <p14:tracePt t="61197" x="1758950" y="3930650"/>
          <p14:tracePt t="61214" x="1962150" y="3930650"/>
          <p14:tracePt t="61230" x="2159000" y="3930650"/>
          <p14:tracePt t="61247" x="2305050" y="3930650"/>
          <p14:tracePt t="61263" x="2374900" y="3930650"/>
          <p14:tracePt t="61280" x="2400300" y="3930650"/>
          <p14:tracePt t="61297" x="2413000" y="3930650"/>
          <p14:tracePt t="61300" x="2419350" y="3930650"/>
          <p14:tracePt t="61313" x="2425700" y="3930650"/>
          <p14:tracePt t="61330" x="2444750" y="3930650"/>
          <p14:tracePt t="61333" x="2457450" y="3930650"/>
          <p14:tracePt t="61348" x="2470150" y="3930650"/>
          <p14:tracePt t="61363" x="2489200" y="3930650"/>
          <p14:tracePt t="61380" x="2514600" y="3937000"/>
          <p14:tracePt t="61397" x="2533650" y="3943350"/>
          <p14:tracePt t="61414" x="2559050" y="3949700"/>
          <p14:tracePt t="61431" x="2616200" y="3962400"/>
          <p14:tracePt t="61447" x="2711450" y="3975100"/>
          <p14:tracePt t="61464" x="2844800" y="3994150"/>
          <p14:tracePt t="61480" x="3003550" y="4000500"/>
          <p14:tracePt t="61497" x="3194050" y="4000500"/>
          <p14:tracePt t="61500" x="3276600" y="4000500"/>
          <p14:tracePt t="61513" x="3352800" y="4000500"/>
          <p14:tracePt t="61530" x="3454400" y="4000500"/>
          <p14:tracePt t="61532" x="3492500" y="4000500"/>
          <p14:tracePt t="61547" x="3524250" y="4000500"/>
          <p14:tracePt t="61564" x="3543300" y="4000500"/>
          <p14:tracePt t="61580" x="3562350" y="4000500"/>
          <p14:tracePt t="61597" x="3594100" y="4000500"/>
          <p14:tracePt t="61613" x="3600450" y="4000500"/>
          <p14:tracePt t="61630" x="3606800" y="4000500"/>
          <p14:tracePt t="61677" x="3613150" y="4000500"/>
          <p14:tracePt t="61690" x="3619500" y="4000500"/>
          <p14:tracePt t="61703" x="3625850" y="4000500"/>
          <p14:tracePt t="61773" x="3632200" y="4000500"/>
          <p14:tracePt t="61790" x="3638550" y="4000500"/>
          <p14:tracePt t="61813" x="3644900" y="4000500"/>
          <p14:tracePt t="62228" x="0" y="0"/>
        </p14:tracePtLst>
        <p14:tracePtLst>
          <p14:tracePt t="62951" x="3225800" y="4044950"/>
          <p14:tracePt t="62980" x="3219450" y="4051300"/>
          <p14:tracePt t="62996" x="3219450" y="4064000"/>
          <p14:tracePt t="63009" x="3213100" y="4083050"/>
          <p14:tracePt t="63021" x="3213100" y="4095750"/>
          <p14:tracePt t="63029" x="3213100" y="4108450"/>
          <p14:tracePt t="63046" x="3213100" y="4146550"/>
          <p14:tracePt t="63063" x="3213100" y="4178300"/>
          <p14:tracePt t="63079" x="3213100" y="4210050"/>
          <p14:tracePt t="63096" x="3219450" y="4229100"/>
          <p14:tracePt t="63113" x="3225800" y="4235450"/>
          <p14:tracePt t="63129" x="3232150" y="4241800"/>
          <p14:tracePt t="63146" x="3238500" y="4254500"/>
          <p14:tracePt t="63205" x="3244850" y="4254500"/>
          <p14:tracePt t="63217" x="3257550" y="4254500"/>
          <p14:tracePt t="63231" x="3263900" y="4241800"/>
          <p14:tracePt t="63246" x="3276600" y="4210050"/>
          <p14:tracePt t="63263" x="3282950" y="4184650"/>
          <p14:tracePt t="63280" x="3289300" y="4159250"/>
          <p14:tracePt t="63296" x="3289300" y="4140200"/>
          <p14:tracePt t="63313" x="3289300" y="4127500"/>
          <p14:tracePt t="63329" x="3289300" y="4114800"/>
          <p14:tracePt t="64332" x="0" y="0"/>
        </p14:tracePtLst>
        <p14:tracePtLst>
          <p14:tracePt t="65893" x="1619250" y="4083050"/>
          <p14:tracePt t="65948" x="1619250" y="4089400"/>
          <p14:tracePt t="65960" x="1619250" y="4095750"/>
          <p14:tracePt t="65972" x="1619250" y="4114800"/>
          <p14:tracePt t="65984" x="1619250" y="4133850"/>
          <p14:tracePt t="65995" x="1619250" y="4171950"/>
          <p14:tracePt t="66012" x="1638300" y="4203700"/>
          <p14:tracePt t="66028" x="1663700" y="4229100"/>
          <p14:tracePt t="66045" x="1695450" y="4235450"/>
          <p14:tracePt t="66062" x="1727200" y="4241800"/>
          <p14:tracePt t="66079" x="1765300" y="4241800"/>
          <p14:tracePt t="66095" x="1797050" y="4241800"/>
          <p14:tracePt t="66112" x="1835150" y="4241800"/>
          <p14:tracePt t="66128" x="1854200" y="4235450"/>
          <p14:tracePt t="66145" x="1873250" y="4216400"/>
          <p14:tracePt t="66161" x="1879600" y="4197350"/>
          <p14:tracePt t="66178" x="1885950" y="4191000"/>
          <p14:tracePt t="66180" x="1885950" y="4184650"/>
          <p14:tracePt t="66195" x="1885950" y="4178300"/>
          <p14:tracePt t="66267" x="0" y="0"/>
        </p14:tracePtLst>
        <p14:tracePtLst>
          <p14:tracePt t="66830" x="3505200" y="4286250"/>
          <p14:tracePt t="66964" x="0" y="0"/>
        </p14:tracePtLst>
        <p14:tracePtLst>
          <p14:tracePt t="68559" x="3924300" y="4368800"/>
          <p14:tracePt t="68574" x="3924300" y="4381500"/>
          <p14:tracePt t="68590" x="3924300" y="4400550"/>
          <p14:tracePt t="68603" x="3924300" y="4413250"/>
          <p14:tracePt t="68612" x="3924300" y="4425950"/>
          <p14:tracePt t="68627" x="3924300" y="4451350"/>
          <p14:tracePt t="68644" x="3930650" y="4476750"/>
          <p14:tracePt t="68661" x="3937000" y="4514850"/>
          <p14:tracePt t="68678" x="3949700" y="4546600"/>
          <p14:tracePt t="68694" x="3962400" y="4584700"/>
          <p14:tracePt t="68711" x="3981450" y="4610100"/>
          <p14:tracePt t="68728" x="3994150" y="4629150"/>
          <p14:tracePt t="68744" x="4000500" y="4635500"/>
          <p14:tracePt t="68780" x="4000500" y="4641850"/>
          <p14:tracePt t="68829" x="4006850" y="4641850"/>
          <p14:tracePt t="68839" x="4013200" y="4641850"/>
          <p14:tracePt t="68853" x="4019550" y="4635500"/>
          <p14:tracePt t="68864" x="4019550" y="4629150"/>
          <p14:tracePt t="68877" x="4025900" y="4610100"/>
          <p14:tracePt t="68894" x="4032250" y="4578350"/>
          <p14:tracePt t="68911" x="4032250" y="4559300"/>
          <p14:tracePt t="68927" x="4032250" y="4521200"/>
          <p14:tracePt t="68944" x="4032250" y="4489450"/>
          <p14:tracePt t="68948" x="4032250" y="4470400"/>
          <p14:tracePt t="68961" x="4025900" y="4464050"/>
          <p14:tracePt t="68977" x="4013200" y="4438650"/>
          <p14:tracePt t="68980" x="4013200" y="4425950"/>
          <p14:tracePt t="68996" x="4006850" y="4406900"/>
          <p14:tracePt t="69012" x="3994150" y="4394200"/>
          <p14:tracePt t="69028" x="3987800" y="4387850"/>
          <p14:tracePt t="69044" x="3981450" y="4381500"/>
          <p14:tracePt t="69061" x="3975100" y="4375150"/>
          <p14:tracePt t="69157" x="3962400" y="4375150"/>
          <p14:tracePt t="69173" x="3956050" y="4387850"/>
          <p14:tracePt t="69188" x="3956050" y="4400550"/>
          <p14:tracePt t="69202" x="3949700" y="4419600"/>
          <p14:tracePt t="69217" x="3949700" y="4432300"/>
          <p14:tracePt t="69232" x="3949700" y="4457700"/>
          <p14:tracePt t="69244" x="3949700" y="4483100"/>
          <p14:tracePt t="69261" x="3949700" y="4508500"/>
          <p14:tracePt t="69278" x="3956050" y="4540250"/>
          <p14:tracePt t="69294" x="3962400" y="4552950"/>
          <p14:tracePt t="69311" x="3968750" y="4565650"/>
          <p14:tracePt t="69499" x="0" y="0"/>
        </p14:tracePtLst>
        <p14:tracePtLst>
          <p14:tracePt t="71184" x="1600200" y="4432300"/>
          <p14:tracePt t="71198" x="1593850" y="4432300"/>
          <p14:tracePt t="71214" x="1593850" y="4457700"/>
          <p14:tracePt t="71227" x="1593850" y="4495800"/>
          <p14:tracePt t="71244" x="1612900" y="4533900"/>
          <p14:tracePt t="71260" x="1651000" y="4578350"/>
          <p14:tracePt t="71278" x="1701800" y="4616450"/>
          <p14:tracePt t="71293" x="1778000" y="4648200"/>
          <p14:tracePt t="71310" x="1809750" y="4654550"/>
          <p14:tracePt t="71327" x="1835150" y="4654550"/>
          <p14:tracePt t="71343" x="1854200" y="4654550"/>
          <p14:tracePt t="71360" x="1885950" y="4641850"/>
          <p14:tracePt t="71364" x="1898650" y="4629150"/>
          <p14:tracePt t="71377" x="1911350" y="4610100"/>
          <p14:tracePt t="71394" x="1924050" y="4584700"/>
          <p14:tracePt t="71410" x="1936750" y="4559300"/>
          <p14:tracePt t="71413" x="1943100" y="4552950"/>
          <p14:tracePt t="71429" x="1943100" y="4546600"/>
          <p14:tracePt t="71444" x="1949450" y="4540250"/>
          <p14:tracePt t="71493" x="0" y="0"/>
        </p14:tracePtLst>
        <p14:tracePtLst>
          <p14:tracePt t="71877" x="2686050" y="4679950"/>
          <p14:tracePt t="71982" x="2692400" y="4679950"/>
          <p14:tracePt t="71996" x="2705100" y="4679950"/>
          <p14:tracePt t="72010" x="2730500" y="4679950"/>
          <p14:tracePt t="72011" x="2762250" y="4679950"/>
          <p14:tracePt t="72011" x="0" y="0"/>
        </p14:tracePtLst>
        <p14:tracePtLst>
          <p14:tracePt t="72213" x="3517900" y="4679950"/>
          <p14:tracePt t="72315" x="0" y="0"/>
        </p14:tracePtLst>
        <p14:tracePtLst>
          <p14:tracePt t="72541" x="4216400" y="4686300"/>
          <p14:tracePt t="72644" x="0" y="0"/>
        </p14:tracePtLst>
        <p14:tracePtLst>
          <p14:tracePt t="74758" x="1397000" y="4603750"/>
          <p14:tracePt t="74774" x="1384300" y="4603750"/>
          <p14:tracePt t="74885" x="1403350" y="4603750"/>
          <p14:tracePt t="74900" x="1511300" y="4616450"/>
          <p14:tracePt t="74919" x="1670050" y="4616450"/>
          <p14:tracePt t="74933" x="1879600" y="4622800"/>
          <p14:tracePt t="74943" x="1974850" y="4635500"/>
          <p14:tracePt t="74960" x="2108200" y="4648200"/>
          <p14:tracePt t="74975" x="2171700" y="4660900"/>
          <p14:tracePt t="74992" x="2197100" y="4660900"/>
          <p14:tracePt t="75244" x="0" y="0"/>
        </p14:tracePtLst>
        <p14:tracePtLst>
          <p14:tracePt t="75566" x="1339850" y="4603750"/>
          <p14:tracePt t="75629" x="1352550" y="4603750"/>
          <p14:tracePt t="75646" x="1428750" y="4603750"/>
          <p14:tracePt t="75659" x="1568450" y="4603750"/>
          <p14:tracePt t="75675" x="1746250" y="4603750"/>
          <p14:tracePt t="75692" x="1924050" y="4603750"/>
          <p14:tracePt t="75709" x="2032000" y="4603750"/>
          <p14:tracePt t="75726" x="2070100" y="4603750"/>
          <p14:tracePt t="75742" x="2089150" y="4603750"/>
          <p14:tracePt t="75759" x="2095500" y="4603750"/>
          <p14:tracePt t="75775" x="2108200" y="4603750"/>
          <p14:tracePt t="75792" x="2139950" y="4610100"/>
          <p14:tracePt t="75809" x="2152650" y="4610100"/>
          <p14:tracePt t="75812" x="2171700" y="4616450"/>
          <p14:tracePt t="75825" x="2178050" y="4616450"/>
          <p14:tracePt t="75842" x="2209800" y="4622800"/>
          <p14:tracePt t="75844" x="2216150" y="4622800"/>
          <p14:tracePt t="75859" x="2228850" y="4622800"/>
          <p14:tracePt t="75955" x="0" y="0"/>
        </p14:tracePtLst>
        <p14:tracePtLst>
          <p14:tracePt t="76310" x="1390650" y="4597400"/>
          <p14:tracePt t="76397" x="1397000" y="4597400"/>
          <p14:tracePt t="76412" x="1466850" y="4603750"/>
          <p14:tracePt t="76430" x="1555750" y="4610100"/>
          <p14:tracePt t="76441" x="1631950" y="4622800"/>
          <p14:tracePt t="76459" x="1873250" y="4629150"/>
          <p14:tracePt t="76475" x="2032000" y="4635500"/>
          <p14:tracePt t="76492" x="2127250" y="4635500"/>
          <p14:tracePt t="76508" x="2171700" y="4635500"/>
          <p14:tracePt t="76525" x="2184400" y="4635500"/>
          <p14:tracePt t="76948" x="0" y="0"/>
        </p14:tracePtLst>
        <p14:tracePtLst>
          <p14:tracePt t="77382" x="1473200" y="4635500"/>
          <p14:tracePt t="77430" x="1485900" y="4635500"/>
          <p14:tracePt t="77446" x="1562100" y="4635500"/>
          <p14:tracePt t="77458" x="1619250" y="4635500"/>
          <p14:tracePt t="77475" x="1822450" y="4648200"/>
          <p14:tracePt t="77492" x="1936750" y="4667250"/>
          <p14:tracePt t="77508" x="2019300" y="4679950"/>
          <p14:tracePt t="77525" x="2070100" y="4692650"/>
          <p14:tracePt t="77542" x="2108200" y="4699000"/>
          <p14:tracePt t="77558" x="2139950" y="4699000"/>
          <p14:tracePt t="77575" x="2184400" y="4699000"/>
          <p14:tracePt t="77591" x="2222500" y="4699000"/>
          <p14:tracePt t="77608" x="2247900" y="4705350"/>
          <p14:tracePt t="77624" x="2254250" y="4705350"/>
          <p14:tracePt t="77644" x="2260600" y="4705350"/>
          <p14:tracePt t="77684" x="2266950" y="4705350"/>
          <p14:tracePt t="77915" x="0" y="0"/>
        </p14:tracePtLst>
        <p14:tracePtLst>
          <p14:tracePt t="79583" x="1676400" y="4425950"/>
          <p14:tracePt t="79597" x="1670050" y="4432300"/>
          <p14:tracePt t="79624" x="1663700" y="4445000"/>
          <p14:tracePt t="79657" x="1657350" y="4445000"/>
          <p14:tracePt t="79674" x="1657350" y="4451350"/>
          <p14:tracePt t="79691" x="1651000" y="4464050"/>
          <p14:tracePt t="79707" x="1644650" y="4483100"/>
          <p14:tracePt t="79724" x="1644650" y="4502150"/>
          <p14:tracePt t="79741" x="1644650" y="4533900"/>
          <p14:tracePt t="79757" x="1651000" y="4584700"/>
          <p14:tracePt t="79774" x="1676400" y="4622800"/>
          <p14:tracePt t="79791" x="1708150" y="4654550"/>
          <p14:tracePt t="79808" x="1758950" y="4692650"/>
          <p14:tracePt t="79824" x="1816100" y="4724400"/>
          <p14:tracePt t="79840" x="1885950" y="4737100"/>
          <p14:tracePt t="79857" x="1924050" y="4737100"/>
          <p14:tracePt t="79859" x="1936750" y="4737100"/>
          <p14:tracePt t="79874" x="1949450" y="4737100"/>
          <p14:tracePt t="79875" x="1955800" y="4737100"/>
          <p14:tracePt t="79890" x="1987550" y="4730750"/>
          <p14:tracePt t="79907" x="1993900" y="4724400"/>
          <p14:tracePt t="79924" x="2000250" y="4699000"/>
          <p14:tracePt t="79940" x="2000250" y="4686300"/>
          <p14:tracePt t="79957" x="2000250" y="4667250"/>
          <p14:tracePt t="79974" x="2000250" y="4641850"/>
          <p14:tracePt t="79990" x="1981200" y="4616450"/>
          <p14:tracePt t="80007" x="1955800" y="4597400"/>
          <p14:tracePt t="80024" x="1924050" y="4572000"/>
          <p14:tracePt t="80040" x="1892300" y="4552950"/>
          <p14:tracePt t="80057" x="1873250" y="4540250"/>
          <p14:tracePt t="80059" x="1860550" y="4540250"/>
          <p14:tracePt t="80074" x="1841500" y="4533900"/>
          <p14:tracePt t="80075" x="1835150" y="4527550"/>
          <p14:tracePt t="80090" x="1816100" y="4521200"/>
          <p14:tracePt t="80091" x="1803400" y="4514850"/>
          <p14:tracePt t="80107" x="1797050" y="4514850"/>
          <p14:tracePt t="80443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 判断回文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068" y="1825015"/>
            <a:ext cx="10142295" cy="4668064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回文是指顺读和倒读都一样的词语。例如“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mom”,  “dad”, ”noon”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都是回文。编写程序，判断一个字符串是否是回文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CheckPalindrome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 s) {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// The index of the first character in the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low = 0;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// The index of the last character in the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high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 - 1;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while (low &lt; high) {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s.charAt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(low) !=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s.charAt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(high)) return false; // Not a palindrome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low++;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high--;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return true; // The string is a palindrome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110832" y="2861565"/>
            <a:ext cx="3615439" cy="1360493"/>
            <a:chOff x="7589005" y="2878343"/>
            <a:chExt cx="3615439" cy="1360493"/>
          </a:xfrm>
        </p:grpSpPr>
        <p:cxnSp>
          <p:nvCxnSpPr>
            <p:cNvPr id="48" name="AutoShape 11"/>
            <p:cNvCxnSpPr>
              <a:cxnSpLocks noChangeShapeType="1"/>
            </p:cNvCxnSpPr>
            <p:nvPr/>
          </p:nvCxnSpPr>
          <p:spPr bwMode="auto">
            <a:xfrm>
              <a:off x="10831588" y="3278519"/>
              <a:ext cx="0" cy="3084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52" name="组合 51"/>
            <p:cNvGrpSpPr/>
            <p:nvPr/>
          </p:nvGrpSpPr>
          <p:grpSpPr>
            <a:xfrm>
              <a:off x="7589005" y="2878343"/>
              <a:ext cx="3615439" cy="1360493"/>
              <a:chOff x="7556736" y="3021327"/>
              <a:chExt cx="3615439" cy="1360493"/>
            </a:xfrm>
          </p:grpSpPr>
          <p:grpSp>
            <p:nvGrpSpPr>
              <p:cNvPr id="6" name="组合 5"/>
              <p:cNvGrpSpPr>
                <a:grpSpLocks/>
              </p:cNvGrpSpPr>
              <p:nvPr/>
            </p:nvGrpSpPr>
            <p:grpSpPr bwMode="auto">
              <a:xfrm>
                <a:off x="7676016" y="3661095"/>
                <a:ext cx="3496159" cy="720725"/>
                <a:chOff x="1798636" y="3654425"/>
                <a:chExt cx="2519359" cy="720725"/>
              </a:xfrm>
            </p:grpSpPr>
            <p:grpSp>
              <p:nvGrpSpPr>
                <p:cNvPr id="7" name="Group 4"/>
                <p:cNvGrpSpPr>
                  <a:grpSpLocks/>
                </p:cNvGrpSpPr>
                <p:nvPr/>
              </p:nvGrpSpPr>
              <p:grpSpPr bwMode="auto">
                <a:xfrm>
                  <a:off x="1798636" y="4014788"/>
                  <a:ext cx="2519359" cy="360362"/>
                  <a:chOff x="924" y="2529"/>
                  <a:chExt cx="1587" cy="227"/>
                </a:xfrm>
              </p:grpSpPr>
              <p:sp>
                <p:nvSpPr>
                  <p:cNvPr id="32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924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雪</a:t>
                    </a:r>
                    <a:endParaRPr lang="en-US" altLang="zh-CN" sz="1800" dirty="0"/>
                  </a:p>
                </p:txBody>
              </p:sp>
              <p:sp>
                <p:nvSpPr>
                  <p:cNvPr id="3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151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sz="1800" dirty="0"/>
                      <a:t>落</a:t>
                    </a:r>
                    <a:endParaRPr lang="en-US" altLang="zh-CN" sz="1800" dirty="0"/>
                  </a:p>
                </p:txBody>
              </p:sp>
              <p:sp>
                <p:nvSpPr>
                  <p:cNvPr id="3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376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sz="1800" dirty="0"/>
                      <a:t>桂</a:t>
                    </a:r>
                    <a:endParaRPr lang="en-US" altLang="zh-CN" sz="1800" dirty="0"/>
                  </a:p>
                </p:txBody>
              </p:sp>
              <p:sp>
                <p:nvSpPr>
                  <p:cNvPr id="3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花</a:t>
                    </a:r>
                    <a:endParaRPr lang="en-US" altLang="zh-CN" sz="1800" dirty="0"/>
                  </a:p>
                </p:txBody>
              </p:sp>
              <p:sp>
                <p:nvSpPr>
                  <p:cNvPr id="3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830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桂</a:t>
                    </a:r>
                    <a:endParaRPr lang="en-US" altLang="zh-CN" dirty="0"/>
                  </a:p>
                </p:txBody>
              </p:sp>
              <p:sp>
                <p:nvSpPr>
                  <p:cNvPr id="3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落</a:t>
                    </a:r>
                    <a:endParaRPr lang="en-US" altLang="zh-CN" dirty="0"/>
                  </a:p>
                </p:txBody>
              </p:sp>
              <p:sp>
                <p:nvSpPr>
                  <p:cNvPr id="3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284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雪</a:t>
                    </a:r>
                    <a:endParaRPr lang="en-US" altLang="zh-CN" dirty="0"/>
                  </a:p>
                </p:txBody>
              </p:sp>
            </p:grpSp>
            <p:grpSp>
              <p:nvGrpSpPr>
                <p:cNvPr id="10" name="Group 20"/>
                <p:cNvGrpSpPr>
                  <a:grpSpLocks/>
                </p:cNvGrpSpPr>
                <p:nvPr/>
              </p:nvGrpSpPr>
              <p:grpSpPr bwMode="auto">
                <a:xfrm>
                  <a:off x="1798636" y="3654425"/>
                  <a:ext cx="2519359" cy="360363"/>
                  <a:chOff x="1133" y="2302"/>
                  <a:chExt cx="1587" cy="227"/>
                </a:xfrm>
              </p:grpSpPr>
              <p:sp>
                <p:nvSpPr>
                  <p:cNvPr id="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133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360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  <p:sp>
                <p:nvSpPr>
                  <p:cNvPr id="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585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039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dirty="0"/>
                      <a:t>4</a:t>
                    </a:r>
                  </a:p>
                </p:txBody>
              </p:sp>
              <p:sp>
                <p:nvSpPr>
                  <p:cNvPr id="2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266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2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493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dirty="0"/>
                      <a:t>6</a:t>
                    </a:r>
                  </a:p>
                </p:txBody>
              </p:sp>
            </p:grpSp>
          </p:grpSp>
          <p:cxnSp>
            <p:nvCxnSpPr>
              <p:cNvPr id="47" name="AutoShape 11"/>
              <p:cNvCxnSpPr>
                <a:cxnSpLocks noChangeShapeType="1"/>
              </p:cNvCxnSpPr>
              <p:nvPr/>
            </p:nvCxnSpPr>
            <p:spPr bwMode="auto">
              <a:xfrm>
                <a:off x="7818539" y="3394567"/>
                <a:ext cx="0" cy="3084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" name="TextBox 3"/>
              <p:cNvSpPr txBox="1"/>
              <p:nvPr/>
            </p:nvSpPr>
            <p:spPr>
              <a:xfrm>
                <a:off x="10536475" y="3029716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high</a:t>
                </a:r>
                <a:endParaRPr lang="zh-CN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556736" y="3021327"/>
                <a:ext cx="523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low</a:t>
                </a:r>
                <a:endParaRPr lang="zh-CN" altLang="en-US" dirty="0"/>
              </a:p>
            </p:txBody>
          </p:sp>
          <p:cxnSp>
            <p:nvCxnSpPr>
              <p:cNvPr id="51" name="AutoShape 11"/>
              <p:cNvCxnSpPr>
                <a:cxnSpLocks noChangeShapeType="1"/>
              </p:cNvCxnSpPr>
              <p:nvPr/>
            </p:nvCxnSpPr>
            <p:spPr bwMode="auto">
              <a:xfrm>
                <a:off x="7819937" y="3546967"/>
                <a:ext cx="3844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4" name="AutoShape 11"/>
              <p:cNvCxnSpPr>
                <a:cxnSpLocks noChangeShapeType="1"/>
              </p:cNvCxnSpPr>
              <p:nvPr/>
            </p:nvCxnSpPr>
            <p:spPr bwMode="auto">
              <a:xfrm>
                <a:off x="10327449" y="3548803"/>
                <a:ext cx="3844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341"/>
    </mc:Choice>
    <mc:Fallback xmlns="">
      <p:transition spd="slow" advTm="231341"/>
    </mc:Fallback>
  </mc:AlternateContent>
  <p:extLst>
    <p:ext uri="{3A86A75C-4F4B-4683-9AE1-C65F6400EC91}">
      <p14:laserTraceLst xmlns:p14="http://schemas.microsoft.com/office/powerpoint/2010/main">
        <p14:tracePtLst>
          <p14:tracePt t="4956" x="1041400" y="2444750"/>
          <p14:tracePt t="5015" x="1041400" y="2451100"/>
          <p14:tracePt t="5026" x="1047750" y="2451100"/>
          <p14:tracePt t="5039" x="1073150" y="2451100"/>
          <p14:tracePt t="5055" x="1155700" y="2451100"/>
          <p14:tracePt t="5072" x="1295400" y="2451100"/>
          <p14:tracePt t="5073" x="1390650" y="2451100"/>
          <p14:tracePt t="5089" x="1612900" y="2451100"/>
          <p14:tracePt t="5105" x="1822450" y="2451100"/>
          <p14:tracePt t="5122" x="1968500" y="2451100"/>
          <p14:tracePt t="5139" x="2025650" y="2451100"/>
          <p14:tracePt t="5155" x="2044700" y="2451100"/>
          <p14:tracePt t="5172" x="2051050" y="2451100"/>
          <p14:tracePt t="5345" x="0" y="0"/>
        </p14:tracePtLst>
        <p14:tracePtLst>
          <p14:tracePt t="5843" x="1993900" y="2508250"/>
          <p14:tracePt t="5923" x="2000250" y="2508250"/>
          <p14:tracePt t="5935" x="2012950" y="2508250"/>
          <p14:tracePt t="5949" x="2070100" y="2508250"/>
          <p14:tracePt t="5963" x="2165350" y="2508250"/>
          <p14:tracePt t="5975" x="2241550" y="2508250"/>
          <p14:tracePt t="5989" x="2400300" y="2508250"/>
          <p14:tracePt t="6006" x="2590800" y="2508250"/>
          <p14:tracePt t="6022" x="2800350" y="2508250"/>
          <p14:tracePt t="6039" x="2997200" y="2508250"/>
          <p14:tracePt t="6044" x="3092450" y="2508250"/>
          <p14:tracePt t="6055" x="3206750" y="2514600"/>
          <p14:tracePt t="6072" x="3397250" y="2527300"/>
          <p14:tracePt t="6089" x="3587750" y="2527300"/>
          <p14:tracePt t="6091" x="3670300" y="2527300"/>
          <p14:tracePt t="6105" x="3829050" y="2527300"/>
          <p14:tracePt t="6122" x="3956050" y="2527300"/>
          <p14:tracePt t="6138" x="4064000" y="2527300"/>
          <p14:tracePt t="6155" x="4152900" y="2527300"/>
          <p14:tracePt t="6172" x="4216400" y="2527300"/>
          <p14:tracePt t="6188" x="4273550" y="2527300"/>
          <p14:tracePt t="6205" x="4318000" y="2527300"/>
          <p14:tracePt t="6222" x="4381500" y="2527300"/>
          <p14:tracePt t="6239" x="4451350" y="2527300"/>
          <p14:tracePt t="6255" x="4508500" y="2527300"/>
          <p14:tracePt t="6272" x="4552950" y="2527300"/>
          <p14:tracePt t="6275" x="4572000" y="2527300"/>
          <p14:tracePt t="6288" x="4584700" y="2527300"/>
          <p14:tracePt t="6290" x="4597400" y="2527300"/>
          <p14:tracePt t="6306" x="4610100" y="2527300"/>
          <p14:tracePt t="6322" x="4622800" y="2527300"/>
          <p14:tracePt t="6363" x="4629150" y="2527300"/>
          <p14:tracePt t="6386" x="4635500" y="2527300"/>
          <p14:tracePt t="6754" x="0" y="0"/>
        </p14:tracePtLst>
        <p14:tracePtLst>
          <p14:tracePt t="7070" x="3784600" y="2527300"/>
          <p14:tracePt t="7132" x="3803650" y="2527300"/>
          <p14:tracePt t="7148" x="3879850" y="2527300"/>
          <p14:tracePt t="7164" x="4038600" y="2527300"/>
          <p14:tracePt t="7179" x="4235450" y="2527300"/>
          <p14:tracePt t="7190" x="4343400" y="2527300"/>
          <p14:tracePt t="7204" x="4572000" y="2527300"/>
          <p14:tracePt t="7221" x="4781550" y="2527300"/>
          <p14:tracePt t="7238" x="4940300" y="2527300"/>
          <p14:tracePt t="7255" x="5029200" y="2527300"/>
          <p14:tracePt t="7271" x="5060950" y="2527300"/>
          <p14:tracePt t="7288" x="5067300" y="2527300"/>
          <p14:tracePt t="7946" x="0" y="0"/>
        </p14:tracePtLst>
        <p14:tracePtLst>
          <p14:tracePt t="12940" x="1993900" y="2178050"/>
          <p14:tracePt t="13011" x="2000250" y="2178050"/>
          <p14:tracePt t="13028" x="2012950" y="2178050"/>
          <p14:tracePt t="13041" x="2019300" y="2178050"/>
          <p14:tracePt t="13053" x="2044700" y="2178050"/>
          <p14:tracePt t="13069" x="2070100" y="2178050"/>
          <p14:tracePt t="13086" x="2101850" y="2178050"/>
          <p14:tracePt t="13103" x="2139950" y="2178050"/>
          <p14:tracePt t="13119" x="2159000" y="2178050"/>
          <p14:tracePt t="13136" x="2178050" y="2178050"/>
          <p14:tracePt t="13138" x="2190750" y="2178050"/>
          <p14:tracePt t="13154" x="2203450" y="2178050"/>
          <p14:tracePt t="13169" x="2209800" y="2178050"/>
          <p14:tracePt t="13186" x="2222500" y="2178050"/>
          <p14:tracePt t="13203" x="2235200" y="2178050"/>
          <p14:tracePt t="13219" x="2241550" y="2178050"/>
          <p14:tracePt t="13236" x="2254250" y="2178050"/>
          <p14:tracePt t="13253" x="2266950" y="2178050"/>
          <p14:tracePt t="13270" x="2286000" y="2178050"/>
          <p14:tracePt t="13286" x="2298700" y="2178050"/>
          <p14:tracePt t="13289" x="2311400" y="2178050"/>
          <p14:tracePt t="13303" x="2317750" y="2178050"/>
          <p14:tracePt t="13319" x="2324100" y="2178050"/>
          <p14:tracePt t="13336" x="2330450" y="2178050"/>
          <p14:tracePt t="13338" x="2336800" y="2178050"/>
          <p14:tracePt t="13353" x="2343150" y="2178050"/>
          <p14:tracePt t="13369" x="2349500" y="2178050"/>
          <p14:tracePt t="13386" x="2362200" y="2178050"/>
          <p14:tracePt t="13403" x="2368550" y="2178050"/>
          <p14:tracePt t="13419" x="2381250" y="2178050"/>
          <p14:tracePt t="13482" x="2387600" y="2178050"/>
          <p14:tracePt t="13523" x="2393950" y="2178050"/>
          <p14:tracePt t="13803" x="0" y="0"/>
        </p14:tracePtLst>
        <p14:tracePtLst>
          <p14:tracePt t="14659" x="2819400" y="2197100"/>
          <p14:tracePt t="14747" x="2825750" y="2197100"/>
          <p14:tracePt t="14763" x="2838450" y="2197100"/>
          <p14:tracePt t="14779" x="2870200" y="2197100"/>
          <p14:tracePt t="14794" x="2908300" y="2197100"/>
          <p14:tracePt t="14803" x="2940050" y="2197100"/>
          <p14:tracePt t="14819" x="3035300" y="2197100"/>
          <p14:tracePt t="14836" x="3143250" y="2197100"/>
          <p14:tracePt t="14853" x="3251200" y="2197100"/>
          <p14:tracePt t="14869" x="3327400" y="2197100"/>
          <p14:tracePt t="14885" x="3359150" y="2197100"/>
          <p14:tracePt t="14902" x="3371850" y="2197100"/>
          <p14:tracePt t="15202" x="0" y="0"/>
        </p14:tracePtLst>
        <p14:tracePtLst>
          <p14:tracePt t="15676" x="3575050" y="2197100"/>
          <p14:tracePt t="15725" x="3581400" y="2203450"/>
          <p14:tracePt t="15741" x="3600450" y="2203450"/>
          <p14:tracePt t="15755" x="3676650" y="2203450"/>
          <p14:tracePt t="15769" x="3790950" y="2203450"/>
          <p14:tracePt t="15786" x="3930650" y="2203450"/>
          <p14:tracePt t="15802" x="4121150" y="2203450"/>
          <p14:tracePt t="15819" x="4305300" y="2203450"/>
          <p14:tracePt t="15836" x="4476750" y="2203450"/>
          <p14:tracePt t="15852" x="4616450" y="2203450"/>
          <p14:tracePt t="15869" x="4699000" y="2203450"/>
          <p14:tracePt t="15886" x="4724400" y="2203450"/>
          <p14:tracePt t="15902" x="4730750" y="2203450"/>
          <p14:tracePt t="16265" x="0" y="0"/>
        </p14:tracePtLst>
        <p14:tracePtLst>
          <p14:tracePt t="16691" x="4191000" y="2203450"/>
          <p14:tracePt t="16715" x="4191000" y="2209800"/>
          <p14:tracePt t="16732" x="4210050" y="2209800"/>
          <p14:tracePt t="16743" x="4229100" y="2209800"/>
          <p14:tracePt t="16751" x="4248150" y="2209800"/>
          <p14:tracePt t="16769" x="4305300" y="2209800"/>
          <p14:tracePt t="16786" x="4457700" y="2209800"/>
          <p14:tracePt t="16802" x="4572000" y="2209800"/>
          <p14:tracePt t="16819" x="4686300" y="2209800"/>
          <p14:tracePt t="16835" x="4787900" y="2209800"/>
          <p14:tracePt t="16852" x="4845050" y="2209800"/>
          <p14:tracePt t="16868" x="4870450" y="2209800"/>
          <p14:tracePt t="16885" x="4876800" y="2209800"/>
          <p14:tracePt t="18042" x="0" y="0"/>
        </p14:tracePtLst>
        <p14:tracePtLst>
          <p14:tracePt t="18906" x="5778500" y="2241550"/>
          <p14:tracePt t="18980" x="5803900" y="2241550"/>
          <p14:tracePt t="18995" x="5835650" y="2241550"/>
          <p14:tracePt t="19008" x="5867400" y="2241550"/>
          <p14:tracePt t="19022" x="5962650" y="2241550"/>
          <p14:tracePt t="19035" x="6083300" y="2241550"/>
          <p14:tracePt t="19051" x="6223000" y="2241550"/>
          <p14:tracePt t="19067" x="6369050" y="2241550"/>
          <p14:tracePt t="19085" x="6534150" y="2241550"/>
          <p14:tracePt t="19102" x="6705600" y="2241550"/>
          <p14:tracePt t="19118" x="6877050" y="2241550"/>
          <p14:tracePt t="19134" x="7042150" y="2241550"/>
          <p14:tracePt t="19151" x="7219950" y="2241550"/>
          <p14:tracePt t="19168" x="7391400" y="2241550"/>
          <p14:tracePt t="19170" x="7473950" y="2241550"/>
          <p14:tracePt t="19184" x="7550150" y="2241550"/>
          <p14:tracePt t="19201" x="7753350" y="2241550"/>
          <p14:tracePt t="19217" x="7854950" y="2241550"/>
          <p14:tracePt t="19234" x="7981950" y="2241550"/>
          <p14:tracePt t="19251" x="8108950" y="2241550"/>
          <p14:tracePt t="19268" x="8267700" y="2241550"/>
          <p14:tracePt t="19284" x="8426450" y="2241550"/>
          <p14:tracePt t="19301" x="8585200" y="2241550"/>
          <p14:tracePt t="19318" x="8737600" y="2241550"/>
          <p14:tracePt t="19334" x="8864600" y="2241550"/>
          <p14:tracePt t="19351" x="8959850" y="2241550"/>
          <p14:tracePt t="19367" x="9023350" y="2241550"/>
          <p14:tracePt t="19370" x="9055100" y="2241550"/>
          <p14:tracePt t="19384" x="9086850" y="2241550"/>
          <p14:tracePt t="19401" x="9156700" y="2241550"/>
          <p14:tracePt t="19417" x="9194800" y="2241550"/>
          <p14:tracePt t="19434" x="9226550" y="2241550"/>
          <p14:tracePt t="19451" x="9251950" y="2241550"/>
          <p14:tracePt t="19467" x="9258300" y="2241550"/>
          <p14:tracePt t="19484" x="9264650" y="2241550"/>
          <p14:tracePt t="20258" x="0" y="0"/>
        </p14:tracePtLst>
        <p14:tracePtLst>
          <p14:tracePt t="23660" x="5848350" y="2178050"/>
          <p14:tracePt t="23708" x="5867400" y="2178050"/>
          <p14:tracePt t="23720" x="5892800" y="2178050"/>
          <p14:tracePt t="23732" x="5969000" y="2190750"/>
          <p14:tracePt t="23749" x="6076950" y="2197100"/>
          <p14:tracePt t="23765" x="6254750" y="2197100"/>
          <p14:tracePt t="23782" x="6477000" y="2197100"/>
          <p14:tracePt t="23800" x="6737350" y="2197100"/>
          <p14:tracePt t="23802" x="6864350" y="2197100"/>
          <p14:tracePt t="23816" x="7016750" y="2197100"/>
          <p14:tracePt t="23833" x="7264400" y="2197100"/>
          <p14:tracePt t="23849" x="7613650" y="2197100"/>
          <p14:tracePt t="23867" x="7810500" y="2197100"/>
          <p14:tracePt t="23883" x="7981950" y="2197100"/>
          <p14:tracePt t="23899" x="8140700" y="2197100"/>
          <p14:tracePt t="23916" x="8267700" y="2197100"/>
          <p14:tracePt t="23932" x="8394700" y="2197100"/>
          <p14:tracePt t="23949" x="8509000" y="2197100"/>
          <p14:tracePt t="23966" x="8616950" y="2197100"/>
          <p14:tracePt t="23982" x="8712200" y="2197100"/>
          <p14:tracePt t="23999" x="8801100" y="2197100"/>
          <p14:tracePt t="24016" x="8877300" y="2197100"/>
          <p14:tracePt t="24017" x="8909050" y="2197100"/>
          <p14:tracePt t="24032" x="8940800" y="2197100"/>
          <p14:tracePt t="24049" x="9023350" y="2197100"/>
          <p14:tracePt t="24066" x="9061450" y="2197100"/>
          <p14:tracePt t="24083" x="9093200" y="2197100"/>
          <p14:tracePt t="24099" x="9131300" y="2197100"/>
          <p14:tracePt t="24116" x="9156700" y="2197100"/>
          <p14:tracePt t="24133" x="9175750" y="2197100"/>
          <p14:tracePt t="24149" x="9188450" y="2197100"/>
          <p14:tracePt t="24842" x="0" y="0"/>
        </p14:tracePtLst>
        <p14:tracePtLst>
          <p14:tracePt t="32356" x="1981200" y="2787650"/>
          <p14:tracePt t="32403" x="1993900" y="2787650"/>
          <p14:tracePt t="32422" x="2044700" y="2787650"/>
          <p14:tracePt t="32435" x="2165350" y="2787650"/>
          <p14:tracePt t="32446" x="2247900" y="2787650"/>
          <p14:tracePt t="32463" x="2470150" y="2787650"/>
          <p14:tracePt t="32479" x="2698750" y="2787650"/>
          <p14:tracePt t="32483" x="2813050" y="2787650"/>
          <p14:tracePt t="32496" x="2927350" y="2787650"/>
          <p14:tracePt t="32513" x="3181350" y="2787650"/>
          <p14:tracePt t="32529" x="3257550" y="2787650"/>
          <p14:tracePt t="32546" x="3282950" y="2787650"/>
          <p14:tracePt t="32754" x="0" y="0"/>
        </p14:tracePtLst>
        <p14:tracePtLst>
          <p14:tracePt t="33260" x="666750" y="2774950"/>
          <p14:tracePt t="33339" x="673100" y="2774950"/>
          <p14:tracePt t="33355" x="698500" y="2774950"/>
          <p14:tracePt t="33366" x="717550" y="2774950"/>
          <p14:tracePt t="33379" x="806450" y="2774950"/>
          <p14:tracePt t="33396" x="920750" y="2774950"/>
          <p14:tracePt t="33413" x="1073150" y="2774950"/>
          <p14:tracePt t="33429" x="1219200" y="2774950"/>
          <p14:tracePt t="33446" x="1327150" y="2774950"/>
          <p14:tracePt t="33463" x="1384300" y="2774950"/>
          <p14:tracePt t="33479" x="1397000" y="2774950"/>
          <p14:tracePt t="33483" x="1403350" y="2774950"/>
          <p14:tracePt t="33530" x="1409700" y="2774950"/>
          <p14:tracePt t="33554" x="1416050" y="2774950"/>
          <p14:tracePt t="33577" x="1422400" y="2774950"/>
          <p14:tracePt t="33586" x="1428750" y="2774950"/>
          <p14:tracePt t="33596" x="1435100" y="2774950"/>
          <p14:tracePt t="33613" x="1460500" y="2774950"/>
          <p14:tracePt t="33629" x="1492250" y="2774950"/>
          <p14:tracePt t="33646" x="1549400" y="2774950"/>
          <p14:tracePt t="33662" x="1657350" y="2774950"/>
          <p14:tracePt t="33679" x="1790700" y="2774950"/>
          <p14:tracePt t="33696" x="1962150" y="2774950"/>
          <p14:tracePt t="33698" x="2044700" y="2774950"/>
          <p14:tracePt t="33712" x="2120900" y="2774950"/>
          <p14:tracePt t="33729" x="2247900" y="2774950"/>
          <p14:tracePt t="33745" x="2292350" y="2774950"/>
          <p14:tracePt t="33762" x="2324100" y="2774950"/>
          <p14:tracePt t="33779" x="2343150" y="2774950"/>
          <p14:tracePt t="33796" x="2362200" y="2774950"/>
          <p14:tracePt t="33813" x="2387600" y="2774950"/>
          <p14:tracePt t="33829" x="2400300" y="2774950"/>
          <p14:tracePt t="33970" x="0" y="0"/>
        </p14:tracePtLst>
        <p14:tracePtLst>
          <p14:tracePt t="35171" x="2197100" y="2762250"/>
          <p14:tracePt t="35234" x="2209800" y="2768600"/>
          <p14:tracePt t="35243" x="2222500" y="2768600"/>
          <p14:tracePt t="35255" x="2254250" y="2768600"/>
          <p14:tracePt t="35263" x="2292350" y="2768600"/>
          <p14:tracePt t="35279" x="2432050" y="2768600"/>
          <p14:tracePt t="35295" x="2628900" y="2768600"/>
          <p14:tracePt t="35312" x="2838450" y="2768600"/>
          <p14:tracePt t="35315" x="2946400" y="2768600"/>
          <p14:tracePt t="35329" x="3143250" y="2768600"/>
          <p14:tracePt t="35345" x="3327400" y="2768600"/>
          <p14:tracePt t="35362" x="3454400" y="2768600"/>
          <p14:tracePt t="35378" x="3530600" y="2768600"/>
          <p14:tracePt t="35396" x="3568700" y="2768600"/>
          <p14:tracePt t="35412" x="3581400" y="2768600"/>
          <p14:tracePt t="35644" x="3587750" y="2768600"/>
          <p14:tracePt t="35660" x="3587750" y="2762250"/>
          <p14:tracePt t="35676" x="3581400" y="2755900"/>
          <p14:tracePt t="35690" x="3568700" y="2749550"/>
          <p14:tracePt t="35714" x="3562350" y="2749550"/>
          <p14:tracePt t="36738" x="0" y="0"/>
        </p14:tracePtLst>
        <p14:tracePtLst>
          <p14:tracePt t="40459" x="946150" y="3073400"/>
          <p14:tracePt t="40547" x="952500" y="3073400"/>
          <p14:tracePt t="40557" x="958850" y="3073400"/>
          <p14:tracePt t="40570" x="1003300" y="3073400"/>
          <p14:tracePt t="40583" x="1035050" y="3073400"/>
          <p14:tracePt t="40593" x="1162050" y="3073400"/>
          <p14:tracePt t="40610" x="1352550" y="3073400"/>
          <p14:tracePt t="40627" x="1581150" y="3073400"/>
          <p14:tracePt t="40644" x="1866900" y="3073400"/>
          <p14:tracePt t="40660" x="2152650" y="3073400"/>
          <p14:tracePt t="40677" x="2381250" y="3073400"/>
          <p14:tracePt t="40694" x="2578100" y="3073400"/>
          <p14:tracePt t="40710" x="2749550" y="3073400"/>
          <p14:tracePt t="40714" x="2832100" y="3073400"/>
          <p14:tracePt t="40727" x="2921000" y="3073400"/>
          <p14:tracePt t="40743" x="3086100" y="3073400"/>
          <p14:tracePt t="40746" x="3181350" y="3073400"/>
          <p14:tracePt t="40760" x="3263900" y="3073400"/>
          <p14:tracePt t="40777" x="3530600" y="3073400"/>
          <p14:tracePt t="40793" x="3689350" y="3073400"/>
          <p14:tracePt t="40810" x="3822700" y="3073400"/>
          <p14:tracePt t="40827" x="3949700" y="3073400"/>
          <p14:tracePt t="40843" x="4070350" y="3073400"/>
          <p14:tracePt t="40860" x="4178300" y="3073400"/>
          <p14:tracePt t="40877" x="4279900" y="3073400"/>
          <p14:tracePt t="40893" x="4368800" y="3073400"/>
          <p14:tracePt t="40910" x="4457700" y="3073400"/>
          <p14:tracePt t="40927" x="4521200" y="3073400"/>
          <p14:tracePt t="40944" x="4584700" y="3073400"/>
          <p14:tracePt t="40946" x="4616450" y="3073400"/>
          <p14:tracePt t="40960" x="4654550" y="3073400"/>
          <p14:tracePt t="40977" x="4730750" y="3079750"/>
          <p14:tracePt t="40993" x="4800600" y="3086100"/>
          <p14:tracePt t="41010" x="4857750" y="3098800"/>
          <p14:tracePt t="41027" x="4902200" y="3111500"/>
          <p14:tracePt t="41043" x="4921250" y="3111500"/>
          <p14:tracePt t="41060" x="4927600" y="3117850"/>
          <p14:tracePt t="41077" x="4933950" y="3117850"/>
          <p14:tracePt t="41106" x="4940300" y="3117850"/>
          <p14:tracePt t="41114" x="4946650" y="3117850"/>
          <p14:tracePt t="41147" x="4953000" y="3117850"/>
          <p14:tracePt t="41442" x="0" y="0"/>
        </p14:tracePtLst>
        <p14:tracePtLst>
          <p14:tracePt t="42020" x="3644900" y="3117850"/>
          <p14:tracePt t="42148" x="3657600" y="3117850"/>
          <p14:tracePt t="42162" x="3714750" y="3117850"/>
          <p14:tracePt t="42178" x="3822700" y="3117850"/>
          <p14:tracePt t="42194" x="3956050" y="3117850"/>
          <p14:tracePt t="42210" x="4108450" y="3117850"/>
          <p14:tracePt t="42227" x="4254500" y="3117850"/>
          <p14:tracePt t="42243" x="4349750" y="3117850"/>
          <p14:tracePt t="42259" x="4406900" y="3117850"/>
          <p14:tracePt t="42276" x="4432300" y="3117850"/>
          <p14:tracePt t="42293" x="4445000" y="3117850"/>
          <p14:tracePt t="42322" x="4451350" y="3117850"/>
          <p14:tracePt t="42338" x="4457700" y="3117850"/>
          <p14:tracePt t="42435" x="4464050" y="3111500"/>
          <p14:tracePt t="42459" x="4470400" y="3105150"/>
          <p14:tracePt t="42475" x="4476750" y="3086100"/>
          <p14:tracePt t="42491" x="4476750" y="3073400"/>
          <p14:tracePt t="42509" x="4483100" y="3041650"/>
          <p14:tracePt t="42519" x="4483100" y="3035300"/>
          <p14:tracePt t="42528" x="4483100" y="3022600"/>
          <p14:tracePt t="42543" x="4476750" y="2997200"/>
          <p14:tracePt t="42546" x="4470400" y="2984500"/>
          <p14:tracePt t="42559" x="4457700" y="2971800"/>
          <p14:tracePt t="42576" x="4432300" y="2959100"/>
          <p14:tracePt t="42579" x="4419600" y="2952750"/>
          <p14:tracePt t="42593" x="4400550" y="2952750"/>
          <p14:tracePt t="42610" x="4362450" y="2946400"/>
          <p14:tracePt t="42626" x="4324350" y="2946400"/>
          <p14:tracePt t="42643" x="4279900" y="2946400"/>
          <p14:tracePt t="42660" x="4229100" y="2946400"/>
          <p14:tracePt t="42676" x="4165600" y="2952750"/>
          <p14:tracePt t="42693" x="4114800" y="2971800"/>
          <p14:tracePt t="42709" x="4076700" y="2990850"/>
          <p14:tracePt t="42726" x="4044950" y="3003550"/>
          <p14:tracePt t="42743" x="4038600" y="3022600"/>
          <p14:tracePt t="42759" x="4025900" y="3028950"/>
          <p14:tracePt t="42763" x="4019550" y="3035300"/>
          <p14:tracePt t="42776" x="4013200" y="3041650"/>
          <p14:tracePt t="42804" x="4013200" y="3048000"/>
          <p14:tracePt t="42814" x="4013200" y="3060700"/>
          <p14:tracePt t="42826" x="4032250" y="3079750"/>
          <p14:tracePt t="42843" x="4070350" y="3105150"/>
          <p14:tracePt t="42859" x="4140200" y="3124200"/>
          <p14:tracePt t="42876" x="4235450" y="3143250"/>
          <p14:tracePt t="42893" x="4311650" y="3155950"/>
          <p14:tracePt t="42909" x="4343400" y="3155950"/>
          <p14:tracePt t="42926" x="4368800" y="3155950"/>
          <p14:tracePt t="42962" x="4375150" y="3155950"/>
          <p14:tracePt t="42978" x="4375150" y="3143250"/>
          <p14:tracePt t="42992" x="4368800" y="3130550"/>
          <p14:tracePt t="43009" x="4311650" y="3079750"/>
          <p14:tracePt t="43026" x="4222750" y="3035300"/>
          <p14:tracePt t="43042" x="4127500" y="3003550"/>
          <p14:tracePt t="43059" x="4051300" y="2990850"/>
          <p14:tracePt t="43076" x="4000500" y="2984500"/>
          <p14:tracePt t="43092" x="3968750" y="2984500"/>
          <p14:tracePt t="43109" x="3962400" y="2984500"/>
          <p14:tracePt t="43126" x="3949700" y="2984500"/>
          <p14:tracePt t="43143" x="3943350" y="2984500"/>
          <p14:tracePt t="43159" x="3943350" y="2997200"/>
          <p14:tracePt t="43176" x="3943350" y="3003550"/>
          <p14:tracePt t="43193" x="3943350" y="3016250"/>
          <p14:tracePt t="43209" x="3949700" y="3028950"/>
          <p14:tracePt t="43226" x="3968750" y="3035300"/>
          <p14:tracePt t="43243" x="3975100" y="3041650"/>
          <p14:tracePt t="43259" x="3987800" y="3041650"/>
          <p14:tracePt t="43307" x="3994150" y="3041650"/>
          <p14:tracePt t="43315" x="4000500" y="3041650"/>
          <p14:tracePt t="43330" x="4000500" y="3028950"/>
          <p14:tracePt t="43347" x="4000500" y="3009900"/>
          <p14:tracePt t="43363" x="3994150" y="3003550"/>
          <p14:tracePt t="43376" x="3987800" y="2997200"/>
          <p14:tracePt t="43393" x="3987800" y="2990850"/>
          <p14:tracePt t="43442" x="3981450" y="2990850"/>
          <p14:tracePt t="43450" x="3975100" y="2997200"/>
          <p14:tracePt t="43459" x="3975100" y="3003550"/>
          <p14:tracePt t="43476" x="3975100" y="3016250"/>
          <p14:tracePt t="43492" x="3975100" y="3035300"/>
          <p14:tracePt t="43509" x="3975100" y="3041650"/>
          <p14:tracePt t="43526" x="3975100" y="3054350"/>
          <p14:tracePt t="43543" x="3981450" y="3067050"/>
          <p14:tracePt t="43559" x="3987800" y="3067050"/>
          <p14:tracePt t="43576" x="3994150" y="3067050"/>
          <p14:tracePt t="43594" x="4000500" y="3067050"/>
          <p14:tracePt t="43610" x="4013200" y="3067050"/>
          <p14:tracePt t="43626" x="4019550" y="3054350"/>
          <p14:tracePt t="43642" x="4019550" y="3048000"/>
          <p14:tracePt t="43659" x="4019550" y="3035300"/>
          <p14:tracePt t="43849" x="0" y="0"/>
        </p14:tracePtLst>
        <p14:tracePtLst>
          <p14:tracePt t="44195" x="3905250" y="2889250"/>
          <p14:tracePt t="44226" x="3898900" y="2889250"/>
          <p14:tracePt t="44250" x="3892550" y="2895600"/>
          <p14:tracePt t="44258" x="3892550" y="2901950"/>
          <p14:tracePt t="44267" x="3886200" y="2921000"/>
          <p14:tracePt t="44282" x="3886200" y="2933700"/>
          <p14:tracePt t="44292" x="3886200" y="2946400"/>
          <p14:tracePt t="44309" x="3886200" y="2990850"/>
          <p14:tracePt t="44325" x="3905250" y="3028950"/>
          <p14:tracePt t="44342" x="3924300" y="3048000"/>
          <p14:tracePt t="44359" x="3956050" y="3067050"/>
          <p14:tracePt t="44363" x="3975100" y="3073400"/>
          <p14:tracePt t="44375" x="3987800" y="3079750"/>
          <p14:tracePt t="44392" x="4019550" y="3086100"/>
          <p14:tracePt t="44394" x="4032250" y="3086100"/>
          <p14:tracePt t="44409" x="4076700" y="3086100"/>
          <p14:tracePt t="44426" x="4108450" y="3086100"/>
          <p14:tracePt t="44442" x="4146550" y="3079750"/>
          <p14:tracePt t="44459" x="4165600" y="3067050"/>
          <p14:tracePt t="44476" x="4191000" y="3048000"/>
          <p14:tracePt t="44492" x="4197350" y="3028950"/>
          <p14:tracePt t="44509" x="4203700" y="3022600"/>
          <p14:tracePt t="44525" x="4203700" y="3009900"/>
          <p14:tracePt t="44542" x="4203700" y="3003550"/>
          <p14:tracePt t="44770" x="0" y="0"/>
        </p14:tracePtLst>
        <p14:tracePtLst>
          <p14:tracePt t="45251" x="4083050" y="2901950"/>
          <p14:tracePt t="45275" x="4076700" y="2901950"/>
          <p14:tracePt t="45291" x="4076700" y="2908300"/>
          <p14:tracePt t="45302" x="4070350" y="2914650"/>
          <p14:tracePt t="45316" x="4064000" y="2933700"/>
          <p14:tracePt t="45325" x="4064000" y="2940050"/>
          <p14:tracePt t="45342" x="4064000" y="2965450"/>
          <p14:tracePt t="45359" x="4064000" y="2997200"/>
          <p14:tracePt t="45375" x="4064000" y="3028950"/>
          <p14:tracePt t="45392" x="4064000" y="3054350"/>
          <p14:tracePt t="45394" x="4064000" y="3060700"/>
          <p14:tracePt t="45408" x="4064000" y="3067050"/>
          <p14:tracePt t="45426" x="4064000" y="3079750"/>
          <p14:tracePt t="45442" x="4070350" y="3086100"/>
          <p14:tracePt t="45459" x="4089400" y="3092450"/>
          <p14:tracePt t="45475" x="4121150" y="3092450"/>
          <p14:tracePt t="45492" x="4159250" y="3092450"/>
          <p14:tracePt t="45508" x="4184650" y="3092450"/>
          <p14:tracePt t="45525" x="4210050" y="3092450"/>
          <p14:tracePt t="45542" x="4229100" y="3086100"/>
          <p14:tracePt t="45558" x="4235450" y="3079750"/>
          <p14:tracePt t="45575" x="4248150" y="3067050"/>
          <p14:tracePt t="45592" x="4248150" y="3060700"/>
          <p14:tracePt t="45705" x="0" y="0"/>
        </p14:tracePtLst>
        <p14:tracePtLst>
          <p14:tracePt t="46482" x="5010150" y="2781300"/>
          <p14:tracePt t="46489" x="5003800" y="2787650"/>
          <p14:tracePt t="46506" x="4997450" y="2794000"/>
          <p14:tracePt t="46513" x="4991100" y="2806700"/>
          <p14:tracePt t="46524" x="4991100" y="2819400"/>
          <p14:tracePt t="46541" x="4984750" y="2844800"/>
          <p14:tracePt t="46558" x="4984750" y="2876550"/>
          <p14:tracePt t="46574" x="4984750" y="2921000"/>
          <p14:tracePt t="46591" x="4984750" y="2971800"/>
          <p14:tracePt t="46608" x="4984750" y="3016250"/>
          <p14:tracePt t="46609" x="4984750" y="3054350"/>
          <p14:tracePt t="46624" x="4991100" y="3067050"/>
          <p14:tracePt t="46641" x="5016500" y="3117850"/>
          <p14:tracePt t="46658" x="5041900" y="3143250"/>
          <p14:tracePt t="46675" x="5060950" y="3168650"/>
          <p14:tracePt t="46691" x="5105400" y="3187700"/>
          <p14:tracePt t="46708" x="5149850" y="3200400"/>
          <p14:tracePt t="46725" x="5194300" y="3213100"/>
          <p14:tracePt t="46741" x="5238750" y="3213100"/>
          <p14:tracePt t="46758" x="5276850" y="3213100"/>
          <p14:tracePt t="46774" x="5308600" y="3213100"/>
          <p14:tracePt t="46791" x="5321300" y="3206750"/>
          <p14:tracePt t="46808" x="5327650" y="3200400"/>
          <p14:tracePt t="46824" x="5334000" y="3175000"/>
          <p14:tracePt t="46841" x="5340350" y="3155950"/>
          <p14:tracePt t="46858" x="5340350" y="3149600"/>
          <p14:tracePt t="46874" x="5340350" y="3143250"/>
          <p14:tracePt t="46891" x="5340350" y="3136900"/>
          <p14:tracePt t="46953" x="0" y="0"/>
        </p14:tracePtLst>
        <p14:tracePtLst>
          <p14:tracePt t="48628" x="2641600" y="3060700"/>
          <p14:tracePt t="48645" x="2660650" y="3067050"/>
          <p14:tracePt t="48661" x="2692400" y="3079750"/>
          <p14:tracePt t="48674" x="2730500" y="3086100"/>
          <p14:tracePt t="48691" x="2768600" y="3086100"/>
          <p14:tracePt t="48707" x="2806700" y="3086100"/>
          <p14:tracePt t="48724" x="2844800" y="3086100"/>
          <p14:tracePt t="48741" x="2863850" y="3086100"/>
          <p14:tracePt t="48757" x="2870200" y="3073400"/>
          <p14:tracePt t="48774" x="2876550" y="3060700"/>
          <p14:tracePt t="48791" x="2876550" y="3041650"/>
          <p14:tracePt t="48807" x="2876550" y="3022600"/>
          <p14:tracePt t="48810" x="2876550" y="3009900"/>
          <p14:tracePt t="48824" x="2876550" y="2997200"/>
          <p14:tracePt t="48841" x="2863850" y="2978150"/>
          <p14:tracePt t="48857" x="2838450" y="2971800"/>
          <p14:tracePt t="48874" x="2806700" y="2959100"/>
          <p14:tracePt t="48890" x="2787650" y="2959100"/>
          <p14:tracePt t="48907" x="2762250" y="2959100"/>
          <p14:tracePt t="48924" x="2717800" y="2965450"/>
          <p14:tracePt t="48941" x="2692400" y="2978150"/>
          <p14:tracePt t="48957" x="2667000" y="2984500"/>
          <p14:tracePt t="48974" x="2654300" y="3003550"/>
          <p14:tracePt t="48991" x="2641600" y="3016250"/>
          <p14:tracePt t="49008" x="2641600" y="3022600"/>
          <p14:tracePt t="49024" x="2641600" y="3035300"/>
          <p14:tracePt t="49041" x="2641600" y="3048000"/>
          <p14:tracePt t="49042" x="2647950" y="3060700"/>
          <p14:tracePt t="49057" x="2660650" y="3067050"/>
          <p14:tracePt t="49074" x="2692400" y="3073400"/>
          <p14:tracePt t="49090" x="2730500" y="3079750"/>
          <p14:tracePt t="49107" x="2781300" y="3079750"/>
          <p14:tracePt t="49124" x="2825750" y="3079750"/>
          <p14:tracePt t="49140" x="2857500" y="3079750"/>
          <p14:tracePt t="49157" x="2876550" y="3079750"/>
          <p14:tracePt t="49174" x="2889250" y="3073400"/>
          <p14:tracePt t="49851" x="0" y="0"/>
        </p14:tracePtLst>
        <p14:tracePtLst>
          <p14:tracePt t="50292" x="2692400" y="2965450"/>
          <p14:tracePt t="50436" x="2692400" y="2984500"/>
          <p14:tracePt t="50454" x="2711450" y="3003550"/>
          <p14:tracePt t="50474" x="2736850" y="3028950"/>
          <p14:tracePt t="50477" x="2749550" y="3041650"/>
          <p14:tracePt t="50495" x="2768600" y="3048000"/>
          <p14:tracePt t="50507" x="2787650" y="3054350"/>
          <p14:tracePt t="50523" x="2794000" y="3054350"/>
          <p14:tracePt t="50541" x="2800350" y="3054350"/>
          <p14:tracePt t="50557" x="2813050" y="3054350"/>
          <p14:tracePt t="50573" x="2825750" y="3054350"/>
          <p14:tracePt t="50590" x="2844800" y="3054350"/>
          <p14:tracePt t="50607" x="2857500" y="3054350"/>
          <p14:tracePt t="50623" x="2870200" y="3048000"/>
          <p14:tracePt t="50640" x="2876550" y="3035300"/>
          <p14:tracePt t="50657" x="2876550" y="3028950"/>
          <p14:tracePt t="50740" x="2876550" y="3022600"/>
          <p14:tracePt t="50882" x="0" y="0"/>
        </p14:tracePtLst>
        <p14:tracePtLst>
          <p14:tracePt t="57132" x="7219950" y="3860800"/>
          <p14:tracePt t="57194" x="0" y="0"/>
        </p14:tracePtLst>
        <p14:tracePtLst>
          <p14:tracePt t="57924" x="7296150" y="3886200"/>
          <p14:tracePt t="58050" x="0" y="0"/>
        </p14:tracePtLst>
        <p14:tracePtLst>
          <p14:tracePt t="58412" x="7239000" y="3886200"/>
          <p14:tracePt t="58524" x="7239000" y="3905250"/>
          <p14:tracePt t="58538" x="7245350" y="3949700"/>
          <p14:tracePt t="58558" x="7258050" y="4000500"/>
          <p14:tracePt t="58571" x="7283450" y="4051300"/>
          <p14:tracePt t="58587" x="7296150" y="4083050"/>
          <p14:tracePt t="58604" x="7321550" y="4108450"/>
          <p14:tracePt t="58621" x="7353300" y="4121150"/>
          <p14:tracePt t="58637" x="7397750" y="4140200"/>
          <p14:tracePt t="58654" x="7467600" y="4152900"/>
          <p14:tracePt t="58671" x="7588250" y="4178300"/>
          <p14:tracePt t="58687" x="7715250" y="4184650"/>
          <p14:tracePt t="58690" x="7791450" y="4184650"/>
          <p14:tracePt t="58704" x="7874000" y="4184650"/>
          <p14:tracePt t="58721" x="8064500" y="4184650"/>
          <p14:tracePt t="58722" x="8172450" y="4184650"/>
          <p14:tracePt t="58737" x="8413750" y="4184650"/>
          <p14:tracePt t="58754" x="8699500" y="4184650"/>
          <p14:tracePt t="58771" x="9023350" y="4184650"/>
          <p14:tracePt t="58787" x="9372600" y="4184650"/>
          <p14:tracePt t="58805" x="9652000" y="4184650"/>
          <p14:tracePt t="58821" x="9861550" y="4184650"/>
          <p14:tracePt t="58837" x="10013950" y="4184650"/>
          <p14:tracePt t="58854" x="10096500" y="4184650"/>
          <p14:tracePt t="58870" x="10147300" y="4184650"/>
          <p14:tracePt t="58887" x="10191750" y="4184650"/>
          <p14:tracePt t="58904" x="10223500" y="4184650"/>
          <p14:tracePt t="58906" x="10236200" y="4184650"/>
          <p14:tracePt t="58921" x="10248900" y="4184650"/>
          <p14:tracePt t="58937" x="10274300" y="4184650"/>
          <p14:tracePt t="58954" x="10293350" y="4184650"/>
          <p14:tracePt t="58971" x="10318750" y="4184650"/>
          <p14:tracePt t="58987" x="10369550" y="4184650"/>
          <p14:tracePt t="59004" x="10464800" y="4184650"/>
          <p14:tracePt t="59021" x="10572750" y="4184650"/>
          <p14:tracePt t="59037" x="10674350" y="4184650"/>
          <p14:tracePt t="59054" x="10775950" y="4184650"/>
          <p14:tracePt t="59071" x="10826750" y="4184650"/>
          <p14:tracePt t="59087" x="10852150" y="4184650"/>
          <p14:tracePt t="59211" x="10858500" y="4184650"/>
          <p14:tracePt t="59223" x="10864850" y="4184650"/>
          <p14:tracePt t="59243" x="10864850" y="4178300"/>
          <p14:tracePt t="59254" x="10864850" y="4165600"/>
          <p14:tracePt t="59271" x="10864850" y="4140200"/>
          <p14:tracePt t="59287" x="10864850" y="4102100"/>
          <p14:tracePt t="59290" x="10864850" y="4089400"/>
          <p14:tracePt t="59304" x="10864850" y="4070350"/>
          <p14:tracePt t="59320" x="10858500" y="4025900"/>
          <p14:tracePt t="59337" x="10845800" y="4000500"/>
          <p14:tracePt t="59354" x="10839450" y="3981450"/>
          <p14:tracePt t="59370" x="10833100" y="3975100"/>
          <p14:tracePt t="59387" x="10826750" y="3962400"/>
          <p14:tracePt t="59420" x="10820400" y="3949700"/>
          <p14:tracePt t="59437" x="10814050" y="3949700"/>
          <p14:tracePt t="59454" x="10807700" y="3937000"/>
          <p14:tracePt t="59470" x="10801350" y="3930650"/>
          <p14:tracePt t="59490" x="10788650" y="3924300"/>
          <p14:tracePt t="59504" x="10782300" y="3917950"/>
          <p14:tracePt t="59520" x="10769600" y="3911600"/>
          <p14:tracePt t="59537" x="10750550" y="3911600"/>
          <p14:tracePt t="59554" x="10718800" y="3905250"/>
          <p14:tracePt t="59571" x="10693400" y="3905250"/>
          <p14:tracePt t="59587" x="10648950" y="3905250"/>
          <p14:tracePt t="59604" x="10579100" y="3905250"/>
          <p14:tracePt t="59620" x="10483850" y="3905250"/>
          <p14:tracePt t="59637" x="10344150" y="3905250"/>
          <p14:tracePt t="59654" x="10166350" y="3905250"/>
          <p14:tracePt t="59670" x="9937750" y="3905250"/>
          <p14:tracePt t="59687" x="9588500" y="3905250"/>
          <p14:tracePt t="59703" x="9156700" y="3905250"/>
          <p14:tracePt t="59720" x="8699500" y="3905250"/>
          <p14:tracePt t="59723" x="8483600" y="3905250"/>
          <p14:tracePt t="59737" x="8115300" y="3905250"/>
          <p14:tracePt t="59754" x="7848600" y="3905250"/>
          <p14:tracePt t="59770" x="7702550" y="3905250"/>
          <p14:tracePt t="59787" x="7626350" y="3905250"/>
          <p14:tracePt t="59804" x="7594600" y="3905250"/>
          <p14:tracePt t="59820" x="7569200" y="3905250"/>
          <p14:tracePt t="59837" x="7537450" y="3905250"/>
          <p14:tracePt t="59853" x="7505700" y="3905250"/>
          <p14:tracePt t="59870" x="7461250" y="3905250"/>
          <p14:tracePt t="59887" x="7429500" y="3905250"/>
          <p14:tracePt t="59889" x="7410450" y="3905250"/>
          <p14:tracePt t="59903" x="7385050" y="3905250"/>
          <p14:tracePt t="59920" x="7340600" y="3905250"/>
          <p14:tracePt t="59921" x="7315200" y="3905250"/>
          <p14:tracePt t="59937" x="7251700" y="3905250"/>
          <p14:tracePt t="59953" x="7194550" y="3905250"/>
          <p14:tracePt t="59970" x="7156450" y="3905250"/>
          <p14:tracePt t="59987" x="7143750" y="3905250"/>
          <p14:tracePt t="60115" x="7143750" y="3911600"/>
          <p14:tracePt t="60125" x="7143750" y="3917950"/>
          <p14:tracePt t="60137" x="7143750" y="3956050"/>
          <p14:tracePt t="60153" x="7143750" y="3994150"/>
          <p14:tracePt t="60170" x="7150100" y="4032250"/>
          <p14:tracePt t="60187" x="7162800" y="4051300"/>
          <p14:tracePt t="60203" x="7175500" y="4064000"/>
          <p14:tracePt t="60237" x="7188200" y="4083050"/>
          <p14:tracePt t="60258" x="7200900" y="4089400"/>
          <p14:tracePt t="60270" x="7207250" y="4095750"/>
          <p14:tracePt t="60287" x="7232650" y="4102100"/>
          <p14:tracePt t="60304" x="7283450" y="4114800"/>
          <p14:tracePt t="60307" x="7315200" y="4114800"/>
          <p14:tracePt t="60320" x="7366000" y="4114800"/>
          <p14:tracePt t="60337" x="7632700" y="4114800"/>
          <p14:tracePt t="60353" x="7893050" y="4114800"/>
          <p14:tracePt t="60370" x="8216900" y="4114800"/>
          <p14:tracePt t="60387" x="8585200" y="4114800"/>
          <p14:tracePt t="60403" x="8934450" y="4114800"/>
          <p14:tracePt t="60420" x="9239250" y="4114800"/>
          <p14:tracePt t="60437" x="9499600" y="4114800"/>
          <p14:tracePt t="60453" x="9721850" y="4114800"/>
          <p14:tracePt t="60470" x="9899650" y="4114800"/>
          <p14:tracePt t="60487" x="10039350" y="4114800"/>
          <p14:tracePt t="60503" x="10140950" y="4114800"/>
          <p14:tracePt t="60520" x="10210800" y="4114800"/>
          <p14:tracePt t="60537" x="10248900" y="4114800"/>
          <p14:tracePt t="60538" x="10267950" y="4114800"/>
          <p14:tracePt t="60554" x="10280650" y="4114800"/>
          <p14:tracePt t="61165" x="10287000" y="4114800"/>
          <p14:tracePt t="61180" x="10312400" y="4114800"/>
          <p14:tracePt t="61197" x="10369550" y="4114800"/>
          <p14:tracePt t="61209" x="10433050" y="4114800"/>
          <p14:tracePt t="61220" x="10464800" y="4114800"/>
          <p14:tracePt t="61237" x="10515600" y="4114800"/>
          <p14:tracePt t="61253" x="10534650" y="4114800"/>
          <p14:tracePt t="61270" x="10541000" y="4114800"/>
          <p14:tracePt t="61467" x="10547350" y="4114800"/>
          <p14:tracePt t="61481" x="10553700" y="4108450"/>
          <p14:tracePt t="61495" x="10553700" y="4102100"/>
          <p14:tracePt t="61506" x="10553700" y="4070350"/>
          <p14:tracePt t="61520" x="10547350" y="4051300"/>
          <p14:tracePt t="61537" x="10541000" y="4006850"/>
          <p14:tracePt t="61554" x="10528300" y="3968750"/>
          <p14:tracePt t="61570" x="10515600" y="3937000"/>
          <p14:tracePt t="61587" x="10515600" y="3917950"/>
          <p14:tracePt t="61604" x="10509250" y="3911600"/>
          <p14:tracePt t="61620" x="10509250" y="3905250"/>
          <p14:tracePt t="61636" x="10509250" y="3898900"/>
          <p14:tracePt t="61841" x="0" y="0"/>
        </p14:tracePtLst>
        <p14:tracePtLst>
          <p14:tracePt t="63668" x="6032500" y="2127250"/>
          <p14:tracePt t="63826" x="0" y="0"/>
        </p14:tracePtLst>
        <p14:tracePtLst>
          <p14:tracePt t="64468" x="8820150" y="2120900"/>
          <p14:tracePt t="64610" x="0" y="0"/>
        </p14:tracePtLst>
        <p14:tracePtLst>
          <p14:tracePt t="65101" x="5861050" y="2139950"/>
          <p14:tracePt t="65218" x="0" y="0"/>
        </p14:tracePtLst>
        <p14:tracePtLst>
          <p14:tracePt t="67477" x="7086600" y="2914650"/>
          <p14:tracePt t="67492" x="7086600" y="2921000"/>
          <p14:tracePt t="67508" x="7086600" y="2933700"/>
          <p14:tracePt t="67523" x="7086600" y="2952750"/>
          <p14:tracePt t="67538" x="7086600" y="2978150"/>
          <p14:tracePt t="67551" x="7086600" y="2984500"/>
          <p14:tracePt t="67568" x="7086600" y="3016250"/>
          <p14:tracePt t="67585" x="7105650" y="3048000"/>
          <p14:tracePt t="67602" x="7124700" y="3067050"/>
          <p14:tracePt t="67618" x="7143750" y="3092450"/>
          <p14:tracePt t="67634" x="7175500" y="3111500"/>
          <p14:tracePt t="67651" x="7200900" y="3124200"/>
          <p14:tracePt t="67667" x="7245350" y="3143250"/>
          <p14:tracePt t="67684" x="7296150" y="3155950"/>
          <p14:tracePt t="67701" x="7340600" y="3168650"/>
          <p14:tracePt t="67717" x="7410450" y="3181350"/>
          <p14:tracePt t="67734" x="7454900" y="3181350"/>
          <p14:tracePt t="67751" x="7499350" y="3181350"/>
          <p14:tracePt t="67768" x="7531100" y="3181350"/>
          <p14:tracePt t="67770" x="7556500" y="3181350"/>
          <p14:tracePt t="67784" x="7575550" y="3181350"/>
          <p14:tracePt t="67801" x="7613650" y="3181350"/>
          <p14:tracePt t="67817" x="7632700" y="3181350"/>
          <p14:tracePt t="67834" x="7645400" y="3168650"/>
          <p14:tracePt t="67851" x="7658100" y="3155950"/>
          <p14:tracePt t="67867" x="7670800" y="3136900"/>
          <p14:tracePt t="67884" x="7677150" y="3124200"/>
          <p14:tracePt t="67901" x="7677150" y="3111500"/>
          <p14:tracePt t="67917" x="7683500" y="3092450"/>
          <p14:tracePt t="67934" x="7683500" y="3073400"/>
          <p14:tracePt t="67951" x="7683500" y="3054350"/>
          <p14:tracePt t="67967" x="7683500" y="3022600"/>
          <p14:tracePt t="67969" x="7677150" y="3016250"/>
          <p14:tracePt t="67984" x="7670800" y="3003550"/>
          <p14:tracePt t="68001" x="7658100" y="2984500"/>
          <p14:tracePt t="68017" x="7651750" y="2971800"/>
          <p14:tracePt t="68034" x="7626350" y="2959100"/>
          <p14:tracePt t="68051" x="7600950" y="2940050"/>
          <p14:tracePt t="68067" x="7550150" y="2921000"/>
          <p14:tracePt t="68084" x="7480300" y="2908300"/>
          <p14:tracePt t="68101" x="7410450" y="2895600"/>
          <p14:tracePt t="68117" x="7359650" y="2889250"/>
          <p14:tracePt t="68134" x="7308850" y="2889250"/>
          <p14:tracePt t="68151" x="7270750" y="2889250"/>
          <p14:tracePt t="68154" x="7251700" y="2889250"/>
          <p14:tracePt t="68167" x="7245350" y="2889250"/>
          <p14:tracePt t="68184" x="7207250" y="2889250"/>
          <p14:tracePt t="68185" x="7200900" y="2895600"/>
          <p14:tracePt t="68201" x="7175500" y="2901950"/>
          <p14:tracePt t="68217" x="7162800" y="2914650"/>
          <p14:tracePt t="68234" x="7150100" y="2921000"/>
          <p14:tracePt t="68251" x="7131050" y="2933700"/>
          <p14:tracePt t="68267" x="7124700" y="2952750"/>
          <p14:tracePt t="68284" x="7112000" y="2971800"/>
          <p14:tracePt t="68301" x="7105650" y="2990850"/>
          <p14:tracePt t="68317" x="7099300" y="3009900"/>
          <p14:tracePt t="68334" x="7099300" y="3022600"/>
          <p14:tracePt t="68351" x="7099300" y="3041650"/>
          <p14:tracePt t="68367" x="7099300" y="3060700"/>
          <p14:tracePt t="68384" x="7099300" y="3079750"/>
          <p14:tracePt t="68385" x="7099300" y="3092450"/>
          <p14:tracePt t="68401" x="7105650" y="3111500"/>
          <p14:tracePt t="68417" x="7118350" y="3124200"/>
          <p14:tracePt t="68434" x="7143750" y="3143250"/>
          <p14:tracePt t="68451" x="7162800" y="3168650"/>
          <p14:tracePt t="68467" x="7200900" y="3194050"/>
          <p14:tracePt t="68484" x="7251700" y="3219450"/>
          <p14:tracePt t="68500" x="7321550" y="3232150"/>
          <p14:tracePt t="68517" x="7410450" y="3251200"/>
          <p14:tracePt t="68534" x="7499350" y="3270250"/>
          <p14:tracePt t="68551" x="7575550" y="3276600"/>
          <p14:tracePt t="68568" x="7645400" y="3276600"/>
          <p14:tracePt t="68584" x="7702550" y="3276600"/>
          <p14:tracePt t="68586" x="7715250" y="3276600"/>
          <p14:tracePt t="68601" x="7747000" y="3270250"/>
          <p14:tracePt t="68618" x="7753350" y="3263900"/>
          <p14:tracePt t="68634" x="7766050" y="3244850"/>
          <p14:tracePt t="68650" x="7772400" y="3238500"/>
          <p14:tracePt t="68667" x="7772400" y="3213100"/>
          <p14:tracePt t="68684" x="7772400" y="3187700"/>
          <p14:tracePt t="68701" x="7772400" y="3143250"/>
          <p14:tracePt t="68717" x="7772400" y="3124200"/>
          <p14:tracePt t="68734" x="7759700" y="3079750"/>
          <p14:tracePt t="68751" x="7747000" y="3041650"/>
          <p14:tracePt t="68767" x="7721600" y="2997200"/>
          <p14:tracePt t="68770" x="7702550" y="2978150"/>
          <p14:tracePt t="68784" x="7683500" y="2959100"/>
          <p14:tracePt t="68802" x="7620000" y="2914650"/>
          <p14:tracePt t="68817" x="7569200" y="2889250"/>
          <p14:tracePt t="68834" x="7505700" y="2870200"/>
          <p14:tracePt t="68851" x="7467600" y="2863850"/>
          <p14:tracePt t="68867" x="7429500" y="2863850"/>
          <p14:tracePt t="68884" x="7391400" y="2863850"/>
          <p14:tracePt t="68900" x="7340600" y="2870200"/>
          <p14:tracePt t="68917" x="7302500" y="2895600"/>
          <p14:tracePt t="68934" x="7264400" y="2927350"/>
          <p14:tracePt t="68950" x="7232650" y="2959100"/>
          <p14:tracePt t="68967" x="7213600" y="2997200"/>
          <p14:tracePt t="68969" x="7207250" y="3016250"/>
          <p14:tracePt t="68984" x="7207250" y="3022600"/>
          <p14:tracePt t="69000" x="7207250" y="3048000"/>
          <p14:tracePt t="69002" x="7207250" y="3054350"/>
          <p14:tracePt t="69017" x="7207250" y="3073400"/>
          <p14:tracePt t="69034" x="7207250" y="3092450"/>
          <p14:tracePt t="69179" x="0" y="0"/>
        </p14:tracePtLst>
        <p14:tracePtLst>
          <p14:tracePt t="69939" x="7194550" y="2889250"/>
          <p14:tracePt t="69962" x="7194550" y="2895600"/>
          <p14:tracePt t="69970" x="7188200" y="2901950"/>
          <p14:tracePt t="69987" x="7188200" y="2914650"/>
          <p14:tracePt t="70000" x="7188200" y="2921000"/>
          <p14:tracePt t="70017" x="7188200" y="2965450"/>
          <p14:tracePt t="70034" x="7188200" y="3003550"/>
          <p14:tracePt t="70050" x="7188200" y="3041650"/>
          <p14:tracePt t="70067" x="7200900" y="3073400"/>
          <p14:tracePt t="70083" x="7207250" y="3092450"/>
          <p14:tracePt t="70101" x="7219950" y="3117850"/>
          <p14:tracePt t="70117" x="7226300" y="3130550"/>
          <p14:tracePt t="70133" x="7239000" y="3143250"/>
          <p14:tracePt t="70150" x="7258050" y="3155950"/>
          <p14:tracePt t="70167" x="7277100" y="3162300"/>
          <p14:tracePt t="70183" x="7315200" y="3175000"/>
          <p14:tracePt t="70200" x="7359650" y="3187700"/>
          <p14:tracePt t="70202" x="7378700" y="3194050"/>
          <p14:tracePt t="70217" x="7442200" y="3200400"/>
          <p14:tracePt t="70233" x="7512050" y="3200400"/>
          <p14:tracePt t="70250" x="7588250" y="3200400"/>
          <p14:tracePt t="70267" x="7645400" y="3200400"/>
          <p14:tracePt t="70284" x="7664450" y="3200400"/>
          <p14:tracePt t="70300" x="7677150" y="3200400"/>
          <p14:tracePt t="70317" x="7689850" y="3200400"/>
          <p14:tracePt t="70333" x="7696200" y="3194050"/>
          <p14:tracePt t="70350" x="7696200" y="3181350"/>
          <p14:tracePt t="70367" x="7696200" y="3162300"/>
          <p14:tracePt t="70383" x="7696200" y="3143250"/>
          <p14:tracePt t="70400" x="7696200" y="3124200"/>
          <p14:tracePt t="70402" x="7696200" y="3098800"/>
          <p14:tracePt t="70417" x="7683500" y="3073400"/>
          <p14:tracePt t="70433" x="7658100" y="3041650"/>
          <p14:tracePt t="70450" x="7620000" y="3016250"/>
          <p14:tracePt t="70466" x="7588250" y="2990850"/>
          <p14:tracePt t="70483" x="7543800" y="2965450"/>
          <p14:tracePt t="70500" x="7493000" y="2940050"/>
          <p14:tracePt t="70516" x="7442200" y="2921000"/>
          <p14:tracePt t="70533" x="7372350" y="2908300"/>
          <p14:tracePt t="70550" x="7302500" y="2889250"/>
          <p14:tracePt t="70567" x="7270750" y="2882900"/>
          <p14:tracePt t="70583" x="7245350" y="2882900"/>
          <p14:tracePt t="70600" x="7226300" y="2882900"/>
          <p14:tracePt t="70602" x="7219950" y="2882900"/>
          <p14:tracePt t="70617" x="7194550" y="2889250"/>
          <p14:tracePt t="70633" x="7181850" y="2901950"/>
          <p14:tracePt t="70650" x="7156450" y="2933700"/>
          <p14:tracePt t="70666" x="7143750" y="2971800"/>
          <p14:tracePt t="70683" x="7124700" y="3009900"/>
          <p14:tracePt t="70700" x="7118350" y="3041650"/>
          <p14:tracePt t="70716" x="7112000" y="3073400"/>
          <p14:tracePt t="70733" x="7112000" y="3098800"/>
          <p14:tracePt t="70750" x="7112000" y="3117850"/>
          <p14:tracePt t="70766" x="7124700" y="3143250"/>
          <p14:tracePt t="70783" x="7131050" y="3162300"/>
          <p14:tracePt t="70800" x="7143750" y="3175000"/>
          <p14:tracePt t="70817" x="7150100" y="3181350"/>
          <p14:tracePt t="70819" x="7156450" y="3187700"/>
          <p14:tracePt t="70833" x="7181850" y="3200400"/>
          <p14:tracePt t="70850" x="7226300" y="3213100"/>
          <p14:tracePt t="70867" x="7283450" y="3225800"/>
          <p14:tracePt t="70883" x="7372350" y="3225800"/>
          <p14:tracePt t="70900" x="7467600" y="3225800"/>
          <p14:tracePt t="70916" x="7550150" y="3225800"/>
          <p14:tracePt t="70933" x="7607300" y="3225800"/>
          <p14:tracePt t="70950" x="7632700" y="3225800"/>
          <p14:tracePt t="70967" x="7664450" y="3219450"/>
          <p14:tracePt t="70971" x="7670800" y="3213100"/>
          <p14:tracePt t="70983" x="7670800" y="3206750"/>
          <p14:tracePt t="71000" x="7683500" y="3194050"/>
          <p14:tracePt t="71016" x="7702550" y="3168650"/>
          <p14:tracePt t="71018" x="7702550" y="3155950"/>
          <p14:tracePt t="71034" x="7702550" y="3130550"/>
          <p14:tracePt t="71050" x="7702550" y="3098800"/>
          <p14:tracePt t="71067" x="7702550" y="3060700"/>
          <p14:tracePt t="71083" x="7696200" y="3022600"/>
          <p14:tracePt t="71100" x="7683500" y="2997200"/>
          <p14:tracePt t="71116" x="7658100" y="2965450"/>
          <p14:tracePt t="71133" x="7632700" y="2946400"/>
          <p14:tracePt t="71150" x="7594600" y="2921000"/>
          <p14:tracePt t="71167" x="7543800" y="2901950"/>
          <p14:tracePt t="71169" x="7512050" y="2889250"/>
          <p14:tracePt t="71183" x="7473950" y="2882900"/>
          <p14:tracePt t="71200" x="7416800" y="2870200"/>
          <p14:tracePt t="71202" x="7391400" y="2863850"/>
          <p14:tracePt t="71216" x="7372350" y="2863850"/>
          <p14:tracePt t="71233" x="7302500" y="2863850"/>
          <p14:tracePt t="71250" x="7264400" y="2863850"/>
          <p14:tracePt t="71266" x="7226300" y="2863850"/>
          <p14:tracePt t="71283" x="7194550" y="2870200"/>
          <p14:tracePt t="71300" x="7169150" y="2876550"/>
          <p14:tracePt t="71317" x="7150100" y="2889250"/>
          <p14:tracePt t="71333" x="7131050" y="2908300"/>
          <p14:tracePt t="71350" x="7124700" y="2940050"/>
          <p14:tracePt t="71366" x="7112000" y="2971800"/>
          <p14:tracePt t="71383" x="7099300" y="3009900"/>
          <p14:tracePt t="71386" x="7099300" y="3016250"/>
          <p14:tracePt t="71399" x="7099300" y="3035300"/>
          <p14:tracePt t="71416" x="7099300" y="3054350"/>
          <p14:tracePt t="71433" x="7105650" y="3086100"/>
          <p14:tracePt t="71450" x="7112000" y="3105150"/>
          <p14:tracePt t="71466" x="7124700" y="3111500"/>
          <p14:tracePt t="71483" x="7143750" y="3136900"/>
          <p14:tracePt t="71499" x="7175500" y="3149600"/>
          <p14:tracePt t="71516" x="7207250" y="3162300"/>
          <p14:tracePt t="71533" x="7251700" y="3175000"/>
          <p14:tracePt t="71550" x="7308850" y="3187700"/>
          <p14:tracePt t="71567" x="7366000" y="3187700"/>
          <p14:tracePt t="71583" x="7423150" y="3187700"/>
          <p14:tracePt t="71600" x="7467600" y="3181350"/>
          <p14:tracePt t="71603" x="7486650" y="3181350"/>
          <p14:tracePt t="71616" x="7512050" y="3175000"/>
          <p14:tracePt t="71619" x="7524750" y="3168650"/>
          <p14:tracePt t="71633" x="7543800" y="3162300"/>
          <p14:tracePt t="71649" x="7550150" y="3149600"/>
          <p14:tracePt t="71666" x="7562850" y="3130550"/>
          <p14:tracePt t="71683" x="7569200" y="3117850"/>
          <p14:tracePt t="71699" x="7575550" y="3092450"/>
          <p14:tracePt t="71716" x="7575550" y="3073400"/>
          <p14:tracePt t="71733" x="7581900" y="3048000"/>
          <p14:tracePt t="71749" x="7581900" y="3041650"/>
          <p14:tracePt t="71766" x="7581900" y="3016250"/>
          <p14:tracePt t="71783" x="7581900" y="3009900"/>
          <p14:tracePt t="71800" x="7581900" y="2997200"/>
          <p14:tracePt t="71801" x="7581900" y="2984500"/>
          <p14:tracePt t="71816" x="7575550" y="2984500"/>
          <p14:tracePt t="71833" x="7562850" y="2965450"/>
          <p14:tracePt t="71849" x="7543800" y="2952750"/>
          <p14:tracePt t="71866" x="7499350" y="2933700"/>
          <p14:tracePt t="71883" x="7448550" y="2921000"/>
          <p14:tracePt t="71900" x="7416800" y="2921000"/>
          <p14:tracePt t="71916" x="7372350" y="2921000"/>
          <p14:tracePt t="71933" x="7340600" y="2921000"/>
          <p14:tracePt t="71949" x="7315200" y="2927350"/>
          <p14:tracePt t="71966" x="7289800" y="2940050"/>
          <p14:tracePt t="71983" x="7270750" y="2952750"/>
          <p14:tracePt t="71999" x="7251700" y="2978150"/>
          <p14:tracePt t="72016" x="7239000" y="2990850"/>
          <p14:tracePt t="72018" x="7232650" y="3003550"/>
          <p14:tracePt t="72033" x="7226300" y="3022600"/>
          <p14:tracePt t="72049" x="7219950" y="3041650"/>
          <p14:tracePt t="72066" x="7219950" y="3060700"/>
          <p14:tracePt t="72083" x="7219950" y="3086100"/>
          <p14:tracePt t="72100" x="7219950" y="3105150"/>
          <p14:tracePt t="72116" x="7219950" y="3136900"/>
          <p14:tracePt t="72133" x="7232650" y="3162300"/>
          <p14:tracePt t="72149" x="7239000" y="3181350"/>
          <p14:tracePt t="72166" x="7258050" y="3213100"/>
          <p14:tracePt t="72183" x="7283450" y="3238500"/>
          <p14:tracePt t="72199" x="7327900" y="3263900"/>
          <p14:tracePt t="72216" x="7378700" y="3282950"/>
          <p14:tracePt t="72233" x="7480300" y="3302000"/>
          <p14:tracePt t="72249" x="7537450" y="3302000"/>
          <p14:tracePt t="72266" x="7594600" y="3302000"/>
          <p14:tracePt t="72283" x="7632700" y="3295650"/>
          <p14:tracePt t="72300" x="7658100" y="3270250"/>
          <p14:tracePt t="72316" x="7670800" y="3251200"/>
          <p14:tracePt t="72333" x="7683500" y="3219450"/>
          <p14:tracePt t="72349" x="7689850" y="3194050"/>
          <p14:tracePt t="72366" x="7689850" y="3162300"/>
          <p14:tracePt t="72383" x="7689850" y="3130550"/>
          <p14:tracePt t="72399" x="7683500" y="3111500"/>
          <p14:tracePt t="72416" x="7677150" y="3086100"/>
          <p14:tracePt t="72433" x="7664450" y="3041650"/>
          <p14:tracePt t="72449" x="7645400" y="3022600"/>
          <p14:tracePt t="72466" x="7626350" y="2997200"/>
          <p14:tracePt t="72483" x="7607300" y="2984500"/>
          <p14:tracePt t="72499" x="7575550" y="2965450"/>
          <p14:tracePt t="72516" x="7543800" y="2952750"/>
          <p14:tracePt t="72533" x="7499350" y="2933700"/>
          <p14:tracePt t="72549" x="7448550" y="2921000"/>
          <p14:tracePt t="72566" x="7385050" y="2908300"/>
          <p14:tracePt t="72583" x="7340600" y="2901950"/>
          <p14:tracePt t="72600" x="7296150" y="2901950"/>
          <p14:tracePt t="72602" x="7270750" y="2901950"/>
          <p14:tracePt t="72616" x="7245350" y="2901950"/>
          <p14:tracePt t="72633" x="7207250" y="2901950"/>
          <p14:tracePt t="72649" x="7150100" y="2914650"/>
          <p14:tracePt t="72666" x="7131050" y="2921000"/>
          <p14:tracePt t="72683" x="7118350" y="2933700"/>
          <p14:tracePt t="72699" x="7105650" y="2940050"/>
          <p14:tracePt t="72716" x="7092950" y="2952750"/>
          <p14:tracePt t="72732" x="7080250" y="2978150"/>
          <p14:tracePt t="72749" x="7080250" y="2990850"/>
          <p14:tracePt t="72766" x="7080250" y="3016250"/>
          <p14:tracePt t="72782" x="7080250" y="3048000"/>
          <p14:tracePt t="72799" x="7080250" y="3073400"/>
          <p14:tracePt t="72816" x="7099300" y="3098800"/>
          <p14:tracePt t="72833" x="7124700" y="3124200"/>
          <p14:tracePt t="72849" x="7226300" y="3162300"/>
          <p14:tracePt t="72866" x="7346950" y="3194050"/>
          <p14:tracePt t="72882" x="7499350" y="3219450"/>
          <p14:tracePt t="72899" x="7600950" y="3219450"/>
          <p14:tracePt t="72916" x="7670800" y="3219450"/>
          <p14:tracePt t="72932" x="7696200" y="3213100"/>
          <p14:tracePt t="72949" x="7721600" y="3194050"/>
          <p14:tracePt t="72966" x="7734300" y="3168650"/>
          <p14:tracePt t="72982" x="7740650" y="3136900"/>
          <p14:tracePt t="72999" x="7740650" y="3111500"/>
          <p14:tracePt t="73015" x="7734300" y="3073400"/>
          <p14:tracePt t="73032" x="7721600" y="3054350"/>
          <p14:tracePt t="73033" x="7715250" y="3035300"/>
          <p14:tracePt t="73049" x="7696200" y="3009900"/>
          <p14:tracePt t="73066" x="7664450" y="2978150"/>
          <p14:tracePt t="73083" x="7632700" y="2952750"/>
          <p14:tracePt t="73101" x="7613650" y="2946400"/>
          <p14:tracePt t="73116" x="7600950" y="2933700"/>
          <p14:tracePt t="73322" x="0" y="0"/>
        </p14:tracePtLst>
        <p14:tracePtLst>
          <p14:tracePt t="74206" x="7200900" y="2914650"/>
          <p14:tracePt t="74226" x="7194550" y="2914650"/>
          <p14:tracePt t="74239" x="7188200" y="2933700"/>
          <p14:tracePt t="74252" x="7181850" y="2946400"/>
          <p14:tracePt t="74265" x="7175500" y="2978150"/>
          <p14:tracePt t="74282" x="7175500" y="2997200"/>
          <p14:tracePt t="74299" x="7175500" y="3016250"/>
          <p14:tracePt t="74316" x="7175500" y="3041650"/>
          <p14:tracePt t="74332" x="7175500" y="3067050"/>
          <p14:tracePt t="74349" x="7175500" y="3092450"/>
          <p14:tracePt t="74365" x="7175500" y="3117850"/>
          <p14:tracePt t="74382" x="7188200" y="3143250"/>
          <p14:tracePt t="74399" x="7200900" y="3162300"/>
          <p14:tracePt t="74415" x="7219950" y="3175000"/>
          <p14:tracePt t="74432" x="7239000" y="3181350"/>
          <p14:tracePt t="74434" x="7251700" y="3187700"/>
          <p14:tracePt t="74449" x="7289800" y="3200400"/>
          <p14:tracePt t="74465" x="7334250" y="3200400"/>
          <p14:tracePt t="74482" x="7397750" y="3200400"/>
          <p14:tracePt t="74499" x="7473950" y="3200400"/>
          <p14:tracePt t="74515" x="7537450" y="3200400"/>
          <p14:tracePt t="74532" x="7581900" y="3200400"/>
          <p14:tracePt t="74549" x="7607300" y="3200400"/>
          <p14:tracePt t="74565" x="7613650" y="3200400"/>
          <p14:tracePt t="74582" x="7620000" y="3200400"/>
          <p14:tracePt t="74599" x="7626350" y="3200400"/>
          <p14:tracePt t="74616" x="7632700" y="3187700"/>
          <p14:tracePt t="74632" x="7632700" y="3168650"/>
          <p14:tracePt t="74649" x="7632700" y="3136900"/>
          <p14:tracePt t="74665" x="7632700" y="3105150"/>
          <p14:tracePt t="74682" x="7620000" y="3067050"/>
          <p14:tracePt t="74698" x="7607300" y="3048000"/>
          <p14:tracePt t="74715" x="7594600" y="3022600"/>
          <p14:tracePt t="74732" x="7581900" y="3016250"/>
          <p14:tracePt t="74748" x="7575550" y="3003550"/>
          <p14:tracePt t="74765" x="7550150" y="2984500"/>
          <p14:tracePt t="74782" x="7531100" y="2959100"/>
          <p14:tracePt t="74798" x="7486650" y="2946400"/>
          <p14:tracePt t="74815" x="7435850" y="2927350"/>
          <p14:tracePt t="74832" x="7410450" y="2927350"/>
          <p14:tracePt t="74834" x="7378700" y="2914650"/>
          <p14:tracePt t="74848" x="7359650" y="2914650"/>
          <p14:tracePt t="74865" x="7327900" y="2914650"/>
          <p14:tracePt t="74882" x="7315200" y="2914650"/>
          <p14:tracePt t="74898" x="7308850" y="2914650"/>
          <p14:tracePt t="74915" x="7289800" y="2914650"/>
          <p14:tracePt t="74931" x="7283450" y="2914650"/>
          <p14:tracePt t="74948" x="7270750" y="2914650"/>
          <p14:tracePt t="74965" x="7258050" y="2914650"/>
          <p14:tracePt t="74981" x="7251700" y="2927350"/>
          <p14:tracePt t="74998" x="7232650" y="2933700"/>
          <p14:tracePt t="75015" x="7226300" y="2946400"/>
          <p14:tracePt t="75032" x="7213600" y="2952750"/>
          <p14:tracePt t="75048" x="7213600" y="2965450"/>
          <p14:tracePt t="75050" x="7207250" y="2984500"/>
          <p14:tracePt t="75065" x="7207250" y="2997200"/>
          <p14:tracePt t="75082" x="7207250" y="3016250"/>
          <p14:tracePt t="75099" x="7207250" y="3035300"/>
          <p14:tracePt t="75115" x="7207250" y="3067050"/>
          <p14:tracePt t="75132" x="7219950" y="3092450"/>
          <p14:tracePt t="75148" x="7232650" y="3117850"/>
          <p14:tracePt t="75165" x="7258050" y="3136900"/>
          <p14:tracePt t="75182" x="7289800" y="3162300"/>
          <p14:tracePt t="75198" x="7334250" y="3181350"/>
          <p14:tracePt t="75215" x="7385050" y="3200400"/>
          <p14:tracePt t="75232" x="7442200" y="3206750"/>
          <p14:tracePt t="75248" x="7499350" y="3206750"/>
          <p14:tracePt t="75249" x="7524750" y="3206750"/>
          <p14:tracePt t="75265" x="7569200" y="3200400"/>
          <p14:tracePt t="75282" x="7594600" y="3187700"/>
          <p14:tracePt t="75298" x="7613650" y="3175000"/>
          <p14:tracePt t="75315" x="7626350" y="3149600"/>
          <p14:tracePt t="75332" x="7639050" y="3136900"/>
          <p14:tracePt t="75348" x="7639050" y="3130550"/>
          <p14:tracePt t="75365" x="7639050" y="3124200"/>
          <p14:tracePt t="75483" x="7645400" y="3117850"/>
          <p14:tracePt t="75483" x="0" y="0"/>
        </p14:tracePtLst>
        <p14:tracePtLst>
          <p14:tracePt t="76011" x="10096500" y="2901950"/>
          <p14:tracePt t="76034" x="10090150" y="2901950"/>
          <p14:tracePt t="76081" x="0" y="0"/>
        </p14:tracePtLst>
        <p14:tracePtLst>
          <p14:tracePt t="76817" x="7194550" y="2927350"/>
          <p14:tracePt t="76831" x="7188200" y="2927350"/>
          <p14:tracePt t="76848" x="7175500" y="2933700"/>
          <p14:tracePt t="76864" x="7175500" y="2940050"/>
          <p14:tracePt t="76881" x="7162800" y="2959100"/>
          <p14:tracePt t="76898" x="7162800" y="2971800"/>
          <p14:tracePt t="76915" x="7162800" y="3003550"/>
          <p14:tracePt t="76931" x="7162800" y="3035300"/>
          <p14:tracePt t="76948" x="7169150" y="3073400"/>
          <p14:tracePt t="76964" x="7200900" y="3105150"/>
          <p14:tracePt t="76981" x="7239000" y="3130550"/>
          <p14:tracePt t="76998" x="7296150" y="3155950"/>
          <p14:tracePt t="77014" x="7334250" y="3175000"/>
          <p14:tracePt t="77031" x="7397750" y="3187700"/>
          <p14:tracePt t="77048" x="7442200" y="3194050"/>
          <p14:tracePt t="77065" x="7499350" y="3194050"/>
          <p14:tracePt t="77066" x="7524750" y="3194050"/>
          <p14:tracePt t="77081" x="7575550" y="3194050"/>
          <p14:tracePt t="77098" x="7626350" y="3194050"/>
          <p14:tracePt t="77114" x="7651750" y="3187700"/>
          <p14:tracePt t="77131" x="7664450" y="3181350"/>
          <p14:tracePt t="77148" x="7670800" y="3175000"/>
          <p14:tracePt t="77164" x="7683500" y="3168650"/>
          <p14:tracePt t="77181" x="7683500" y="3162300"/>
          <p14:tracePt t="77197" x="7683500" y="3149600"/>
          <p14:tracePt t="77214" x="7683500" y="3136900"/>
          <p14:tracePt t="77231" x="7683500" y="3130550"/>
          <p14:tracePt t="77247" x="7683500" y="3117850"/>
          <p14:tracePt t="77264" x="7683500" y="3105150"/>
          <p14:tracePt t="77281" x="7677150" y="3086100"/>
          <p14:tracePt t="77297" x="7670800" y="3079750"/>
          <p14:tracePt t="77314" x="7664450" y="3067050"/>
          <p14:tracePt t="77331" x="7651750" y="3054350"/>
          <p14:tracePt t="77347" x="7645400" y="3035300"/>
          <p14:tracePt t="77364" x="7632700" y="3022600"/>
          <p14:tracePt t="77381" x="7626350" y="3009900"/>
          <p14:tracePt t="77398" x="7607300" y="2990850"/>
          <p14:tracePt t="77415" x="7588250" y="2984500"/>
          <p14:tracePt t="77431" x="7562850" y="2971800"/>
          <p14:tracePt t="77448" x="7524750" y="2959100"/>
          <p14:tracePt t="77449" x="7505700" y="2952750"/>
          <p14:tracePt t="77464" x="7499350" y="2952750"/>
          <p14:tracePt t="77481" x="7448550" y="2952750"/>
          <p14:tracePt t="77498" x="7410450" y="2952750"/>
          <p14:tracePt t="77514" x="7372350" y="2952750"/>
          <p14:tracePt t="77531" x="7321550" y="2952750"/>
          <p14:tracePt t="77548" x="7289800" y="2965450"/>
          <p14:tracePt t="77564" x="7258050" y="2965450"/>
          <p14:tracePt t="77581" x="7239000" y="2971800"/>
          <p14:tracePt t="77598" x="7219950" y="2978150"/>
          <p14:tracePt t="77614" x="7213600" y="2978150"/>
          <p14:tracePt t="77631" x="7207250" y="2984500"/>
          <p14:tracePt t="77647" x="7200900" y="2997200"/>
          <p14:tracePt t="77664" x="7194550" y="3009900"/>
          <p14:tracePt t="77681" x="7194550" y="3016250"/>
          <p14:tracePt t="77697" x="7194550" y="3028950"/>
          <p14:tracePt t="77714" x="7194550" y="3041650"/>
          <p14:tracePt t="77731" x="7194550" y="3060700"/>
          <p14:tracePt t="77747" x="7194550" y="3079750"/>
          <p14:tracePt t="77764" x="7200900" y="3105150"/>
          <p14:tracePt t="77781" x="7200900" y="3124200"/>
          <p14:tracePt t="77797" x="7207250" y="3130550"/>
          <p14:tracePt t="78002" x="0" y="0"/>
        </p14:tracePtLst>
        <p14:tracePtLst>
          <p14:tracePt t="79204" x="7258050" y="3556000"/>
          <p14:tracePt t="79216" x="7251700" y="3575050"/>
          <p14:tracePt t="79230" x="7245350" y="3587750"/>
          <p14:tracePt t="79247" x="7245350" y="3619500"/>
          <p14:tracePt t="79264" x="7245350" y="3651250"/>
          <p14:tracePt t="79266" x="7245350" y="3657600"/>
          <p14:tracePt t="79280" x="7245350" y="3676650"/>
          <p14:tracePt t="79297" x="7245350" y="3714750"/>
          <p14:tracePt t="79314" x="7251700" y="3746500"/>
          <p14:tracePt t="79331" x="7270750" y="3771900"/>
          <p14:tracePt t="79347" x="7289800" y="3790950"/>
          <p14:tracePt t="79364" x="7315200" y="3803650"/>
          <p14:tracePt t="79381" x="7327900" y="3810000"/>
          <p14:tracePt t="79397" x="7346950" y="3816350"/>
          <p14:tracePt t="79414" x="7366000" y="3816350"/>
          <p14:tracePt t="79430" x="7378700" y="3816350"/>
          <p14:tracePt t="79447" x="7391400" y="3816350"/>
          <p14:tracePt t="79449" x="7404100" y="3816350"/>
          <p14:tracePt t="79464" x="7410450" y="3816350"/>
          <p14:tracePt t="79480" x="7435850" y="3810000"/>
          <p14:tracePt t="79481" x="7442200" y="3810000"/>
          <p14:tracePt t="79497" x="7448550" y="3797300"/>
          <p14:tracePt t="79513" x="7454900" y="3790950"/>
          <p14:tracePt t="79530" x="7454900" y="3778250"/>
          <p14:tracePt t="79547" x="7461250" y="3765550"/>
          <p14:tracePt t="79563" x="7461250" y="3746500"/>
          <p14:tracePt t="79580" x="7461250" y="3727450"/>
          <p14:tracePt t="79597" x="7461250" y="3714750"/>
          <p14:tracePt t="79614" x="7461250" y="3702050"/>
          <p14:tracePt t="79630" x="7461250" y="3689350"/>
          <p14:tracePt t="79647" x="7461250" y="3683000"/>
          <p14:tracePt t="79663" x="7461250" y="3670300"/>
          <p14:tracePt t="79680" x="7461250" y="3657600"/>
          <p14:tracePt t="79682" x="7461250" y="3651250"/>
          <p14:tracePt t="79697" x="7461250" y="3638550"/>
          <p14:tracePt t="79713" x="7461250" y="3625850"/>
          <p14:tracePt t="79730" x="7461250" y="3619500"/>
          <p14:tracePt t="79747" x="7461250" y="3613150"/>
          <p14:tracePt t="79763" x="7454900" y="3600450"/>
          <p14:tracePt t="79780" x="7448550" y="3594100"/>
          <p14:tracePt t="79797" x="7442200" y="3594100"/>
          <p14:tracePt t="79813" x="7435850" y="3587750"/>
          <p14:tracePt t="79830" x="7416800" y="3581400"/>
          <p14:tracePt t="79847" x="7391400" y="3581400"/>
          <p14:tracePt t="79863" x="7366000" y="3581400"/>
          <p14:tracePt t="79880" x="7340600" y="3581400"/>
          <p14:tracePt t="79897" x="7308850" y="3600450"/>
          <p14:tracePt t="79913" x="7283450" y="3613150"/>
          <p14:tracePt t="79930" x="7277100" y="3625850"/>
          <p14:tracePt t="79947" x="7270750" y="3638550"/>
          <p14:tracePt t="79963" x="7258050" y="3651250"/>
          <p14:tracePt t="79980" x="7251700" y="3676650"/>
          <p14:tracePt t="79997" x="7245350" y="3695700"/>
          <p14:tracePt t="80013" x="7245350" y="3714750"/>
          <p14:tracePt t="80030" x="7245350" y="3740150"/>
          <p14:tracePt t="80046" x="7245350" y="3765550"/>
          <p14:tracePt t="80063" x="7245350" y="3803650"/>
          <p14:tracePt t="80080" x="7258050" y="3822700"/>
          <p14:tracePt t="80082" x="7264400" y="3835400"/>
          <p14:tracePt t="80098" x="7277100" y="3854450"/>
          <p14:tracePt t="80113" x="7283450" y="3867150"/>
          <p14:tracePt t="80130" x="7289800" y="3873500"/>
          <p14:tracePt t="80147" x="7296150" y="3879850"/>
          <p14:tracePt t="80163" x="7308850" y="3886200"/>
          <p14:tracePt t="80180" x="7334250" y="3892550"/>
          <p14:tracePt t="80197" x="7353300" y="3892550"/>
          <p14:tracePt t="80213" x="7372350" y="3892550"/>
          <p14:tracePt t="80230" x="7391400" y="3892550"/>
          <p14:tracePt t="80247" x="7410450" y="3886200"/>
          <p14:tracePt t="80263" x="7423150" y="3873500"/>
          <p14:tracePt t="80266" x="7429500" y="3860800"/>
          <p14:tracePt t="80280" x="7435850" y="3848100"/>
          <p14:tracePt t="80297" x="7448550" y="3822700"/>
          <p14:tracePt t="80313" x="7454900" y="3790950"/>
          <p14:tracePt t="80330" x="7467600" y="3759200"/>
          <p14:tracePt t="80347" x="7473950" y="3733800"/>
          <p14:tracePt t="80364" x="7473950" y="3714750"/>
          <p14:tracePt t="80380" x="7473950" y="3695700"/>
          <p14:tracePt t="80397" x="7473950" y="3676650"/>
          <p14:tracePt t="80414" x="7473950" y="3657600"/>
          <p14:tracePt t="80430" x="7473950" y="3644900"/>
          <p14:tracePt t="80447" x="7473950" y="3632200"/>
          <p14:tracePt t="80464" x="7473950" y="3619500"/>
          <p14:tracePt t="80755" x="7467600" y="3613150"/>
          <p14:tracePt t="80779" x="7461250" y="3613150"/>
          <p14:tracePt t="80800" x="7448550" y="3613150"/>
          <p14:tracePt t="80819" x="7429500" y="3613150"/>
          <p14:tracePt t="80830" x="7423150" y="3613150"/>
          <p14:tracePt t="80847" x="7410450" y="3613150"/>
          <p14:tracePt t="80864" x="7397750" y="3619500"/>
          <p14:tracePt t="80880" x="7391400" y="3632200"/>
          <p14:tracePt t="80898" x="7378700" y="3644900"/>
          <p14:tracePt t="80913" x="7372350" y="3657600"/>
          <p14:tracePt t="80930" x="7359650" y="3683000"/>
          <p14:tracePt t="80946" x="7353300" y="3689350"/>
          <p14:tracePt t="80963" x="7353300" y="3708400"/>
          <p14:tracePt t="80980" x="7353300" y="3727450"/>
          <p14:tracePt t="80996" x="7353300" y="3746500"/>
          <p14:tracePt t="81013" x="7353300" y="3759200"/>
          <p14:tracePt t="81030" x="7353300" y="3778250"/>
          <p14:tracePt t="81046" x="7353300" y="3797300"/>
          <p14:tracePt t="81063" x="7366000" y="3822700"/>
          <p14:tracePt t="81080" x="7372350" y="3835400"/>
          <p14:tracePt t="81097" x="7385050" y="3848100"/>
          <p14:tracePt t="81099" x="7385050" y="3854450"/>
          <p14:tracePt t="81114" x="7391400" y="3867150"/>
          <p14:tracePt t="81130" x="7397750" y="3867150"/>
          <p14:tracePt t="81146" x="7404100" y="3867150"/>
          <p14:tracePt t="81163" x="7416800" y="3867150"/>
          <p14:tracePt t="81180" x="7423150" y="3867150"/>
          <p14:tracePt t="81196" x="7448550" y="3860800"/>
          <p14:tracePt t="81213" x="7467600" y="3829050"/>
          <p14:tracePt t="81230" x="7480300" y="3797300"/>
          <p14:tracePt t="81246" x="7480300" y="3765550"/>
          <p14:tracePt t="81263" x="7480300" y="3733800"/>
          <p14:tracePt t="81280" x="7480300" y="3714750"/>
          <p14:tracePt t="81282" x="7480300" y="3702050"/>
          <p14:tracePt t="81296" x="7480300" y="3689350"/>
          <p14:tracePt t="81313" x="7467600" y="3663950"/>
          <p14:tracePt t="81329" x="7461250" y="3657600"/>
          <p14:tracePt t="81346" x="7454900" y="3644900"/>
          <p14:tracePt t="81363" x="7442200" y="3644900"/>
          <p14:tracePt t="81380" x="7423150" y="3638550"/>
          <p14:tracePt t="81396" x="7397750" y="3638550"/>
          <p14:tracePt t="81413" x="7378700" y="3638550"/>
          <p14:tracePt t="81429" x="7366000" y="3638550"/>
          <p14:tracePt t="81446" x="7359650" y="3638550"/>
          <p14:tracePt t="81463" x="7327900" y="3638550"/>
          <p14:tracePt t="81479" x="7315200" y="3657600"/>
          <p14:tracePt t="81496" x="7302500" y="3695700"/>
          <p14:tracePt t="81498" x="7289800" y="3708400"/>
          <p14:tracePt t="81513" x="7277100" y="3759200"/>
          <p14:tracePt t="81529" x="7277100" y="3797300"/>
          <p14:tracePt t="81546" x="7277100" y="3848100"/>
          <p14:tracePt t="81563" x="7283450" y="3886200"/>
          <p14:tracePt t="81579" x="7296150" y="3924300"/>
          <p14:tracePt t="81597" x="7315200" y="3943350"/>
          <p14:tracePt t="81613" x="7321550" y="3962400"/>
          <p14:tracePt t="81630" x="7334250" y="3968750"/>
          <p14:tracePt t="81646" x="7340600" y="3981450"/>
          <p14:tracePt t="81663" x="7346950" y="3981450"/>
          <p14:tracePt t="81679" x="7353300" y="4000500"/>
          <p14:tracePt t="81696" x="7359650" y="4000500"/>
          <p14:tracePt t="81713" x="7372350" y="4013200"/>
          <p14:tracePt t="81729" x="7378700" y="4025900"/>
          <p14:tracePt t="81746" x="7385050" y="4032250"/>
          <p14:tracePt t="81763" x="7404100" y="4057650"/>
          <p14:tracePt t="81779" x="7410450" y="4070350"/>
          <p14:tracePt t="81796" x="7435850" y="4089400"/>
          <p14:tracePt t="81813" x="7454900" y="4108450"/>
          <p14:tracePt t="81829" x="7493000" y="4133850"/>
          <p14:tracePt t="81846" x="7518400" y="4152900"/>
          <p14:tracePt t="81863" x="7537450" y="4159250"/>
          <p14:tracePt t="81879" x="7543800" y="4159250"/>
          <p14:tracePt t="81896" x="7562850" y="4159250"/>
          <p14:tracePt t="81897" x="7575550" y="4159250"/>
          <p14:tracePt t="81913" x="7594600" y="4133850"/>
          <p14:tracePt t="81929" x="7613650" y="4083050"/>
          <p14:tracePt t="81946" x="7620000" y="4032250"/>
          <p14:tracePt t="81963" x="7626350" y="3975100"/>
          <p14:tracePt t="81979" x="7626350" y="3937000"/>
          <p14:tracePt t="81996" x="7626350" y="3917950"/>
          <p14:tracePt t="82013" x="7620000" y="3905250"/>
          <p14:tracePt t="82058" x="7613650" y="3905250"/>
          <p14:tracePt t="82068" x="7607300" y="3905250"/>
          <p14:tracePt t="82090" x="7600950" y="3905250"/>
          <p14:tracePt t="82100" x="7588250" y="3905250"/>
          <p14:tracePt t="82113" x="7581900" y="3911600"/>
          <p14:tracePt t="82130" x="7575550" y="3924300"/>
          <p14:tracePt t="82146" x="7569200" y="3930650"/>
          <p14:tracePt t="82163" x="7562850" y="3949700"/>
          <p14:tracePt t="82665" x="0" y="0"/>
        </p14:tracePtLst>
        <p14:tracePtLst>
          <p14:tracePt t="83949" x="10083800" y="2895600"/>
          <p14:tracePt t="83963" x="10071100" y="2908300"/>
          <p14:tracePt t="83979" x="10064750" y="2921000"/>
          <p14:tracePt t="83995" x="10052050" y="2952750"/>
          <p14:tracePt t="84012" x="10052050" y="2978150"/>
          <p14:tracePt t="84029" x="10052050" y="3016250"/>
          <p14:tracePt t="84045" x="10058400" y="3060700"/>
          <p14:tracePt t="84062" x="10083800" y="3092450"/>
          <p14:tracePt t="84079" x="10115550" y="3130550"/>
          <p14:tracePt t="84082" x="10134600" y="3143250"/>
          <p14:tracePt t="84095" x="10153650" y="3155950"/>
          <p14:tracePt t="84097" x="10179050" y="3168650"/>
          <p14:tracePt t="84112" x="10210800" y="3175000"/>
          <p14:tracePt t="84115" x="10248900" y="3181350"/>
          <p14:tracePt t="84130" x="10337800" y="3200400"/>
          <p14:tracePt t="84146" x="10414000" y="3200400"/>
          <p14:tracePt t="84162" x="10490200" y="3194050"/>
          <p14:tracePt t="84179" x="10541000" y="3168650"/>
          <p14:tracePt t="84195" x="10585450" y="3143250"/>
          <p14:tracePt t="84212" x="10610850" y="3124200"/>
          <p14:tracePt t="84229" x="10629900" y="3098800"/>
          <p14:tracePt t="84245" x="10642600" y="3092450"/>
          <p14:tracePt t="84262" x="10642600" y="3086100"/>
          <p14:tracePt t="84279" x="10642600" y="3079750"/>
          <p14:tracePt t="84295" x="10642600" y="3067050"/>
          <p14:tracePt t="84312" x="10642600" y="3060700"/>
          <p14:tracePt t="84329" x="10642600" y="3054350"/>
          <p14:tracePt t="84363" x="10642600" y="3048000"/>
          <p14:tracePt t="84443" x="10642600" y="3035300"/>
          <p14:tracePt t="84443" x="0" y="0"/>
        </p14:tracePtLst>
        <p14:tracePtLst>
          <p14:tracePt t="86357" x="10325100" y="4000500"/>
          <p14:tracePt t="86374" x="10325100" y="4032250"/>
          <p14:tracePt t="86390" x="10325100" y="4057650"/>
          <p14:tracePt t="86395" x="10325100" y="4070350"/>
          <p14:tracePt t="86414" x="10325100" y="4095750"/>
          <p14:tracePt t="86429" x="10325100" y="4121150"/>
          <p14:tracePt t="86445" x="10331450" y="4146550"/>
          <p14:tracePt t="86461" x="10344150" y="4165600"/>
          <p14:tracePt t="86478" x="10356850" y="4184650"/>
          <p14:tracePt t="86495" x="10382250" y="4197350"/>
          <p14:tracePt t="86511" x="10407650" y="4210050"/>
          <p14:tracePt t="86514" x="10426700" y="4216400"/>
          <p14:tracePt t="86528" x="10445750" y="4222750"/>
          <p14:tracePt t="86545" x="10496550" y="4222750"/>
          <p14:tracePt t="86561" x="10521950" y="4222750"/>
          <p14:tracePt t="86578" x="10541000" y="4222750"/>
          <p14:tracePt t="86595" x="10560050" y="4216400"/>
          <p14:tracePt t="86611" x="10566400" y="4197350"/>
          <p14:tracePt t="86628" x="10579100" y="4171950"/>
          <p14:tracePt t="86645" x="10579100" y="4140200"/>
          <p14:tracePt t="86661" x="10585450" y="4114800"/>
          <p14:tracePt t="86678" x="10585450" y="4083050"/>
          <p14:tracePt t="86695" x="10579100" y="4038600"/>
          <p14:tracePt t="86698" x="10572750" y="4019550"/>
          <p14:tracePt t="86711" x="10566400" y="4006850"/>
          <p14:tracePt t="86728" x="10560050" y="3968750"/>
          <p14:tracePt t="86744" x="10541000" y="3949700"/>
          <p14:tracePt t="86746" x="10534650" y="3943350"/>
          <p14:tracePt t="86761" x="10528300" y="3937000"/>
          <p14:tracePt t="86868" x="10521950" y="3937000"/>
          <p14:tracePt t="86879" x="10515600" y="3937000"/>
          <p14:tracePt t="86895" x="10509250" y="3937000"/>
          <p14:tracePt t="86912" x="10496550" y="3956050"/>
          <p14:tracePt t="86929" x="10477500" y="3981450"/>
          <p14:tracePt t="86932" x="10477500" y="3994150"/>
          <p14:tracePt t="86947" x="10471150" y="4025900"/>
          <p14:tracePt t="86961" x="10471150" y="4044950"/>
          <p14:tracePt t="86978" x="10471150" y="4051300"/>
          <p14:tracePt t="86994" x="10471150" y="4057650"/>
          <p14:tracePt t="87177" x="0" y="0"/>
        </p14:tracePtLst>
        <p14:tracePtLst>
          <p14:tracePt t="89345" x="7188200" y="2908300"/>
          <p14:tracePt t="89360" x="7181850" y="2908300"/>
          <p14:tracePt t="89377" x="7162800" y="2921000"/>
          <p14:tracePt t="89393" x="7156450" y="2959100"/>
          <p14:tracePt t="89410" x="7150100" y="2997200"/>
          <p14:tracePt t="89427" x="7143750" y="3048000"/>
          <p14:tracePt t="89444" x="7143750" y="3098800"/>
          <p14:tracePt t="89460" x="7150100" y="3155950"/>
          <p14:tracePt t="89477" x="7175500" y="3206750"/>
          <p14:tracePt t="89494" x="7226300" y="3263900"/>
          <p14:tracePt t="89510" x="7289800" y="3295650"/>
          <p14:tracePt t="89527" x="7359650" y="3321050"/>
          <p14:tracePt t="89530" x="7391400" y="3327400"/>
          <p14:tracePt t="89544" x="7423150" y="3333750"/>
          <p14:tracePt t="89560" x="7473950" y="3333750"/>
          <p14:tracePt t="89561" x="7493000" y="3327400"/>
          <p14:tracePt t="89577" x="7531100" y="3295650"/>
          <p14:tracePt t="89593" x="7543800" y="3257550"/>
          <p14:tracePt t="89610" x="7562850" y="3213100"/>
          <p14:tracePt t="89627" x="7575550" y="3168650"/>
          <p14:tracePt t="89643" x="7588250" y="3136900"/>
          <p14:tracePt t="89660" x="7588250" y="3105150"/>
          <p14:tracePt t="89677" x="7588250" y="3086100"/>
          <p14:tracePt t="89693" x="7588250" y="3079750"/>
          <p14:tracePt t="89710" x="7588250" y="3067050"/>
          <p14:tracePt t="89727" x="7588250" y="3060700"/>
          <p14:tracePt t="89743" x="7588250" y="3054350"/>
          <p14:tracePt t="89761" x="7588250" y="3048000"/>
          <p14:tracePt t="89921" x="0" y="0"/>
        </p14:tracePtLst>
        <p14:tracePtLst>
          <p14:tracePt t="90807" x="7169150" y="2895600"/>
          <p14:tracePt t="90824" x="7156450" y="2921000"/>
          <p14:tracePt t="90842" x="7143750" y="2971800"/>
          <p14:tracePt t="90854" x="7143750" y="2990850"/>
          <p14:tracePt t="90863" x="7143750" y="3009900"/>
          <p14:tracePt t="90876" x="7143750" y="3041650"/>
          <p14:tracePt t="90893" x="7150100" y="3086100"/>
          <p14:tracePt t="90910" x="7162800" y="3111500"/>
          <p14:tracePt t="90926" x="7181850" y="3143250"/>
          <p14:tracePt t="90943" x="7226300" y="3175000"/>
          <p14:tracePt t="90960" x="7302500" y="3200400"/>
          <p14:tracePt t="90962" x="7346950" y="3219450"/>
          <p14:tracePt t="90977" x="7391400" y="3232150"/>
          <p14:tracePt t="90993" x="7493000" y="3244850"/>
          <p14:tracePt t="91009" x="7543800" y="3244850"/>
          <p14:tracePt t="91026" x="7569200" y="3238500"/>
          <p14:tracePt t="91043" x="7581900" y="3219450"/>
          <p14:tracePt t="91059" x="7594600" y="3194050"/>
          <p14:tracePt t="91076" x="7594600" y="3168650"/>
          <p14:tracePt t="91093" x="7594600" y="3143250"/>
          <p14:tracePt t="91109" x="7594600" y="3124200"/>
          <p14:tracePt t="91126" x="7594600" y="3111500"/>
          <p14:tracePt t="91143" x="7594600" y="3086100"/>
          <p14:tracePt t="91160" x="7588250" y="3079750"/>
          <p14:tracePt t="91176" x="7581900" y="3067050"/>
          <p14:tracePt t="91179" x="0" y="0"/>
        </p14:tracePtLst>
        <p14:tracePtLst>
          <p14:tracePt t="91686" x="7340600" y="3917950"/>
          <p14:tracePt t="91703" x="7340600" y="3937000"/>
          <p14:tracePt t="91722" x="7340600" y="3975100"/>
          <p14:tracePt t="91742" x="7340600" y="4006850"/>
          <p14:tracePt t="91751" x="7340600" y="4019550"/>
          <p14:tracePt t="91753" x="7340600" y="4032250"/>
          <p14:tracePt t="91763" x="7340600" y="4051300"/>
          <p14:tracePt t="91776" x="7340600" y="4076700"/>
          <p14:tracePt t="91793" x="7372350" y="4127500"/>
          <p14:tracePt t="91809" x="7391400" y="4159250"/>
          <p14:tracePt t="91826" x="7423150" y="4184650"/>
          <p14:tracePt t="91843" x="7435850" y="4191000"/>
          <p14:tracePt t="91859" x="7448550" y="4197350"/>
          <p14:tracePt t="91876" x="7461250" y="4197350"/>
          <p14:tracePt t="91893" x="7473950" y="4197350"/>
          <p14:tracePt t="91909" x="7493000" y="4191000"/>
          <p14:tracePt t="91926" x="7499350" y="4165600"/>
          <p14:tracePt t="91943" x="7512050" y="4152900"/>
          <p14:tracePt t="91945" x="7518400" y="4140200"/>
          <p14:tracePt t="91959" x="7518400" y="4133850"/>
          <p14:tracePt t="91976" x="7531100" y="4108450"/>
          <p14:tracePt t="91977" x="7537450" y="4095750"/>
          <p14:tracePt t="91994" x="7543800" y="4083050"/>
          <p14:tracePt t="92009" x="7550150" y="4070350"/>
          <p14:tracePt t="92274" x="0" y="0"/>
        </p14:tracePtLst>
        <p14:tracePtLst>
          <p14:tracePt t="93126" x="10179050" y="2863850"/>
          <p14:tracePt t="93141" x="10166350" y="2870200"/>
          <p14:tracePt t="93155" x="10160000" y="2882900"/>
          <p14:tracePt t="93165" x="10153650" y="2895600"/>
          <p14:tracePt t="93176" x="10147300" y="2908300"/>
          <p14:tracePt t="93193" x="10134600" y="2959100"/>
          <p14:tracePt t="93210" x="10134600" y="2990850"/>
          <p14:tracePt t="93226" x="10134600" y="3028950"/>
          <p14:tracePt t="93242" x="10140950" y="3086100"/>
          <p14:tracePt t="93259" x="10166350" y="3124200"/>
          <p14:tracePt t="93276" x="10198100" y="3155950"/>
          <p14:tracePt t="93292" x="10261600" y="3213100"/>
          <p14:tracePt t="93309" x="10363200" y="3251200"/>
          <p14:tracePt t="93326" x="10483850" y="3282950"/>
          <p14:tracePt t="93342" x="10566400" y="3289300"/>
          <p14:tracePt t="93345" x="10585450" y="3289300"/>
          <p14:tracePt t="93359" x="10604500" y="3289300"/>
          <p14:tracePt t="93376" x="10642600" y="3276600"/>
          <p14:tracePt t="93393" x="10655300" y="3225800"/>
          <p14:tracePt t="93409" x="10655300" y="3200400"/>
          <p14:tracePt t="93426" x="10655300" y="3162300"/>
          <p14:tracePt t="93442" x="10655300" y="3130550"/>
          <p14:tracePt t="93459" x="10655300" y="3111500"/>
          <p14:tracePt t="93476" x="10642600" y="3086100"/>
          <p14:tracePt t="93492" x="10623550" y="3067050"/>
          <p14:tracePt t="93509" x="10610850" y="3048000"/>
          <p14:tracePt t="93525" x="10604500" y="3035300"/>
          <p14:tracePt t="93542" x="10598150" y="3028950"/>
          <p14:tracePt t="93562" x="10591800" y="3028950"/>
          <p14:tracePt t="93604" x="10585450" y="3028950"/>
          <p14:tracePt t="93625" x="0" y="0"/>
        </p14:tracePtLst>
        <p14:tracePtLst>
          <p14:tracePt t="94382" x="10344150" y="3911600"/>
          <p14:tracePt t="94400" x="10344150" y="3937000"/>
          <p14:tracePt t="94414" x="10344150" y="3981450"/>
          <p14:tracePt t="94426" x="10344150" y="4013200"/>
          <p14:tracePt t="94442" x="10344150" y="4051300"/>
          <p14:tracePt t="94459" x="10344150" y="4089400"/>
          <p14:tracePt t="94476" x="10350500" y="4121150"/>
          <p14:tracePt t="94492" x="10363200" y="4146550"/>
          <p14:tracePt t="94508" x="10375900" y="4165600"/>
          <p14:tracePt t="94525" x="10382250" y="4178300"/>
          <p14:tracePt t="94542" x="10388600" y="4178300"/>
          <p14:tracePt t="94558" x="10394950" y="4178300"/>
          <p14:tracePt t="94575" x="10414000" y="4184650"/>
          <p14:tracePt t="94592" x="10433050" y="4184650"/>
          <p14:tracePt t="94594" x="10439400" y="4184650"/>
          <p14:tracePt t="94609" x="10458450" y="4184650"/>
          <p14:tracePt t="94625" x="10496550" y="4178300"/>
          <p14:tracePt t="94642" x="10515600" y="4159250"/>
          <p14:tracePt t="94659" x="10521950" y="4140200"/>
          <p14:tracePt t="94675" x="10528300" y="4114800"/>
          <p14:tracePt t="94692" x="10528300" y="4095750"/>
          <p14:tracePt t="94709" x="10528300" y="4076700"/>
          <p14:tracePt t="94726" x="10528300" y="4051300"/>
          <p14:tracePt t="94742" x="10528300" y="4032250"/>
          <p14:tracePt t="94758" x="10528300" y="4019550"/>
          <p14:tracePt t="94775" x="10528300" y="4013200"/>
          <p14:tracePt t="94792" x="10528300" y="4000500"/>
          <p14:tracePt t="94808" x="10528300" y="3987800"/>
          <p14:tracePt t="94825" x="10521950" y="3987800"/>
          <p14:tracePt t="94954" x="0" y="0"/>
        </p14:tracePtLst>
        <p14:tracePtLst>
          <p14:tracePt t="96564" x="7467600" y="3835400"/>
          <p14:tracePt t="96581" x="7461250" y="3841750"/>
          <p14:tracePt t="96599" x="7454900" y="3848100"/>
          <p14:tracePt t="96610" x="7454900" y="3854450"/>
          <p14:tracePt t="96625" x="7448550" y="3879850"/>
          <p14:tracePt t="96641" x="7442200" y="3924300"/>
          <p14:tracePt t="96658" x="7429500" y="3975100"/>
          <p14:tracePt t="96675" x="7410450" y="4038600"/>
          <p14:tracePt t="96692" x="7404100" y="4102100"/>
          <p14:tracePt t="96708" x="7404100" y="4152900"/>
          <p14:tracePt t="96725" x="7404100" y="4191000"/>
          <p14:tracePt t="96741" x="7404100" y="4203700"/>
          <p14:tracePt t="96758" x="7404100" y="4210050"/>
          <p14:tracePt t="96786" x="7410450" y="4210050"/>
          <p14:tracePt t="96796" x="7416800" y="4210050"/>
          <p14:tracePt t="96808" x="7423150" y="4210050"/>
          <p14:tracePt t="96824" x="7454900" y="4203700"/>
          <p14:tracePt t="96841" x="7493000" y="4146550"/>
          <p14:tracePt t="96858" x="7512050" y="4121150"/>
          <p14:tracePt t="96874" x="7531100" y="4089400"/>
          <p14:tracePt t="96891" x="7531100" y="4076700"/>
          <p14:tracePt t="96908" x="7531100" y="4064000"/>
          <p14:tracePt t="96924" x="7531100" y="4057650"/>
          <p14:tracePt t="96941" x="7531100" y="4051300"/>
          <p14:tracePt t="96985" x="0" y="0"/>
        </p14:tracePtLst>
        <p14:tracePtLst>
          <p14:tracePt t="97573" x="10388600" y="3898900"/>
          <p14:tracePt t="97590" x="10382250" y="3905250"/>
          <p14:tracePt t="97602" x="10382250" y="3937000"/>
          <p14:tracePt t="97614" x="10375900" y="3962400"/>
          <p14:tracePt t="97624" x="10375900" y="3975100"/>
          <p14:tracePt t="97641" x="10375900" y="4025900"/>
          <p14:tracePt t="97657" x="10375900" y="4057650"/>
          <p14:tracePt t="97674" x="10375900" y="4089400"/>
          <p14:tracePt t="97691" x="10394950" y="4114800"/>
          <p14:tracePt t="97708" x="10439400" y="4146550"/>
          <p14:tracePt t="97724" x="10502900" y="4171950"/>
          <p14:tracePt t="97741" x="10579100" y="4197350"/>
          <p14:tracePt t="97757" x="10629900" y="4197350"/>
          <p14:tracePt t="97774" x="10655300" y="4197350"/>
          <p14:tracePt t="97791" x="10680700" y="4191000"/>
          <p14:tracePt t="97807" x="10687050" y="4171950"/>
          <p14:tracePt t="97824" x="10693400" y="4133850"/>
          <p14:tracePt t="97841" x="10693400" y="4083050"/>
          <p14:tracePt t="97842" x="0" y="0"/>
        </p14:tracePtLst>
        <p14:tracePtLst>
          <p14:tracePt t="100836" x="7188200" y="2889250"/>
          <p14:tracePt t="100850" x="7181850" y="2882900"/>
          <p14:tracePt t="100884" x="7175500" y="2889250"/>
          <p14:tracePt t="100894" x="7169150" y="2901950"/>
          <p14:tracePt t="100907" x="7156450" y="2946400"/>
          <p14:tracePt t="100923" x="7156450" y="2984500"/>
          <p14:tracePt t="100940" x="7156450" y="3028950"/>
          <p14:tracePt t="100957" x="7156450" y="3060700"/>
          <p14:tracePt t="100974" x="7169150" y="3086100"/>
          <p14:tracePt t="100990" x="7188200" y="3105150"/>
          <p14:tracePt t="101006" x="7226300" y="3124200"/>
          <p14:tracePt t="101023" x="7283450" y="3143250"/>
          <p14:tracePt t="101040" x="7366000" y="3155950"/>
          <p14:tracePt t="101044" x="7410450" y="3162300"/>
          <p14:tracePt t="101056" x="7442200" y="3168650"/>
          <p14:tracePt t="101073" x="7505700" y="3181350"/>
          <p14:tracePt t="101089" x="7518400" y="3181350"/>
          <p14:tracePt t="101106" x="7524750" y="3181350"/>
          <p14:tracePt t="101123" x="7531100" y="3181350"/>
          <p14:tracePt t="101139" x="7537450" y="3168650"/>
          <p14:tracePt t="101156" x="7543800" y="3149600"/>
          <p14:tracePt t="101173" x="7543800" y="3124200"/>
          <p14:tracePt t="101190" x="7543800" y="3105150"/>
          <p14:tracePt t="101206" x="7543800" y="3086100"/>
          <p14:tracePt t="101223" x="7543800" y="3067050"/>
          <p14:tracePt t="101240" x="7543800" y="3060700"/>
          <p14:tracePt t="101256" x="7543800" y="3054350"/>
          <p14:tracePt t="101417" x="0" y="0"/>
        </p14:tracePtLst>
        <p14:tracePtLst>
          <p14:tracePt t="102140" x="10172700" y="2952750"/>
          <p14:tracePt t="102156" x="10172700" y="2965450"/>
          <p14:tracePt t="102173" x="10166350" y="2997200"/>
          <p14:tracePt t="102190" x="10166350" y="3048000"/>
          <p14:tracePt t="102207" x="10166350" y="3086100"/>
          <p14:tracePt t="102223" x="10166350" y="3124200"/>
          <p14:tracePt t="102240" x="10172700" y="3136900"/>
          <p14:tracePt t="102257" x="10172700" y="3143250"/>
          <p14:tracePt t="102273" x="10185400" y="3143250"/>
          <p14:tracePt t="102289" x="10191750" y="3143250"/>
          <p14:tracePt t="102306" x="10223500" y="3143250"/>
          <p14:tracePt t="102323" x="10267950" y="3143250"/>
          <p14:tracePt t="102339" x="10344150" y="3143250"/>
          <p14:tracePt t="102356" x="10407650" y="3143250"/>
          <p14:tracePt t="102372" x="10445750" y="3143250"/>
          <p14:tracePt t="102389" x="10458450" y="3143250"/>
          <p14:tracePt t="102406" x="10464800" y="3143250"/>
          <p14:tracePt t="102449" x="10471150" y="3136900"/>
          <p14:tracePt t="102562" x="0" y="0"/>
        </p14:tracePtLst>
        <p14:tracePtLst>
          <p14:tracePt t="103381" x="7467600" y="3359150"/>
          <p14:tracePt t="103515" x="7480300" y="3359150"/>
          <p14:tracePt t="103531" x="7518400" y="3359150"/>
          <p14:tracePt t="103549" x="7588250" y="3359150"/>
          <p14:tracePt t="103554" x="7639050" y="3371850"/>
          <p14:tracePt t="103570" x="7727950" y="3384550"/>
          <p14:tracePt t="103582" x="7766050" y="3390900"/>
          <p14:tracePt t="103593" x="7785100" y="3397250"/>
          <p14:tracePt t="103593" x="7810500" y="3403600"/>
          <p14:tracePt t="103605" x="7823200" y="3403600"/>
          <p14:tracePt t="103622" x="7848600" y="3403600"/>
          <p14:tracePt t="103639" x="7867650" y="3403600"/>
          <p14:tracePt t="103655" x="7874000" y="3403600"/>
          <p14:tracePt t="103672" x="7880350" y="3403600"/>
          <p14:tracePt t="103689" x="7886700" y="3403600"/>
          <p14:tracePt t="103707" x="7893050" y="3403600"/>
          <p14:tracePt t="104106" x="0" y="0"/>
        </p14:tracePtLst>
        <p14:tracePtLst>
          <p14:tracePt t="105165" x="7874000" y="3670300"/>
          <p14:tracePt t="105188" x="7874000" y="3676650"/>
          <p14:tracePt t="105210" x="7874000" y="3714750"/>
          <p14:tracePt t="105222" x="7874000" y="3727450"/>
          <p14:tracePt t="105239" x="7874000" y="3752850"/>
          <p14:tracePt t="105242" x="7874000" y="3765550"/>
          <p14:tracePt t="105255" x="7880350" y="3778250"/>
          <p14:tracePt t="105272" x="7886700" y="3797300"/>
          <p14:tracePt t="105289" x="7899400" y="3810000"/>
          <p14:tracePt t="105305" x="7918450" y="3810000"/>
          <p14:tracePt t="105321" x="7937500" y="3810000"/>
          <p14:tracePt t="105338" x="7956550" y="3810000"/>
          <p14:tracePt t="105355" x="7988300" y="3810000"/>
          <p14:tracePt t="105372" x="8007350" y="3784600"/>
          <p14:tracePt t="105388" x="8020050" y="3765550"/>
          <p14:tracePt t="105405" x="8026400" y="3746500"/>
          <p14:tracePt t="105421" x="8026400" y="3721100"/>
          <p14:tracePt t="105438" x="8026400" y="3714750"/>
          <p14:tracePt t="105455" x="8026400" y="3708400"/>
          <p14:tracePt t="105610" x="0" y="0"/>
        </p14:tracePtLst>
        <p14:tracePtLst>
          <p14:tracePt t="107649" x="9810750" y="3435350"/>
          <p14:tracePt t="107674" x="9804400" y="3429000"/>
          <p14:tracePt t="107697" x="9798050" y="3435350"/>
          <p14:tracePt t="107707" x="9791700" y="3448050"/>
          <p14:tracePt t="107713" x="9791700" y="3454400"/>
          <p14:tracePt t="107721" x="9791700" y="3460750"/>
          <p14:tracePt t="107737" x="9791700" y="3486150"/>
          <p14:tracePt t="107754" x="9791700" y="3511550"/>
          <p14:tracePt t="107771" x="9798050" y="3524250"/>
          <p14:tracePt t="107787" x="9810750" y="3530600"/>
          <p14:tracePt t="107804" x="9817100" y="3530600"/>
          <p14:tracePt t="107821" x="9842500" y="3530600"/>
          <p14:tracePt t="107837" x="9861550" y="3530600"/>
          <p14:tracePt t="107854" x="9886950" y="3530600"/>
          <p14:tracePt t="107870" x="9899650" y="3524250"/>
          <p14:tracePt t="107887" x="9912350" y="3511550"/>
          <p14:tracePt t="107904" x="9912350" y="3498850"/>
          <p14:tracePt t="107921" x="9912350" y="3473450"/>
          <p14:tracePt t="107937" x="9912350" y="3467100"/>
          <p14:tracePt t="107954" x="9912350" y="3460750"/>
          <p14:tracePt t="108193" x="0" y="0"/>
        </p14:tracePtLst>
        <p14:tracePtLst>
          <p14:tracePt t="109020" x="7880350" y="3397250"/>
          <p14:tracePt t="109217" x="0" y="0"/>
        </p14:tracePtLst>
        <p14:tracePtLst>
          <p14:tracePt t="110171" x="9855200" y="3390900"/>
          <p14:tracePt t="110370" x="0" y="0"/>
        </p14:tracePtLst>
        <p14:tracePtLst>
          <p14:tracePt t="110501" x="9855200" y="3390900"/>
          <p14:tracePt t="110674" x="0" y="0"/>
        </p14:tracePtLst>
        <p14:tracePtLst>
          <p14:tracePt t="114644" x="10382250" y="3155950"/>
          <p14:tracePt t="114656" x="10426700" y="3168650"/>
          <p14:tracePt t="114668" x="10515600" y="3181350"/>
          <p14:tracePt t="114685" x="10560050" y="3187700"/>
          <p14:tracePt t="114702" x="10579100" y="3187700"/>
          <p14:tracePt t="114898" x="0" y="0"/>
        </p14:tracePtLst>
        <p14:tracePtLst>
          <p14:tracePt t="116940" x="6940550" y="2781300"/>
          <p14:tracePt t="116956" x="6934200" y="2800350"/>
          <p14:tracePt t="116972" x="6927850" y="2851150"/>
          <p14:tracePt t="116984" x="6921500" y="2876550"/>
          <p14:tracePt t="117001" x="6902450" y="3009900"/>
          <p14:tracePt t="117018" x="6902450" y="3105150"/>
          <p14:tracePt t="117034" x="6908800" y="3213100"/>
          <p14:tracePt t="117051" x="6921500" y="3282950"/>
          <p14:tracePt t="117068" x="6946900" y="3340100"/>
          <p14:tracePt t="117084" x="6972300" y="3390900"/>
          <p14:tracePt t="117102" x="7004050" y="3435350"/>
          <p14:tracePt t="117118" x="7054850" y="3492500"/>
          <p14:tracePt t="117134" x="7099300" y="3530600"/>
          <p14:tracePt t="117138" x="7137400" y="3562350"/>
          <p14:tracePt t="117151" x="7175500" y="3581400"/>
          <p14:tracePt t="117167" x="7302500" y="3638550"/>
          <p14:tracePt t="117169" x="7378700" y="3676650"/>
          <p14:tracePt t="117184" x="7454900" y="3702050"/>
          <p14:tracePt t="117201" x="7753350" y="3752850"/>
          <p14:tracePt t="117217" x="7975600" y="3778250"/>
          <p14:tracePt t="117234" x="8210550" y="3778250"/>
          <p14:tracePt t="117251" x="8515350" y="3778250"/>
          <p14:tracePt t="117267" x="8820150" y="3778250"/>
          <p14:tracePt t="117284" x="9067800" y="3778250"/>
          <p14:tracePt t="117301" x="9277350" y="3778250"/>
          <p14:tracePt t="117318" x="9455150" y="3778250"/>
          <p14:tracePt t="117334" x="9601200" y="3778250"/>
          <p14:tracePt t="117351" x="9759950" y="3778250"/>
          <p14:tracePt t="117354" x="9836150" y="3765550"/>
          <p14:tracePt t="117367" x="9912350" y="3752850"/>
          <p14:tracePt t="117384" x="10064750" y="3721100"/>
          <p14:tracePt t="117401" x="10255250" y="3657600"/>
          <p14:tracePt t="117417" x="10363200" y="3619500"/>
          <p14:tracePt t="117434" x="10439400" y="3594100"/>
          <p14:tracePt t="117451" x="10483850" y="3568700"/>
          <p14:tracePt t="117467" x="10509250" y="3543300"/>
          <p14:tracePt t="117484" x="10534650" y="3524250"/>
          <p14:tracePt t="117501" x="10547350" y="3505200"/>
          <p14:tracePt t="117517" x="10553700" y="3492500"/>
          <p14:tracePt t="117534" x="10560050" y="3467100"/>
          <p14:tracePt t="117538" x="10560050" y="3460750"/>
          <p14:tracePt t="117551" x="10566400" y="3448050"/>
          <p14:tracePt t="117568" x="10566400" y="3429000"/>
          <p14:tracePt t="117584" x="10566400" y="3403600"/>
          <p14:tracePt t="117586" x="10566400" y="3384550"/>
          <p14:tracePt t="117602" x="10560050" y="3352800"/>
          <p14:tracePt t="117617" x="10547350" y="3327400"/>
          <p14:tracePt t="117634" x="10541000" y="3314700"/>
          <p14:tracePt t="117651" x="10541000" y="3295650"/>
          <p14:tracePt t="117667" x="10528300" y="3289300"/>
          <p14:tracePt t="117684" x="10521950" y="3276600"/>
          <p14:tracePt t="117857" x="0" y="0"/>
        </p14:tracePtLst>
        <p14:tracePtLst>
          <p14:tracePt t="136575" x="1536700" y="3651250"/>
          <p14:tracePt t="136659" x="1543050" y="3651250"/>
          <p14:tracePt t="136675" x="1555750" y="3651250"/>
          <p14:tracePt t="136683" x="1574800" y="3651250"/>
          <p14:tracePt t="136694" x="1593850" y="3651250"/>
          <p14:tracePt t="136711" x="1682750" y="3651250"/>
          <p14:tracePt t="136727" x="1828800" y="3651250"/>
          <p14:tracePt t="136729" x="1924050" y="3651250"/>
          <p14:tracePt t="136744" x="2025650" y="3651250"/>
          <p14:tracePt t="136761" x="2324100" y="3651250"/>
          <p14:tracePt t="136777" x="2470150" y="3651250"/>
          <p14:tracePt t="136794" x="2559050" y="3651250"/>
          <p14:tracePt t="136811" x="2603500" y="3644900"/>
          <p14:tracePt t="136827" x="2609850" y="3638550"/>
          <p14:tracePt t="136844" x="2622550" y="3638550"/>
          <p14:tracePt t="137259" x="0" y="0"/>
        </p14:tracePtLst>
        <p14:tracePtLst>
          <p14:tracePt t="137747" x="1511300" y="3619500"/>
          <p14:tracePt t="137811" x="1517650" y="3619500"/>
          <p14:tracePt t="137823" x="1543050" y="3619500"/>
          <p14:tracePt t="137838" x="1631950" y="3638550"/>
          <p14:tracePt t="137851" x="1784350" y="3657600"/>
          <p14:tracePt t="137863" x="1879600" y="3670300"/>
          <p14:tracePt t="137877" x="2082800" y="3676650"/>
          <p14:tracePt t="137894" x="2298700" y="3676650"/>
          <p14:tracePt t="137911" x="2501900" y="3676650"/>
          <p14:tracePt t="137927" x="2628900" y="3676650"/>
          <p14:tracePt t="137930" x="2673350" y="3676650"/>
          <p14:tracePt t="137944" x="2692400" y="3676650"/>
          <p14:tracePt t="137961" x="2724150" y="3676650"/>
          <p14:tracePt t="138561" x="0" y="0"/>
        </p14:tracePtLst>
        <p14:tracePtLst>
          <p14:tracePt t="138963" x="1504950" y="3676650"/>
          <p14:tracePt t="139036" x="1511300" y="3676650"/>
          <p14:tracePt t="139048" x="1530350" y="3676650"/>
          <p14:tracePt t="139061" x="1581150" y="3676650"/>
          <p14:tracePt t="139077" x="1708150" y="3676650"/>
          <p14:tracePt t="139093" x="1911350" y="3676650"/>
          <p14:tracePt t="139110" x="2139950" y="3676650"/>
          <p14:tracePt t="139127" x="2362200" y="3676650"/>
          <p14:tracePt t="139144" x="2540000" y="3676650"/>
          <p14:tracePt t="139161" x="2673350" y="3676650"/>
          <p14:tracePt t="139177" x="2692400" y="3676650"/>
          <p14:tracePt t="139194" x="2698750" y="3676650"/>
          <p14:tracePt t="139393" x="0" y="0"/>
        </p14:tracePtLst>
        <p14:tracePtLst>
          <p14:tracePt t="140572" x="1600200" y="4159250"/>
          <p14:tracePt t="140682" x="1606550" y="4159250"/>
          <p14:tracePt t="140692" x="1631950" y="4165600"/>
          <p14:tracePt t="140702" x="1644650" y="4165600"/>
          <p14:tracePt t="140709" x="1676400" y="4171950"/>
          <p14:tracePt t="140726" x="1752600" y="4178300"/>
          <p14:tracePt t="140743" x="1847850" y="4178300"/>
          <p14:tracePt t="140759" x="1955800" y="4178300"/>
          <p14:tracePt t="140763" x="1993900" y="4178300"/>
          <p14:tracePt t="140776" x="2019300" y="4178300"/>
          <p14:tracePt t="140793" x="2051050" y="4178300"/>
          <p14:tracePt t="140809" x="2057400" y="4178300"/>
          <p14:tracePt t="141137" x="0" y="0"/>
        </p14:tracePtLst>
        <p14:tracePtLst>
          <p14:tracePt t="143683" x="3092450" y="4184650"/>
          <p14:tracePt t="143803" x="0" y="0"/>
        </p14:tracePtLst>
        <p14:tracePtLst>
          <p14:tracePt t="144858" x="4127500" y="4152900"/>
          <p14:tracePt t="144978" x="0" y="0"/>
        </p14:tracePtLst>
        <p14:tracePtLst>
          <p14:tracePt t="145652" x="2686050" y="4152900"/>
          <p14:tracePt t="145754" x="0" y="0"/>
        </p14:tracePtLst>
        <p14:tracePtLst>
          <p14:tracePt t="146019" x="2844800" y="4165600"/>
          <p14:tracePt t="146130" x="0" y="0"/>
        </p14:tracePtLst>
        <p14:tracePtLst>
          <p14:tracePt t="147094" x="2514600" y="4152900"/>
          <p14:tracePt t="147108" x="2520950" y="4159250"/>
          <p14:tracePt t="147124" x="2520950" y="4165600"/>
          <p14:tracePt t="147141" x="2527300" y="4165600"/>
          <p14:tracePt t="147157" x="2533650" y="4184650"/>
          <p14:tracePt t="147174" x="2540000" y="4184650"/>
          <p14:tracePt t="147191" x="2565400" y="4197350"/>
          <p14:tracePt t="147207" x="2584450" y="4203700"/>
          <p14:tracePt t="147209" x="2603500" y="4210050"/>
          <p14:tracePt t="147224" x="2609850" y="4210050"/>
          <p14:tracePt t="147241" x="2641600" y="4210050"/>
          <p14:tracePt t="147257" x="2667000" y="4210050"/>
          <p14:tracePt t="147274" x="2686050" y="4210050"/>
          <p14:tracePt t="147290" x="2705100" y="4210050"/>
          <p14:tracePt t="147307" x="2717800" y="4197350"/>
          <p14:tracePt t="147324" x="2730500" y="4191000"/>
          <p14:tracePt t="147340" x="2736850" y="4178300"/>
          <p14:tracePt t="147357" x="2743200" y="4165600"/>
          <p14:tracePt t="147374" x="2749550" y="4152900"/>
          <p14:tracePt t="147407" x="2749550" y="4146550"/>
          <p14:tracePt t="147426" x="2755900" y="4140200"/>
          <p14:tracePt t="147578" x="0" y="0"/>
        </p14:tracePtLst>
        <p14:tracePtLst>
          <p14:tracePt t="147955" x="3149600" y="4006850"/>
          <p14:tracePt t="148011" x="3143250" y="4006850"/>
          <p14:tracePt t="148030" x="3130550" y="4006850"/>
          <p14:tracePt t="148047" x="3124200" y="4032250"/>
          <p14:tracePt t="148057" x="3117850" y="4064000"/>
          <p14:tracePt t="148074" x="3117850" y="4095750"/>
          <p14:tracePt t="148090" x="3117850" y="4121150"/>
          <p14:tracePt t="148107" x="3124200" y="4133850"/>
          <p14:tracePt t="148124" x="3124200" y="4146550"/>
          <p14:tracePt t="148140" x="3149600" y="4146550"/>
          <p14:tracePt t="148157" x="3155950" y="4146550"/>
          <p14:tracePt t="148174" x="3175000" y="4146550"/>
          <p14:tracePt t="148190" x="3194050" y="4146550"/>
          <p14:tracePt t="148207" x="3200400" y="4146550"/>
          <p14:tracePt t="148224" x="3213100" y="4146550"/>
          <p14:tracePt t="148226" x="3219450" y="4140200"/>
          <p14:tracePt t="148240" x="3232150" y="4133850"/>
          <p14:tracePt t="148257" x="3238500" y="4121150"/>
          <p14:tracePt t="148274" x="3244850" y="4102100"/>
          <p14:tracePt t="148290" x="3244850" y="4095750"/>
          <p14:tracePt t="148307" x="3244850" y="4083050"/>
          <p14:tracePt t="148324" x="3244850" y="4076700"/>
          <p14:tracePt t="148402" x="3244850" y="4070350"/>
          <p14:tracePt t="148427" x="3238500" y="4070350"/>
          <p14:tracePt t="148435" x="3232150" y="4070350"/>
          <p14:tracePt t="148450" x="3232150" y="4076700"/>
          <p14:tracePt t="148459" x="3232150" y="4089400"/>
          <p14:tracePt t="148475" x="3232150" y="4102100"/>
          <p14:tracePt t="148490" x="3232150" y="4108450"/>
          <p14:tracePt t="148732" x="3225800" y="4102100"/>
          <p14:tracePt t="148751" x="3225800" y="4108450"/>
          <p14:tracePt t="148771" x="3225800" y="4152900"/>
          <p14:tracePt t="148781" x="3225800" y="4165600"/>
          <p14:tracePt t="148790" x="3225800" y="4184650"/>
          <p14:tracePt t="148807" x="3238500" y="4203700"/>
          <p14:tracePt t="148823" x="3251200" y="4222750"/>
          <p14:tracePt t="148840" x="3263900" y="4229100"/>
          <p14:tracePt t="148857" x="3282950" y="4229100"/>
          <p14:tracePt t="148874" x="3289300" y="4229100"/>
          <p14:tracePt t="148890" x="3302000" y="4203700"/>
          <p14:tracePt t="148907" x="3308350" y="4178300"/>
          <p14:tracePt t="148923" x="3308350" y="4146550"/>
          <p14:tracePt t="148940" x="3302000" y="4108450"/>
          <p14:tracePt t="148957" x="3289300" y="4089400"/>
          <p14:tracePt t="148973" x="3257550" y="4064000"/>
          <p14:tracePt t="148990" x="3238500" y="4051300"/>
          <p14:tracePt t="149007" x="3225800" y="4051300"/>
          <p14:tracePt t="149023" x="3219450" y="4051300"/>
          <p14:tracePt t="149040" x="3206750" y="4057650"/>
          <p14:tracePt t="149042" x="3206750" y="4064000"/>
          <p14:tracePt t="149057" x="3206750" y="4083050"/>
          <p14:tracePt t="149073" x="3206750" y="4095750"/>
          <p14:tracePt t="149090" x="3206750" y="4114800"/>
          <p14:tracePt t="149107" x="3213100" y="4127500"/>
          <p14:tracePt t="149123" x="3232150" y="4133850"/>
          <p14:tracePt t="149140" x="3276600" y="4146550"/>
          <p14:tracePt t="149156" x="3295650" y="4146550"/>
          <p14:tracePt t="149173" x="3321050" y="4146550"/>
          <p14:tracePt t="149190" x="3340100" y="4140200"/>
          <p14:tracePt t="149207" x="3340100" y="4127500"/>
          <p14:tracePt t="149223" x="3340100" y="4108450"/>
          <p14:tracePt t="149240" x="3333750" y="4095750"/>
          <p14:tracePt t="149257" x="3314700" y="4076700"/>
          <p14:tracePt t="149273" x="3302000" y="4064000"/>
          <p14:tracePt t="149290" x="3282950" y="4064000"/>
          <p14:tracePt t="149306" x="3257550" y="4064000"/>
          <p14:tracePt t="149323" x="3238500" y="4083050"/>
          <p14:tracePt t="149340" x="3219450" y="4102100"/>
          <p14:tracePt t="149356" x="3213100" y="4121150"/>
          <p14:tracePt t="149373" x="3213100" y="4133850"/>
          <p14:tracePt t="149390" x="3213100" y="4140200"/>
          <p14:tracePt t="149406" x="3219450" y="4152900"/>
          <p14:tracePt t="149423" x="3232150" y="4152900"/>
          <p14:tracePt t="149440" x="3244850" y="4152900"/>
          <p14:tracePt t="149457" x="3270250" y="4146550"/>
          <p14:tracePt t="149473" x="3276600" y="4127500"/>
          <p14:tracePt t="149490" x="3276600" y="4121150"/>
          <p14:tracePt t="149506" x="3276600" y="4108450"/>
          <p14:tracePt t="149523" x="3270250" y="4095750"/>
          <p14:tracePt t="149540" x="3263900" y="4095750"/>
          <p14:tracePt t="149556" x="3251200" y="4095750"/>
          <p14:tracePt t="149573" x="3232150" y="4095750"/>
          <p14:tracePt t="149590" x="3225800" y="4108450"/>
          <p14:tracePt t="149606" x="3219450" y="4121150"/>
          <p14:tracePt t="149623" x="3219450" y="4140200"/>
          <p14:tracePt t="149640" x="3219450" y="4165600"/>
          <p14:tracePt t="149656" x="3225800" y="4171950"/>
          <p14:tracePt t="149673" x="3238500" y="4171950"/>
          <p14:tracePt t="149690" x="3257550" y="4171950"/>
          <p14:tracePt t="149706" x="3263900" y="4171950"/>
          <p14:tracePt t="149723" x="3270250" y="4146550"/>
          <p14:tracePt t="149740" x="3270250" y="4121150"/>
          <p14:tracePt t="149756" x="3270250" y="4095750"/>
          <p14:tracePt t="149773" x="3263900" y="4076700"/>
          <p14:tracePt t="149790" x="3257550" y="4076700"/>
          <p14:tracePt t="149806" x="3251200" y="4076700"/>
          <p14:tracePt t="149823" x="3244850" y="4076700"/>
          <p14:tracePt t="149840" x="3238500" y="4076700"/>
          <p14:tracePt t="149857" x="3232150" y="4095750"/>
          <p14:tracePt t="149873" x="3232150" y="4114800"/>
          <p14:tracePt t="149890" x="3232150" y="4133850"/>
          <p14:tracePt t="149906" x="3232150" y="4146550"/>
          <p14:tracePt t="149923" x="3244850" y="4159250"/>
          <p14:tracePt t="149969" x="3257550" y="4159250"/>
          <p14:tracePt t="149978" x="3263900" y="4152900"/>
          <p14:tracePt t="149990" x="3263900" y="4140200"/>
          <p14:tracePt t="150006" x="3263900" y="4127500"/>
          <p14:tracePt t="150023" x="3263900" y="4108450"/>
          <p14:tracePt t="150039" x="3263900" y="4102100"/>
          <p14:tracePt t="150346" x="0" y="0"/>
        </p14:tracePtLst>
        <p14:tracePtLst>
          <p14:tracePt t="154315" x="2101850" y="4152900"/>
          <p14:tracePt t="154418" x="2101850" y="4159250"/>
          <p14:tracePt t="154419" x="0" y="0"/>
        </p14:tracePtLst>
        <p14:tracePtLst>
          <p14:tracePt t="156908" x="1492250" y="4330700"/>
          <p14:tracePt t="156988" x="1492250" y="4337050"/>
          <p14:tracePt t="157001" x="1492250" y="4375150"/>
          <p14:tracePt t="157015" x="1492250" y="4406900"/>
          <p14:tracePt t="157025" x="1492250" y="4495800"/>
          <p14:tracePt t="157037" x="1492250" y="4559300"/>
          <p14:tracePt t="157054" x="1511300" y="4667250"/>
          <p14:tracePt t="157071" x="1530350" y="4775200"/>
          <p14:tracePt t="157074" x="1549400" y="4832350"/>
          <p14:tracePt t="157087" x="1562100" y="4876800"/>
          <p14:tracePt t="157104" x="1600200" y="4972050"/>
          <p14:tracePt t="157107" x="1619250" y="5016500"/>
          <p14:tracePt t="157121" x="1644650" y="5086350"/>
          <p14:tracePt t="157137" x="1682750" y="5143500"/>
          <p14:tracePt t="157154" x="1714500" y="5194300"/>
          <p14:tracePt t="157171" x="1733550" y="5232400"/>
          <p14:tracePt t="157187" x="1746250" y="5251450"/>
          <p14:tracePt t="157204" x="1746250" y="5270500"/>
          <p14:tracePt t="157220" x="1752600" y="5276850"/>
          <p14:tracePt t="157237" x="1752600" y="5289550"/>
          <p14:tracePt t="157254" x="1758950" y="5295900"/>
          <p14:tracePt t="157270" x="1765300" y="5321300"/>
          <p14:tracePt t="157287" x="1771650" y="5346700"/>
          <p14:tracePt t="157304" x="1784350" y="5384800"/>
          <p14:tracePt t="157320" x="1790700" y="5416550"/>
          <p14:tracePt t="157322" x="1797050" y="5435600"/>
          <p14:tracePt t="157337" x="1816100" y="5486400"/>
          <p14:tracePt t="157354" x="1841500" y="5537200"/>
          <p14:tracePt t="157370" x="1860550" y="5581650"/>
          <p14:tracePt t="157387" x="1885950" y="5607050"/>
          <p14:tracePt t="157404" x="1911350" y="5632450"/>
          <p14:tracePt t="157420" x="1917700" y="5638800"/>
          <p14:tracePt t="157437" x="1924050" y="5638800"/>
          <p14:tracePt t="157454" x="1936750" y="5638800"/>
          <p14:tracePt t="157471" x="1955800" y="5638800"/>
          <p14:tracePt t="157487" x="1974850" y="5638800"/>
          <p14:tracePt t="157489" x="1993900" y="5638800"/>
          <p14:tracePt t="157504" x="2019300" y="5638800"/>
          <p14:tracePt t="157520" x="2051050" y="5632450"/>
          <p14:tracePt t="157537" x="2127250" y="5619750"/>
          <p14:tracePt t="157554" x="2203450" y="5600700"/>
          <p14:tracePt t="157571" x="2324100" y="5575300"/>
          <p14:tracePt t="157587" x="2457450" y="5556250"/>
          <p14:tracePt t="157604" x="2597150" y="5518150"/>
          <p14:tracePt t="157620" x="2749550" y="5492750"/>
          <p14:tracePt t="157637" x="2908300" y="5467350"/>
          <p14:tracePt t="157654" x="3092450" y="5461000"/>
          <p14:tracePt t="157670" x="3302000" y="5461000"/>
          <p14:tracePt t="157687" x="3492500" y="5441950"/>
          <p14:tracePt t="157704" x="3600450" y="5429250"/>
          <p14:tracePt t="157721" x="3670300" y="5416550"/>
          <p14:tracePt t="157722" x="3695700" y="5410200"/>
          <p14:tracePt t="157737" x="3721100" y="5403850"/>
          <p14:tracePt t="157754" x="3765550" y="5391150"/>
          <p14:tracePt t="157770" x="3790950" y="5372100"/>
          <p14:tracePt t="157787" x="3822700" y="5353050"/>
          <p14:tracePt t="157804" x="3841750" y="5327650"/>
          <p14:tracePt t="157820" x="3854450" y="5289550"/>
          <p14:tracePt t="157837" x="3867150" y="5251450"/>
          <p14:tracePt t="157854" x="3873500" y="5207000"/>
          <p14:tracePt t="157870" x="3886200" y="5156200"/>
          <p14:tracePt t="157887" x="3892550" y="5118100"/>
          <p14:tracePt t="157904" x="3892550" y="5067300"/>
          <p14:tracePt t="157920" x="3892550" y="5003800"/>
          <p14:tracePt t="157923" x="3892550" y="4972050"/>
          <p14:tracePt t="157937" x="3892550" y="4908550"/>
          <p14:tracePt t="157954" x="3879850" y="4857750"/>
          <p14:tracePt t="157970" x="3860800" y="4813300"/>
          <p14:tracePt t="157987" x="3841750" y="4787900"/>
          <p14:tracePt t="158004" x="3835400" y="4762500"/>
          <p14:tracePt t="158020" x="3810000" y="4743450"/>
          <p14:tracePt t="158037" x="3790950" y="4711700"/>
          <p14:tracePt t="158054" x="3771900" y="4686300"/>
          <p14:tracePt t="158070" x="3740150" y="4660900"/>
          <p14:tracePt t="158087" x="3714750" y="4635500"/>
          <p14:tracePt t="158103" x="3689350" y="4622800"/>
          <p14:tracePt t="158106" x="3676650" y="4616450"/>
          <p14:tracePt t="158120" x="3670300" y="4610100"/>
          <p14:tracePt t="158137" x="3657600" y="4603750"/>
          <p14:tracePt t="158153" x="3651250" y="4603750"/>
          <p14:tracePt t="158306" x="0" y="0"/>
        </p14:tracePtLst>
        <p14:tracePtLst>
          <p14:tracePt t="158940" x="1593850" y="4533900"/>
          <p14:tracePt t="159052" x="1606550" y="4533900"/>
          <p14:tracePt t="159064" x="1625600" y="4533900"/>
          <p14:tracePt t="159078" x="1689100" y="4533900"/>
          <p14:tracePt t="159091" x="1771650" y="4533900"/>
          <p14:tracePt t="159103" x="1828800" y="4533900"/>
          <p14:tracePt t="159120" x="1936750" y="4533900"/>
          <p14:tracePt t="159122" x="1987550" y="4533900"/>
          <p14:tracePt t="159137" x="2063750" y="4533900"/>
          <p14:tracePt t="159153" x="2095500" y="4533900"/>
          <p14:tracePt t="159170" x="2108200" y="4533900"/>
          <p14:tracePt t="159641" x="0" y="0"/>
        </p14:tracePtLst>
        <p14:tracePtLst>
          <p14:tracePt t="162012" x="2368550" y="4470400"/>
          <p14:tracePt t="162108" x="2387600" y="4470400"/>
          <p14:tracePt t="162123" x="2457450" y="4470400"/>
          <p14:tracePt t="162136" x="2514600" y="4470400"/>
          <p14:tracePt t="162152" x="2628900" y="4470400"/>
          <p14:tracePt t="162154" x="2686050" y="4470400"/>
          <p14:tracePt t="162169" x="2762250" y="4470400"/>
          <p14:tracePt t="162185" x="2787650" y="4470400"/>
          <p14:tracePt t="162202" x="2794000" y="4470400"/>
          <p14:tracePt t="162307" x="0" y="0"/>
        </p14:tracePtLst>
        <p14:tracePtLst>
          <p14:tracePt t="162579" x="3111500" y="4470400"/>
          <p14:tracePt t="162740" x="3117850" y="4470400"/>
          <p14:tracePt t="162754" x="3149600" y="4476750"/>
          <p14:tracePt t="162770" x="3200400" y="4476750"/>
          <p14:tracePt t="162786" x="3289300" y="4495800"/>
          <p14:tracePt t="162802" x="3340100" y="4508500"/>
          <p14:tracePt t="162819" x="3346450" y="4508500"/>
          <p14:tracePt t="162836" x="3352800" y="4508500"/>
          <p14:tracePt t="162977" x="0" y="0"/>
        </p14:tracePtLst>
        <p14:tracePtLst>
          <p14:tracePt t="163436" x="2381250" y="4533900"/>
          <p14:tracePt t="163460" x="2368550" y="4533900"/>
          <p14:tracePt t="163478" x="2355850" y="4552950"/>
          <p14:tracePt t="163495" x="2343150" y="4597400"/>
          <p14:tracePt t="163499" x="2336800" y="4622800"/>
          <p14:tracePt t="163513" x="2330450" y="4673600"/>
          <p14:tracePt t="163525" x="2330450" y="4686300"/>
          <p14:tracePt t="163535" x="2330450" y="4711700"/>
          <p14:tracePt t="163552" x="2330450" y="4756150"/>
          <p14:tracePt t="163554" x="2330450" y="4781550"/>
          <p14:tracePt t="163568" x="2330450" y="4813300"/>
          <p14:tracePt t="163570" x="2336800" y="4838700"/>
          <p14:tracePt t="163585" x="2349500" y="4889500"/>
          <p14:tracePt t="163602" x="2374900" y="4940300"/>
          <p14:tracePt t="163618" x="2406650" y="4997450"/>
          <p14:tracePt t="163635" x="2463800" y="5054600"/>
          <p14:tracePt t="163652" x="2552700" y="5118100"/>
          <p14:tracePt t="163668" x="2647950" y="5168900"/>
          <p14:tracePt t="163685" x="2768600" y="5232400"/>
          <p14:tracePt t="163702" x="2901950" y="5276850"/>
          <p14:tracePt t="163718" x="3028950" y="5327650"/>
          <p14:tracePt t="163735" x="3130550" y="5359400"/>
          <p14:tracePt t="163752" x="3219450" y="5372100"/>
          <p14:tracePt t="163754" x="3270250" y="5391150"/>
          <p14:tracePt t="163769" x="3346450" y="5397500"/>
          <p14:tracePt t="163786" x="3448050" y="5397500"/>
          <p14:tracePt t="163802" x="3549650" y="5397500"/>
          <p14:tracePt t="163818" x="3657600" y="5397500"/>
          <p14:tracePt t="163835" x="3746500" y="5397500"/>
          <p14:tracePt t="163852" x="3797300" y="5391150"/>
          <p14:tracePt t="163868" x="3835400" y="5372100"/>
          <p14:tracePt t="163885" x="3854450" y="5346700"/>
          <p14:tracePt t="163902" x="3854450" y="5321300"/>
          <p14:tracePt t="163918" x="3854450" y="5283200"/>
          <p14:tracePt t="163935" x="3854450" y="5226050"/>
          <p14:tracePt t="163952" x="3835400" y="5175250"/>
          <p14:tracePt t="163954" x="3822700" y="5143500"/>
          <p14:tracePt t="163968" x="3797300" y="5105400"/>
          <p14:tracePt t="163985" x="3727450" y="4991100"/>
          <p14:tracePt t="164002" x="3657600" y="4921250"/>
          <p14:tracePt t="164019" x="3581400" y="4864100"/>
          <p14:tracePt t="164035" x="3473450" y="4787900"/>
          <p14:tracePt t="164052" x="3359150" y="4724400"/>
          <p14:tracePt t="164068" x="3238500" y="4673600"/>
          <p14:tracePt t="164085" x="3105150" y="4622800"/>
          <p14:tracePt t="164102" x="2971800" y="4591050"/>
          <p14:tracePt t="164118" x="2844800" y="4578350"/>
          <p14:tracePt t="164135" x="2743200" y="4578350"/>
          <p14:tracePt t="164138" x="2679700" y="4578350"/>
          <p14:tracePt t="164151" x="2616200" y="4578350"/>
          <p14:tracePt t="164168" x="2501900" y="4578350"/>
          <p14:tracePt t="164170" x="2438400" y="4578350"/>
          <p14:tracePt t="164185" x="2317750" y="4578350"/>
          <p14:tracePt t="164201" x="2235200" y="4578350"/>
          <p14:tracePt t="164218" x="2165350" y="4584700"/>
          <p14:tracePt t="164235" x="2114550" y="4591050"/>
          <p14:tracePt t="164251" x="2089150" y="4597400"/>
          <p14:tracePt t="164268" x="2070100" y="4622800"/>
          <p14:tracePt t="164285" x="2063750" y="4654550"/>
          <p14:tracePt t="164302" x="2051050" y="4699000"/>
          <p14:tracePt t="164318" x="2051050" y="4743450"/>
          <p14:tracePt t="164335" x="2051050" y="4787900"/>
          <p14:tracePt t="164352" x="2063750" y="4851400"/>
          <p14:tracePt t="164354" x="2070100" y="4889500"/>
          <p14:tracePt t="164368" x="2082800" y="4921250"/>
          <p14:tracePt t="164385" x="2146300" y="5016500"/>
          <p14:tracePt t="164401" x="2209800" y="5073650"/>
          <p14:tracePt t="164418" x="2317750" y="5137150"/>
          <p14:tracePt t="164435" x="2451100" y="5207000"/>
          <p14:tracePt t="164451" x="2616200" y="5257800"/>
          <p14:tracePt t="164468" x="2832100" y="5295900"/>
          <p14:tracePt t="164485" x="3041650" y="5302250"/>
          <p14:tracePt t="164501" x="3289300" y="5302250"/>
          <p14:tracePt t="164518" x="3492500" y="5264150"/>
          <p14:tracePt t="164535" x="3663950" y="5232400"/>
          <p14:tracePt t="164539" x="3714750" y="5213350"/>
          <p14:tracePt t="164551" x="3765550" y="5200650"/>
          <p14:tracePt t="164568" x="3816350" y="5175250"/>
          <p14:tracePt t="164585" x="3848100" y="5124450"/>
          <p14:tracePt t="164602" x="3860800" y="5092700"/>
          <p14:tracePt t="164618" x="3860800" y="5060950"/>
          <p14:tracePt t="164635" x="3860800" y="5041900"/>
          <p14:tracePt t="164651" x="3860800" y="5022850"/>
          <p14:tracePt t="164668" x="3860800" y="5003800"/>
          <p14:tracePt t="164685" x="3860800" y="4997450"/>
          <p14:tracePt t="164701" x="3848100" y="4978400"/>
          <p14:tracePt t="164718" x="3835400" y="4959350"/>
          <p14:tracePt t="164735" x="3816350" y="4933950"/>
          <p14:tracePt t="164751" x="3790950" y="4902200"/>
          <p14:tracePt t="164768" x="3752850" y="4864100"/>
          <p14:tracePt t="164771" x="3740150" y="4845050"/>
          <p14:tracePt t="164785" x="3714750" y="4813300"/>
          <p14:tracePt t="164802" x="3689350" y="4775200"/>
          <p14:tracePt t="164818" x="3663950" y="4743450"/>
          <p14:tracePt t="164835" x="3644900" y="4724400"/>
          <p14:tracePt t="164851" x="3613150" y="4699000"/>
          <p14:tracePt t="164868" x="3587750" y="4673600"/>
          <p14:tracePt t="164885" x="3549650" y="4667250"/>
          <p14:tracePt t="164901" x="3505200" y="4648200"/>
          <p14:tracePt t="164918" x="3460750" y="4635500"/>
          <p14:tracePt t="164935" x="3397250" y="4622800"/>
          <p14:tracePt t="164951" x="3321050" y="4603750"/>
          <p14:tracePt t="164953" x="3263900" y="4597400"/>
          <p14:tracePt t="164968" x="3219450" y="4591050"/>
          <p14:tracePt t="164985" x="3079750" y="4591050"/>
          <p14:tracePt t="165001" x="2990850" y="4591050"/>
          <p14:tracePt t="165018" x="2933700" y="4610100"/>
          <p14:tracePt t="165035" x="2889250" y="4635500"/>
          <p14:tracePt t="165051" x="2863850" y="4667250"/>
          <p14:tracePt t="165068" x="2844800" y="4705350"/>
          <p14:tracePt t="165085" x="2825750" y="4737100"/>
          <p14:tracePt t="165101" x="2819400" y="4775200"/>
          <p14:tracePt t="165118" x="2819400" y="4813300"/>
          <p14:tracePt t="165134" x="2819400" y="4870450"/>
          <p14:tracePt t="165151" x="2844800" y="4914900"/>
          <p14:tracePt t="165153" x="2857500" y="4933950"/>
          <p14:tracePt t="165168" x="2870200" y="4959350"/>
          <p14:tracePt t="165185" x="2901950" y="4984750"/>
          <p14:tracePt t="165186" x="2921000" y="5003800"/>
          <p14:tracePt t="165201" x="2959100" y="5029200"/>
          <p14:tracePt t="165218" x="3003550" y="5054600"/>
          <p14:tracePt t="165234" x="3054350" y="5073650"/>
          <p14:tracePt t="165251" x="3124200" y="5092700"/>
          <p14:tracePt t="165268" x="3213100" y="5111750"/>
          <p14:tracePt t="165285" x="3289300" y="5118100"/>
          <p14:tracePt t="165301" x="3365500" y="5118100"/>
          <p14:tracePt t="165318" x="3403600" y="5118100"/>
          <p14:tracePt t="165335" x="3422650" y="5118100"/>
          <p14:tracePt t="165578" x="0" y="0"/>
        </p14:tracePtLst>
        <p14:tracePtLst>
          <p14:tracePt t="167411" x="2362200" y="4292600"/>
          <p14:tracePt t="167499" x="2355850" y="4292600"/>
          <p14:tracePt t="167515" x="2355850" y="4305300"/>
          <p14:tracePt t="167530" x="2362200" y="4349750"/>
          <p14:tracePt t="167548" x="2374900" y="4400550"/>
          <p14:tracePt t="167559" x="2381250" y="4425950"/>
          <p14:tracePt t="167567" x="2387600" y="4451350"/>
          <p14:tracePt t="167584" x="2400300" y="4483100"/>
          <p14:tracePt t="167587" x="2406650" y="4495800"/>
          <p14:tracePt t="167601" x="2419350" y="4514850"/>
          <p14:tracePt t="167617" x="2425700" y="4521200"/>
          <p14:tracePt t="167634" x="2444750" y="4527550"/>
          <p14:tracePt t="167690" x="2451100" y="4527550"/>
          <p14:tracePt t="167707" x="2457450" y="4527550"/>
          <p14:tracePt t="167723" x="2470150" y="4527550"/>
          <p14:tracePt t="167732" x="2476500" y="4521200"/>
          <p14:tracePt t="167742" x="2489200" y="4508500"/>
          <p14:tracePt t="167754" x="2495550" y="4489450"/>
          <p14:tracePt t="167767" x="2501900" y="4476750"/>
          <p14:tracePt t="167784" x="2514600" y="4457700"/>
          <p14:tracePt t="167786" x="2520950" y="4451350"/>
          <p14:tracePt t="167801" x="2520950" y="4445000"/>
          <p14:tracePt t="167817" x="2527300" y="4425950"/>
          <p14:tracePt t="167833" x="2533650" y="4419600"/>
          <p14:tracePt t="167850" x="2540000" y="4413250"/>
          <p14:tracePt t="167945" x="0" y="0"/>
        </p14:tracePtLst>
        <p14:tracePtLst>
          <p14:tracePt t="169469" x="1543050" y="4330700"/>
          <p14:tracePt t="169488" x="1543050" y="4337050"/>
          <p14:tracePt t="169503" x="1543050" y="4343400"/>
          <p14:tracePt t="169517" x="1543050" y="4349750"/>
          <p14:tracePt t="169541" x="1543050" y="4356100"/>
          <p14:tracePt t="169550" x="1543050" y="4362450"/>
          <p14:tracePt t="169567" x="1543050" y="4375150"/>
          <p14:tracePt t="169584" x="1555750" y="4394200"/>
          <p14:tracePt t="169601" x="1562100" y="4413250"/>
          <p14:tracePt t="169603" x="1568450" y="4413250"/>
          <p14:tracePt t="169618" x="1581150" y="4425950"/>
          <p14:tracePt t="169633" x="1600200" y="4445000"/>
          <p14:tracePt t="169650" x="1625600" y="4464050"/>
          <p14:tracePt t="169666" x="1670050" y="4489450"/>
          <p14:tracePt t="169683" x="1739900" y="4508500"/>
          <p14:tracePt t="169700" x="1828800" y="4521200"/>
          <p14:tracePt t="169716" x="1879600" y="4527550"/>
          <p14:tracePt t="169733" x="1924050" y="4527550"/>
          <p14:tracePt t="169749" x="1949450" y="4527550"/>
          <p14:tracePt t="169766" x="1968500" y="4527550"/>
          <p14:tracePt t="169783" x="1993900" y="4527550"/>
          <p14:tracePt t="169800" x="2032000" y="4527550"/>
          <p14:tracePt t="169802" x="2044700" y="4527550"/>
          <p14:tracePt t="169816" x="2051050" y="4521200"/>
          <p14:tracePt t="169818" x="2070100" y="4514850"/>
          <p14:tracePt t="169833" x="2095500" y="4502150"/>
          <p14:tracePt t="169850" x="2120900" y="4489450"/>
          <p14:tracePt t="169866" x="2139950" y="4489450"/>
          <p14:tracePt t="169883" x="2152650" y="4483100"/>
          <p14:tracePt t="169899" x="2159000" y="4483100"/>
          <p14:tracePt t="169962" x="2165350" y="4476750"/>
          <p14:tracePt t="170434" x="0" y="0"/>
        </p14:tracePtLst>
        <p14:tracePtLst>
          <p14:tracePt t="175022" x="2901950" y="4768850"/>
          <p14:tracePt t="175039" x="3060700" y="4781550"/>
          <p14:tracePt t="175044" x="3168650" y="4800600"/>
          <p14:tracePt t="175057" x="3492500" y="4864100"/>
          <p14:tracePt t="175067" x="3727450" y="4914900"/>
          <p14:tracePt t="175081" x="4210050" y="5010150"/>
          <p14:tracePt t="175099" x="4737100" y="5105400"/>
          <p14:tracePt t="175115" x="5156200" y="5124450"/>
          <p14:tracePt t="175132" x="5416550" y="5124450"/>
          <p14:tracePt t="175148" x="5607050" y="5124450"/>
          <p14:tracePt t="175164" x="5734050" y="5124450"/>
          <p14:tracePt t="175181" x="5791200" y="5124450"/>
          <p14:tracePt t="175198" x="5803900" y="5124450"/>
          <p14:tracePt t="175258" x="0" y="0"/>
        </p14:tracePtLst>
        <p14:tracePtLst>
          <p14:tracePt t="176387" x="2863850" y="4718050"/>
          <p14:tracePt t="176498" x="0" y="0"/>
        </p14:tracePtLst>
        <p14:tracePtLst>
          <p14:tracePt t="176859" x="3225800" y="4730750"/>
          <p14:tracePt t="176986" x="0" y="0"/>
        </p14:tracePtLst>
        <p14:tracePtLst>
          <p14:tracePt t="177186" x="3511550" y="4743450"/>
          <p14:tracePt t="177282" x="0" y="0"/>
        </p14:tracePtLst>
        <p14:tracePtLst>
          <p14:tracePt t="177493" x="3765550" y="4743450"/>
          <p14:tracePt t="177634" x="0" y="0"/>
        </p14:tracePtLst>
        <p14:tracePtLst>
          <p14:tracePt t="178220" x="4210050" y="4724400"/>
          <p14:tracePt t="178323" x="0" y="0"/>
        </p14:tracePtLst>
        <p14:tracePtLst>
          <p14:tracePt t="178812" x="4673600" y="4768850"/>
          <p14:tracePt t="178938" x="0" y="0"/>
        </p14:tracePtLst>
        <p14:tracePtLst>
          <p14:tracePt t="179451" x="5219700" y="4762500"/>
          <p14:tracePt t="179561" x="0" y="0"/>
        </p14:tracePtLst>
        <p14:tracePtLst>
          <p14:tracePt t="179907" x="5689600" y="4762500"/>
          <p14:tracePt t="180025" x="0" y="0"/>
        </p14:tracePtLst>
        <p14:tracePtLst>
          <p14:tracePt t="187578" x="4241800" y="4635500"/>
          <p14:tracePt t="187715" x="4241800" y="4641850"/>
          <p14:tracePt t="187733" x="4241800" y="4654550"/>
          <p14:tracePt t="187746" x="4260850" y="4667250"/>
          <p14:tracePt t="187761" x="4292600" y="4679950"/>
          <p14:tracePt t="187777" x="4324350" y="4692650"/>
          <p14:tracePt t="187793" x="4362450" y="4705350"/>
          <p14:tracePt t="187810" x="4375150" y="4711700"/>
          <p14:tracePt t="187827" x="4381500" y="4711700"/>
          <p14:tracePt t="187978" x="0" y="0"/>
        </p14:tracePtLst>
        <p14:tracePtLst>
          <p14:tracePt t="188802" x="6337300" y="4794250"/>
          <p14:tracePt t="188875" x="6343650" y="4800600"/>
          <p14:tracePt t="188892" x="6426200" y="4819650"/>
          <p14:tracePt t="188911" x="6597650" y="4819650"/>
          <p14:tracePt t="188914" x="6724650" y="4819650"/>
          <p14:tracePt t="188926" x="6877050" y="4819650"/>
          <p14:tracePt t="188943" x="7181850" y="4819650"/>
          <p14:tracePt t="188946" x="7296150" y="4819650"/>
          <p14:tracePt t="188960" x="7391400" y="4819650"/>
          <p14:tracePt t="188977" x="7524750" y="4819650"/>
          <p14:tracePt t="188993" x="7537450" y="4819650"/>
          <p14:tracePt t="189170" x="7524750" y="4819650"/>
          <p14:tracePt t="189184" x="7499350" y="4819650"/>
          <p14:tracePt t="189199" x="7404100" y="4819650"/>
          <p14:tracePt t="189211" x="7258050" y="4819650"/>
          <p14:tracePt t="189212" x="0" y="0"/>
        </p14:tracePtLst>
        <p14:tracePtLst>
          <p14:tracePt t="189717" x="6457950" y="4819650"/>
          <p14:tracePt t="189761" x="6470650" y="4826000"/>
          <p14:tracePt t="189770" x="6496050" y="4832350"/>
          <p14:tracePt t="189777" x="6546850" y="4838700"/>
          <p14:tracePt t="189793" x="6718300" y="4857750"/>
          <p14:tracePt t="189809" x="6953250" y="4857750"/>
          <p14:tracePt t="189826" x="7213600" y="4857750"/>
          <p14:tracePt t="189843" x="7423150" y="4857750"/>
          <p14:tracePt t="189859" x="7531100" y="4857750"/>
          <p14:tracePt t="189876" x="7550150" y="4857750"/>
          <p14:tracePt t="189893" x="7556500" y="4857750"/>
          <p14:tracePt t="189977" x="0" y="0"/>
        </p14:tracePtLst>
        <p14:tracePtLst>
          <p14:tracePt t="190565" x="7886700" y="4832350"/>
          <p14:tracePt t="190619" x="7899400" y="4832350"/>
          <p14:tracePt t="190639" x="7981950" y="4832350"/>
          <p14:tracePt t="190654" x="8153400" y="4832350"/>
          <p14:tracePt t="190663" x="8267700" y="4832350"/>
          <p14:tracePt t="190676" x="8604250" y="4832350"/>
          <p14:tracePt t="190693" x="8997950" y="4832350"/>
          <p14:tracePt t="190710" x="9264650" y="4832350"/>
          <p14:tracePt t="190726" x="9410700" y="4832350"/>
          <p14:tracePt t="190743" x="9455150" y="4832350"/>
          <p14:tracePt t="190759" x="9461500" y="4832350"/>
          <p14:tracePt t="190874" x="0" y="0"/>
        </p14:tracePtLst>
        <p14:tracePtLst>
          <p14:tracePt t="191227" x="7943850" y="4832350"/>
          <p14:tracePt t="191301" x="7962900" y="4832350"/>
          <p14:tracePt t="191315" x="8064500" y="4832350"/>
          <p14:tracePt t="191326" x="8159750" y="4832350"/>
          <p14:tracePt t="191343" x="8407400" y="4832350"/>
          <p14:tracePt t="191346" x="8585200" y="4832350"/>
          <p14:tracePt t="191359" x="8801100" y="4832350"/>
          <p14:tracePt t="191363" x="9017000" y="4832350"/>
          <p14:tracePt t="191376" x="9232900" y="4832350"/>
          <p14:tracePt t="191393" x="9671050" y="4832350"/>
          <p14:tracePt t="191410" x="9791700" y="4832350"/>
          <p14:tracePt t="191426" x="9823450" y="4832350"/>
          <p14:tracePt t="191442" x="9836150" y="4832350"/>
          <p14:tracePt t="191777" x="0" y="0"/>
        </p14:tracePtLst>
        <p14:tracePtLst>
          <p14:tracePt t="194499" x="2940050" y="4775200"/>
          <p14:tracePt t="194621" x="2952750" y="4775200"/>
          <p14:tracePt t="194642" x="2990850" y="4775200"/>
          <p14:tracePt t="194658" x="3041650" y="4787900"/>
          <p14:tracePt t="194675" x="3130550" y="4800600"/>
          <p14:tracePt t="194692" x="3276600" y="4819650"/>
          <p14:tracePt t="194708" x="3448050" y="4826000"/>
          <p14:tracePt t="194725" x="3606800" y="4826000"/>
          <p14:tracePt t="194741" x="3746500" y="4826000"/>
          <p14:tracePt t="194758" x="3860800" y="4826000"/>
          <p14:tracePt t="194775" x="3975100" y="4826000"/>
          <p14:tracePt t="194791" x="4127500" y="4826000"/>
          <p14:tracePt t="194793" x="4222750" y="4826000"/>
          <p14:tracePt t="194808" x="4324350" y="4826000"/>
          <p14:tracePt t="194824" x="4584700" y="4826000"/>
          <p14:tracePt t="194841" x="5168900" y="4826000"/>
          <p14:tracePt t="194858" x="5499100" y="4826000"/>
          <p14:tracePt t="194874" x="5740400" y="4826000"/>
          <p14:tracePt t="194891" x="5924550" y="4826000"/>
          <p14:tracePt t="194908" x="6076950" y="4826000"/>
          <p14:tracePt t="194924" x="6235700" y="4826000"/>
          <p14:tracePt t="194941" x="6407150" y="4826000"/>
          <p14:tracePt t="194958" x="6584950" y="4826000"/>
          <p14:tracePt t="194974" x="6756400" y="4826000"/>
          <p14:tracePt t="194977" x="6826250" y="4826000"/>
          <p14:tracePt t="194991" x="6889750" y="4826000"/>
          <p14:tracePt t="195008" x="6991350" y="4826000"/>
          <p14:tracePt t="195009" x="7023100" y="4826000"/>
          <p14:tracePt t="195024" x="7054850" y="4826000"/>
          <p14:tracePt t="195041" x="7112000" y="4826000"/>
          <p14:tracePt t="195058" x="7143750" y="4826000"/>
          <p14:tracePt t="195074" x="7175500" y="4826000"/>
          <p14:tracePt t="195091" x="7194550" y="4826000"/>
          <p14:tracePt t="195108" x="7200900" y="4826000"/>
          <p14:tracePt t="195131" x="7207250" y="4826000"/>
          <p14:tracePt t="195141" x="7213600" y="4826000"/>
          <p14:tracePt t="195354" x="0" y="0"/>
        </p14:tracePtLst>
        <p14:tracePtLst>
          <p14:tracePt t="196548" x="2501900" y="4800600"/>
          <p14:tracePt t="196635" x="2508250" y="4800600"/>
          <p14:tracePt t="196649" x="2540000" y="4800600"/>
          <p14:tracePt t="196666" x="2590800" y="4800600"/>
          <p14:tracePt t="196681" x="2692400" y="4800600"/>
          <p14:tracePt t="196691" x="2762250" y="4800600"/>
          <p14:tracePt t="196708" x="2940050" y="4800600"/>
          <p14:tracePt t="196724" x="3187700" y="4800600"/>
          <p14:tracePt t="196741" x="3492500" y="4800600"/>
          <p14:tracePt t="196758" x="3752850" y="4800600"/>
          <p14:tracePt t="196774" x="3949700" y="4800600"/>
          <p14:tracePt t="196791" x="4089400" y="4800600"/>
          <p14:tracePt t="196793" x="4146550" y="4800600"/>
          <p14:tracePt t="196807" x="4197350" y="4800600"/>
          <p14:tracePt t="196824" x="4305300" y="4800600"/>
          <p14:tracePt t="196826" x="4356100" y="4800600"/>
          <p14:tracePt t="196841" x="4514850" y="4800600"/>
          <p14:tracePt t="196857" x="4705350" y="4800600"/>
          <p14:tracePt t="196874" x="4933950" y="4800600"/>
          <p14:tracePt t="196890" x="5156200" y="4800600"/>
          <p14:tracePt t="196907" x="5327650" y="4800600"/>
          <p14:tracePt t="196924" x="5429250" y="4800600"/>
          <p14:tracePt t="196941" x="5486400" y="4800600"/>
          <p14:tracePt t="196957" x="5530850" y="4800600"/>
          <p14:tracePt t="196974" x="5581650" y="4800600"/>
          <p14:tracePt t="196990" x="5670550" y="4806950"/>
          <p14:tracePt t="196994" x="5715000" y="4813300"/>
          <p14:tracePt t="197007" x="5759450" y="4826000"/>
          <p14:tracePt t="197009" x="5797550" y="4832350"/>
          <p14:tracePt t="197024" x="5803900" y="4832350"/>
          <p14:tracePt t="197026" x="5816600" y="4832350"/>
          <p14:tracePt t="197041" x="5829300" y="4832350"/>
          <p14:tracePt t="197257" x="0" y="0"/>
        </p14:tracePtLst>
        <p14:tracePtLst>
          <p14:tracePt t="204093" x="2432050" y="4965700"/>
          <p14:tracePt t="204148" x="2438400" y="4965700"/>
          <p14:tracePt t="204164" x="2508250" y="4965700"/>
          <p14:tracePt t="204179" x="2622550" y="4991100"/>
          <p14:tracePt t="204188" x="2686050" y="5010150"/>
          <p14:tracePt t="204205" x="2838450" y="5041900"/>
          <p14:tracePt t="204221" x="2990850" y="5067300"/>
          <p14:tracePt t="204238" x="3111500" y="5092700"/>
          <p14:tracePt t="204255" x="3162300" y="5099050"/>
          <p14:tracePt t="204272" x="3181350" y="5099050"/>
          <p14:tracePt t="204274" x="3187700" y="5099050"/>
          <p14:tracePt t="204458" x="0" y="0"/>
        </p14:tracePtLst>
        <p14:tracePtLst>
          <p14:tracePt t="204778" x="2660650" y="5238750"/>
          <p14:tracePt t="204867" x="2660650" y="5245100"/>
          <p14:tracePt t="204879" x="2673350" y="5251450"/>
          <p14:tracePt t="204895" x="2762250" y="5264150"/>
          <p14:tracePt t="204905" x="2921000" y="5283200"/>
          <p14:tracePt t="204921" x="3092450" y="5295900"/>
          <p14:tracePt t="204938" x="3213100" y="5314950"/>
          <p14:tracePt t="204954" x="3257550" y="5321300"/>
          <p14:tracePt t="204971" x="3270250" y="5321300"/>
          <p14:tracePt t="205097" x="0" y="0"/>
        </p14:tracePtLst>
        <p14:tracePtLst>
          <p14:tracePt t="206986" x="1428750" y="4248150"/>
          <p14:tracePt t="207019" x="1422400" y="4248150"/>
          <p14:tracePt t="207035" x="1422400" y="4254500"/>
          <p14:tracePt t="207046" x="1422400" y="4267200"/>
          <p14:tracePt t="207057" x="1422400" y="4286250"/>
          <p14:tracePt t="207070" x="1428750" y="4343400"/>
          <p14:tracePt t="207087" x="1441450" y="4400550"/>
          <p14:tracePt t="207104" x="1454150" y="4483100"/>
          <p14:tracePt t="207106" x="1460500" y="4527550"/>
          <p14:tracePt t="207120" x="1473200" y="4572000"/>
          <p14:tracePt t="207137" x="1492250" y="4705350"/>
          <p14:tracePt t="207154" x="1511300" y="4813300"/>
          <p14:tracePt t="207170" x="1524000" y="4921250"/>
          <p14:tracePt t="207187" x="1555750" y="5022850"/>
          <p14:tracePt t="207203" x="1587500" y="5118100"/>
          <p14:tracePt t="207220" x="1625600" y="5187950"/>
          <p14:tracePt t="207237" x="1663700" y="5251450"/>
          <p14:tracePt t="207254" x="1689100" y="5302250"/>
          <p14:tracePt t="207270" x="1720850" y="5340350"/>
          <p14:tracePt t="207287" x="1746250" y="5372100"/>
          <p14:tracePt t="207304" x="1765300" y="5384800"/>
          <p14:tracePt t="207306" x="1771650" y="5391150"/>
          <p14:tracePt t="207320" x="1784350" y="5397500"/>
          <p14:tracePt t="207337" x="1809750" y="5416550"/>
          <p14:tracePt t="207353" x="1847850" y="5429250"/>
          <p14:tracePt t="207370" x="1905000" y="5441950"/>
          <p14:tracePt t="207387" x="1981200" y="5441950"/>
          <p14:tracePt t="207404" x="2108200" y="5441950"/>
          <p14:tracePt t="207420" x="2241550" y="5441950"/>
          <p14:tracePt t="207437" x="2362200" y="5441950"/>
          <p14:tracePt t="207454" x="2438400" y="5441950"/>
          <p14:tracePt t="207470" x="2476500" y="5441950"/>
          <p14:tracePt t="207487" x="2508250" y="5435600"/>
          <p14:tracePt t="207503" x="2527300" y="5416550"/>
          <p14:tracePt t="207505" x="2533650" y="5397500"/>
          <p14:tracePt t="207520" x="2540000" y="5372100"/>
          <p14:tracePt t="207537" x="2552700" y="5251450"/>
          <p14:tracePt t="207553" x="2552700" y="5118100"/>
          <p14:tracePt t="207570" x="2527300" y="4997450"/>
          <p14:tracePt t="207587" x="2470150" y="4864100"/>
          <p14:tracePt t="207603" x="2393950" y="4749800"/>
          <p14:tracePt t="207620" x="2311400" y="4641850"/>
          <p14:tracePt t="207637" x="2254250" y="4565650"/>
          <p14:tracePt t="207653" x="2203450" y="4527550"/>
          <p14:tracePt t="207670" x="2171700" y="4495800"/>
          <p14:tracePt t="207687" x="2133600" y="4476750"/>
          <p14:tracePt t="207703" x="2095500" y="4445000"/>
          <p14:tracePt t="207720" x="2063750" y="4419600"/>
          <p14:tracePt t="207721" x="2038350" y="4400550"/>
          <p14:tracePt t="207737" x="1974850" y="4375150"/>
          <p14:tracePt t="207754" x="1905000" y="4343400"/>
          <p14:tracePt t="207770" x="1841500" y="4330700"/>
          <p14:tracePt t="207787" x="1797050" y="4318000"/>
          <p14:tracePt t="207804" x="1746250" y="4305300"/>
          <p14:tracePt t="207820" x="1695450" y="4292600"/>
          <p14:tracePt t="207837" x="1663700" y="4279900"/>
          <p14:tracePt t="207853" x="1644650" y="4279900"/>
          <p14:tracePt t="207870" x="1625600" y="4279900"/>
          <p14:tracePt t="207887" x="1606550" y="4273550"/>
          <p14:tracePt t="207903" x="1581150" y="4267200"/>
          <p14:tracePt t="207906" x="1568450" y="4267200"/>
          <p14:tracePt t="207920" x="1555750" y="4267200"/>
          <p14:tracePt t="207937" x="1536700" y="4267200"/>
          <p14:tracePt t="207953" x="1530350" y="4267200"/>
          <p14:tracePt t="207970" x="1524000" y="4267200"/>
          <p14:tracePt t="207987" x="1504950" y="4267200"/>
          <p14:tracePt t="208003" x="1498600" y="4292600"/>
          <p14:tracePt t="208020" x="1473200" y="4318000"/>
          <p14:tracePt t="208037" x="1460500" y="4356100"/>
          <p14:tracePt t="208053" x="1447800" y="4394200"/>
          <p14:tracePt t="208070" x="1435100" y="4445000"/>
          <p14:tracePt t="208086" x="1435100" y="4508500"/>
          <p14:tracePt t="208104" x="1435100" y="4597400"/>
          <p14:tracePt t="208105" x="1435100" y="4635500"/>
          <p14:tracePt t="208120" x="1435100" y="4692650"/>
          <p14:tracePt t="208137" x="1435100" y="4851400"/>
          <p14:tracePt t="208153" x="1447800" y="4972050"/>
          <p14:tracePt t="208170" x="1460500" y="5080000"/>
          <p14:tracePt t="208186" x="1485900" y="5181600"/>
          <p14:tracePt t="208203" x="1498600" y="5270500"/>
          <p14:tracePt t="208220" x="1524000" y="5340350"/>
          <p14:tracePt t="208236" x="1549400" y="5403850"/>
          <p14:tracePt t="208253" x="1574800" y="5454650"/>
          <p14:tracePt t="208270" x="1600200" y="5499100"/>
          <p14:tracePt t="208287" x="1625600" y="5530850"/>
          <p14:tracePt t="208303" x="1644650" y="5562600"/>
          <p14:tracePt t="208306" x="1657350" y="5575300"/>
          <p14:tracePt t="208320" x="1670050" y="5588000"/>
          <p14:tracePt t="208337" x="1689100" y="5600700"/>
          <p14:tracePt t="208353" x="1701800" y="5600700"/>
          <p14:tracePt t="208370" x="1733550" y="5607050"/>
          <p14:tracePt t="208386" x="1797050" y="5619750"/>
          <p14:tracePt t="208403" x="1854200" y="5619750"/>
          <p14:tracePt t="208420" x="1911350" y="5619750"/>
          <p14:tracePt t="208436" x="1943100" y="5619750"/>
          <p14:tracePt t="208453" x="1974850" y="5613400"/>
          <p14:tracePt t="208470" x="1987550" y="5600700"/>
          <p14:tracePt t="208486" x="2000250" y="5575300"/>
          <p14:tracePt t="208503" x="2019300" y="5524500"/>
          <p14:tracePt t="208520" x="2038350" y="5454650"/>
          <p14:tracePt t="208537" x="2051050" y="5378450"/>
          <p14:tracePt t="208538" x="2057400" y="5340350"/>
          <p14:tracePt t="208553" x="2076450" y="5276850"/>
          <p14:tracePt t="208570" x="2076450" y="5200650"/>
          <p14:tracePt t="208587" x="2076450" y="5124450"/>
          <p14:tracePt t="208603" x="2070100" y="5016500"/>
          <p14:tracePt t="208620" x="2063750" y="4908550"/>
          <p14:tracePt t="208636" x="2051050" y="4819650"/>
          <p14:tracePt t="208653" x="2025650" y="4749800"/>
          <p14:tracePt t="208670" x="2019300" y="4692650"/>
          <p14:tracePt t="208686" x="2006600" y="4654550"/>
          <p14:tracePt t="208703" x="2006600" y="4629150"/>
          <p14:tracePt t="208720" x="2006600" y="4616450"/>
          <p14:tracePt t="208723" x="2006600" y="4597400"/>
          <p14:tracePt t="208737" x="2000250" y="4578350"/>
          <p14:tracePt t="208753" x="1993900" y="4559300"/>
          <p14:tracePt t="208770" x="1987550" y="4546600"/>
          <p14:tracePt t="208786" x="1981200" y="4514850"/>
          <p14:tracePt t="208803" x="1974850" y="4489450"/>
          <p14:tracePt t="208820" x="1962150" y="4464050"/>
          <p14:tracePt t="208836" x="1955800" y="4425950"/>
          <p14:tracePt t="208853" x="1936750" y="4394200"/>
          <p14:tracePt t="208870" x="1911350" y="4356100"/>
          <p14:tracePt t="208886" x="1892300" y="4337050"/>
          <p14:tracePt t="208903" x="1873250" y="4311650"/>
          <p14:tracePt t="208920" x="1860550" y="4298950"/>
          <p14:tracePt t="208936" x="1835150" y="4286250"/>
          <p14:tracePt t="208938" x="1828800" y="4279900"/>
          <p14:tracePt t="208953" x="1809750" y="4273550"/>
          <p14:tracePt t="208970" x="1790700" y="4260850"/>
          <p14:tracePt t="208986" x="1778000" y="4254500"/>
          <p14:tracePt t="209003" x="1758950" y="4248150"/>
          <p14:tracePt t="209020" x="1752600" y="4248150"/>
          <p14:tracePt t="209036" x="1739900" y="4248150"/>
          <p14:tracePt t="209053" x="1708150" y="4248150"/>
          <p14:tracePt t="209069" x="1670050" y="4248150"/>
          <p14:tracePt t="209086" x="1619250" y="4267200"/>
          <p14:tracePt t="209103" x="1568450" y="4286250"/>
          <p14:tracePt t="209120" x="1517650" y="4311650"/>
          <p14:tracePt t="209136" x="1479550" y="4349750"/>
          <p14:tracePt t="209137" x="1460500" y="4368800"/>
          <p14:tracePt t="209153" x="1435100" y="4419600"/>
          <p14:tracePt t="209169" x="1409700" y="4476750"/>
          <p14:tracePt t="209186" x="1397000" y="4533900"/>
          <p14:tracePt t="209203" x="1384300" y="4591050"/>
          <p14:tracePt t="209219" x="1377950" y="4641850"/>
          <p14:tracePt t="209236" x="1377950" y="4699000"/>
          <p14:tracePt t="209253" x="1377950" y="4762500"/>
          <p14:tracePt t="209270" x="1377950" y="4806950"/>
          <p14:tracePt t="209286" x="1390650" y="4864100"/>
          <p14:tracePt t="209303" x="1403350" y="4921250"/>
          <p14:tracePt t="209320" x="1416050" y="4972050"/>
          <p14:tracePt t="209336" x="1441450" y="5022850"/>
          <p14:tracePt t="209337" x="1447800" y="5048250"/>
          <p14:tracePt t="209353" x="1460500" y="5080000"/>
          <p14:tracePt t="209369" x="1466850" y="5111750"/>
          <p14:tracePt t="209386" x="1485900" y="5137150"/>
          <p14:tracePt t="209403" x="1504950" y="5162550"/>
          <p14:tracePt t="209419" x="1504950" y="5168900"/>
          <p14:tracePt t="209491" x="1511300" y="5168900"/>
          <p14:tracePt t="209515" x="1524000" y="5175250"/>
          <p14:tracePt t="209530" x="0" y="0"/>
        </p14:tracePtLst>
        <p14:tracePtLst>
          <p14:tracePt t="211163" x="1562100" y="4337050"/>
          <p14:tracePt t="211219" x="1555750" y="4337050"/>
          <p14:tracePt t="211230" x="1549400" y="4349750"/>
          <p14:tracePt t="211244" x="1543050" y="4362450"/>
          <p14:tracePt t="211258" x="1530350" y="4381500"/>
          <p14:tracePt t="211269" x="1530350" y="4394200"/>
          <p14:tracePt t="211286" x="1517650" y="4438650"/>
          <p14:tracePt t="211302" x="1504950" y="4470400"/>
          <p14:tracePt t="211319" x="1498600" y="4502150"/>
          <p14:tracePt t="211322" x="1498600" y="4514850"/>
          <p14:tracePt t="211336" x="1498600" y="4533900"/>
          <p14:tracePt t="211352" x="1485900" y="4572000"/>
          <p14:tracePt t="211369" x="1479550" y="4622800"/>
          <p14:tracePt t="211386" x="1479550" y="4660900"/>
          <p14:tracePt t="211402" x="1479550" y="4705350"/>
          <p14:tracePt t="211419" x="1479550" y="4756150"/>
          <p14:tracePt t="211435" x="1479550" y="4819650"/>
          <p14:tracePt t="211452" x="1479550" y="4883150"/>
          <p14:tracePt t="211469" x="1479550" y="4953000"/>
          <p14:tracePt t="211485" x="1479550" y="5016500"/>
          <p14:tracePt t="211502" x="1479550" y="5080000"/>
          <p14:tracePt t="211519" x="1479550" y="5130800"/>
          <p14:tracePt t="211536" x="1479550" y="5168900"/>
          <p14:tracePt t="211539" x="1479550" y="5181600"/>
          <p14:tracePt t="211553" x="1479550" y="5187950"/>
          <p14:tracePt t="211569" x="1479550" y="5219700"/>
          <p14:tracePt t="211585" x="1479550" y="5232400"/>
          <p14:tracePt t="211603" x="1479550" y="5251450"/>
          <p14:tracePt t="211619" x="1479550" y="5276850"/>
          <p14:tracePt t="211635" x="1473200" y="5302250"/>
          <p14:tracePt t="211652" x="1473200" y="5321300"/>
          <p14:tracePt t="211669" x="1473200" y="5340350"/>
          <p14:tracePt t="211685" x="1473200" y="5372100"/>
          <p14:tracePt t="211702" x="1473200" y="5391150"/>
          <p14:tracePt t="211719" x="1473200" y="5403850"/>
          <p14:tracePt t="211735" x="1473200" y="5422900"/>
          <p14:tracePt t="211752" x="1473200" y="5429250"/>
          <p14:tracePt t="211754" x="1473200" y="5441950"/>
          <p14:tracePt t="211843" x="1479550" y="5448300"/>
          <p14:tracePt t="211995" x="1485900" y="5448300"/>
          <p14:tracePt t="212011" x="1492250" y="5448300"/>
          <p14:tracePt t="212028" x="1511300" y="5454650"/>
          <p14:tracePt t="212043" x="1549400" y="5461000"/>
          <p14:tracePt t="212055" x="1587500" y="5467350"/>
          <p14:tracePt t="212069" x="1670050" y="5480050"/>
          <p14:tracePt t="212085" x="1771650" y="5505450"/>
          <p14:tracePt t="212102" x="1866900" y="5524500"/>
          <p14:tracePt t="212118" x="1924050" y="5530850"/>
          <p14:tracePt t="212135" x="1968500" y="5530850"/>
          <p14:tracePt t="212152" x="1981200" y="5530850"/>
          <p14:tracePt t="212154" x="1987550" y="5530850"/>
          <p14:tracePt t="212169" x="1993900" y="5530850"/>
          <p14:tracePt t="212185" x="2006600" y="5530850"/>
          <p14:tracePt t="212218" x="2025650" y="5524500"/>
          <p14:tracePt t="212235" x="2032000" y="5518150"/>
          <p14:tracePt t="212252" x="2044700" y="5499100"/>
          <p14:tracePt t="212269" x="2051050" y="5473700"/>
          <p14:tracePt t="212285" x="2063750" y="5429250"/>
          <p14:tracePt t="212302" x="2070100" y="5365750"/>
          <p14:tracePt t="212319" x="2070100" y="5276850"/>
          <p14:tracePt t="212335" x="2070100" y="5181600"/>
          <p14:tracePt t="212352" x="2063750" y="5073650"/>
          <p14:tracePt t="212353" x="2063750" y="5048250"/>
          <p14:tracePt t="212369" x="2057400" y="4991100"/>
          <p14:tracePt t="212385" x="2044700" y="4946650"/>
          <p14:tracePt t="212402" x="2038350" y="4908550"/>
          <p14:tracePt t="212418" x="2025650" y="4857750"/>
          <p14:tracePt t="212435" x="2019300" y="4832350"/>
          <p14:tracePt t="212452" x="2012950" y="4794250"/>
          <p14:tracePt t="212468" x="2000250" y="4756150"/>
          <p14:tracePt t="212485" x="1993900" y="4730750"/>
          <p14:tracePt t="212502" x="1987550" y="4705350"/>
          <p14:tracePt t="212519" x="1974850" y="4679950"/>
          <p14:tracePt t="212521" x="1968500" y="4667250"/>
          <p14:tracePt t="212535" x="1962150" y="4648200"/>
          <p14:tracePt t="212552" x="1949450" y="4616450"/>
          <p14:tracePt t="212568" x="1930400" y="4565650"/>
          <p14:tracePt t="212570" x="1917700" y="4540250"/>
          <p14:tracePt t="212585" x="1898650" y="4495800"/>
          <p14:tracePt t="212602" x="1879600" y="4451350"/>
          <p14:tracePt t="212618" x="1866900" y="4419600"/>
          <p14:tracePt t="212635" x="1847850" y="4387850"/>
          <p14:tracePt t="212652" x="1828800" y="4368800"/>
          <p14:tracePt t="212668" x="1816100" y="4343400"/>
          <p14:tracePt t="212685" x="1803400" y="4324350"/>
          <p14:tracePt t="212702" x="1778000" y="4305300"/>
          <p14:tracePt t="212718" x="1765300" y="4298950"/>
          <p14:tracePt t="212735" x="1746250" y="4279900"/>
          <p14:tracePt t="212752" x="1720850" y="4260850"/>
          <p14:tracePt t="212754" x="1708150" y="4254500"/>
          <p14:tracePt t="212769" x="1689100" y="4248150"/>
          <p14:tracePt t="212785" x="1651000" y="4235450"/>
          <p14:tracePt t="212802" x="1631950" y="4222750"/>
          <p14:tracePt t="212819" x="1619250" y="4222750"/>
          <p14:tracePt t="212835" x="1606550" y="4222750"/>
          <p14:tracePt t="212852" x="1574800" y="4222750"/>
          <p14:tracePt t="212868" x="1555750" y="4235450"/>
          <p14:tracePt t="212885" x="1517650" y="4260850"/>
          <p14:tracePt t="212902" x="1498600" y="4286250"/>
          <p14:tracePt t="212918" x="1466850" y="4330700"/>
          <p14:tracePt t="212935" x="1435100" y="4394200"/>
          <p14:tracePt t="212951" x="1409700" y="4476750"/>
          <p14:tracePt t="212954" x="1390650" y="4521200"/>
          <p14:tracePt t="212968" x="1377950" y="4578350"/>
          <p14:tracePt t="212985" x="1333500" y="4749800"/>
          <p14:tracePt t="213002" x="1327150" y="4851400"/>
          <p14:tracePt t="213018" x="1327150" y="4927600"/>
          <p14:tracePt t="213035" x="1327150" y="4991100"/>
          <p14:tracePt t="213052" x="1333500" y="5073650"/>
          <p14:tracePt t="213068" x="1352550" y="5137150"/>
          <p14:tracePt t="213085" x="1365250" y="5207000"/>
          <p14:tracePt t="213102" x="1377950" y="5276850"/>
          <p14:tracePt t="213118" x="1390650" y="5327650"/>
          <p14:tracePt t="213135" x="1397000" y="5365750"/>
          <p14:tracePt t="213152" x="1403350" y="5397500"/>
          <p14:tracePt t="213154" x="1409700" y="5416550"/>
          <p14:tracePt t="213168" x="1409700" y="5422900"/>
          <p14:tracePt t="213185" x="1422400" y="5480050"/>
          <p14:tracePt t="213202" x="1441450" y="5518150"/>
          <p14:tracePt t="213218" x="1460500" y="5549900"/>
          <p14:tracePt t="213235" x="1479550" y="5588000"/>
          <p14:tracePt t="213252" x="1485900" y="5607050"/>
          <p14:tracePt t="213268" x="1498600" y="5626100"/>
          <p14:tracePt t="213285" x="1517650" y="5645150"/>
          <p14:tracePt t="213302" x="1530350" y="5651500"/>
          <p14:tracePt t="213318" x="1555750" y="5676900"/>
          <p14:tracePt t="213335" x="1593850" y="5689600"/>
          <p14:tracePt t="213352" x="1625600" y="5702300"/>
          <p14:tracePt t="213354" x="1644650" y="5702300"/>
          <p14:tracePt t="213368" x="1670050" y="5702300"/>
          <p14:tracePt t="213385" x="1739900" y="5702300"/>
          <p14:tracePt t="213402" x="1803400" y="5676900"/>
          <p14:tracePt t="213418" x="1866900" y="5645150"/>
          <p14:tracePt t="213435" x="1911350" y="5594350"/>
          <p14:tracePt t="213451" x="1962150" y="5511800"/>
          <p14:tracePt t="213468" x="1981200" y="5429250"/>
          <p14:tracePt t="213485" x="1987550" y="5372100"/>
          <p14:tracePt t="213501" x="1987550" y="5289550"/>
          <p14:tracePt t="213518" x="1993900" y="5194300"/>
          <p14:tracePt t="213535" x="1987550" y="5086350"/>
          <p14:tracePt t="213537" x="1981200" y="5041900"/>
          <p14:tracePt t="213551" x="1974850" y="4997450"/>
          <p14:tracePt t="213568" x="1949450" y="4895850"/>
          <p14:tracePt t="213585" x="1930400" y="4762500"/>
          <p14:tracePt t="213601" x="1911350" y="4679950"/>
          <p14:tracePt t="213618" x="1892300" y="4610100"/>
          <p14:tracePt t="213635" x="1860550" y="4540250"/>
          <p14:tracePt t="213651" x="1835150" y="4470400"/>
          <p14:tracePt t="213668" x="1803400" y="4394200"/>
          <p14:tracePt t="213685" x="1778000" y="4343400"/>
          <p14:tracePt t="213701" x="1758950" y="4298950"/>
          <p14:tracePt t="213718" x="1739900" y="4267200"/>
          <p14:tracePt t="213735" x="1727200" y="4235450"/>
          <p14:tracePt t="213752" x="1714500" y="4216400"/>
          <p14:tracePt t="213768" x="1701800" y="4197350"/>
          <p14:tracePt t="213786" x="1695450" y="4197350"/>
          <p14:tracePt t="213802" x="1689100" y="4191000"/>
          <p14:tracePt t="213818" x="1676400" y="4184650"/>
          <p14:tracePt t="213835" x="1670050" y="4184650"/>
          <p14:tracePt t="213851" x="1657350" y="4184650"/>
          <p14:tracePt t="213868" x="1638300" y="4184650"/>
          <p14:tracePt t="213885" x="1600200" y="4191000"/>
          <p14:tracePt t="213901" x="1568450" y="4203700"/>
          <p14:tracePt t="213918" x="1543050" y="4222750"/>
          <p14:tracePt t="213935" x="1517650" y="4241800"/>
          <p14:tracePt t="213951" x="1492250" y="4273550"/>
          <p14:tracePt t="213968" x="1454150" y="4318000"/>
          <p14:tracePt t="213969" x="1441450" y="4343400"/>
          <p14:tracePt t="213985" x="1409700" y="4425950"/>
          <p14:tracePt t="214001" x="1397000" y="4514850"/>
          <p14:tracePt t="214018" x="1384300" y="4584700"/>
          <p14:tracePt t="214035" x="1371600" y="4648200"/>
          <p14:tracePt t="214051" x="1358900" y="4730750"/>
          <p14:tracePt t="214068" x="1358900" y="4794250"/>
          <p14:tracePt t="214085" x="1358900" y="4883150"/>
          <p14:tracePt t="214101" x="1371600" y="4991100"/>
          <p14:tracePt t="214118" x="1397000" y="5099050"/>
          <p14:tracePt t="214134" x="1409700" y="5187950"/>
          <p14:tracePt t="214151" x="1422400" y="5257800"/>
          <p14:tracePt t="214168" x="1435100" y="5314950"/>
          <p14:tracePt t="214185" x="1447800" y="5378450"/>
          <p14:tracePt t="214201" x="1460500" y="5397500"/>
          <p14:tracePt t="214218" x="1466850" y="5416550"/>
          <p14:tracePt t="214234" x="1479550" y="5441950"/>
          <p14:tracePt t="214251" x="1498600" y="5461000"/>
          <p14:tracePt t="214268" x="1511300" y="5486400"/>
          <p14:tracePt t="214285" x="1543050" y="5511800"/>
          <p14:tracePt t="214301" x="1568450" y="5537200"/>
          <p14:tracePt t="214318" x="1581150" y="5562600"/>
          <p14:tracePt t="214335" x="1593850" y="5581650"/>
          <p14:tracePt t="214351" x="1600200" y="5594350"/>
          <p14:tracePt t="214353" x="1606550" y="5600700"/>
          <p14:tracePt t="214368" x="1612900" y="5607050"/>
          <p14:tracePt t="214411" x="1619250" y="5613400"/>
          <p14:tracePt t="214570" x="0" y="0"/>
        </p14:tracePtLst>
        <p14:tracePtLst>
          <p14:tracePt t="215138" x="1530350" y="4362450"/>
          <p14:tracePt t="215195" x="1530350" y="4375150"/>
          <p14:tracePt t="215203" x="1530350" y="4400550"/>
          <p14:tracePt t="215217" x="1530350" y="4470400"/>
          <p14:tracePt t="215234" x="1543050" y="4591050"/>
          <p14:tracePt t="215251" x="1555750" y="4699000"/>
          <p14:tracePt t="215268" x="1574800" y="4819650"/>
          <p14:tracePt t="215284" x="1587500" y="4933950"/>
          <p14:tracePt t="215301" x="1612900" y="5041900"/>
          <p14:tracePt t="215318" x="1638300" y="5149850"/>
          <p14:tracePt t="215334" x="1651000" y="5257800"/>
          <p14:tracePt t="215351" x="1670050" y="5340350"/>
          <p14:tracePt t="215354" x="1676400" y="5372100"/>
          <p14:tracePt t="215367" x="1682750" y="5397500"/>
          <p14:tracePt t="215384" x="1689100" y="5435600"/>
          <p14:tracePt t="215386" x="1689100" y="5441950"/>
          <p14:tracePt t="215401" x="1701800" y="5486400"/>
          <p14:tracePt t="215417" x="1708150" y="5505450"/>
          <p14:tracePt t="215434" x="1714500" y="5537200"/>
          <p14:tracePt t="215451" x="1720850" y="5537200"/>
          <p14:tracePt t="215468" x="1727200" y="5556250"/>
          <p14:tracePt t="215501" x="1727200" y="5568950"/>
          <p14:tracePt t="215518" x="1733550" y="5588000"/>
          <p14:tracePt t="215534" x="1746250" y="5613400"/>
          <p14:tracePt t="215538" x="1752600" y="5626100"/>
          <p14:tracePt t="215551" x="1752600" y="5632450"/>
          <p14:tracePt t="215568" x="1758950" y="5651500"/>
          <p14:tracePt t="215584" x="1758950" y="5657850"/>
          <p14:tracePt t="215809" x="0" y="0"/>
        </p14:tracePtLst>
        <p14:tracePtLst>
          <p14:tracePt t="217093" x="1549400" y="5867400"/>
          <p14:tracePt t="217166" x="1549400" y="5861050"/>
          <p14:tracePt t="217195" x="1651000" y="5873750"/>
          <p14:tracePt t="217208" x="1701800" y="5880100"/>
          <p14:tracePt t="217209" x="1778000" y="5899150"/>
          <p14:tracePt t="217221" x="1866900" y="5905500"/>
          <p14:tracePt t="217233" x="2070100" y="5930900"/>
          <p14:tracePt t="217250" x="2279650" y="5969000"/>
          <p14:tracePt t="217267" x="2425700" y="5988050"/>
          <p14:tracePt t="217283" x="2482850" y="5994400"/>
          <p14:tracePt t="217300" x="2501900" y="5994400"/>
          <p14:tracePt t="217317" x="2514600" y="5994400"/>
          <p14:tracePt t="217334" x="2520950" y="5994400"/>
          <p14:tracePt t="217350" x="2533650" y="5994400"/>
          <p14:tracePt t="217367" x="2540000" y="5994400"/>
          <p14:tracePt t="217383" x="2552700" y="5994400"/>
          <p14:tracePt t="217866" x="0" y="0"/>
        </p14:tracePtLst>
        <p14:tracePtLst>
          <p14:tracePt t="218300" x="1765300" y="5842000"/>
          <p14:tracePt t="218339" x="1778000" y="5842000"/>
          <p14:tracePt t="218354" x="1809750" y="5854700"/>
          <p14:tracePt t="218370" x="1873250" y="5867400"/>
          <p14:tracePt t="218383" x="1924050" y="5873750"/>
          <p14:tracePt t="218400" x="2076450" y="5911850"/>
          <p14:tracePt t="218402" x="2184400" y="5924550"/>
          <p14:tracePt t="218417" x="2400300" y="5975350"/>
          <p14:tracePt t="218433" x="2571750" y="6000750"/>
          <p14:tracePt t="218450" x="2635250" y="6007100"/>
          <p14:tracePt t="218467" x="2647950" y="6007100"/>
          <p14:tracePt t="218665" x="0" y="0"/>
        </p14:tracePtLst>
        <p14:tracePtLst>
          <p14:tracePt t="219940" x="2882900" y="4737100"/>
          <p14:tracePt t="219978" x="2895600" y="4743450"/>
          <p14:tracePt t="219988" x="2914650" y="4749800"/>
          <p14:tracePt t="219999" x="2927350" y="4749800"/>
          <p14:tracePt t="220016" x="3003550" y="4749800"/>
          <p14:tracePt t="220033" x="3225800" y="4749800"/>
          <p14:tracePt t="220049" x="3460750" y="4749800"/>
          <p14:tracePt t="220066" x="3765550" y="4749800"/>
          <p14:tracePt t="220083" x="4070350" y="4749800"/>
          <p14:tracePt t="220100" x="4349750" y="4749800"/>
          <p14:tracePt t="220116" x="4559300" y="4749800"/>
          <p14:tracePt t="220132" x="4718050" y="4749800"/>
          <p14:tracePt t="220149" x="4845050" y="4749800"/>
          <p14:tracePt t="220166" x="4978400" y="4749800"/>
          <p14:tracePt t="220182" x="5105400" y="4749800"/>
          <p14:tracePt t="220199" x="5251450" y="4749800"/>
          <p14:tracePt t="220216" x="5391150" y="4749800"/>
          <p14:tracePt t="220233" x="5473700" y="4749800"/>
          <p14:tracePt t="220234" x="5499100" y="4749800"/>
          <p14:tracePt t="220249" x="5524500" y="4749800"/>
          <p14:tracePt t="220266" x="5537200" y="4749800"/>
          <p14:tracePt t="220282" x="5543550" y="4749800"/>
          <p14:tracePt t="220323" x="5549900" y="4749800"/>
          <p14:tracePt t="220338" x="5556250" y="4749800"/>
          <p14:tracePt t="220354" x="5562600" y="4749800"/>
          <p14:tracePt t="220366" x="5568950" y="4749800"/>
          <p14:tracePt t="220383" x="5588000" y="4749800"/>
          <p14:tracePt t="220399" x="5600700" y="4749800"/>
          <p14:tracePt t="220402" x="5613400" y="4749800"/>
          <p14:tracePt t="220419" x="5626100" y="4749800"/>
          <p14:tracePt t="220433" x="5651500" y="4749800"/>
          <p14:tracePt t="220450" x="5695950" y="4743450"/>
          <p14:tracePt t="220466" x="5740400" y="4730750"/>
          <p14:tracePt t="220483" x="5791200" y="4724400"/>
          <p14:tracePt t="220499" x="5829300" y="4718050"/>
          <p14:tracePt t="220516" x="5848350" y="4711700"/>
          <p14:tracePt t="220533" x="5861050" y="4711700"/>
          <p14:tracePt t="220642" x="5861050" y="4699000"/>
          <p14:tracePt t="220654" x="5854700" y="4692650"/>
          <p14:tracePt t="220666" x="5816600" y="4673600"/>
          <p14:tracePt t="220682" x="5746750" y="4635500"/>
          <p14:tracePt t="220699" x="5613400" y="4591050"/>
          <p14:tracePt t="220716" x="5410200" y="4546600"/>
          <p14:tracePt t="220732" x="5137150" y="4489450"/>
          <p14:tracePt t="220749" x="4800600" y="4419600"/>
          <p14:tracePt t="220766" x="4533900" y="4368800"/>
          <p14:tracePt t="220782" x="4343400" y="4356100"/>
          <p14:tracePt t="220799" x="4216400" y="4356100"/>
          <p14:tracePt t="220816" x="4108450" y="4356100"/>
          <p14:tracePt t="220817" x="4064000" y="4356100"/>
          <p14:tracePt t="220832" x="4013200" y="4356100"/>
          <p14:tracePt t="220849" x="3835400" y="4356100"/>
          <p14:tracePt t="220866" x="3670300" y="4356100"/>
          <p14:tracePt t="220882" x="3524250" y="4375150"/>
          <p14:tracePt t="220899" x="3390900" y="4400550"/>
          <p14:tracePt t="220916" x="3302000" y="4419600"/>
          <p14:tracePt t="220932" x="3232150" y="4432300"/>
          <p14:tracePt t="220949" x="3194050" y="4445000"/>
          <p14:tracePt t="220965" x="3149600" y="4451350"/>
          <p14:tracePt t="220982" x="3130550" y="4464050"/>
          <p14:tracePt t="220999" x="3105150" y="4476750"/>
          <p14:tracePt t="221002" x="3098800" y="4476750"/>
          <p14:tracePt t="221015" x="3092450" y="4483100"/>
          <p14:tracePt t="221032" x="3073400" y="4495800"/>
          <p14:tracePt t="221034" x="3067050" y="4502150"/>
          <p14:tracePt t="221049" x="3048000" y="4514850"/>
          <p14:tracePt t="221066" x="3035300" y="4533900"/>
          <p14:tracePt t="221082" x="3022600" y="4552950"/>
          <p14:tracePt t="221099" x="3003550" y="4578350"/>
          <p14:tracePt t="221116" x="2990850" y="4603750"/>
          <p14:tracePt t="221132" x="2978150" y="4622800"/>
          <p14:tracePt t="221149" x="2971800" y="4635500"/>
          <p14:tracePt t="221165" x="2965450" y="4648200"/>
          <p14:tracePt t="221182" x="2952750" y="4667250"/>
          <p14:tracePt t="221199" x="2946400" y="4679950"/>
          <p14:tracePt t="221215" x="2933700" y="4686300"/>
          <p14:tracePt t="221232" x="2933700" y="4705350"/>
          <p14:tracePt t="221331" x="2933700" y="4718050"/>
          <p14:tracePt t="221348" x="2933700" y="4724400"/>
          <p14:tracePt t="221364" x="2946400" y="4730750"/>
          <p14:tracePt t="221376" x="2952750" y="4737100"/>
          <p14:tracePt t="221378" x="2959100" y="4737100"/>
          <p14:tracePt t="221388" x="2978150" y="4743450"/>
          <p14:tracePt t="221399" x="2997200" y="4749800"/>
          <p14:tracePt t="221416" x="3067050" y="4762500"/>
          <p14:tracePt t="221432" x="3162300" y="4775200"/>
          <p14:tracePt t="221434" x="3219450" y="4775200"/>
          <p14:tracePt t="221449" x="3384550" y="4775200"/>
          <p14:tracePt t="221465" x="3594100" y="4775200"/>
          <p14:tracePt t="221482" x="3829050" y="4775200"/>
          <p14:tracePt t="221499" x="4044950" y="4775200"/>
          <p14:tracePt t="221515" x="4235450" y="4775200"/>
          <p14:tracePt t="221532" x="4394200" y="4775200"/>
          <p14:tracePt t="221549" x="4514850" y="4775200"/>
          <p14:tracePt t="221566" x="4597400" y="4775200"/>
          <p14:tracePt t="221583" x="4673600" y="4775200"/>
          <p14:tracePt t="221600" x="4762500" y="4775200"/>
          <p14:tracePt t="221602" x="4800600" y="4775200"/>
          <p14:tracePt t="221616" x="4838700" y="4775200"/>
          <p14:tracePt t="221633" x="4946650" y="4768850"/>
          <p14:tracePt t="221649" x="5003800" y="4756150"/>
          <p14:tracePt t="221666" x="5035550" y="4743450"/>
          <p14:tracePt t="221682" x="5054600" y="4724400"/>
          <p14:tracePt t="221699" x="5067300" y="4711700"/>
          <p14:tracePt t="221716" x="5080000" y="4692650"/>
          <p14:tracePt t="221732" x="5080000" y="4679950"/>
          <p14:tracePt t="221749" x="5080000" y="4667250"/>
          <p14:tracePt t="221765" x="5080000" y="4635500"/>
          <p14:tracePt t="221782" x="5054600" y="4603750"/>
          <p14:tracePt t="221799" x="5003800" y="4578350"/>
          <p14:tracePt t="221802" x="4959350" y="4559300"/>
          <p14:tracePt t="221816" x="4902200" y="4533900"/>
          <p14:tracePt t="221833" x="4660900" y="4483100"/>
          <p14:tracePt t="221849" x="4464050" y="4476750"/>
          <p14:tracePt t="221865" x="4260850" y="4476750"/>
          <p14:tracePt t="221882" x="4083050" y="4476750"/>
          <p14:tracePt t="221899" x="3943350" y="4489450"/>
          <p14:tracePt t="221915" x="3841750" y="4508500"/>
          <p14:tracePt t="221932" x="3784600" y="4521200"/>
          <p14:tracePt t="221949" x="3746500" y="4540250"/>
          <p14:tracePt t="221965" x="3727450" y="4552950"/>
          <p14:tracePt t="221982" x="3721100" y="4559300"/>
          <p14:tracePt t="221998" x="3714750" y="4572000"/>
          <p14:tracePt t="222015" x="3708400" y="4584700"/>
          <p14:tracePt t="222032" x="3708400" y="4597400"/>
          <p14:tracePt t="222033" x="3708400" y="4610100"/>
          <p14:tracePt t="222049" x="3708400" y="4635500"/>
          <p14:tracePt t="222065" x="3721100" y="4660900"/>
          <p14:tracePt t="222082" x="3740150" y="4699000"/>
          <p14:tracePt t="222099" x="3778250" y="4737100"/>
          <p14:tracePt t="222115" x="3841750" y="4781550"/>
          <p14:tracePt t="222132" x="3924300" y="4819650"/>
          <p14:tracePt t="222148" x="4025900" y="4845050"/>
          <p14:tracePt t="222165" x="4171950" y="4883150"/>
          <p14:tracePt t="222182" x="4311650" y="4889500"/>
          <p14:tracePt t="222198" x="4445000" y="4889500"/>
          <p14:tracePt t="222215" x="4546600" y="4889500"/>
          <p14:tracePt t="222232" x="4603750" y="4870450"/>
          <p14:tracePt t="222233" x="4629150" y="4857750"/>
          <p14:tracePt t="222249" x="4667250" y="4832350"/>
          <p14:tracePt t="222265" x="4705350" y="4800600"/>
          <p14:tracePt t="222282" x="4718050" y="4775200"/>
          <p14:tracePt t="222298" x="4730750" y="4749800"/>
          <p14:tracePt t="222315" x="4737100" y="4737100"/>
          <p14:tracePt t="222332" x="4737100" y="4730750"/>
          <p14:tracePt t="222348" x="4737100" y="4718050"/>
          <p14:tracePt t="222365" x="4711700" y="4699000"/>
          <p14:tracePt t="222382" x="4648200" y="4686300"/>
          <p14:tracePt t="222398" x="4540250" y="4673600"/>
          <p14:tracePt t="222415" x="4425950" y="4673600"/>
          <p14:tracePt t="222418" x="4368800" y="4673600"/>
          <p14:tracePt t="222432" x="4318000" y="4673600"/>
          <p14:tracePt t="222448" x="4273550" y="4679950"/>
          <p14:tracePt t="222449" x="4254500" y="4686300"/>
          <p14:tracePt t="222475" x="4248150" y="4686300"/>
          <p14:tracePt t="222498" x="4248150" y="4692650"/>
          <p14:tracePt t="222506" x="4248150" y="4699000"/>
          <p14:tracePt t="222515" x="4248150" y="4705350"/>
          <p14:tracePt t="222532" x="4248150" y="4718050"/>
          <p14:tracePt t="222549" x="4260850" y="4724400"/>
          <p14:tracePt t="222565" x="4286250" y="4737100"/>
          <p14:tracePt t="222582" x="4311650" y="4749800"/>
          <p14:tracePt t="222599" x="4324350" y="4756150"/>
          <p14:tracePt t="222616" x="4330700" y="4756150"/>
          <p14:tracePt t="222756" x="4337050" y="4756150"/>
          <p14:tracePt t="222770" x="4362450" y="4756150"/>
          <p14:tracePt t="222770" x="0" y="0"/>
        </p14:tracePtLst>
        <p14:tracePtLst>
          <p14:tracePt t="223389" x="6819900" y="4787900"/>
          <p14:tracePt t="223412" x="6832600" y="4794250"/>
          <p14:tracePt t="223430" x="6889750" y="4806950"/>
          <p14:tracePt t="223452" x="7086600" y="4838700"/>
          <p14:tracePt t="223475" x="7289800" y="4845050"/>
          <p14:tracePt t="223485" x="7346950" y="4845050"/>
          <p14:tracePt t="223498" x="7404100" y="4845050"/>
          <p14:tracePt t="223515" x="7429500" y="4826000"/>
          <p14:tracePt t="223531" x="7448550" y="4800600"/>
          <p14:tracePt t="223549" x="7461250" y="4762500"/>
          <p14:tracePt t="223565" x="7461250" y="4730750"/>
          <p14:tracePt t="223582" x="7454900" y="4692650"/>
          <p14:tracePt t="223598" x="7429500" y="4654550"/>
          <p14:tracePt t="223602" x="7416800" y="4635500"/>
          <p14:tracePt t="223615" x="7397750" y="4616450"/>
          <p14:tracePt t="223632" x="7353300" y="4584700"/>
          <p14:tracePt t="223634" x="7321550" y="4572000"/>
          <p14:tracePt t="223648" x="7270750" y="4559300"/>
          <p14:tracePt t="223665" x="7137400" y="4527550"/>
          <p14:tracePt t="223682" x="7080250" y="4527550"/>
          <p14:tracePt t="223698" x="7004050" y="4533900"/>
          <p14:tracePt t="223715" x="6953250" y="4559300"/>
          <p14:tracePt t="223731" x="6915150" y="4597400"/>
          <p14:tracePt t="223748" x="6889750" y="4648200"/>
          <p14:tracePt t="223765" x="6870700" y="4699000"/>
          <p14:tracePt t="223781" x="6870700" y="4737100"/>
          <p14:tracePt t="223798" x="6877050" y="4768850"/>
          <p14:tracePt t="223815" x="6902450" y="4800600"/>
          <p14:tracePt t="223818" x="6921500" y="4806950"/>
          <p14:tracePt t="223832" x="6946900" y="4813300"/>
          <p14:tracePt t="223849" x="6978650" y="4819650"/>
          <p14:tracePt t="223865" x="7029450" y="4819650"/>
          <p14:tracePt t="223882" x="7067550" y="4806950"/>
          <p14:tracePt t="223898" x="7086600" y="4781550"/>
          <p14:tracePt t="223915" x="7105650" y="4756150"/>
          <p14:tracePt t="223931" x="7112000" y="4737100"/>
          <p14:tracePt t="223948" x="7112000" y="4718050"/>
          <p14:tracePt t="224138" x="0" y="0"/>
        </p14:tracePtLst>
        <p14:tracePtLst>
          <p14:tracePt t="225165" x="1536700" y="4343400"/>
          <p14:tracePt t="225258" x="1536700" y="4362450"/>
          <p14:tracePt t="225265" x="1536700" y="4387850"/>
          <p14:tracePt t="225281" x="1549400" y="4464050"/>
          <p14:tracePt t="225297" x="1568450" y="4565650"/>
          <p14:tracePt t="225314" x="1587500" y="4667250"/>
          <p14:tracePt t="225331" x="1606550" y="4762500"/>
          <p14:tracePt t="225348" x="1631950" y="4876800"/>
          <p14:tracePt t="225364" x="1651000" y="4965700"/>
          <p14:tracePt t="225381" x="1663700" y="5041900"/>
          <p14:tracePt t="225397" x="1682750" y="5111750"/>
          <p14:tracePt t="225414" x="1689100" y="5162550"/>
          <p14:tracePt t="225431" x="1695450" y="5213350"/>
          <p14:tracePt t="225447" x="1708150" y="5257800"/>
          <p14:tracePt t="225464" x="1714500" y="5308600"/>
          <p14:tracePt t="225467" x="1720850" y="5334000"/>
          <p14:tracePt t="225481" x="1733550" y="5378450"/>
          <p14:tracePt t="225497" x="1733550" y="5403850"/>
          <p14:tracePt t="225514" x="1746250" y="5441950"/>
          <p14:tracePt t="225531" x="1752600" y="5467350"/>
          <p14:tracePt t="225547" x="1758950" y="5492750"/>
          <p14:tracePt t="225564" x="1765300" y="5518150"/>
          <p14:tracePt t="225581" x="1765300" y="5537200"/>
          <p14:tracePt t="225598" x="1771650" y="5549900"/>
          <p14:tracePt t="225631" x="1771650" y="5562600"/>
          <p14:tracePt t="225633" x="1771650" y="5568950"/>
          <p14:tracePt t="225664" x="1771650" y="5575300"/>
          <p14:tracePt t="225681" x="1771650" y="5588000"/>
          <p14:tracePt t="225697" x="1771650" y="5600700"/>
          <p14:tracePt t="226066" x="0" y="0"/>
        </p14:tracePtLst>
        <p14:tracePtLst>
          <p14:tracePt t="229675" x="1593850" y="5835650"/>
          <p14:tracePt t="229731" x="1612900" y="5842000"/>
          <p14:tracePt t="229747" x="1657350" y="5848350"/>
          <p14:tracePt t="229763" x="1739900" y="5854700"/>
          <p14:tracePt t="229780" x="1866900" y="5854700"/>
          <p14:tracePt t="229797" x="2025650" y="5854700"/>
          <p14:tracePt t="229813" x="2159000" y="5854700"/>
          <p14:tracePt t="229829" x="2254250" y="5854700"/>
          <p14:tracePt t="229847" x="2336800" y="5861050"/>
          <p14:tracePt t="229849" x="2355850" y="5861050"/>
          <p14:tracePt t="229863" x="2381250" y="5861050"/>
          <p14:tracePt t="229880" x="2438400" y="5861050"/>
          <p14:tracePt t="229883" x="2463800" y="5861050"/>
          <p14:tracePt t="229897" x="2508250" y="5861050"/>
          <p14:tracePt t="229914" x="2540000" y="5861050"/>
          <p14:tracePt t="229929" x="2559050" y="5861050"/>
          <p14:tracePt t="229946" x="2565400" y="5861050"/>
          <p14:tracePt t="230419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 判断回文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CheckPalindrome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/** Main method */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public static void main(String[]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Prompt the user to enter a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String s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JOptionPane.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showInputDialog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("Enter a string:");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String output = "";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(s))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output = s + " is a palindrome";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else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output = s + " is not a palindrome";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Display the result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JOptionPane.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showMessageDialog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(null, output);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25"/>
    </mc:Choice>
    <mc:Fallback xmlns="">
      <p:transition spd="slow" advTm="97125"/>
    </mc:Fallback>
  </mc:AlternateContent>
  <p:extLst>
    <p:ext uri="{3A86A75C-4F4B-4683-9AE1-C65F6400EC91}">
      <p14:laserTraceLst xmlns:p14="http://schemas.microsoft.com/office/powerpoint/2010/main">
        <p14:tracePtLst>
          <p14:tracePt t="8365" x="3028950" y="2044700"/>
          <p14:tracePt t="8418" x="3086100" y="2044700"/>
          <p14:tracePt t="8430" x="3098800" y="2038350"/>
          <p14:tracePt t="8447" x="3111500" y="2032000"/>
          <p14:tracePt t="8476" x="3111500" y="2025650"/>
          <p14:tracePt t="8484" x="3111500" y="2019300"/>
          <p14:tracePt t="8497" x="3117850" y="2012950"/>
          <p14:tracePt t="8524" x="3117850" y="2006600"/>
          <p14:tracePt t="8547" x="3124200" y="1993900"/>
          <p14:tracePt t="8690" x="0" y="0"/>
        </p14:tracePtLst>
        <p14:tracePtLst>
          <p14:tracePt t="9261" x="1816100" y="2559050"/>
          <p14:tracePt t="9267" x="1816100" y="2565400"/>
          <p14:tracePt t="9280" x="1816100" y="2578100"/>
          <p14:tracePt t="9298" x="1835150" y="2597150"/>
          <p14:tracePt t="9314" x="1885950" y="2622550"/>
          <p14:tracePt t="9330" x="2006600" y="2647950"/>
          <p14:tracePt t="9346" x="2209800" y="2679700"/>
          <p14:tracePt t="9363" x="2520950" y="2698750"/>
          <p14:tracePt t="9380" x="2952750" y="2698750"/>
          <p14:tracePt t="9396" x="3473450" y="2698750"/>
          <p14:tracePt t="9413" x="3924300" y="2698750"/>
          <p14:tracePt t="9430" x="4292600" y="2698750"/>
          <p14:tracePt t="9447" x="4527550" y="2698750"/>
          <p14:tracePt t="9463" x="4667250" y="2698750"/>
          <p14:tracePt t="9480" x="4756150" y="2692400"/>
          <p14:tracePt t="9482" x="4775200" y="2692400"/>
          <p14:tracePt t="9496" x="4806950" y="2686050"/>
          <p14:tracePt t="9513" x="4864100" y="2667000"/>
          <p14:tracePt t="9530" x="4895850" y="2654300"/>
          <p14:tracePt t="9546" x="4921250" y="2647950"/>
          <p14:tracePt t="9563" x="4946650" y="2635250"/>
          <p14:tracePt t="9580" x="4953000" y="2628900"/>
          <p14:tracePt t="9596" x="4972050" y="2622550"/>
          <p14:tracePt t="9613" x="4991100" y="2616200"/>
          <p14:tracePt t="9630" x="5010150" y="2603500"/>
          <p14:tracePt t="9646" x="5016500" y="2603500"/>
          <p14:tracePt t="9663" x="5029200" y="2597150"/>
          <p14:tracePt t="9850" x="0" y="0"/>
        </p14:tracePtLst>
        <p14:tracePtLst>
          <p14:tracePt t="10533" x="1600200" y="2590800"/>
          <p14:tracePt t="10611" x="1612900" y="2590800"/>
          <p14:tracePt t="10620" x="1631950" y="2597150"/>
          <p14:tracePt t="10630" x="1670050" y="2609850"/>
          <p14:tracePt t="10646" x="1778000" y="2635250"/>
          <p14:tracePt t="10663" x="1974850" y="2673350"/>
          <p14:tracePt t="10667" x="2108200" y="2698750"/>
          <p14:tracePt t="10680" x="2273300" y="2724150"/>
          <p14:tracePt t="10696" x="2628900" y="2743200"/>
          <p14:tracePt t="10713" x="2959100" y="2743200"/>
          <p14:tracePt t="10730" x="3378200" y="2743200"/>
          <p14:tracePt t="10746" x="3575050" y="2743200"/>
          <p14:tracePt t="10763" x="3752850" y="2743200"/>
          <p14:tracePt t="10779" x="3911600" y="2743200"/>
          <p14:tracePt t="10796" x="4083050" y="2743200"/>
          <p14:tracePt t="10813" x="4248150" y="2743200"/>
          <p14:tracePt t="10829" x="4432300" y="2743200"/>
          <p14:tracePt t="10846" x="4591050" y="2743200"/>
          <p14:tracePt t="10863" x="4718050" y="2743200"/>
          <p14:tracePt t="10879" x="4813300" y="2743200"/>
          <p14:tracePt t="10896" x="4889500" y="2743200"/>
          <p14:tracePt t="10898" x="4921250" y="2743200"/>
          <p14:tracePt t="10914" x="4997450" y="2743200"/>
          <p14:tracePt t="10931" x="5080000" y="2743200"/>
          <p14:tracePt t="10946" x="5168900" y="2743200"/>
          <p14:tracePt t="10963" x="5257800" y="2743200"/>
          <p14:tracePt t="10979" x="5321300" y="2743200"/>
          <p14:tracePt t="10996" x="5365750" y="2743200"/>
          <p14:tracePt t="11013" x="5403850" y="2743200"/>
          <p14:tracePt t="11029" x="5422900" y="2743200"/>
          <p14:tracePt t="11046" x="5435600" y="2743200"/>
          <p14:tracePt t="11063" x="5454650" y="2743200"/>
          <p14:tracePt t="11079" x="5480050" y="2743200"/>
          <p14:tracePt t="11096" x="5499100" y="2743200"/>
          <p14:tracePt t="11098" x="5511800" y="2743200"/>
          <p14:tracePt t="11115" x="5518150" y="2736850"/>
          <p14:tracePt t="11131" x="5524500" y="2730500"/>
          <p14:tracePt t="11164" x="5530850" y="2724150"/>
          <p14:tracePt t="11219" x="5530850" y="2717800"/>
          <p14:tracePt t="11227" x="5530850" y="2711450"/>
          <p14:tracePt t="11235" x="5530850" y="2705100"/>
          <p14:tracePt t="11246" x="5530850" y="2698750"/>
          <p14:tracePt t="11262" x="5524500" y="2686050"/>
          <p14:tracePt t="11279" x="5518150" y="2679700"/>
          <p14:tracePt t="11296" x="5505450" y="2660650"/>
          <p14:tracePt t="11312" x="5499100" y="2654300"/>
          <p14:tracePt t="11316" x="5492750" y="2647950"/>
          <p14:tracePt t="11330" x="5473700" y="2641600"/>
          <p14:tracePt t="11346" x="5448300" y="2628900"/>
          <p14:tracePt t="11363" x="5422900" y="2616200"/>
          <p14:tracePt t="11379" x="5384800" y="2603500"/>
          <p14:tracePt t="11396" x="5353050" y="2597150"/>
          <p14:tracePt t="11413" x="5283200" y="2584450"/>
          <p14:tracePt t="11430" x="5187950" y="2571750"/>
          <p14:tracePt t="11435" x="5118100" y="2552700"/>
          <p14:tracePt t="11446" x="5041900" y="2540000"/>
          <p14:tracePt t="11462" x="4870450" y="2501900"/>
          <p14:tracePt t="11479" x="4667250" y="2470150"/>
          <p14:tracePt t="11496" x="4457700" y="2425700"/>
          <p14:tracePt t="11498" x="4362450" y="2406650"/>
          <p14:tracePt t="11512" x="4267200" y="2400300"/>
          <p14:tracePt t="11529" x="4095750" y="2374900"/>
          <p14:tracePt t="11531" x="4019550" y="2362200"/>
          <p14:tracePt t="11545" x="3892550" y="2362200"/>
          <p14:tracePt t="11562" x="3752850" y="2362200"/>
          <p14:tracePt t="11579" x="3606800" y="2362200"/>
          <p14:tracePt t="11596" x="3454400" y="2362200"/>
          <p14:tracePt t="11612" x="3289300" y="2362200"/>
          <p14:tracePt t="11629" x="3117850" y="2362200"/>
          <p14:tracePt t="11646" x="2933700" y="2362200"/>
          <p14:tracePt t="11662" x="2717800" y="2362200"/>
          <p14:tracePt t="11679" x="2533650" y="2362200"/>
          <p14:tracePt t="11696" x="2349500" y="2362200"/>
          <p14:tracePt t="11698" x="2279650" y="2362200"/>
          <p14:tracePt t="11712" x="2216150" y="2362200"/>
          <p14:tracePt t="11729" x="2095500" y="2362200"/>
          <p14:tracePt t="11730" x="2057400" y="2362200"/>
          <p14:tracePt t="11745" x="1981200" y="2362200"/>
          <p14:tracePt t="11762" x="1924050" y="2362200"/>
          <p14:tracePt t="11778" x="1885950" y="2362200"/>
          <p14:tracePt t="11795" x="1860550" y="2362200"/>
          <p14:tracePt t="11812" x="1841500" y="2362200"/>
          <p14:tracePt t="11828" x="1828800" y="2362200"/>
          <p14:tracePt t="11845" x="1822450" y="2368550"/>
          <p14:tracePt t="11862" x="1816100" y="2374900"/>
          <p14:tracePt t="11878" x="1803400" y="2374900"/>
          <p14:tracePt t="11912" x="1803400" y="2381250"/>
          <p14:tracePt t="11929" x="1797050" y="2387600"/>
          <p14:tracePt t="11945" x="1790700" y="2393950"/>
          <p14:tracePt t="12154" x="0" y="0"/>
        </p14:tracePtLst>
        <p14:tracePtLst>
          <p14:tracePt t="12814" x="1536700" y="2451100"/>
          <p14:tracePt t="12852" x="1530350" y="2451100"/>
          <p14:tracePt t="12876" x="1530350" y="2457450"/>
          <p14:tracePt t="12885" x="1530350" y="2463800"/>
          <p14:tracePt t="12896" x="1530350" y="2470150"/>
          <p14:tracePt t="12912" x="1549400" y="2482850"/>
          <p14:tracePt t="12931" x="1606550" y="2520950"/>
          <p14:tracePt t="12947" x="1676400" y="2559050"/>
          <p14:tracePt t="12963" x="1822450" y="2609850"/>
          <p14:tracePt t="12979" x="2000250" y="2654300"/>
          <p14:tracePt t="12997" x="2273300" y="2711450"/>
          <p14:tracePt t="13012" x="2590800" y="2743200"/>
          <p14:tracePt t="13029" x="2940050" y="2743200"/>
          <p14:tracePt t="13035" x="3111500" y="2743200"/>
          <p14:tracePt t="13046" x="3289300" y="2743200"/>
          <p14:tracePt t="13062" x="3613150" y="2743200"/>
          <p14:tracePt t="13079" x="3917950" y="2743200"/>
          <p14:tracePt t="13084" x="4051300" y="2743200"/>
          <p14:tracePt t="13096" x="4203700" y="2743200"/>
          <p14:tracePt t="13113" x="4483100" y="2743200"/>
          <p14:tracePt t="13130" x="4876800" y="2743200"/>
          <p14:tracePt t="13146" x="5105400" y="2743200"/>
          <p14:tracePt t="13162" x="5295900" y="2743200"/>
          <p14:tracePt t="13179" x="5435600" y="2743200"/>
          <p14:tracePt t="13196" x="5524500" y="2743200"/>
          <p14:tracePt t="13213" x="5562600" y="2743200"/>
          <p14:tracePt t="13230" x="5575300" y="2743200"/>
          <p14:tracePt t="13246" x="5581650" y="2743200"/>
          <p14:tracePt t="13268" x="5588000" y="2743200"/>
          <p14:tracePt t="13310" x="5594350" y="2736850"/>
          <p14:tracePt t="13348" x="5600700" y="2730500"/>
          <p14:tracePt t="13373" x="5600700" y="2724150"/>
          <p14:tracePt t="13390" x="5600700" y="2717800"/>
          <p14:tracePt t="13404" x="5600700" y="2711450"/>
          <p14:tracePt t="13594" x="0" y="0"/>
        </p14:tracePtLst>
        <p14:tracePtLst>
          <p14:tracePt t="18988" x="3733800" y="3187700"/>
          <p14:tracePt t="19020" x="3746500" y="3187700"/>
          <p14:tracePt t="19028" x="3765550" y="3187700"/>
          <p14:tracePt t="19035" x="3784600" y="3187700"/>
          <p14:tracePt t="19044" x="3816350" y="3187700"/>
          <p14:tracePt t="19060" x="3911600" y="3187700"/>
          <p14:tracePt t="19077" x="4019550" y="3187700"/>
          <p14:tracePt t="19093" x="4146550" y="3187700"/>
          <p14:tracePt t="19110" x="4273550" y="3187700"/>
          <p14:tracePt t="19127" x="4400550" y="3187700"/>
          <p14:tracePt t="19143" x="4508500" y="3187700"/>
          <p14:tracePt t="19148" x="4565650" y="3187700"/>
          <p14:tracePt t="19160" x="4603750" y="3187700"/>
          <p14:tracePt t="19177" x="4679950" y="3187700"/>
          <p14:tracePt t="19194" x="4711700" y="3187700"/>
          <p14:tracePt t="19211" x="4718050" y="3187700"/>
          <p14:tracePt t="19563" x="0" y="0"/>
        </p14:tracePtLst>
        <p14:tracePtLst>
          <p14:tracePt t="20364" x="5505450" y="3187700"/>
          <p14:tracePt t="20411" x="5511800" y="3187700"/>
          <p14:tracePt t="20420" x="5524500" y="3187700"/>
          <p14:tracePt t="20428" x="5543550" y="3187700"/>
          <p14:tracePt t="20443" x="5594350" y="3187700"/>
          <p14:tracePt t="20460" x="5689600" y="3187700"/>
          <p14:tracePt t="20477" x="5829300" y="3187700"/>
          <p14:tracePt t="20494" x="5975350" y="3187700"/>
          <p14:tracePt t="20510" x="6115050" y="3187700"/>
          <p14:tracePt t="20526" x="6229350" y="3187700"/>
          <p14:tracePt t="20530" x="6273800" y="3187700"/>
          <p14:tracePt t="20543" x="6305550" y="3187700"/>
          <p14:tracePt t="20560" x="6362700" y="3187700"/>
          <p14:tracePt t="20563" x="6381750" y="3187700"/>
          <p14:tracePt t="20576" x="6407150" y="3187700"/>
          <p14:tracePt t="20593" x="6438900" y="3187700"/>
          <p14:tracePt t="20610" x="6477000" y="3187700"/>
          <p14:tracePt t="20626" x="6496050" y="3187700"/>
          <p14:tracePt t="20643" x="6502400" y="3187700"/>
          <p14:tracePt t="20659" x="6508750" y="3187700"/>
          <p14:tracePt t="20954" x="0" y="0"/>
        </p14:tracePtLst>
        <p14:tracePtLst>
          <p14:tracePt t="21444" x="5848350" y="2978150"/>
          <p14:tracePt t="21501" x="5842000" y="2978150"/>
          <p14:tracePt t="21516" x="5842000" y="2984500"/>
          <p14:tracePt t="21525" x="5842000" y="2997200"/>
          <p14:tracePt t="21532" x="5842000" y="3009900"/>
          <p14:tracePt t="21543" x="5842000" y="3016250"/>
          <p14:tracePt t="21560" x="5842000" y="3054350"/>
          <p14:tracePt t="21576" x="5861050" y="3086100"/>
          <p14:tracePt t="21580" x="5873750" y="3105150"/>
          <p14:tracePt t="21592" x="5892800" y="3124200"/>
          <p14:tracePt t="21610" x="5949950" y="3175000"/>
          <p14:tracePt t="21626" x="6026150" y="3206750"/>
          <p14:tracePt t="21642" x="6108700" y="3238500"/>
          <p14:tracePt t="21659" x="6178550" y="3270250"/>
          <p14:tracePt t="21676" x="6229350" y="3282950"/>
          <p14:tracePt t="21692" x="6248400" y="3282950"/>
          <p14:tracePt t="21709" x="6267450" y="3282950"/>
          <p14:tracePt t="21726" x="6280150" y="3282950"/>
          <p14:tracePt t="21742" x="6286500" y="3282950"/>
          <p14:tracePt t="21759" x="6299200" y="3282950"/>
          <p14:tracePt t="21776" x="6305550" y="3282950"/>
          <p14:tracePt t="21793" x="6318250" y="3282950"/>
          <p14:tracePt t="21795" x="6324600" y="3276600"/>
          <p14:tracePt t="21809" x="6330950" y="3276600"/>
          <p14:tracePt t="21826" x="6337300" y="3251200"/>
          <p14:tracePt t="21842" x="6337300" y="3238500"/>
          <p14:tracePt t="21859" x="6337300" y="3219450"/>
          <p14:tracePt t="21875" x="6337300" y="3200400"/>
          <p14:tracePt t="21892" x="6337300" y="3181350"/>
          <p14:tracePt t="21909" x="6337300" y="3162300"/>
          <p14:tracePt t="21926" x="6337300" y="3143250"/>
          <p14:tracePt t="21942" x="6330950" y="3124200"/>
          <p14:tracePt t="21959" x="6318250" y="3105150"/>
          <p14:tracePt t="21976" x="6305550" y="3092450"/>
          <p14:tracePt t="21978" x="6299200" y="3086100"/>
          <p14:tracePt t="21992" x="6292850" y="3079750"/>
          <p14:tracePt t="22009" x="6280150" y="3067050"/>
          <p14:tracePt t="22067" x="6273800" y="3067050"/>
          <p14:tracePt t="22187" x="0" y="0"/>
        </p14:tracePtLst>
        <p14:tracePtLst>
          <p14:tracePt t="22924" x="5410200" y="3035300"/>
          <p14:tracePt t="23030" x="5410200" y="3041650"/>
          <p14:tracePt t="23036" x="5410200" y="3054350"/>
          <p14:tracePt t="23043" x="5410200" y="3067050"/>
          <p14:tracePt t="23059" x="5422900" y="3098800"/>
          <p14:tracePt t="23076" x="5435600" y="3124200"/>
          <p14:tracePt t="23092" x="5448300" y="3149600"/>
          <p14:tracePt t="23109" x="5467350" y="3168650"/>
          <p14:tracePt t="23125" x="5473700" y="3187700"/>
          <p14:tracePt t="23142" x="5499100" y="3200400"/>
          <p14:tracePt t="23159" x="5518150" y="3213100"/>
          <p14:tracePt t="23175" x="5537200" y="3219450"/>
          <p14:tracePt t="23178" x="5543550" y="3225800"/>
          <p14:tracePt t="23192" x="5556250" y="3232150"/>
          <p14:tracePt t="23209" x="5575300" y="3244850"/>
          <p14:tracePt t="23227" x="5626100" y="3257550"/>
          <p14:tracePt t="23242" x="5676900" y="3270250"/>
          <p14:tracePt t="23259" x="5734050" y="3270250"/>
          <p14:tracePt t="23276" x="5810250" y="3270250"/>
          <p14:tracePt t="23293" x="5873750" y="3270250"/>
          <p14:tracePt t="23309" x="5937250" y="3270250"/>
          <p14:tracePt t="23326" x="5981700" y="3270250"/>
          <p14:tracePt t="23342" x="6000750" y="3270250"/>
          <p14:tracePt t="23359" x="6013450" y="3270250"/>
          <p14:tracePt t="23376" x="6026150" y="3263900"/>
          <p14:tracePt t="23409" x="6032500" y="3263900"/>
          <p14:tracePt t="23426" x="6038850" y="3257550"/>
          <p14:tracePt t="23452" x="6045200" y="3257550"/>
          <p14:tracePt t="23459" x="6045200" y="3251200"/>
          <p14:tracePt t="23516" x="6057900" y="3251200"/>
          <p14:tracePt t="23547" x="6064250" y="3244850"/>
          <p14:tracePt t="23557" x="6064250" y="3238500"/>
          <p14:tracePt t="23572" x="6070600" y="3238500"/>
          <p14:tracePt t="23580" x="6076950" y="3232150"/>
          <p14:tracePt t="23596" x="6083300" y="3213100"/>
          <p14:tracePt t="23612" x="6083300" y="3206750"/>
          <p14:tracePt t="23626" x="6089650" y="3187700"/>
          <p14:tracePt t="23643" x="6096000" y="3162300"/>
          <p14:tracePt t="23658" x="6096000" y="3143250"/>
          <p14:tracePt t="23675" x="6096000" y="3124200"/>
          <p14:tracePt t="23692" x="6096000" y="3111500"/>
          <p14:tracePt t="23709" x="6096000" y="3098800"/>
          <p14:tracePt t="23726" x="6096000" y="3086100"/>
          <p14:tracePt t="23743" x="6096000" y="3073400"/>
          <p14:tracePt t="23747" x="6096000" y="3067050"/>
          <p14:tracePt t="23764" x="6096000" y="3060700"/>
          <p14:tracePt t="23780" x="6089650" y="3054350"/>
          <p14:tracePt t="23793" x="6089650" y="3048000"/>
          <p14:tracePt t="23796" x="6083300" y="3048000"/>
          <p14:tracePt t="23812" x="6070600" y="3041650"/>
          <p14:tracePt t="23827" x="6032500" y="3028950"/>
          <p14:tracePt t="23842" x="5975350" y="3022600"/>
          <p14:tracePt t="23858" x="5918200" y="3016250"/>
          <p14:tracePt t="23876" x="5854700" y="3016250"/>
          <p14:tracePt t="23892" x="5784850" y="3016250"/>
          <p14:tracePt t="23909" x="5727700" y="3016250"/>
          <p14:tracePt t="23925" x="5689600" y="3016250"/>
          <p14:tracePt t="23942" x="5670550" y="3022600"/>
          <p14:tracePt t="23947" x="5657850" y="3028950"/>
          <p14:tracePt t="23959" x="5651500" y="3035300"/>
          <p14:tracePt t="23975" x="5638800" y="3048000"/>
          <p14:tracePt t="23993" x="5626100" y="3060700"/>
          <p14:tracePt t="24010" x="5613400" y="3086100"/>
          <p14:tracePt t="24027" x="5607050" y="3098800"/>
          <p14:tracePt t="24042" x="5600700" y="3117850"/>
          <p14:tracePt t="24058" x="5600700" y="3136900"/>
          <p14:tracePt t="24075" x="5600700" y="3168650"/>
          <p14:tracePt t="24092" x="5600700" y="3187700"/>
          <p14:tracePt t="24108" x="5600700" y="3206750"/>
          <p14:tracePt t="24125" x="5607050" y="3219450"/>
          <p14:tracePt t="24142" x="5619750" y="3238500"/>
          <p14:tracePt t="24159" x="5632450" y="3257550"/>
          <p14:tracePt t="24175" x="5664200" y="3270250"/>
          <p14:tracePt t="24178" x="5676900" y="3282950"/>
          <p14:tracePt t="24192" x="5702300" y="3289300"/>
          <p14:tracePt t="24208" x="5753100" y="3308350"/>
          <p14:tracePt t="24226" x="5848350" y="3327400"/>
          <p14:tracePt t="24243" x="5899150" y="3333750"/>
          <p14:tracePt t="24259" x="5943600" y="3333750"/>
          <p14:tracePt t="24275" x="5981700" y="3333750"/>
          <p14:tracePt t="24292" x="6013450" y="3333750"/>
          <p14:tracePt t="24309" x="6051550" y="3314700"/>
          <p14:tracePt t="24325" x="6083300" y="3289300"/>
          <p14:tracePt t="24342" x="6115050" y="3251200"/>
          <p14:tracePt t="24358" x="6140450" y="3219450"/>
          <p14:tracePt t="24375" x="6146800" y="3194050"/>
          <p14:tracePt t="24379" x="6146800" y="3187700"/>
          <p14:tracePt t="24392" x="6153150" y="3168650"/>
          <p14:tracePt t="24408" x="6153150" y="3149600"/>
          <p14:tracePt t="24425" x="6153150" y="3143250"/>
          <p14:tracePt t="24442" x="6153150" y="3117850"/>
          <p14:tracePt t="24458" x="6153150" y="3105150"/>
          <p14:tracePt t="24475" x="6153150" y="3092450"/>
          <p14:tracePt t="24491" x="6153150" y="3079750"/>
          <p14:tracePt t="24508" x="6146800" y="3067050"/>
          <p14:tracePt t="24524" x="6140450" y="3054350"/>
          <p14:tracePt t="24541" x="6134100" y="3048000"/>
          <p14:tracePt t="24558" x="6121400" y="3035300"/>
          <p14:tracePt t="24574" x="6083300" y="3022600"/>
          <p14:tracePt t="24591" x="6032500" y="3009900"/>
          <p14:tracePt t="24607" x="6000750" y="3003550"/>
          <p14:tracePt t="24625" x="5962650" y="3003550"/>
          <p14:tracePt t="24641" x="5911850" y="3003550"/>
          <p14:tracePt t="24658" x="5873750" y="3003550"/>
          <p14:tracePt t="24674" x="5842000" y="3003550"/>
          <p14:tracePt t="24691" x="5797550" y="3009900"/>
          <p14:tracePt t="24708" x="5753100" y="3022600"/>
          <p14:tracePt t="24725" x="5715000" y="3048000"/>
          <p14:tracePt t="24741" x="5689600" y="3067050"/>
          <p14:tracePt t="24758" x="5670550" y="3092450"/>
          <p14:tracePt t="24775" x="5651500" y="3124200"/>
          <p14:tracePt t="24791" x="5638800" y="3149600"/>
          <p14:tracePt t="24808" x="5638800" y="3168650"/>
          <p14:tracePt t="24811" x="5638800" y="3181350"/>
          <p14:tracePt t="24824" x="5638800" y="3200400"/>
          <p14:tracePt t="24842" x="5638800" y="3225800"/>
          <p14:tracePt t="24858" x="5638800" y="3257550"/>
          <p14:tracePt t="24874" x="5670550" y="3276600"/>
          <p14:tracePt t="24891" x="5708650" y="3302000"/>
          <p14:tracePt t="24908" x="5753100" y="3321050"/>
          <p14:tracePt t="24924" x="5822950" y="3333750"/>
          <p14:tracePt t="24941" x="5899150" y="3333750"/>
          <p14:tracePt t="24958" x="5988050" y="3333750"/>
          <p14:tracePt t="24975" x="6064250" y="3327400"/>
          <p14:tracePt t="24991" x="6115050" y="3314700"/>
          <p14:tracePt t="25008" x="6140450" y="3289300"/>
          <p14:tracePt t="25010" x="6146800" y="3282950"/>
          <p14:tracePt t="25024" x="6159500" y="3270250"/>
          <p14:tracePt t="25028" x="6165850" y="3251200"/>
          <p14:tracePt t="25042" x="6178550" y="3219450"/>
          <p14:tracePt t="25057" x="6178550" y="3206750"/>
          <p14:tracePt t="25074" x="6178550" y="3181350"/>
          <p14:tracePt t="25091" x="6178550" y="3162300"/>
          <p14:tracePt t="25107" x="6172200" y="3136900"/>
          <p14:tracePt t="25124" x="6165850" y="3117850"/>
          <p14:tracePt t="25141" x="6153150" y="3098800"/>
          <p14:tracePt t="25157" x="6140450" y="3086100"/>
          <p14:tracePt t="25174" x="6134100" y="3079750"/>
          <p14:tracePt t="25191" x="6127750" y="3073400"/>
          <p14:tracePt t="25207" x="6121400" y="3073400"/>
          <p14:tracePt t="25224" x="6115050" y="3067050"/>
          <p14:tracePt t="25546" x="0" y="0"/>
        </p14:tracePtLst>
        <p14:tracePtLst>
          <p14:tracePt t="26365" x="7620000" y="2946400"/>
          <p14:tracePt t="26372" x="7613650" y="2946400"/>
          <p14:tracePt t="26388" x="7607300" y="2965450"/>
          <p14:tracePt t="26403" x="7607300" y="2984500"/>
          <p14:tracePt t="26410" x="7607300" y="2990850"/>
          <p14:tracePt t="26424" x="7607300" y="3009900"/>
          <p14:tracePt t="26440" x="7607300" y="3035300"/>
          <p14:tracePt t="26443" x="7607300" y="3054350"/>
          <p14:tracePt t="26457" x="7607300" y="3073400"/>
          <p14:tracePt t="26474" x="7613650" y="3105150"/>
          <p14:tracePt t="26491" x="7626350" y="3124200"/>
          <p14:tracePt t="26507" x="7651750" y="3149600"/>
          <p14:tracePt t="26524" x="7696200" y="3168650"/>
          <p14:tracePt t="26541" x="7740650" y="3175000"/>
          <p14:tracePt t="26558" x="7810500" y="3194050"/>
          <p14:tracePt t="26574" x="7880350" y="3206750"/>
          <p14:tracePt t="26591" x="7937500" y="3206750"/>
          <p14:tracePt t="26607" x="8001000" y="3206750"/>
          <p14:tracePt t="26624" x="8077200" y="3200400"/>
          <p14:tracePt t="26626" x="8102600" y="3194050"/>
          <p14:tracePt t="26641" x="8128000" y="3181350"/>
          <p14:tracePt t="26658" x="8197850" y="3155950"/>
          <p14:tracePt t="26674" x="8229600" y="3136900"/>
          <p14:tracePt t="26690" x="8248650" y="3117850"/>
          <p14:tracePt t="26707" x="8261350" y="3098800"/>
          <p14:tracePt t="26724" x="8267700" y="3086100"/>
          <p14:tracePt t="26741" x="8267700" y="3073400"/>
          <p14:tracePt t="26758" x="8267700" y="3067050"/>
          <p14:tracePt t="26774" x="8267700" y="3054350"/>
          <p14:tracePt t="26791" x="8267700" y="3048000"/>
          <p14:tracePt t="26794" x="8267700" y="3041650"/>
          <p14:tracePt t="26808" x="8267700" y="3035300"/>
          <p14:tracePt t="26824" x="8261350" y="3022600"/>
          <p14:tracePt t="26827" x="8255000" y="3016250"/>
          <p14:tracePt t="26844" x="8242300" y="3009900"/>
          <p14:tracePt t="26858" x="8229600" y="2997200"/>
          <p14:tracePt t="26874" x="8216900" y="2990850"/>
          <p14:tracePt t="26891" x="8210550" y="2990850"/>
          <p14:tracePt t="26907" x="8197850" y="2990850"/>
          <p14:tracePt t="26924" x="8178800" y="2990850"/>
          <p14:tracePt t="26941" x="8140700" y="2997200"/>
          <p14:tracePt t="26957" x="8096250" y="3022600"/>
          <p14:tracePt t="26974" x="8058150" y="3067050"/>
          <p14:tracePt t="26991" x="8026400" y="3117850"/>
          <p14:tracePt t="27008" x="8007350" y="3155950"/>
          <p14:tracePt t="27011" x="8001000" y="3175000"/>
          <p14:tracePt t="27024" x="8001000" y="3181350"/>
          <p14:tracePt t="27042" x="8001000" y="3206750"/>
          <p14:tracePt t="27058" x="8001000" y="3219450"/>
          <p14:tracePt t="27092" x="8001000" y="3232150"/>
          <p14:tracePt t="27107" x="8007350" y="3232150"/>
          <p14:tracePt t="27124" x="8020050" y="3238500"/>
          <p14:tracePt t="27141" x="8026400" y="3238500"/>
          <p14:tracePt t="27157" x="8032750" y="3238500"/>
          <p14:tracePt t="27174" x="8039100" y="3238500"/>
          <p14:tracePt t="27954" x="0" y="0"/>
        </p14:tracePtLst>
        <p14:tracePtLst>
          <p14:tracePt t="28575" x="7696200" y="2959100"/>
          <p14:tracePt t="28580" x="7696200" y="2965450"/>
          <p14:tracePt t="28590" x="7696200" y="2978150"/>
          <p14:tracePt t="28608" x="7696200" y="3022600"/>
          <p14:tracePt t="28623" x="7696200" y="3073400"/>
          <p14:tracePt t="28627" x="7696200" y="3098800"/>
          <p14:tracePt t="28640" x="7702550" y="3130550"/>
          <p14:tracePt t="28656" x="7721600" y="3175000"/>
          <p14:tracePt t="28658" x="7740650" y="3194050"/>
          <p14:tracePt t="28673" x="7778750" y="3225800"/>
          <p14:tracePt t="28690" x="7816850" y="3244850"/>
          <p14:tracePt t="28706" x="7842250" y="3251200"/>
          <p14:tracePt t="28723" x="7867650" y="3251200"/>
          <p14:tracePt t="28740" x="7905750" y="3251200"/>
          <p14:tracePt t="28757" x="7937500" y="3244850"/>
          <p14:tracePt t="28774" x="7969250" y="3232150"/>
          <p14:tracePt t="28791" x="7981950" y="3213100"/>
          <p14:tracePt t="28794" x="7994650" y="3206750"/>
          <p14:tracePt t="28808" x="8001000" y="3200400"/>
          <p14:tracePt t="28824" x="8007350" y="3181350"/>
          <p14:tracePt t="28840" x="8013700" y="3175000"/>
          <p14:tracePt t="28857" x="8020050" y="3162300"/>
          <p14:tracePt t="28874" x="8020050" y="3155950"/>
          <p14:tracePt t="28890" x="8020050" y="3149600"/>
          <p14:tracePt t="28940" x="8020050" y="3143250"/>
          <p14:tracePt t="28956" x="8020050" y="3136900"/>
          <p14:tracePt t="28971" x="8020050" y="3130550"/>
          <p14:tracePt t="28979" x="8020050" y="3124200"/>
          <p14:tracePt t="28998" x="8020050" y="3117850"/>
          <p14:tracePt t="29007" x="8020050" y="3111500"/>
          <p14:tracePt t="29024" x="8020050" y="3098800"/>
          <p14:tracePt t="29030" x="8020050" y="3092450"/>
          <p14:tracePt t="29040" x="8020050" y="3086100"/>
          <p14:tracePt t="29057" x="8013700" y="3067050"/>
          <p14:tracePt t="29074" x="8007350" y="3060700"/>
          <p14:tracePt t="29091" x="8001000" y="3048000"/>
          <p14:tracePt t="29108" x="7994650" y="3035300"/>
          <p14:tracePt t="29124" x="7994650" y="3028950"/>
          <p14:tracePt t="29140" x="7988300" y="3022600"/>
          <p14:tracePt t="29196" x="7981950" y="3022600"/>
          <p14:tracePt t="29229" x="7975600" y="3022600"/>
          <p14:tracePt t="29235" x="7969250" y="3022600"/>
          <p14:tracePt t="29245" x="7962900" y="3022600"/>
          <p14:tracePt t="29258" x="7943850" y="3028950"/>
          <p14:tracePt t="29275" x="7937500" y="3035300"/>
          <p14:tracePt t="29291" x="7931150" y="3041650"/>
          <p14:tracePt t="29308" x="7924800" y="3048000"/>
          <p14:tracePt t="29610" x="0" y="0"/>
        </p14:tracePtLst>
        <p14:tracePtLst>
          <p14:tracePt t="30581" x="5962650" y="2978150"/>
          <p14:tracePt t="30595" x="5956300" y="2990850"/>
          <p14:tracePt t="30610" x="5956300" y="3009900"/>
          <p14:tracePt t="30619" x="5949950" y="3016250"/>
          <p14:tracePt t="30626" x="5949950" y="3022600"/>
          <p14:tracePt t="30639" x="5949950" y="3035300"/>
          <p14:tracePt t="30655" x="5949950" y="3067050"/>
          <p14:tracePt t="30672" x="5949950" y="3086100"/>
          <p14:tracePt t="30673" x="5949950" y="3111500"/>
          <p14:tracePt t="30689" x="5956300" y="3130550"/>
          <p14:tracePt t="30705" x="5981700" y="3155950"/>
          <p14:tracePt t="30722" x="6019800" y="3175000"/>
          <p14:tracePt t="30739" x="6057900" y="3200400"/>
          <p14:tracePt t="30755" x="6153150" y="3225800"/>
          <p14:tracePt t="30772" x="6280150" y="3238500"/>
          <p14:tracePt t="30789" x="6394450" y="3238500"/>
          <p14:tracePt t="30805" x="6521450" y="3238500"/>
          <p14:tracePt t="30822" x="6623050" y="3232150"/>
          <p14:tracePt t="30839" x="6692900" y="3213100"/>
          <p14:tracePt t="30855" x="6743700" y="3194050"/>
          <p14:tracePt t="30872" x="6781800" y="3168650"/>
          <p14:tracePt t="30889" x="6800850" y="3143250"/>
          <p14:tracePt t="30890" x="6813550" y="3136900"/>
          <p14:tracePt t="30905" x="6826250" y="3111500"/>
          <p14:tracePt t="30922" x="6826250" y="3098800"/>
          <p14:tracePt t="30939" x="6832600" y="3079750"/>
          <p14:tracePt t="30955" x="6832600" y="3073400"/>
          <p14:tracePt t="30972" x="6832600" y="3060700"/>
          <p14:tracePt t="30989" x="6832600" y="3054350"/>
          <p14:tracePt t="31005" x="6832600" y="3041650"/>
          <p14:tracePt t="31065" x="0" y="0"/>
        </p14:tracePtLst>
        <p14:tracePtLst>
          <p14:tracePt t="32964" x="3175000" y="3092450"/>
          <p14:tracePt t="32995" x="3175000" y="3098800"/>
          <p14:tracePt t="33028" x="3175000" y="3105150"/>
          <p14:tracePt t="33035" x="3175000" y="3111500"/>
          <p14:tracePt t="33051" x="3175000" y="3117850"/>
          <p14:tracePt t="33059" x="3181350" y="3124200"/>
          <p14:tracePt t="33076" x="3194050" y="3124200"/>
          <p14:tracePt t="33089" x="3194050" y="3130550"/>
          <p14:tracePt t="33105" x="3225800" y="3149600"/>
          <p14:tracePt t="33122" x="3244850" y="3155950"/>
          <p14:tracePt t="33138" x="3270250" y="3162300"/>
          <p14:tracePt t="33155" x="3289300" y="3175000"/>
          <p14:tracePt t="33172" x="3308350" y="3181350"/>
          <p14:tracePt t="33189" x="3321050" y="3187700"/>
          <p14:tracePt t="33205" x="3333750" y="3187700"/>
          <p14:tracePt t="33222" x="3346450" y="3194050"/>
          <p14:tracePt t="33332" x="3346450" y="3200400"/>
          <p14:tracePt t="33356" x="3327400" y="3200400"/>
          <p14:tracePt t="33363" x="3314700" y="3200400"/>
          <p14:tracePt t="33372" x="3295650" y="3200400"/>
          <p14:tracePt t="33389" x="3257550" y="3200400"/>
          <p14:tracePt t="33405" x="3244850" y="3200400"/>
          <p14:tracePt t="33422" x="3238500" y="3200400"/>
          <p14:tracePt t="33524" x="3232150" y="3200400"/>
          <p14:tracePt t="33564" x="3225800" y="3200400"/>
          <p14:tracePt t="33730" x="0" y="0"/>
        </p14:tracePtLst>
        <p14:tracePtLst>
          <p14:tracePt t="41989" x="3486150" y="3308350"/>
          <p14:tracePt t="42011" x="3486150" y="3314700"/>
          <p14:tracePt t="42020" x="3486150" y="3321050"/>
          <p14:tracePt t="42028" x="3486150" y="3327400"/>
          <p14:tracePt t="42044" x="3486150" y="3333750"/>
          <p14:tracePt t="42053" x="3486150" y="3346450"/>
          <p14:tracePt t="42069" x="3486150" y="3359150"/>
          <p14:tracePt t="42086" x="3486150" y="3378200"/>
          <p14:tracePt t="42103" x="3486150" y="3397250"/>
          <p14:tracePt t="42119" x="3492500" y="3422650"/>
          <p14:tracePt t="42137" x="3505200" y="3435350"/>
          <p14:tracePt t="42140" x="3517900" y="3441700"/>
          <p14:tracePt t="42153" x="3530600" y="3448050"/>
          <p14:tracePt t="42170" x="3575050" y="3467100"/>
          <p14:tracePt t="42186" x="3606800" y="3479800"/>
          <p14:tracePt t="42203" x="3638550" y="3492500"/>
          <p14:tracePt t="42219" x="3657600" y="3492500"/>
          <p14:tracePt t="42236" x="3676650" y="3492500"/>
          <p14:tracePt t="42252" x="3695700" y="3492500"/>
          <p14:tracePt t="42269" x="3721100" y="3492500"/>
          <p14:tracePt t="42286" x="3740150" y="3479800"/>
          <p14:tracePt t="42302" x="3765550" y="3467100"/>
          <p14:tracePt t="42319" x="3778250" y="3441700"/>
          <p14:tracePt t="42336" x="3778250" y="3429000"/>
          <p14:tracePt t="42339" x="3778250" y="3416300"/>
          <p14:tracePt t="42352" x="3778250" y="3409950"/>
          <p14:tracePt t="42370" x="3778250" y="3397250"/>
          <p14:tracePt t="42386" x="3778250" y="3384550"/>
          <p14:tracePt t="42403" x="3778250" y="3378200"/>
          <p14:tracePt t="42428" x="3778250" y="3371850"/>
          <p14:tracePt t="42652" x="0" y="0"/>
        </p14:tracePtLst>
        <p14:tracePtLst>
          <p14:tracePt t="44315" x="4337050" y="3282950"/>
          <p14:tracePt t="44411" x="4337050" y="3289300"/>
          <p14:tracePt t="44420" x="4337050" y="3295650"/>
          <p14:tracePt t="44427" x="4337050" y="3302000"/>
          <p14:tracePt t="44435" x="4337050" y="3314700"/>
          <p14:tracePt t="44451" x="4337050" y="3340100"/>
          <p14:tracePt t="44468" x="4337050" y="3365500"/>
          <p14:tracePt t="44485" x="4337050" y="3403600"/>
          <p14:tracePt t="44502" x="4356100" y="3422650"/>
          <p14:tracePt t="44518" x="4362450" y="3441700"/>
          <p14:tracePt t="44535" x="4375150" y="3448050"/>
          <p14:tracePt t="44539" x="4375150" y="3454400"/>
          <p14:tracePt t="44557" x="4381500" y="3454400"/>
          <p14:tracePt t="44568" x="4387850" y="3454400"/>
          <p14:tracePt t="44586" x="4394200" y="3454400"/>
          <p14:tracePt t="44604" x="4400550" y="3454400"/>
          <p14:tracePt t="44627" x="4413250" y="3454400"/>
          <p14:tracePt t="44637" x="4413250" y="3448050"/>
          <p14:tracePt t="44652" x="4413250" y="3435350"/>
          <p14:tracePt t="44669" x="4419600" y="3409950"/>
          <p14:tracePt t="44686" x="4419600" y="3403600"/>
          <p14:tracePt t="44702" x="4419600" y="3397250"/>
          <p14:tracePt t="44719" x="4419600" y="3390900"/>
          <p14:tracePt t="46306" x="0" y="0"/>
        </p14:tracePtLst>
        <p14:tracePtLst>
          <p14:tracePt t="47476" x="2489200" y="3740150"/>
          <p14:tracePt t="47483" x="2482850" y="3746500"/>
          <p14:tracePt t="47524" x="2489200" y="3752850"/>
          <p14:tracePt t="47547" x="2501900" y="3752850"/>
          <p14:tracePt t="47556" x="2520950" y="3759200"/>
          <p14:tracePt t="47567" x="2527300" y="3759200"/>
          <p14:tracePt t="47584" x="2597150" y="3771900"/>
          <p14:tracePt t="47602" x="2736850" y="3771900"/>
          <p14:tracePt t="47618" x="2901950" y="3771900"/>
          <p14:tracePt t="47635" x="3124200" y="3771900"/>
          <p14:tracePt t="47650" x="3403600" y="3771900"/>
          <p14:tracePt t="47668" x="3689350" y="3771900"/>
          <p14:tracePt t="47685" x="3911600" y="3771900"/>
          <p14:tracePt t="47701" x="4064000" y="3771900"/>
          <p14:tracePt t="47717" x="4165600" y="3771900"/>
          <p14:tracePt t="47734" x="4210050" y="3771900"/>
          <p14:tracePt t="47751" x="4241800" y="3771900"/>
          <p14:tracePt t="47756" x="4254500" y="3771900"/>
          <p14:tracePt t="47767" x="4273550" y="3771900"/>
          <p14:tracePt t="47783" x="4292600" y="3771900"/>
          <p14:tracePt t="47800" x="4298950" y="3771900"/>
          <p14:tracePt t="47816" x="4305300" y="3771900"/>
          <p14:tracePt t="47833" x="4311650" y="3771900"/>
          <p14:tracePt t="47995" x="0" y="0"/>
        </p14:tracePtLst>
        <p14:tracePtLst>
          <p14:tracePt t="48524" x="2527300" y="3771900"/>
          <p14:tracePt t="48650" x="0" y="0"/>
        </p14:tracePtLst>
        <p14:tracePtLst>
          <p14:tracePt t="49412" x="3505200" y="3727450"/>
          <p14:tracePt t="49547" x="0" y="0"/>
        </p14:tracePtLst>
        <p14:tracePtLst>
          <p14:tracePt t="51941" x="3213100" y="3086100"/>
          <p14:tracePt t="52031" x="3213100" y="3098800"/>
          <p14:tracePt t="52036" x="3213100" y="3117850"/>
          <p14:tracePt t="52049" x="3206750" y="3149600"/>
          <p14:tracePt t="52066" x="3206750" y="3213100"/>
          <p14:tracePt t="52082" x="3225800" y="3276600"/>
          <p14:tracePt t="52099" x="3257550" y="3302000"/>
          <p14:tracePt t="52116" x="3289300" y="3314700"/>
          <p14:tracePt t="52133" x="3314700" y="3314700"/>
          <p14:tracePt t="52150" x="3365500" y="3308350"/>
          <p14:tracePt t="52166" x="3409950" y="3270250"/>
          <p14:tracePt t="52182" x="3435350" y="3219450"/>
          <p14:tracePt t="52186" x="3441700" y="3194050"/>
          <p14:tracePt t="52199" x="3448050" y="3168650"/>
          <p14:tracePt t="52202" x="3448050" y="3155950"/>
          <p14:tracePt t="52215" x="3448050" y="3136900"/>
          <p14:tracePt t="52232" x="3435350" y="3092450"/>
          <p14:tracePt t="52248" x="3409950" y="3060700"/>
          <p14:tracePt t="52250" x="3390900" y="3048000"/>
          <p14:tracePt t="52265" x="3340100" y="3028950"/>
          <p14:tracePt t="52282" x="3308350" y="3022600"/>
          <p14:tracePt t="52298" x="3263900" y="3022600"/>
          <p14:tracePt t="52315" x="3232150" y="3022600"/>
          <p14:tracePt t="52332" x="3200400" y="3022600"/>
          <p14:tracePt t="52348" x="3181350" y="3035300"/>
          <p14:tracePt t="52365" x="3175000" y="3041650"/>
          <p14:tracePt t="52382" x="3168650" y="3048000"/>
          <p14:tracePt t="52490" x="0" y="0"/>
        </p14:tracePtLst>
        <p14:tracePtLst>
          <p14:tracePt t="53605" x="3390900" y="3594100"/>
          <p14:tracePt t="53611" x="3390900" y="3600450"/>
          <p14:tracePt t="53621" x="3390900" y="3619500"/>
          <p14:tracePt t="53632" x="3390900" y="3638550"/>
          <p14:tracePt t="53649" x="3397250" y="3670300"/>
          <p14:tracePt t="53652" x="3409950" y="3683000"/>
          <p14:tracePt t="53666" x="3448050" y="3708400"/>
          <p14:tracePt t="53682" x="3479800" y="3714750"/>
          <p14:tracePt t="53699" x="3511550" y="3727450"/>
          <p14:tracePt t="53715" x="3543300" y="3727450"/>
          <p14:tracePt t="53732" x="3575050" y="3727450"/>
          <p14:tracePt t="53749" x="3613150" y="3721100"/>
          <p14:tracePt t="53765" x="3625850" y="3708400"/>
          <p14:tracePt t="53782" x="3625850" y="3695700"/>
          <p14:tracePt t="53798" x="3625850" y="3676650"/>
          <p14:tracePt t="53815" x="3625850" y="3663950"/>
          <p14:tracePt t="53832" x="3625850" y="3651250"/>
          <p14:tracePt t="53834" x="3619500" y="3644900"/>
          <p14:tracePt t="53848" x="3613150" y="3638550"/>
          <p14:tracePt t="53866" x="3600450" y="3638550"/>
          <p14:tracePt t="53891" x="3594100" y="3638550"/>
          <p14:tracePt t="53907" x="3587750" y="3638550"/>
          <p14:tracePt t="53916" x="3581400" y="3644900"/>
          <p14:tracePt t="54010" x="0" y="0"/>
        </p14:tracePtLst>
        <p14:tracePtLst>
          <p14:tracePt t="54588" x="3022600" y="3702050"/>
          <p14:tracePt t="54595" x="3022600" y="3708400"/>
          <p14:tracePt t="54605" x="3028950" y="3708400"/>
          <p14:tracePt t="54615" x="3035300" y="3708400"/>
          <p14:tracePt t="54632" x="3086100" y="3708400"/>
          <p14:tracePt t="54649" x="3149600" y="3708400"/>
          <p14:tracePt t="54651" x="3194050" y="3708400"/>
          <p14:tracePt t="54666" x="3276600" y="3708400"/>
          <p14:tracePt t="54682" x="3371850" y="3708400"/>
          <p14:tracePt t="54699" x="3448050" y="3708400"/>
          <p14:tracePt t="54715" x="3517900" y="3708400"/>
          <p14:tracePt t="54732" x="3581400" y="3708400"/>
          <p14:tracePt t="54748" x="3632200" y="3708400"/>
          <p14:tracePt t="54765" x="3676650" y="3708400"/>
          <p14:tracePt t="54782" x="3708400" y="3708400"/>
          <p14:tracePt t="54798" x="3733800" y="3708400"/>
          <p14:tracePt t="54815" x="3746500" y="3708400"/>
          <p14:tracePt t="54821" x="3752850" y="3708400"/>
          <p14:tracePt t="54859" x="3759200" y="3708400"/>
          <p14:tracePt t="54891" x="3771900" y="3708400"/>
          <p14:tracePt t="54923" x="3771900" y="3702050"/>
          <p14:tracePt t="54941" x="3771900" y="3695700"/>
          <p14:tracePt t="54948" x="3771900" y="3689350"/>
          <p14:tracePt t="54955" x="3771900" y="3683000"/>
          <p14:tracePt t="54964" x="3771900" y="3670300"/>
          <p14:tracePt t="54982" x="3765550" y="3644900"/>
          <p14:tracePt t="54998" x="3759200" y="3625850"/>
          <p14:tracePt t="55015" x="3746500" y="3619500"/>
          <p14:tracePt t="55050" x="3740150" y="3619500"/>
          <p14:tracePt t="55058" x="3733800" y="3619500"/>
          <p14:tracePt t="55075" x="3727450" y="3619500"/>
          <p14:tracePt t="55082" x="3714750" y="3619500"/>
          <p14:tracePt t="55097" x="3695700" y="3619500"/>
          <p14:tracePt t="55114" x="3676650" y="3619500"/>
          <p14:tracePt t="55131" x="3657600" y="3619500"/>
          <p14:tracePt t="55148" x="3651250" y="3619500"/>
          <p14:tracePt t="55165" x="3644900" y="3619500"/>
          <p14:tracePt t="55219" x="3638550" y="3625850"/>
          <p14:tracePt t="55250" x="3638550" y="3638550"/>
          <p14:tracePt t="55259" x="3638550" y="3651250"/>
          <p14:tracePt t="55266" x="3638550" y="3657600"/>
          <p14:tracePt t="55281" x="3644900" y="3702050"/>
          <p14:tracePt t="55297" x="3657600" y="3721100"/>
          <p14:tracePt t="55314" x="3676650" y="3746500"/>
          <p14:tracePt t="55331" x="3695700" y="3752850"/>
          <p14:tracePt t="55347" x="3702050" y="3752850"/>
          <p14:tracePt t="55404" x="3708400" y="3752850"/>
          <p14:tracePt t="55443" x="3714750" y="3752850"/>
          <p14:tracePt t="55570" x="0" y="0"/>
        </p14:tracePtLst>
        <p14:tracePtLst>
          <p14:tracePt t="59005" x="3359150" y="3556000"/>
          <p14:tracePt t="59011" x="3352800" y="3556000"/>
          <p14:tracePt t="59060" x="3352800" y="3562350"/>
          <p14:tracePt t="59067" x="3352800" y="3568700"/>
          <p14:tracePt t="59091" x="3352800" y="3575050"/>
          <p14:tracePt t="59100" x="3352800" y="3587750"/>
          <p14:tracePt t="59116" x="3352800" y="3594100"/>
          <p14:tracePt t="59130" x="3365500" y="3619500"/>
          <p14:tracePt t="59146" x="3378200" y="3632200"/>
          <p14:tracePt t="59163" x="3403600" y="3651250"/>
          <p14:tracePt t="59180" x="3435350" y="3676650"/>
          <p14:tracePt t="59196" x="3473450" y="3683000"/>
          <p14:tracePt t="59213" x="3498850" y="3695700"/>
          <p14:tracePt t="59230" x="3536950" y="3708400"/>
          <p14:tracePt t="59246" x="3562350" y="3721100"/>
          <p14:tracePt t="59263" x="3575050" y="3721100"/>
          <p14:tracePt t="59280" x="3600450" y="3721100"/>
          <p14:tracePt t="59296" x="3606800" y="3721100"/>
          <p14:tracePt t="59313" x="3613150" y="3721100"/>
          <p14:tracePt t="59330" x="3632200" y="3721100"/>
          <p14:tracePt t="59346" x="3638550" y="3714750"/>
          <p14:tracePt t="59363" x="3651250" y="3702050"/>
          <p14:tracePt t="59379" x="3651250" y="3695700"/>
          <p14:tracePt t="59413" x="3651250" y="3683000"/>
          <p14:tracePt t="59446" x="3651250" y="3663950"/>
          <p14:tracePt t="59463" x="3651250" y="3657600"/>
          <p14:tracePt t="59480" x="3632200" y="3638550"/>
          <p14:tracePt t="59496" x="3600450" y="3613150"/>
          <p14:tracePt t="59498" x="3575050" y="3600450"/>
          <p14:tracePt t="59512" x="3549650" y="3587750"/>
          <p14:tracePt t="59529" x="3454400" y="3556000"/>
          <p14:tracePt t="59546" x="3422650" y="3556000"/>
          <p14:tracePt t="59563" x="3397250" y="3556000"/>
          <p14:tracePt t="59579" x="3378200" y="3556000"/>
          <p14:tracePt t="59596" x="3365500" y="3556000"/>
          <p14:tracePt t="59613" x="3359150" y="3568700"/>
          <p14:tracePt t="59629" x="3346450" y="3594100"/>
          <p14:tracePt t="59646" x="3340100" y="3625850"/>
          <p14:tracePt t="59663" x="3333750" y="3651250"/>
          <p14:tracePt t="59680" x="3333750" y="3676650"/>
          <p14:tracePt t="59697" x="3333750" y="3714750"/>
          <p14:tracePt t="59700" x="3340100" y="3721100"/>
          <p14:tracePt t="59714" x="3346450" y="3733800"/>
          <p14:tracePt t="59730" x="3352800" y="3740150"/>
          <p14:tracePt t="59746" x="3359150" y="3746500"/>
          <p14:tracePt t="59763" x="3365500" y="3746500"/>
          <p14:tracePt t="59779" x="3371850" y="3746500"/>
          <p14:tracePt t="59796" x="3384550" y="3746500"/>
          <p14:tracePt t="59813" x="3390900" y="3746500"/>
          <p14:tracePt t="59846" x="3397250" y="3746500"/>
          <p14:tracePt t="59862" x="3403600" y="3746500"/>
          <p14:tracePt t="60410" x="0" y="0"/>
        </p14:tracePtLst>
        <p14:tracePtLst>
          <p14:tracePt t="60892" x="3587750" y="3886200"/>
          <p14:tracePt t="60917" x="3581400" y="3905250"/>
          <p14:tracePt t="60924" x="3581400" y="3911600"/>
          <p14:tracePt t="60934" x="3581400" y="3917950"/>
          <p14:tracePt t="60947" x="3581400" y="3937000"/>
          <p14:tracePt t="60963" x="3581400" y="3956050"/>
          <p14:tracePt t="60980" x="3587750" y="3962400"/>
          <p14:tracePt t="60996" x="3600450" y="3975100"/>
          <p14:tracePt t="61014" x="3625850" y="3987800"/>
          <p14:tracePt t="61029" x="3676650" y="3987800"/>
          <p14:tracePt t="61035" x="3708400" y="3987800"/>
          <p14:tracePt t="61046" x="3759200" y="3987800"/>
          <p14:tracePt t="61063" x="3867150" y="3987800"/>
          <p14:tracePt t="61079" x="3956050" y="3987800"/>
          <p14:tracePt t="61082" x="3975100" y="3981450"/>
          <p14:tracePt t="61096" x="3987800" y="3975100"/>
          <p14:tracePt t="61113" x="4000500" y="3975100"/>
          <p14:tracePt t="61129" x="4006850" y="3968750"/>
          <p14:tracePt t="61626" x="0" y="0"/>
        </p14:tracePtLst>
        <p14:tracePtLst>
          <p14:tracePt t="62189" x="3568700" y="3549650"/>
          <p14:tracePt t="62196" x="3562350" y="3556000"/>
          <p14:tracePt t="62203" x="3556000" y="3568700"/>
          <p14:tracePt t="62212" x="3549650" y="3581400"/>
          <p14:tracePt t="62229" x="3549650" y="3606800"/>
          <p14:tracePt t="62246" x="3543300" y="3632200"/>
          <p14:tracePt t="62262" x="3543300" y="3663950"/>
          <p14:tracePt t="62266" x="3543300" y="3676650"/>
          <p14:tracePt t="62279" x="3543300" y="3689350"/>
          <p14:tracePt t="62295" x="3543300" y="3721100"/>
          <p14:tracePt t="62298" x="3549650" y="3733800"/>
          <p14:tracePt t="62312" x="3562350" y="3746500"/>
          <p14:tracePt t="62330" x="3600450" y="3771900"/>
          <p14:tracePt t="62346" x="3638550" y="3784600"/>
          <p14:tracePt t="62362" x="3663950" y="3784600"/>
          <p14:tracePt t="62379" x="3714750" y="3784600"/>
          <p14:tracePt t="62396" x="3746500" y="3771900"/>
          <p14:tracePt t="62412" x="3771900" y="3746500"/>
          <p14:tracePt t="62431" x="3778250" y="3740150"/>
          <p14:tracePt t="62446" x="3784600" y="3733800"/>
          <p14:tracePt t="62463" x="3784600" y="3727450"/>
          <p14:tracePt t="62479" x="3784600" y="3714750"/>
          <p14:tracePt t="62554" x="0" y="0"/>
        </p14:tracePtLst>
        <p14:tracePtLst>
          <p14:tracePt t="63132" x="4419600" y="3860800"/>
          <p14:tracePt t="63172" x="4413250" y="3860800"/>
          <p14:tracePt t="63188" x="4413250" y="3873500"/>
          <p14:tracePt t="63196" x="4413250" y="3892550"/>
          <p14:tracePt t="63204" x="4413250" y="3917950"/>
          <p14:tracePt t="63212" x="4425950" y="3949700"/>
          <p14:tracePt t="63228" x="4438650" y="3994150"/>
          <p14:tracePt t="63245" x="4457700" y="4025900"/>
          <p14:tracePt t="63261" x="4489450" y="4057650"/>
          <p14:tracePt t="63278" x="4514850" y="4076700"/>
          <p14:tracePt t="63295" x="4540250" y="4083050"/>
          <p14:tracePt t="63330" x="4546600" y="4083050"/>
          <p14:tracePt t="63345" x="4559300" y="4083050"/>
          <p14:tracePt t="63362" x="4565650" y="4064000"/>
          <p14:tracePt t="63378" x="4565650" y="4044950"/>
          <p14:tracePt t="63395" x="4565650" y="4013200"/>
          <p14:tracePt t="63412" x="4565650" y="3987800"/>
          <p14:tracePt t="63429" x="4565650" y="3962400"/>
          <p14:tracePt t="63445" x="4565650" y="3956050"/>
          <p14:tracePt t="63462" x="4559300" y="3943350"/>
          <p14:tracePt t="63770" x="0" y="0"/>
        </p14:tracePtLst>
        <p14:tracePtLst>
          <p14:tracePt t="64300" x="4425950" y="3886200"/>
          <p14:tracePt t="64308" x="4419600" y="3892550"/>
          <p14:tracePt t="64317" x="4419600" y="3898900"/>
          <p14:tracePt t="64328" x="4419600" y="3905250"/>
          <p14:tracePt t="64345" x="4419600" y="3924300"/>
          <p14:tracePt t="64348" x="4419600" y="3937000"/>
          <p14:tracePt t="64362" x="4425950" y="3962400"/>
          <p14:tracePt t="64378" x="4438650" y="3987800"/>
          <p14:tracePt t="64395" x="4457700" y="4000500"/>
          <p14:tracePt t="64412" x="4476750" y="4013200"/>
          <p14:tracePt t="64428" x="4495800" y="4019550"/>
          <p14:tracePt t="64445" x="4502150" y="4019550"/>
          <p14:tracePt t="64461" x="4514850" y="4019550"/>
          <p14:tracePt t="64478" x="4527550" y="4019550"/>
          <p14:tracePt t="64494" x="4533900" y="4019550"/>
          <p14:tracePt t="64511" x="4546600" y="4019550"/>
          <p14:tracePt t="64528" x="4552950" y="4006850"/>
          <p14:tracePt t="64545" x="4552950" y="4000500"/>
          <p14:tracePt t="64562" x="4552950" y="3987800"/>
          <p14:tracePt t="65034" x="0" y="0"/>
        </p14:tracePtLst>
        <p14:tracePtLst>
          <p14:tracePt t="67077" x="6318250" y="3987800"/>
          <p14:tracePt t="67084" x="6337300" y="3987800"/>
          <p14:tracePt t="67093" x="6350000" y="3987800"/>
          <p14:tracePt t="67110" x="6362700" y="3987800"/>
          <p14:tracePt t="67127" x="6369050" y="3987800"/>
          <p14:tracePt t="67143" x="6381750" y="3987800"/>
          <p14:tracePt t="67160" x="6388100" y="3987800"/>
          <p14:tracePt t="67522" x="0" y="0"/>
        </p14:tracePtLst>
        <p14:tracePtLst>
          <p14:tracePt t="72325" x="5448300" y="4540250"/>
          <p14:tracePt t="72331" x="5454650" y="4540250"/>
          <p14:tracePt t="72342" x="5473700" y="4546600"/>
          <p14:tracePt t="72359" x="5492750" y="4552950"/>
          <p14:tracePt t="72375" x="5549900" y="4565650"/>
          <p14:tracePt t="72378" x="5588000" y="4572000"/>
          <p14:tracePt t="72392" x="5619750" y="4572000"/>
          <p14:tracePt t="72409" x="5734050" y="4572000"/>
          <p14:tracePt t="72412" x="5810250" y="4572000"/>
          <p14:tracePt t="72425" x="5981700" y="4572000"/>
          <p14:tracePt t="72441" x="6191250" y="4572000"/>
          <p14:tracePt t="72458" x="6432550" y="4572000"/>
          <p14:tracePt t="72475" x="6661150" y="4572000"/>
          <p14:tracePt t="72492" x="6870700" y="4572000"/>
          <p14:tracePt t="72509" x="7029450" y="4572000"/>
          <p14:tracePt t="72526" x="7137400" y="4572000"/>
          <p14:tracePt t="72542" x="7181850" y="4572000"/>
          <p14:tracePt t="72559" x="7188200" y="4572000"/>
          <p14:tracePt t="73243" x="0" y="0"/>
        </p14:tracePtLst>
        <p14:tracePtLst>
          <p14:tracePt t="76301" x="5111750" y="5022850"/>
          <p14:tracePt t="76307" x="5105400" y="5035550"/>
          <p14:tracePt t="76315" x="5105400" y="5048250"/>
          <p14:tracePt t="76324" x="5105400" y="5067300"/>
          <p14:tracePt t="76341" x="5105400" y="5092700"/>
          <p14:tracePt t="76358" x="5111750" y="5118100"/>
          <p14:tracePt t="76374" x="5118100" y="5143500"/>
          <p14:tracePt t="76391" x="5149850" y="5162550"/>
          <p14:tracePt t="76396" x="5175250" y="5175250"/>
          <p14:tracePt t="76407" x="5200650" y="5181600"/>
          <p14:tracePt t="76424" x="5251450" y="5194300"/>
          <p14:tracePt t="76441" x="5327650" y="5207000"/>
          <p14:tracePt t="76444" x="5365750" y="5207000"/>
          <p14:tracePt t="76458" x="5467350" y="5207000"/>
          <p14:tracePt t="76474" x="5543550" y="5200650"/>
          <p14:tracePt t="76490" x="5594350" y="5175250"/>
          <p14:tracePt t="76507" x="5626100" y="5143500"/>
          <p14:tracePt t="76524" x="5638800" y="5105400"/>
          <p14:tracePt t="76541" x="5645150" y="5080000"/>
          <p14:tracePt t="76558" x="5645150" y="5041900"/>
          <p14:tracePt t="76574" x="5645150" y="5022850"/>
          <p14:tracePt t="76591" x="5645150" y="5010150"/>
          <p14:tracePt t="76607" x="5645150" y="4997450"/>
          <p14:tracePt t="76900" x="5632450" y="4997450"/>
          <p14:tracePt t="76908" x="5619750" y="4991100"/>
          <p14:tracePt t="76917" x="5607050" y="4991100"/>
          <p14:tracePt t="76924" x="5581650" y="4984750"/>
          <p14:tracePt t="76941" x="5537200" y="4984750"/>
          <p14:tracePt t="76957" x="5448300" y="4984750"/>
          <p14:tracePt t="76974" x="5359400" y="4984750"/>
          <p14:tracePt t="76991" x="5308600" y="5003800"/>
          <p14:tracePt t="76994" x="5289550" y="5016500"/>
          <p14:tracePt t="77008" x="5276850" y="5029200"/>
          <p14:tracePt t="77025" x="5257800" y="5035550"/>
          <p14:tracePt t="77030" x="5251450" y="5048250"/>
          <p14:tracePt t="77041" x="5251450" y="5054600"/>
          <p14:tracePt t="77060" x="5245100" y="5073650"/>
          <p14:tracePt t="77083" x="5245100" y="5080000"/>
          <p14:tracePt t="77093" x="5245100" y="5086350"/>
          <p14:tracePt t="77107" x="5245100" y="5092700"/>
          <p14:tracePt t="77124" x="5245100" y="5099050"/>
          <p14:tracePt t="77140" x="5245100" y="5111750"/>
          <p14:tracePt t="77157" x="5251450" y="5118100"/>
          <p14:tracePt t="77174" x="5257800" y="5124450"/>
          <p14:tracePt t="77191" x="5264150" y="5130800"/>
          <p14:tracePt t="77266" x="0" y="0"/>
        </p14:tracePtLst>
        <p14:tracePtLst>
          <p14:tracePt t="78278" x="7099300" y="4972050"/>
          <p14:tracePt t="78284" x="7092950" y="4978400"/>
          <p14:tracePt t="78299" x="7086600" y="4978400"/>
          <p14:tracePt t="78309" x="7080250" y="4991100"/>
          <p14:tracePt t="78323" x="7080250" y="5010150"/>
          <p14:tracePt t="78341" x="7080250" y="5060950"/>
          <p14:tracePt t="78357" x="7080250" y="5092700"/>
          <p14:tracePt t="78374" x="7080250" y="5130800"/>
          <p14:tracePt t="78390" x="7099300" y="5162550"/>
          <p14:tracePt t="78407" x="7118350" y="5175250"/>
          <p14:tracePt t="78423" x="7156450" y="5181600"/>
          <p14:tracePt t="78427" x="7175500" y="5187950"/>
          <p14:tracePt t="78440" x="7188200" y="5187950"/>
          <p14:tracePt t="78456" x="7245350" y="5187950"/>
          <p14:tracePt t="78473" x="7302500" y="5149850"/>
          <p14:tracePt t="78490" x="7327900" y="5111750"/>
          <p14:tracePt t="78507" x="7340600" y="5060950"/>
          <p14:tracePt t="78523" x="7340600" y="5035550"/>
          <p14:tracePt t="78540" x="7340600" y="5010150"/>
          <p14:tracePt t="78557" x="7340600" y="4991100"/>
          <p14:tracePt t="78573" x="7340600" y="4984750"/>
          <p14:tracePt t="78739" x="7334250" y="4984750"/>
          <p14:tracePt t="80260" x="7327900" y="4991100"/>
          <p14:tracePt t="80276" x="7321550" y="5003800"/>
          <p14:tracePt t="80283" x="7321550" y="5010150"/>
          <p14:tracePt t="80299" x="7315200" y="5016500"/>
          <p14:tracePt t="80315" x="7315200" y="5022850"/>
          <p14:tracePt t="80324" x="7315200" y="5029200"/>
          <p14:tracePt t="80442" x="0" y="0"/>
        </p14:tracePtLst>
        <p14:tracePtLst>
          <p14:tracePt t="81644" x="5003800" y="3270250"/>
          <p14:tracePt t="81716" x="5003800" y="3263900"/>
          <p14:tracePt t="81733" x="5016500" y="3263900"/>
          <p14:tracePt t="81739" x="5041900" y="3263900"/>
          <p14:tracePt t="81748" x="5073650" y="3263900"/>
          <p14:tracePt t="81755" x="5118100" y="3263900"/>
          <p14:tracePt t="81772" x="5232400" y="3263900"/>
          <p14:tracePt t="81789" x="5372100" y="3263900"/>
          <p14:tracePt t="81806" x="5518150" y="3263900"/>
          <p14:tracePt t="81823" x="5676900" y="3263900"/>
          <p14:tracePt t="81826" x="5753100" y="3263900"/>
          <p14:tracePt t="81840" x="5816600" y="3263900"/>
          <p14:tracePt t="81856" x="5943600" y="3263900"/>
          <p14:tracePt t="81872" x="6045200" y="3263900"/>
          <p14:tracePt t="81876" x="6102350" y="3263900"/>
          <p14:tracePt t="81890" x="6210300" y="3263900"/>
          <p14:tracePt t="81906" x="6292850" y="3263900"/>
          <p14:tracePt t="81922" x="6362700" y="3263900"/>
          <p14:tracePt t="81939" x="6413500" y="3263900"/>
          <p14:tracePt t="81955" x="6464300" y="3263900"/>
          <p14:tracePt t="81972" x="6508750" y="3263900"/>
          <p14:tracePt t="81989" x="6559550" y="3263900"/>
          <p14:tracePt t="82005" x="6604000" y="3263900"/>
          <p14:tracePt t="82023" x="6648450" y="3263900"/>
          <p14:tracePt t="82028" x="6661150" y="3263900"/>
          <p14:tracePt t="82039" x="6680200" y="3263900"/>
          <p14:tracePt t="82056" x="6705600" y="3263900"/>
          <p14:tracePt t="82073" x="6724650" y="3263900"/>
          <p14:tracePt t="82090" x="6737350" y="3263900"/>
          <p14:tracePt t="82106" x="6743700" y="3263900"/>
          <p14:tracePt t="82122" x="6750050" y="3263900"/>
          <p14:tracePt t="82139" x="6762750" y="3263900"/>
          <p14:tracePt t="82155" x="6769100" y="3263900"/>
          <p14:tracePt t="82172" x="6775450" y="3263900"/>
          <p14:tracePt t="82554" x="0" y="0"/>
        </p14:tracePtLst>
        <p14:tracePtLst>
          <p14:tracePt t="83284" x="4121150" y="5219700"/>
          <p14:tracePt t="83347" x="4127500" y="5219700"/>
          <p14:tracePt t="83355" x="4146550" y="5219700"/>
          <p14:tracePt t="83363" x="4191000" y="5219700"/>
          <p14:tracePt t="83373" x="4235450" y="5219700"/>
          <p14:tracePt t="83389" x="4368800" y="5219700"/>
          <p14:tracePt t="83405" x="4540250" y="5219700"/>
          <p14:tracePt t="83422" x="4737100" y="5219700"/>
          <p14:tracePt t="83438" x="4946650" y="5219700"/>
          <p14:tracePt t="83443" x="5041900" y="5219700"/>
          <p14:tracePt t="83455" x="5137150" y="5219700"/>
          <p14:tracePt t="83472" x="5308600" y="5219700"/>
          <p14:tracePt t="83476" x="5378450" y="5219700"/>
          <p14:tracePt t="83489" x="5441950" y="5219700"/>
          <p14:tracePt t="83505" x="5549900" y="5219700"/>
          <p14:tracePt t="83522" x="5689600" y="5219700"/>
          <p14:tracePt t="83538" x="5759450" y="5219700"/>
          <p14:tracePt t="83555" x="5803900" y="5219700"/>
          <p14:tracePt t="83571" x="5835650" y="5219700"/>
          <p14:tracePt t="83589" x="5861050" y="5219700"/>
          <p14:tracePt t="83605" x="5880100" y="5219700"/>
          <p14:tracePt t="83621" x="5899150" y="5219700"/>
          <p14:tracePt t="83638" x="5911850" y="5219700"/>
          <p14:tracePt t="84674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8400" y="1280160"/>
            <a:ext cx="11473967" cy="492720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类一旦初始化完成，字符串就是不可修改的。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StringBuffer(final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类）初始化后还可以修改字符串。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修改缓冲区的方法是同步（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）的，更适合多线程环境。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线程不安全，与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工作机制类似。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由于可修改字符串，</a:t>
            </a: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增加了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类没有的一些函数，例如：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append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reverse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setCharAt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仅以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为例：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=new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);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StringMy.append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0"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StringMy.append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endParaRPr lang="en-US" altLang="zh-CN" sz="20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334"/>
    </mc:Choice>
    <mc:Fallback xmlns="">
      <p:transition spd="slow" advTm="160334"/>
    </mc:Fallback>
  </mc:AlternateContent>
  <p:extLst>
    <p:ext uri="{3A86A75C-4F4B-4683-9AE1-C65F6400EC91}">
      <p14:laserTraceLst xmlns:p14="http://schemas.microsoft.com/office/powerpoint/2010/main">
        <p14:tracePtLst>
          <p14:tracePt t="3843" x="5384800" y="304800"/>
          <p14:tracePt t="3918" x="5359400" y="425450"/>
          <p14:tracePt t="3925" x="5359400" y="438150"/>
          <p14:tracePt t="3937" x="5359400" y="495300"/>
          <p14:tracePt t="3954" x="5359400" y="552450"/>
          <p14:tracePt t="3971" x="5365750" y="609600"/>
          <p14:tracePt t="3987" x="5384800" y="660400"/>
          <p14:tracePt t="4004" x="5403850" y="692150"/>
          <p14:tracePt t="4021" x="5429250" y="736600"/>
          <p14:tracePt t="4037" x="5467350" y="768350"/>
          <p14:tracePt t="4054" x="5511800" y="800100"/>
          <p14:tracePt t="4071" x="5556250" y="831850"/>
          <p14:tracePt t="4087" x="5619750" y="857250"/>
          <p14:tracePt t="4104" x="5715000" y="889000"/>
          <p14:tracePt t="4120" x="5784850" y="908050"/>
          <p14:tracePt t="4137" x="5829300" y="908050"/>
          <p14:tracePt t="4154" x="5880100" y="908050"/>
          <p14:tracePt t="4171" x="5918200" y="901700"/>
          <p14:tracePt t="4187" x="5949950" y="889000"/>
          <p14:tracePt t="4204" x="5981700" y="863600"/>
          <p14:tracePt t="4221" x="6019800" y="838200"/>
          <p14:tracePt t="4237" x="6051550" y="806450"/>
          <p14:tracePt t="4254" x="6076950" y="774700"/>
          <p14:tracePt t="4271" x="6089650" y="742950"/>
          <p14:tracePt t="4272" x="6096000" y="723900"/>
          <p14:tracePt t="4288" x="6102350" y="704850"/>
          <p14:tracePt t="4290" x="6108700" y="685800"/>
          <p14:tracePt t="4305" x="6115050" y="660400"/>
          <p14:tracePt t="4321" x="6115050" y="641350"/>
          <p14:tracePt t="4338" x="6115050" y="609600"/>
          <p14:tracePt t="4354" x="6115050" y="571500"/>
          <p14:tracePt t="4371" x="6115050" y="533400"/>
          <p14:tracePt t="4388" x="6102350" y="501650"/>
          <p14:tracePt t="4404" x="6089650" y="476250"/>
          <p14:tracePt t="4421" x="6076950" y="444500"/>
          <p14:tracePt t="4437" x="6070600" y="419100"/>
          <p14:tracePt t="4454" x="6057900" y="387350"/>
          <p14:tracePt t="4471" x="6032500" y="361950"/>
          <p14:tracePt t="4487" x="6007100" y="330200"/>
          <p14:tracePt t="4489" x="5988050" y="317500"/>
          <p14:tracePt t="4504" x="5943600" y="285750"/>
          <p14:tracePt t="4521" x="5892800" y="260350"/>
          <p14:tracePt t="4537" x="5842000" y="241300"/>
          <p14:tracePt t="4554" x="5797550" y="228600"/>
          <p14:tracePt t="4571" x="5772150" y="228600"/>
          <p14:tracePt t="4588" x="5746750" y="228600"/>
          <p14:tracePt t="4604" x="5715000" y="228600"/>
          <p14:tracePt t="4621" x="5695950" y="241300"/>
          <p14:tracePt t="4638" x="5664200" y="260350"/>
          <p14:tracePt t="4654" x="5645150" y="279400"/>
          <p14:tracePt t="4658" x="5632450" y="292100"/>
          <p14:tracePt t="4670" x="5619750" y="304800"/>
          <p14:tracePt t="4687" x="5594350" y="336550"/>
          <p14:tracePt t="4689" x="5588000" y="355600"/>
          <p14:tracePt t="4704" x="5562600" y="406400"/>
          <p14:tracePt t="4721" x="5549900" y="469900"/>
          <p14:tracePt t="4737" x="5543550" y="527050"/>
          <p14:tracePt t="4754" x="5543550" y="590550"/>
          <p14:tracePt t="4770" x="5543550" y="635000"/>
          <p14:tracePt t="4788" x="5543550" y="679450"/>
          <p14:tracePt t="4804" x="5556250" y="711200"/>
          <p14:tracePt t="4820" x="5568950" y="742950"/>
          <p14:tracePt t="4837" x="5588000" y="762000"/>
          <p14:tracePt t="4854" x="5607050" y="793750"/>
          <p14:tracePt t="4870" x="5632450" y="825500"/>
          <p14:tracePt t="4873" x="5651500" y="838200"/>
          <p14:tracePt t="4887" x="5664200" y="857250"/>
          <p14:tracePt t="4904" x="5727700" y="895350"/>
          <p14:tracePt t="4920" x="5778500" y="920750"/>
          <p14:tracePt t="4937" x="5842000" y="933450"/>
          <p14:tracePt t="4954" x="5905500" y="946150"/>
          <p14:tracePt t="4970" x="5988050" y="965200"/>
          <p14:tracePt t="4987" x="6038850" y="971550"/>
          <p14:tracePt t="5004" x="6083300" y="971550"/>
          <p14:tracePt t="5020" x="6127750" y="971550"/>
          <p14:tracePt t="5037" x="6159500" y="971550"/>
          <p14:tracePt t="5054" x="6197600" y="958850"/>
          <p14:tracePt t="5070" x="6229350" y="933450"/>
          <p14:tracePt t="5073" x="6248400" y="920750"/>
          <p14:tracePt t="5087" x="6267450" y="908050"/>
          <p14:tracePt t="5104" x="6305550" y="889000"/>
          <p14:tracePt t="5120" x="6337300" y="831850"/>
          <p14:tracePt t="5137" x="6350000" y="806450"/>
          <p14:tracePt t="5154" x="6362700" y="774700"/>
          <p14:tracePt t="5170" x="6369050" y="755650"/>
          <p14:tracePt t="5187" x="6375400" y="730250"/>
          <p14:tracePt t="5204" x="6375400" y="704850"/>
          <p14:tracePt t="5220" x="6375400" y="698500"/>
          <p14:tracePt t="5237" x="6375400" y="692150"/>
          <p14:tracePt t="5339" x="6375400" y="685800"/>
          <p14:tracePt t="5352" x="6375400" y="679450"/>
          <p14:tracePt t="5361" x="6375400" y="673100"/>
          <p14:tracePt t="5370" x="6375400" y="666750"/>
          <p14:tracePt t="5387" x="6375400" y="647700"/>
          <p14:tracePt t="5403" x="6369050" y="609600"/>
          <p14:tracePt t="5420" x="6356350" y="577850"/>
          <p14:tracePt t="5437" x="6324600" y="527050"/>
          <p14:tracePt t="5453" x="6280150" y="457200"/>
          <p14:tracePt t="5470" x="6223000" y="400050"/>
          <p14:tracePt t="5487" x="6153150" y="342900"/>
          <p14:tracePt t="5503" x="6083300" y="298450"/>
          <p14:tracePt t="5506" x="6045200" y="279400"/>
          <p14:tracePt t="5520" x="5994400" y="260350"/>
          <p14:tracePt t="5537" x="5949950" y="247650"/>
          <p14:tracePt t="5554" x="5905500" y="234950"/>
          <p14:tracePt t="5570" x="5861050" y="234950"/>
          <p14:tracePt t="5587" x="5803900" y="234950"/>
          <p14:tracePt t="5603" x="5727700" y="241300"/>
          <p14:tracePt t="5620" x="5676900" y="266700"/>
          <p14:tracePt t="5637" x="5613400" y="285750"/>
          <p14:tracePt t="5653" x="5581650" y="311150"/>
          <p14:tracePt t="5670" x="5549900" y="336550"/>
          <p14:tracePt t="5687" x="5524500" y="361950"/>
          <p14:tracePt t="5689" x="5518150" y="381000"/>
          <p14:tracePt t="5704" x="5511800" y="400050"/>
          <p14:tracePt t="5720" x="5505450" y="450850"/>
          <p14:tracePt t="5737" x="5505450" y="495300"/>
          <p14:tracePt t="5753" x="5505450" y="552450"/>
          <p14:tracePt t="5770" x="5511800" y="609600"/>
          <p14:tracePt t="5787" x="5530850" y="660400"/>
          <p14:tracePt t="5804" x="5556250" y="704850"/>
          <p14:tracePt t="5820" x="5575300" y="749300"/>
          <p14:tracePt t="5837" x="5613400" y="787400"/>
          <p14:tracePt t="5854" x="5670550" y="831850"/>
          <p14:tracePt t="5870" x="5746750" y="889000"/>
          <p14:tracePt t="5873" x="5784850" y="908050"/>
          <p14:tracePt t="5887" x="5829300" y="927100"/>
          <p14:tracePt t="5903" x="5911850" y="952500"/>
          <p14:tracePt t="5905" x="5943600" y="958850"/>
          <p14:tracePt t="5920" x="5994400" y="965200"/>
          <p14:tracePt t="5937" x="6038850" y="965200"/>
          <p14:tracePt t="5953" x="6064250" y="965200"/>
          <p14:tracePt t="5970" x="6096000" y="965200"/>
          <p14:tracePt t="5987" x="6121400" y="952500"/>
          <p14:tracePt t="6003" x="6153150" y="927100"/>
          <p14:tracePt t="6020" x="6178550" y="895350"/>
          <p14:tracePt t="6037" x="6203950" y="850900"/>
          <p14:tracePt t="6054" x="6223000" y="812800"/>
          <p14:tracePt t="6070" x="6235700" y="781050"/>
          <p14:tracePt t="6087" x="6248400" y="742950"/>
          <p14:tracePt t="6089" x="6254750" y="723900"/>
          <p14:tracePt t="6104" x="6261100" y="692150"/>
          <p14:tracePt t="6120" x="6261100" y="647700"/>
          <p14:tracePt t="6137" x="6261100" y="609600"/>
          <p14:tracePt t="6153" x="6261100" y="571500"/>
          <p14:tracePt t="6170" x="6261100" y="533400"/>
          <p14:tracePt t="6187" x="6261100" y="495300"/>
          <p14:tracePt t="6203" x="6254750" y="450850"/>
          <p14:tracePt t="6220" x="6235700" y="425450"/>
          <p14:tracePt t="6236" x="6216650" y="393700"/>
          <p14:tracePt t="6253" x="6203950" y="374650"/>
          <p14:tracePt t="6270" x="6191250" y="361950"/>
          <p14:tracePt t="6287" x="6178550" y="349250"/>
          <p14:tracePt t="6303" x="6153150" y="336550"/>
          <p14:tracePt t="6307" x="6146800" y="330200"/>
          <p14:tracePt t="6320" x="6108700" y="323850"/>
          <p14:tracePt t="6337" x="6070600" y="311150"/>
          <p14:tracePt t="6354" x="6019800" y="304800"/>
          <p14:tracePt t="6370" x="5962650" y="304800"/>
          <p14:tracePt t="6387" x="5911850" y="304800"/>
          <p14:tracePt t="6403" x="5861050" y="304800"/>
          <p14:tracePt t="6465" x="5702300" y="323850"/>
          <p14:tracePt t="6472" x="5683250" y="336550"/>
          <p14:tracePt t="6486" x="5664200" y="349250"/>
          <p14:tracePt t="6503" x="5645150" y="374650"/>
          <p14:tracePt t="6520" x="5607050" y="412750"/>
          <p14:tracePt t="6536" x="5594350" y="450850"/>
          <p14:tracePt t="6553" x="5588000" y="476250"/>
          <p14:tracePt t="6570" x="5581650" y="508000"/>
          <p14:tracePt t="6587" x="5581650" y="533400"/>
          <p14:tracePt t="6604" x="5581650" y="565150"/>
          <p14:tracePt t="6620" x="5581650" y="596900"/>
          <p14:tracePt t="6637" x="5581650" y="647700"/>
          <p14:tracePt t="6653" x="5594350" y="685800"/>
          <p14:tracePt t="6670" x="5613400" y="717550"/>
          <p14:tracePt t="6686" x="5638800" y="755650"/>
          <p14:tracePt t="6690" x="5657850" y="774700"/>
          <p14:tracePt t="6703" x="5683250" y="787400"/>
          <p14:tracePt t="6720" x="5772150" y="831850"/>
          <p14:tracePt t="6737" x="5842000" y="844550"/>
          <p14:tracePt t="6753" x="5892800" y="857250"/>
          <p14:tracePt t="6770" x="5943600" y="857250"/>
          <p14:tracePt t="6786" x="5981700" y="857250"/>
          <p14:tracePt t="6803" x="6019800" y="850900"/>
          <p14:tracePt t="6820" x="6038850" y="838200"/>
          <p14:tracePt t="6837" x="6057900" y="819150"/>
          <p14:tracePt t="6854" x="6057900" y="806450"/>
          <p14:tracePt t="6870" x="6064250" y="768350"/>
          <p14:tracePt t="6887" x="6064250" y="742950"/>
          <p14:tracePt t="6903" x="6064250" y="717550"/>
          <p14:tracePt t="6905" x="6070600" y="704850"/>
          <p14:tracePt t="6920" x="6070600" y="685800"/>
          <p14:tracePt t="6937" x="6070600" y="679450"/>
          <p14:tracePt t="6953" x="6070600" y="673100"/>
          <p14:tracePt t="6970" x="6070600" y="666750"/>
          <p14:tracePt t="6986" x="6070600" y="660400"/>
          <p14:tracePt t="7010" x="6070600" y="654050"/>
          <p14:tracePt t="7025" x="0" y="0"/>
        </p14:tracePtLst>
        <p14:tracePtLst>
          <p14:tracePt t="7619" x="8693150" y="349250"/>
          <p14:tracePt t="7628" x="8686800" y="349250"/>
          <p14:tracePt t="7637" x="8680450" y="349250"/>
          <p14:tracePt t="7653" x="8667750" y="361950"/>
          <p14:tracePt t="7669" x="8648700" y="406400"/>
          <p14:tracePt t="7686" x="8636000" y="476250"/>
          <p14:tracePt t="7689" x="8629650" y="520700"/>
          <p14:tracePt t="7703" x="8629650" y="539750"/>
          <p14:tracePt t="7719" x="8629650" y="603250"/>
          <p14:tracePt t="7736" x="8655050" y="717550"/>
          <p14:tracePt t="7753" x="8699500" y="793750"/>
          <p14:tracePt t="7769" x="8782050" y="857250"/>
          <p14:tracePt t="7786" x="8896350" y="920750"/>
          <p14:tracePt t="7803" x="9036050" y="984250"/>
          <p14:tracePt t="7819" x="9163050" y="1016000"/>
          <p14:tracePt t="7836" x="9251950" y="1022350"/>
          <p14:tracePt t="7853" x="9309100" y="1016000"/>
          <p14:tracePt t="7869" x="9340850" y="990600"/>
          <p14:tracePt t="7886" x="9366250" y="946150"/>
          <p14:tracePt t="7903" x="9378950" y="901700"/>
          <p14:tracePt t="7905" x="9385300" y="863600"/>
          <p14:tracePt t="7919" x="9385300" y="838200"/>
          <p14:tracePt t="7936" x="9385300" y="736600"/>
          <p14:tracePt t="7953" x="9378950" y="654050"/>
          <p14:tracePt t="7969" x="9366250" y="603250"/>
          <p14:tracePt t="7986" x="9359900" y="571500"/>
          <p14:tracePt t="8003" x="9353550" y="558800"/>
          <p14:tracePt t="8019" x="9340850" y="533400"/>
          <p14:tracePt t="8036" x="9340850" y="527050"/>
          <p14:tracePt t="8053" x="9334500" y="520700"/>
          <p14:tracePt t="8185" x="0" y="0"/>
        </p14:tracePtLst>
        <p14:tracePtLst>
          <p14:tracePt t="10273" x="1054100" y="1746250"/>
          <p14:tracePt t="10348" x="1073150" y="1746250"/>
          <p14:tracePt t="10367" x="1136650" y="1746250"/>
          <p14:tracePt t="10372" x="1193800" y="1758950"/>
          <p14:tracePt t="10394" x="1416050" y="1771650"/>
          <p14:tracePt t="10403" x="1511300" y="1771650"/>
          <p14:tracePt t="10418" x="1733550" y="1771650"/>
          <p14:tracePt t="10435" x="1943100" y="1771650"/>
          <p14:tracePt t="10452" x="2108200" y="1771650"/>
          <p14:tracePt t="10468" x="2197100" y="1771650"/>
          <p14:tracePt t="10485" x="2222500" y="1771650"/>
          <p14:tracePt t="10502" x="2228850" y="1771650"/>
          <p14:tracePt t="11297" x="0" y="0"/>
        </p14:tracePtLst>
        <p14:tracePtLst>
          <p14:tracePt t="11963" x="1333500" y="1778000"/>
          <p14:tracePt t="12091" x="1339850" y="1778000"/>
          <p14:tracePt t="12103" x="1365250" y="1784350"/>
          <p14:tracePt t="12118" x="1422400" y="1790700"/>
          <p14:tracePt t="12122" x="1473200" y="1790700"/>
          <p14:tracePt t="12136" x="1536700" y="1790700"/>
          <p14:tracePt t="12151" x="1695450" y="1790700"/>
          <p14:tracePt t="12154" x="1778000" y="1790700"/>
          <p14:tracePt t="12168" x="1949450" y="1790700"/>
          <p14:tracePt t="12185" x="2108200" y="1790700"/>
          <p14:tracePt t="12201" x="2216150" y="1790700"/>
          <p14:tracePt t="12218" x="2260600" y="1790700"/>
          <p14:tracePt t="12235" x="2279650" y="1790700"/>
          <p14:tracePt t="12601" x="0" y="0"/>
        </p14:tracePtLst>
        <p14:tracePtLst>
          <p14:tracePt t="13499" x="2305050" y="1720850"/>
          <p14:tracePt t="13564" x="2317750" y="1720850"/>
          <p14:tracePt t="13579" x="2355850" y="1720850"/>
          <p14:tracePt t="13591" x="2381250" y="1720850"/>
          <p14:tracePt t="13604" x="2444750" y="1720850"/>
          <p14:tracePt t="13618" x="2520950" y="1720850"/>
          <p14:tracePt t="13634" x="2609850" y="1720850"/>
          <p14:tracePt t="13651" x="2711450" y="1720850"/>
          <p14:tracePt t="13668" x="2819400" y="1720850"/>
          <p14:tracePt t="13684" x="2927350" y="1720850"/>
          <p14:tracePt t="13700" x="3054350" y="1720850"/>
          <p14:tracePt t="13717" x="3162300" y="1720850"/>
          <p14:tracePt t="13734" x="3276600" y="1720850"/>
          <p14:tracePt t="13751" x="3384550" y="1720850"/>
          <p14:tracePt t="13767" x="3492500" y="1720850"/>
          <p14:tracePt t="13784" x="3594100" y="1720850"/>
          <p14:tracePt t="13801" x="3625850" y="1720850"/>
          <p14:tracePt t="13817" x="3638550" y="1720850"/>
          <p14:tracePt t="13834" x="3644900" y="1720850"/>
          <p14:tracePt t="13851" x="3651250" y="1720850"/>
          <p14:tracePt t="13873" x="3657600" y="1720850"/>
          <p14:tracePt t="13884" x="3663950" y="1720850"/>
          <p14:tracePt t="13901" x="3670300" y="1720850"/>
          <p14:tracePt t="13917" x="3689350" y="1720850"/>
          <p14:tracePt t="13934" x="3695700" y="1720850"/>
          <p14:tracePt t="13951" x="3702050" y="1720850"/>
          <p14:tracePt t="13967" x="3714750" y="1720850"/>
          <p14:tracePt t="13984" x="3740150" y="1720850"/>
          <p14:tracePt t="14001" x="3765550" y="1720850"/>
          <p14:tracePt t="14017" x="3784600" y="1720850"/>
          <p14:tracePt t="14034" x="3797300" y="1720850"/>
          <p14:tracePt t="14051" x="3810000" y="1720850"/>
          <p14:tracePt t="14067" x="3816350" y="1720850"/>
          <p14:tracePt t="14329" x="0" y="0"/>
        </p14:tracePtLst>
        <p14:tracePtLst>
          <p14:tracePt t="15627" x="4425950" y="1695450"/>
          <p14:tracePt t="15770" x="4438650" y="1695450"/>
          <p14:tracePt t="15782" x="4451350" y="1695450"/>
          <p14:tracePt t="15795" x="4514850" y="1695450"/>
          <p14:tracePt t="15807" x="4559300" y="1695450"/>
          <p14:tracePt t="15820" x="4679950" y="1695450"/>
          <p14:tracePt t="15833" x="4806950" y="1695450"/>
          <p14:tracePt t="15851" x="4940300" y="1695450"/>
          <p14:tracePt t="15867" x="5041900" y="1695450"/>
          <p14:tracePt t="15884" x="5105400" y="1695450"/>
          <p14:tracePt t="15900" x="5156200" y="1695450"/>
          <p14:tracePt t="15917" x="5187950" y="1695450"/>
          <p14:tracePt t="15934" x="5207000" y="1695450"/>
          <p14:tracePt t="15950" x="5226050" y="1695450"/>
          <p14:tracePt t="15966" x="5251450" y="1695450"/>
          <p14:tracePt t="15983" x="5264150" y="1695450"/>
          <p14:tracePt t="16000" x="5270500" y="1695450"/>
          <p14:tracePt t="16034" x="5276850" y="1695450"/>
          <p14:tracePt t="16043" x="5283200" y="1695450"/>
          <p14:tracePt t="16058" x="5289550" y="1695450"/>
          <p14:tracePt t="16067" x="5295900" y="1695450"/>
          <p14:tracePt t="16083" x="5302250" y="1695450"/>
          <p14:tracePt t="16139" x="5308600" y="1695450"/>
          <p14:tracePt t="16149" x="5314950" y="1695450"/>
          <p14:tracePt t="16171" x="5321300" y="1695450"/>
          <p14:tracePt t="16187" x="5327650" y="1695450"/>
          <p14:tracePt t="16202" x="5334000" y="1695450"/>
          <p14:tracePt t="16227" x="5340350" y="1695450"/>
          <p14:tracePt t="16234" x="5346700" y="1695450"/>
          <p14:tracePt t="16250" x="5353050" y="1695450"/>
          <p14:tracePt t="16267" x="5365750" y="1676400"/>
          <p14:tracePt t="16283" x="5365750" y="1651000"/>
          <p14:tracePt t="16300" x="5365750" y="1600200"/>
          <p14:tracePt t="16317" x="5353050" y="1517650"/>
          <p14:tracePt t="16333" x="5327650" y="1447800"/>
          <p14:tracePt t="16350" x="5295900" y="1377950"/>
          <p14:tracePt t="16354" x="5276850" y="1346200"/>
          <p14:tracePt t="16366" x="5257800" y="1320800"/>
          <p14:tracePt t="16384" x="5207000" y="1270000"/>
          <p14:tracePt t="16401" x="5130800" y="1225550"/>
          <p14:tracePt t="16483" x="4940300" y="1225550"/>
          <p14:tracePt t="16489" x="4921250" y="1238250"/>
          <p14:tracePt t="16500" x="4914900" y="1250950"/>
          <p14:tracePt t="16516" x="4889500" y="1282700"/>
          <p14:tracePt t="16533" x="4870450" y="1327150"/>
          <p14:tracePt t="16550" x="4851400" y="1377950"/>
          <p14:tracePt t="16566" x="4851400" y="1422400"/>
          <p14:tracePt t="16583" x="4851400" y="1479550"/>
          <p14:tracePt t="16585" x="4864100" y="1504950"/>
          <p14:tracePt t="16600" x="4883150" y="1536700"/>
          <p14:tracePt t="16616" x="4984750" y="1600200"/>
          <p14:tracePt t="16633" x="5086350" y="1631950"/>
          <p14:tracePt t="16650" x="5219700" y="1663700"/>
          <p14:tracePt t="16667" x="5372100" y="1689100"/>
          <p14:tracePt t="16683" x="5518150" y="1689100"/>
          <p14:tracePt t="16700" x="5657850" y="1689100"/>
          <p14:tracePt t="16716" x="5778500" y="1676400"/>
          <p14:tracePt t="16733" x="5867400" y="1663700"/>
          <p14:tracePt t="16750" x="5956300" y="1651000"/>
          <p14:tracePt t="16767" x="6032500" y="1644650"/>
          <p14:tracePt t="16783" x="6140450" y="1644650"/>
          <p14:tracePt t="16786" x="6203950" y="1644650"/>
          <p14:tracePt t="16800" x="6330950" y="1644650"/>
          <p14:tracePt t="16817" x="6464300" y="1644650"/>
          <p14:tracePt t="16833" x="6604000" y="1644650"/>
          <p14:tracePt t="16850" x="6724650" y="1644650"/>
          <p14:tracePt t="16866" x="6819900" y="1644650"/>
          <p14:tracePt t="16884" x="6883400" y="1644650"/>
          <p14:tracePt t="16900" x="6927850" y="1644650"/>
          <p14:tracePt t="16917" x="6953250" y="1644650"/>
          <p14:tracePt t="16933" x="6985000" y="1638300"/>
          <p14:tracePt t="16950" x="7010400" y="1631950"/>
          <p14:tracePt t="16966" x="7029450" y="1631950"/>
          <p14:tracePt t="16983" x="7054850" y="1625600"/>
          <p14:tracePt t="16985" x="7073900" y="1625600"/>
          <p14:tracePt t="16999" x="7080250" y="1625600"/>
          <p14:tracePt t="17002" x="7099300" y="1625600"/>
          <p14:tracePt t="17016" x="7124700" y="1625600"/>
          <p14:tracePt t="17033" x="7162800" y="1625600"/>
          <p14:tracePt t="17049" x="7188200" y="1625600"/>
          <p14:tracePt t="17066" x="7219950" y="1625600"/>
          <p14:tracePt t="17083" x="7277100" y="1625600"/>
          <p14:tracePt t="17100" x="7315200" y="1631950"/>
          <p14:tracePt t="17116" x="7340600" y="1638300"/>
          <p14:tracePt t="17134" x="7346950" y="1638300"/>
          <p14:tracePt t="17150" x="7353300" y="1638300"/>
          <p14:tracePt t="17652" x="7359650" y="1638300"/>
          <p14:tracePt t="17669" x="7359650" y="1631950"/>
          <p14:tracePt t="17684" x="7359650" y="1606550"/>
          <p14:tracePt t="17700" x="7359650" y="1581150"/>
          <p14:tracePt t="17716" x="7359650" y="1555750"/>
          <p14:tracePt t="17733" x="7346950" y="1524000"/>
          <p14:tracePt t="17750" x="7340600" y="1504950"/>
          <p14:tracePt t="17754" x="7334250" y="1492250"/>
          <p14:tracePt t="17766" x="7321550" y="1479550"/>
          <p14:tracePt t="17783" x="7296150" y="1460500"/>
          <p14:tracePt t="17785" x="7270750" y="1447800"/>
          <p14:tracePt t="17799" x="7245350" y="1441450"/>
          <p14:tracePt t="17802" x="7213600" y="1428750"/>
          <p14:tracePt t="17816" x="7124700" y="1409700"/>
          <p14:tracePt t="17833" x="7010400" y="1390650"/>
          <p14:tracePt t="17849" x="6915150" y="1371600"/>
          <p14:tracePt t="17866" x="6845300" y="1371600"/>
          <p14:tracePt t="17883" x="6794500" y="1371600"/>
          <p14:tracePt t="17899" x="6750050" y="1371600"/>
          <p14:tracePt t="17916" x="6724650" y="1371600"/>
          <p14:tracePt t="17933" x="6711950" y="1371600"/>
          <p14:tracePt t="17949" x="6692900" y="1371600"/>
          <p14:tracePt t="17966" x="6686550" y="1377950"/>
          <p14:tracePt t="17983" x="6673850" y="1397000"/>
          <p14:tracePt t="17999" x="6667500" y="1409700"/>
          <p14:tracePt t="18016" x="6654800" y="1441450"/>
          <p14:tracePt t="18033" x="6654800" y="1473200"/>
          <p14:tracePt t="18049" x="6654800" y="1492250"/>
          <p14:tracePt t="18066" x="6654800" y="1524000"/>
          <p14:tracePt t="18083" x="6654800" y="1555750"/>
          <p14:tracePt t="18099" x="6667500" y="1581150"/>
          <p14:tracePt t="18116" x="6680200" y="1600200"/>
          <p14:tracePt t="18133" x="6705600" y="1625600"/>
          <p14:tracePt t="18149" x="6737350" y="1644650"/>
          <p14:tracePt t="18166" x="6769100" y="1657350"/>
          <p14:tracePt t="18182" x="6807200" y="1670050"/>
          <p14:tracePt t="18199" x="6832600" y="1670050"/>
          <p14:tracePt t="18202" x="6838950" y="1670050"/>
          <p14:tracePt t="18216" x="6870700" y="1670050"/>
          <p14:tracePt t="18232" x="6896100" y="1651000"/>
          <p14:tracePt t="18249" x="6921500" y="1625600"/>
          <p14:tracePt t="18266" x="6946900" y="1587500"/>
          <p14:tracePt t="18282" x="6959600" y="1549400"/>
          <p14:tracePt t="18299" x="6972300" y="1524000"/>
          <p14:tracePt t="18316" x="6985000" y="1504950"/>
          <p14:tracePt t="18332" x="6991350" y="1485900"/>
          <p14:tracePt t="18349" x="6991350" y="1479550"/>
          <p14:tracePt t="18366" x="6991350" y="1466850"/>
          <p14:tracePt t="18393" x="6991350" y="1460500"/>
          <p14:tracePt t="18601" x="0" y="0"/>
        </p14:tracePtLst>
        <p14:tracePtLst>
          <p14:tracePt t="19321" x="1816100" y="1873250"/>
          <p14:tracePt t="19345" x="1816100" y="1879600"/>
          <p14:tracePt t="19354" x="1816100" y="1885950"/>
          <p14:tracePt t="19366" x="1816100" y="1892300"/>
          <p14:tracePt t="19382" x="1816100" y="1911350"/>
          <p14:tracePt t="19399" x="1816100" y="1936750"/>
          <p14:tracePt t="19401" x="1816100" y="1949450"/>
          <p14:tracePt t="19416" x="1816100" y="1968500"/>
          <p14:tracePt t="19433" x="1822450" y="2000250"/>
          <p14:tracePt t="19449" x="1841500" y="2032000"/>
          <p14:tracePt t="19466" x="1860550" y="2051050"/>
          <p14:tracePt t="19482" x="1879600" y="2076450"/>
          <p14:tracePt t="19499" x="1905000" y="2095500"/>
          <p14:tracePt t="19515" x="1930400" y="2108200"/>
          <p14:tracePt t="19532" x="1968500" y="2127250"/>
          <p14:tracePt t="19549" x="2000250" y="2139950"/>
          <p14:tracePt t="19565" x="2038350" y="2146300"/>
          <p14:tracePt t="19582" x="2076450" y="2146300"/>
          <p14:tracePt t="19585" x="2095500" y="2146300"/>
          <p14:tracePt t="19599" x="2114550" y="2146300"/>
          <p14:tracePt t="19615" x="2139950" y="2146300"/>
          <p14:tracePt t="19633" x="2152650" y="2133600"/>
          <p14:tracePt t="19649" x="2165350" y="2127250"/>
          <p14:tracePt t="19665" x="2171700" y="2114550"/>
          <p14:tracePt t="19682" x="2178050" y="2108200"/>
          <p14:tracePt t="19699" x="2184400" y="2089150"/>
          <p14:tracePt t="19715" x="2184400" y="2076450"/>
          <p14:tracePt t="19732" x="2184400" y="2057400"/>
          <p14:tracePt t="19749" x="2184400" y="2038350"/>
          <p14:tracePt t="19765" x="2184400" y="2025650"/>
          <p14:tracePt t="19782" x="2184400" y="2012950"/>
          <p14:tracePt t="19786" x="2184400" y="2006600"/>
          <p14:tracePt t="19799" x="2184400" y="2000250"/>
          <p14:tracePt t="19815" x="2184400" y="1993900"/>
          <p14:tracePt t="19945" x="0" y="0"/>
        </p14:tracePtLst>
        <p14:tracePtLst>
          <p14:tracePt t="20465" x="3714750" y="1841500"/>
          <p14:tracePt t="20489" x="3708400" y="1841500"/>
          <p14:tracePt t="20506" x="3708400" y="1847850"/>
          <p14:tracePt t="20516" x="3702050" y="1866900"/>
          <p14:tracePt t="20532" x="3695700" y="1911350"/>
          <p14:tracePt t="20548" x="3695700" y="1962150"/>
          <p14:tracePt t="20565" x="3695700" y="2038350"/>
          <p14:tracePt t="20582" x="3721100" y="2108200"/>
          <p14:tracePt t="20598" x="3752850" y="2152650"/>
          <p14:tracePt t="20615" x="3790950" y="2184400"/>
          <p14:tracePt t="20617" x="3810000" y="2190750"/>
          <p14:tracePt t="20632" x="3860800" y="2209800"/>
          <p14:tracePt t="20649" x="3898900" y="2209800"/>
          <p14:tracePt t="20666" x="3943350" y="2209800"/>
          <p14:tracePt t="20682" x="4013200" y="2203450"/>
          <p14:tracePt t="20698" x="4076700" y="2165350"/>
          <p14:tracePt t="20715" x="4108450" y="2133600"/>
          <p14:tracePt t="20732" x="4140200" y="2101850"/>
          <p14:tracePt t="20748" x="4165600" y="2070100"/>
          <p14:tracePt t="20765" x="4178300" y="2038350"/>
          <p14:tracePt t="20782" x="4191000" y="1993900"/>
          <p14:tracePt t="20798" x="4191000" y="1968500"/>
          <p14:tracePt t="20815" x="4191000" y="1949450"/>
          <p14:tracePt t="20817" x="4191000" y="1943100"/>
          <p14:tracePt t="20832" x="4191000" y="1930400"/>
          <p14:tracePt t="21057" x="0" y="0"/>
        </p14:tracePtLst>
        <p14:tracePtLst>
          <p14:tracePt t="22652" x="8032750" y="2260600"/>
          <p14:tracePt t="22684" x="8045450" y="2260600"/>
          <p14:tracePt t="22699" x="8070850" y="2260600"/>
          <p14:tracePt t="22716" x="8147050" y="2260600"/>
          <p14:tracePt t="22731" x="8261350" y="2260600"/>
          <p14:tracePt t="22748" x="8432800" y="2260600"/>
          <p14:tracePt t="22764" x="8623300" y="2260600"/>
          <p14:tracePt t="22781" x="8801100" y="2260600"/>
          <p14:tracePt t="22798" x="8972550" y="2260600"/>
          <p14:tracePt t="22815" x="9118600" y="2260600"/>
          <p14:tracePt t="22831" x="9245600" y="2260600"/>
          <p14:tracePt t="22834" x="9309100" y="2260600"/>
          <p14:tracePt t="22848" x="9417050" y="2260600"/>
          <p14:tracePt t="22864" x="9512300" y="2260600"/>
          <p14:tracePt t="22882" x="9620250" y="2273300"/>
          <p14:tracePt t="22898" x="9690100" y="2286000"/>
          <p14:tracePt t="22915" x="9715500" y="2292350"/>
          <p14:tracePt t="22931" x="9728200" y="2292350"/>
          <p14:tracePt t="23809" x="0" y="0"/>
        </p14:tracePtLst>
        <p14:tracePtLst>
          <p14:tracePt t="26765" x="1657350" y="2457450"/>
          <p14:tracePt t="26779" x="1657350" y="2470150"/>
          <p14:tracePt t="26797" x="1657350" y="2482850"/>
          <p14:tracePt t="26813" x="1657350" y="2489200"/>
          <p14:tracePt t="26830" x="1663700" y="2508250"/>
          <p14:tracePt t="26846" x="1670050" y="2514600"/>
          <p14:tracePt t="26849" x="1682750" y="2520950"/>
          <p14:tracePt t="26863" x="1695450" y="2527300"/>
          <p14:tracePt t="26880" x="1746250" y="2540000"/>
          <p14:tracePt t="26897" x="1835150" y="2559050"/>
          <p14:tracePt t="26913" x="1936750" y="2571750"/>
          <p14:tracePt t="26930" x="2025650" y="2590800"/>
          <p14:tracePt t="26946" x="2076450" y="2590800"/>
          <p14:tracePt t="26963" x="2114550" y="2590800"/>
          <p14:tracePt t="26980" x="2120900" y="2590800"/>
          <p14:tracePt t="26996" x="2127250" y="2590800"/>
          <p14:tracePt t="27017" x="2133600" y="2584450"/>
          <p14:tracePt t="27030" x="2133600" y="2578100"/>
          <p14:tracePt t="27046" x="2133600" y="2565400"/>
          <p14:tracePt t="27063" x="2133600" y="2546350"/>
          <p14:tracePt t="27080" x="2133600" y="2527300"/>
          <p14:tracePt t="27082" x="2127250" y="2508250"/>
          <p14:tracePt t="27097" x="2114550" y="2482850"/>
          <p14:tracePt t="27113" x="2095500" y="2451100"/>
          <p14:tracePt t="27130" x="2076450" y="2432050"/>
          <p14:tracePt t="27146" x="2063750" y="2413000"/>
          <p14:tracePt t="27163" x="2051050" y="2406650"/>
          <p14:tracePt t="27180" x="2038350" y="2393950"/>
          <p14:tracePt t="27196" x="2019300" y="2387600"/>
          <p14:tracePt t="27213" x="2000250" y="2381250"/>
          <p14:tracePt t="27230" x="1968500" y="2374900"/>
          <p14:tracePt t="27233" x="1949450" y="2374900"/>
          <p14:tracePt t="27246" x="1930400" y="2374900"/>
          <p14:tracePt t="27263" x="1892300" y="2374900"/>
          <p14:tracePt t="27280" x="1873250" y="2374900"/>
          <p14:tracePt t="27281" x="1866900" y="2374900"/>
          <p14:tracePt t="27296" x="1854200" y="2374900"/>
          <p14:tracePt t="27313" x="1835150" y="2387600"/>
          <p14:tracePt t="27329" x="1822450" y="2393950"/>
          <p14:tracePt t="27346" x="1809750" y="2419350"/>
          <p14:tracePt t="27363" x="1803400" y="2432050"/>
          <p14:tracePt t="27379" x="1803400" y="2444750"/>
          <p14:tracePt t="27396" x="1797050" y="2470150"/>
          <p14:tracePt t="27413" x="1797050" y="2495550"/>
          <p14:tracePt t="27430" x="1797050" y="2527300"/>
          <p14:tracePt t="27446" x="1797050" y="2571750"/>
          <p14:tracePt t="27449" x="1803400" y="2584450"/>
          <p14:tracePt t="27463" x="1816100" y="2603500"/>
          <p14:tracePt t="27480" x="1841500" y="2641600"/>
          <p14:tracePt t="27496" x="1885950" y="2686050"/>
          <p14:tracePt t="27513" x="1930400" y="2711450"/>
          <p14:tracePt t="27529" x="1981200" y="2730500"/>
          <p14:tracePt t="27546" x="2025650" y="2730500"/>
          <p14:tracePt t="27563" x="2082800" y="2730500"/>
          <p14:tracePt t="27579" x="2159000" y="2724150"/>
          <p14:tracePt t="27596" x="2209800" y="2698750"/>
          <p14:tracePt t="27613" x="2235200" y="2660650"/>
          <p14:tracePt t="27629" x="2254250" y="2628900"/>
          <p14:tracePt t="27646" x="2260600" y="2590800"/>
          <p14:tracePt t="27663" x="2266950" y="2552700"/>
          <p14:tracePt t="27666" x="2266950" y="2533650"/>
          <p14:tracePt t="27679" x="2266950" y="2501900"/>
          <p14:tracePt t="27696" x="2260600" y="2463800"/>
          <p14:tracePt t="27713" x="2254250" y="2444750"/>
          <p14:tracePt t="27729" x="2254250" y="2438400"/>
          <p14:tracePt t="27848" x="0" y="0"/>
        </p14:tracePtLst>
        <p14:tracePtLst>
          <p14:tracePt t="29060" x="2946400" y="2647950"/>
          <p14:tracePt t="29108" x="2965450" y="2647950"/>
          <p14:tracePt t="29122" x="3009900" y="2647950"/>
          <p14:tracePt t="29139" x="3105150" y="2647950"/>
          <p14:tracePt t="29149" x="3194050" y="2654300"/>
          <p14:tracePt t="29163" x="3371850" y="2673350"/>
          <p14:tracePt t="29179" x="3562350" y="2679700"/>
          <p14:tracePt t="29196" x="3784600" y="2679700"/>
          <p14:tracePt t="29213" x="3949700" y="2679700"/>
          <p14:tracePt t="29229" x="4057650" y="2679700"/>
          <p14:tracePt t="29245" x="4114800" y="2679700"/>
          <p14:tracePt t="29263" x="4152900" y="2679700"/>
          <p14:tracePt t="29279" x="4203700" y="2679700"/>
          <p14:tracePt t="29282" x="4229100" y="2679700"/>
          <p14:tracePt t="29296" x="4260850" y="2679700"/>
          <p14:tracePt t="29312" x="4356100" y="2679700"/>
          <p14:tracePt t="29329" x="4432300" y="2679700"/>
          <p14:tracePt t="29345" x="4489450" y="2679700"/>
          <p14:tracePt t="29362" x="4527550" y="2679700"/>
          <p14:tracePt t="29379" x="4565650" y="2679700"/>
          <p14:tracePt t="29395" x="4584700" y="2679700"/>
          <p14:tracePt t="29413" x="4591050" y="2679700"/>
          <p14:tracePt t="29429" x="4603750" y="2679700"/>
          <p14:tracePt t="29445" x="4610100" y="2679700"/>
          <p14:tracePt t="29462" x="4616450" y="2679700"/>
          <p14:tracePt t="29479" x="4622800" y="2679700"/>
          <p14:tracePt t="29698" x="4629150" y="2679700"/>
          <p14:tracePt t="29709" x="4635500" y="2679700"/>
          <p14:tracePt t="29722" x="4648200" y="2679700"/>
          <p14:tracePt t="29735" x="4654550" y="2679700"/>
          <p14:tracePt t="29749" x="4679950" y="2679700"/>
          <p14:tracePt t="29762" x="4718050" y="2679700"/>
          <p14:tracePt t="29778" x="4768850" y="2679700"/>
          <p14:tracePt t="29795" x="4832350" y="2679700"/>
          <p14:tracePt t="29812" x="4895850" y="2679700"/>
          <p14:tracePt t="29828" x="4933950" y="2679700"/>
          <p14:tracePt t="29845" x="4959350" y="2679700"/>
          <p14:tracePt t="29862" x="4965700" y="2679700"/>
          <p14:tracePt t="29879" x="4972050" y="2679700"/>
          <p14:tracePt t="29895" x="4984750" y="2679700"/>
          <p14:tracePt t="29912" x="4991100" y="2679700"/>
          <p14:tracePt t="30169" x="0" y="0"/>
        </p14:tracePtLst>
        <p14:tracePtLst>
          <p14:tracePt t="30692" x="5391150" y="2679700"/>
          <p14:tracePt t="30723" x="5410200" y="2679700"/>
          <p14:tracePt t="30739" x="5486400" y="2679700"/>
          <p14:tracePt t="30754" x="5600700" y="2679700"/>
          <p14:tracePt t="30771" x="5759450" y="2679700"/>
          <p14:tracePt t="30780" x="5854700" y="2679700"/>
          <p14:tracePt t="30795" x="6076950" y="2679700"/>
          <p14:tracePt t="30812" x="6286500" y="2679700"/>
          <p14:tracePt t="30828" x="6496050" y="2679700"/>
          <p14:tracePt t="30845" x="6692900" y="2679700"/>
          <p14:tracePt t="30861" x="6902450" y="2679700"/>
          <p14:tracePt t="30878" x="7105650" y="2679700"/>
          <p14:tracePt t="30895" x="7315200" y="2679700"/>
          <p14:tracePt t="30911" x="7480300" y="2679700"/>
          <p14:tracePt t="30914" x="7543800" y="2679700"/>
          <p14:tracePt t="30928" x="7645400" y="2679700"/>
          <p14:tracePt t="30945" x="7683500" y="2679700"/>
          <p14:tracePt t="30962" x="7689850" y="2679700"/>
          <p14:tracePt t="31369" x="0" y="0"/>
        </p14:tracePtLst>
        <p14:tracePtLst>
          <p14:tracePt t="32355" x="6235700" y="2698750"/>
          <p14:tracePt t="32371" x="6242050" y="2698750"/>
          <p14:tracePt t="32385" x="6273800" y="2698750"/>
          <p14:tracePt t="32395" x="6286500" y="2698750"/>
          <p14:tracePt t="32411" x="6337300" y="2698750"/>
          <p14:tracePt t="32428" x="6381750" y="2698750"/>
          <p14:tracePt t="32445" x="6432550" y="2698750"/>
          <p14:tracePt t="32461" x="6470650" y="2698750"/>
          <p14:tracePt t="32478" x="6502400" y="2698750"/>
          <p14:tracePt t="32482" x="6521450" y="2698750"/>
          <p14:tracePt t="32494" x="6546850" y="2698750"/>
          <p14:tracePt t="32511" x="6591300" y="2698750"/>
          <p14:tracePt t="32529" x="6699250" y="2698750"/>
          <p14:tracePt t="32544" x="6794500" y="2698750"/>
          <p14:tracePt t="32561" x="6902450" y="2698750"/>
          <p14:tracePt t="32578" x="7010400" y="2698750"/>
          <p14:tracePt t="32594" x="7099300" y="2698750"/>
          <p14:tracePt t="32611" x="7181850" y="2698750"/>
          <p14:tracePt t="32628" x="7251700" y="2698750"/>
          <p14:tracePt t="32644" x="7321550" y="2698750"/>
          <p14:tracePt t="32661" x="7397750" y="2698750"/>
          <p14:tracePt t="32678" x="7473950" y="2698750"/>
          <p14:tracePt t="32694" x="7543800" y="2698750"/>
          <p14:tracePt t="32711" x="7600950" y="2698750"/>
          <p14:tracePt t="32728" x="7645400" y="2698750"/>
          <p14:tracePt t="32730" x="7670800" y="2698750"/>
          <p14:tracePt t="32744" x="7708900" y="2698750"/>
          <p14:tracePt t="32761" x="7753350" y="2698750"/>
          <p14:tracePt t="32778" x="7785100" y="2698750"/>
          <p14:tracePt t="32794" x="7804150" y="2698750"/>
          <p14:tracePt t="32811" x="7816850" y="2698750"/>
          <p14:tracePt t="32849" x="7823200" y="2698750"/>
          <p14:tracePt t="32866" x="7829550" y="2698750"/>
          <p14:tracePt t="32889" x="7835900" y="2698750"/>
          <p14:tracePt t="32899" x="7842250" y="2698750"/>
          <p14:tracePt t="32911" x="7848600" y="2698750"/>
          <p14:tracePt t="33344" x="0" y="0"/>
        </p14:tracePtLst>
        <p14:tracePtLst>
          <p14:tracePt t="33966" x="7092950" y="2400300"/>
          <p14:tracePt t="33987" x="7086600" y="2400300"/>
          <p14:tracePt t="34003" x="7086600" y="2406650"/>
          <p14:tracePt t="34021" x="7086600" y="2425700"/>
          <p14:tracePt t="34035" x="7086600" y="2451100"/>
          <p14:tracePt t="34044" x="7086600" y="2463800"/>
          <p14:tracePt t="34061" x="7086600" y="2489200"/>
          <p14:tracePt t="34077" x="7086600" y="2527300"/>
          <p14:tracePt t="34094" x="7092950" y="2552700"/>
          <p14:tracePt t="34111" x="7105650" y="2571750"/>
          <p14:tracePt t="34114" x="7112000" y="2584450"/>
          <p14:tracePt t="34127" x="7124700" y="2603500"/>
          <p14:tracePt t="34144" x="7150100" y="2635250"/>
          <p14:tracePt t="34160" x="7175500" y="2660650"/>
          <p14:tracePt t="34177" x="7200900" y="2679700"/>
          <p14:tracePt t="34194" x="7251700" y="2698750"/>
          <p14:tracePt t="34211" x="7302500" y="2717800"/>
          <p14:tracePt t="34227" x="7372350" y="2736850"/>
          <p14:tracePt t="34244" x="7442200" y="2749550"/>
          <p14:tracePt t="34261" x="7480300" y="2749550"/>
          <p14:tracePt t="34277" x="7512050" y="2749550"/>
          <p14:tracePt t="34294" x="7531100" y="2743200"/>
          <p14:tracePt t="34310" x="7543800" y="2736850"/>
          <p14:tracePt t="34327" x="7562850" y="2711450"/>
          <p14:tracePt t="34330" x="7569200" y="2698750"/>
          <p14:tracePt t="34344" x="7581900" y="2654300"/>
          <p14:tracePt t="34360" x="7581900" y="2616200"/>
          <p14:tracePt t="34377" x="7581900" y="2571750"/>
          <p14:tracePt t="34394" x="7581900" y="2533650"/>
          <p14:tracePt t="34410" x="7575550" y="2489200"/>
          <p14:tracePt t="34427" x="7562850" y="2457450"/>
          <p14:tracePt t="34444" x="7537450" y="2432050"/>
          <p14:tracePt t="34460" x="7518400" y="2413000"/>
          <p14:tracePt t="34477" x="7480300" y="2400300"/>
          <p14:tracePt t="34493" x="7454900" y="2400300"/>
          <p14:tracePt t="34510" x="7416800" y="2400300"/>
          <p14:tracePt t="34527" x="7366000" y="2406650"/>
          <p14:tracePt t="34529" x="7340600" y="2413000"/>
          <p14:tracePt t="34543" x="7321550" y="2425700"/>
          <p14:tracePt t="34560" x="7277100" y="2457450"/>
          <p14:tracePt t="34577" x="7258050" y="2489200"/>
          <p14:tracePt t="34593" x="7245350" y="2520950"/>
          <p14:tracePt t="34610" x="7239000" y="2546350"/>
          <p14:tracePt t="34627" x="7239000" y="2565400"/>
          <p14:tracePt t="34643" x="7239000" y="2571750"/>
          <p14:tracePt t="34660" x="7239000" y="2584450"/>
          <p14:tracePt t="34677" x="7239000" y="2590800"/>
          <p14:tracePt t="34695" x="7245350" y="2597150"/>
          <p14:tracePt t="34697" x="7251700" y="2603500"/>
          <p14:tracePt t="34711" x="7258050" y="2603500"/>
          <p14:tracePt t="34728" x="7270750" y="2603500"/>
          <p14:tracePt t="34744" x="7289800" y="2603500"/>
          <p14:tracePt t="34873" x="0" y="0"/>
        </p14:tracePtLst>
        <p14:tracePtLst>
          <p14:tracePt t="36844" x="2209800" y="2393950"/>
          <p14:tracePt t="36859" x="2209800" y="2413000"/>
          <p14:tracePt t="36876" x="2209800" y="2432050"/>
          <p14:tracePt t="36893" x="2209800" y="2438400"/>
          <p14:tracePt t="36909" x="2216150" y="2457450"/>
          <p14:tracePt t="36926" x="2222500" y="2470150"/>
          <p14:tracePt t="36943" x="2247900" y="2489200"/>
          <p14:tracePt t="36959" x="2273300" y="2514600"/>
          <p14:tracePt t="36976" x="2381250" y="2565400"/>
          <p14:tracePt t="36993" x="2482850" y="2597150"/>
          <p14:tracePt t="37010" x="2603500" y="2616200"/>
          <p14:tracePt t="37026" x="2768600" y="2654300"/>
          <p14:tracePt t="37043" x="2914650" y="2667000"/>
          <p14:tracePt t="37059" x="3022600" y="2686050"/>
          <p14:tracePt t="37076" x="3067050" y="2686050"/>
          <p14:tracePt t="37093" x="3079750" y="2686050"/>
          <p14:tracePt t="37126" x="3086100" y="2686050"/>
          <p14:tracePt t="37143" x="3086100" y="2660650"/>
          <p14:tracePt t="37159" x="3086100" y="2622550"/>
          <p14:tracePt t="37162" x="3086100" y="2584450"/>
          <p14:tracePt t="37177" x="3073400" y="2540000"/>
          <p14:tracePt t="37193" x="3048000" y="2495550"/>
          <p14:tracePt t="37210" x="3022600" y="2457450"/>
          <p14:tracePt t="37227" x="3003550" y="2438400"/>
          <p14:tracePt t="37243" x="2971800" y="2419350"/>
          <p14:tracePt t="37259" x="2946400" y="2406650"/>
          <p14:tracePt t="37276" x="2921000" y="2400300"/>
          <p14:tracePt t="37293" x="2895600" y="2400300"/>
          <p14:tracePt t="37309" x="2857500" y="2400300"/>
          <p14:tracePt t="37326" x="2806700" y="2400300"/>
          <p14:tracePt t="37343" x="2762250" y="2400300"/>
          <p14:tracePt t="37359" x="2724150" y="2400300"/>
          <p14:tracePt t="37361" x="2717800" y="2400300"/>
          <p14:tracePt t="37376" x="2705100" y="2400300"/>
          <p14:tracePt t="37393" x="2686050" y="2400300"/>
          <p14:tracePt t="37409" x="2679700" y="2413000"/>
          <p14:tracePt t="37426" x="2673350" y="2419350"/>
          <p14:tracePt t="37443" x="2673350" y="2432050"/>
          <p14:tracePt t="37459" x="2673350" y="2470150"/>
          <p14:tracePt t="37476" x="2673350" y="2501900"/>
          <p14:tracePt t="37493" x="2686050" y="2552700"/>
          <p14:tracePt t="37510" x="2711450" y="2590800"/>
          <p14:tracePt t="37526" x="2743200" y="2616200"/>
          <p14:tracePt t="37529" x="2762250" y="2628900"/>
          <p14:tracePt t="37543" x="2781300" y="2641600"/>
          <p14:tracePt t="37560" x="2857500" y="2667000"/>
          <p14:tracePt t="37576" x="2914650" y="2679700"/>
          <p14:tracePt t="37593" x="3016250" y="2698750"/>
          <p14:tracePt t="37609" x="3098800" y="2698750"/>
          <p14:tracePt t="37626" x="3175000" y="2692400"/>
          <p14:tracePt t="37643" x="3232150" y="2667000"/>
          <p14:tracePt t="37659" x="3257550" y="2654300"/>
          <p14:tracePt t="37676" x="3270250" y="2628900"/>
          <p14:tracePt t="37693" x="3282950" y="2609850"/>
          <p14:tracePt t="37710" x="3289300" y="2584450"/>
          <p14:tracePt t="37713" x="3295650" y="2571750"/>
          <p14:tracePt t="37727" x="3295650" y="2565400"/>
          <p14:tracePt t="37743" x="3295650" y="2546350"/>
          <p14:tracePt t="37745" x="3302000" y="2527300"/>
          <p14:tracePt t="37777" x="3302000" y="2520950"/>
          <p14:tracePt t="38329" x="0" y="0"/>
        </p14:tracePtLst>
        <p14:tracePtLst>
          <p14:tracePt t="39613" x="1885950" y="2406650"/>
          <p14:tracePt t="39627" x="1885950" y="2413000"/>
          <p14:tracePt t="39642" x="1885950" y="2419350"/>
          <p14:tracePt t="39659" x="1885950" y="2438400"/>
          <p14:tracePt t="39675" x="1885950" y="2470150"/>
          <p14:tracePt t="39692" x="1885950" y="2501900"/>
          <p14:tracePt t="39709" x="1892300" y="2546350"/>
          <p14:tracePt t="39726" x="1911350" y="2578100"/>
          <p14:tracePt t="39742" x="1936750" y="2609850"/>
          <p14:tracePt t="39746" x="1955800" y="2622550"/>
          <p14:tracePt t="39759" x="1981200" y="2641600"/>
          <p14:tracePt t="39776" x="2063750" y="2667000"/>
          <p14:tracePt t="39778" x="2120900" y="2679700"/>
          <p14:tracePt t="39793" x="2228850" y="2686050"/>
          <p14:tracePt t="39809" x="2305050" y="2686050"/>
          <p14:tracePt t="39825" x="2336800" y="2686050"/>
          <p14:tracePt t="39842" x="2349500" y="2673350"/>
          <p14:tracePt t="39859" x="2362200" y="2660650"/>
          <p14:tracePt t="39875" x="2374900" y="2635250"/>
          <p14:tracePt t="39892" x="2374900" y="2616200"/>
          <p14:tracePt t="39909" x="2374900" y="2584450"/>
          <p14:tracePt t="39925" x="2374900" y="2565400"/>
          <p14:tracePt t="39942" x="2374900" y="2546350"/>
          <p14:tracePt t="39959" x="2374900" y="2540000"/>
          <p14:tracePt t="39975" x="2374900" y="2533650"/>
          <p14:tracePt t="40209" x="0" y="0"/>
        </p14:tracePtLst>
        <p14:tracePtLst>
          <p14:tracePt t="41444" x="3968750" y="2400300"/>
          <p14:tracePt t="41461" x="3968750" y="2406650"/>
          <p14:tracePt t="41476" x="3968750" y="2425700"/>
          <p14:tracePt t="41492" x="3968750" y="2444750"/>
          <p14:tracePt t="41509" x="3968750" y="2476500"/>
          <p14:tracePt t="41525" x="3968750" y="2514600"/>
          <p14:tracePt t="41531" x="3975100" y="2527300"/>
          <p14:tracePt t="41542" x="3987800" y="2546350"/>
          <p14:tracePt t="41558" x="4019550" y="2584450"/>
          <p14:tracePt t="41575" x="4064000" y="2616200"/>
          <p14:tracePt t="41578" x="4102100" y="2628900"/>
          <p14:tracePt t="41593" x="4178300" y="2654300"/>
          <p14:tracePt t="41608" x="4286250" y="2660650"/>
          <p14:tracePt t="41624" x="4425950" y="2660650"/>
          <p14:tracePt t="41641" x="4565650" y="2660650"/>
          <p14:tracePt t="41658" x="4673600" y="2641600"/>
          <p14:tracePt t="41675" x="4737100" y="2622550"/>
          <p14:tracePt t="41691" x="4762500" y="2603500"/>
          <p14:tracePt t="41708" x="4775200" y="2584450"/>
          <p14:tracePt t="41725" x="4781550" y="2565400"/>
          <p14:tracePt t="41741" x="4781550" y="2546350"/>
          <p14:tracePt t="41758" x="4787900" y="2520950"/>
          <p14:tracePt t="41775" x="4787900" y="2501900"/>
          <p14:tracePt t="41791" x="4787900" y="2495550"/>
          <p14:tracePt t="41808" x="4787900" y="2476500"/>
          <p14:tracePt t="41824" x="4787900" y="2463800"/>
          <p14:tracePt t="41841" x="4787900" y="2451100"/>
          <p14:tracePt t="41858" x="4781550" y="2438400"/>
          <p14:tracePt t="41897" x="0" y="0"/>
        </p14:tracePtLst>
        <p14:tracePtLst>
          <p14:tracePt t="43276" x="9283700" y="2667000"/>
          <p14:tracePt t="43323" x="9290050" y="2667000"/>
          <p14:tracePt t="43340" x="9315450" y="2673350"/>
          <p14:tracePt t="43351" x="9340850" y="2679700"/>
          <p14:tracePt t="43362" x="9410700" y="2692400"/>
          <p14:tracePt t="43374" x="9455150" y="2698750"/>
          <p14:tracePt t="43391" x="9556750" y="2698750"/>
          <p14:tracePt t="43392" x="9620250" y="2698750"/>
          <p14:tracePt t="43407" x="9683750" y="2698750"/>
          <p14:tracePt t="43410" x="9759950" y="2698750"/>
          <p14:tracePt t="43424" x="9931400" y="2698750"/>
          <p14:tracePt t="43441" x="10090150" y="2698750"/>
          <p14:tracePt t="43457" x="10236200" y="2698750"/>
          <p14:tracePt t="43474" x="10363200" y="2698750"/>
          <p14:tracePt t="43491" x="10471150" y="2698750"/>
          <p14:tracePt t="43507" x="10579100" y="2698750"/>
          <p14:tracePt t="43524" x="10661650" y="2698750"/>
          <p14:tracePt t="43541" x="10731500" y="2698750"/>
          <p14:tracePt t="43557" x="10795000" y="2698750"/>
          <p14:tracePt t="43574" x="10852150" y="2698750"/>
          <p14:tracePt t="43577" x="10864850" y="2698750"/>
          <p14:tracePt t="43591" x="10883900" y="2698750"/>
          <p14:tracePt t="43607" x="10902950" y="2698750"/>
          <p14:tracePt t="43624" x="10922000" y="2698750"/>
          <p14:tracePt t="43640" x="10941050" y="2698750"/>
          <p14:tracePt t="43657" x="10960100" y="2698750"/>
          <p14:tracePt t="43674" x="10972800" y="2698750"/>
          <p14:tracePt t="43691" x="10985500" y="2698750"/>
          <p14:tracePt t="43707" x="10998200" y="2698750"/>
          <p14:tracePt t="43724" x="11017250" y="2698750"/>
          <p14:tracePt t="43740" x="11029950" y="2698750"/>
          <p14:tracePt t="43757" x="11049000" y="2698750"/>
          <p14:tracePt t="43774" x="11068050" y="2698750"/>
          <p14:tracePt t="43791" x="11087100" y="2698750"/>
          <p14:tracePt t="43807" x="11112500" y="2698750"/>
          <p14:tracePt t="43809" x="11118850" y="2698750"/>
          <p14:tracePt t="43824" x="11137900" y="2698750"/>
          <p14:tracePt t="43840" x="11156950" y="2698750"/>
          <p14:tracePt t="43857" x="11163300" y="2698750"/>
          <p14:tracePt t="43874" x="11169650" y="2698750"/>
          <p14:tracePt t="43890" x="11176000" y="2698750"/>
          <p14:tracePt t="43914" x="11182350" y="2698750"/>
          <p14:tracePt t="43937" x="11188700" y="2698750"/>
          <p14:tracePt t="43978" x="11195050" y="2698750"/>
          <p14:tracePt t="43994" x="11201400" y="2698750"/>
          <p14:tracePt t="44011" x="11207750" y="2698750"/>
          <p14:tracePt t="44028" x="11214100" y="2698750"/>
          <p14:tracePt t="44037" x="11220450" y="2698750"/>
          <p14:tracePt t="44058" x="11226800" y="2698750"/>
          <p14:tracePt t="44073" x="11233150" y="2698750"/>
          <p14:tracePt t="44083" x="11239500" y="2698750"/>
          <p14:tracePt t="44090" x="11245850" y="2698750"/>
          <p14:tracePt t="44107" x="11264900" y="2698750"/>
          <p14:tracePt t="44124" x="11296650" y="2698750"/>
          <p14:tracePt t="44141" x="11322050" y="2698750"/>
          <p14:tracePt t="44157" x="11334750" y="2698750"/>
          <p14:tracePt t="44174" x="11341100" y="2698750"/>
          <p14:tracePt t="44211" x="11347450" y="2698750"/>
          <p14:tracePt t="44634" x="0" y="0"/>
        </p14:tracePtLst>
        <p14:tracePtLst>
          <p14:tracePt t="45844" x="1765300" y="2825750"/>
          <p14:tracePt t="45859" x="1758950" y="2832100"/>
          <p14:tracePt t="45873" x="1752600" y="2851150"/>
          <p14:tracePt t="45890" x="1746250" y="2870200"/>
          <p14:tracePt t="45906" x="1746250" y="2889250"/>
          <p14:tracePt t="45923" x="1746250" y="2921000"/>
          <p14:tracePt t="45940" x="1746250" y="2952750"/>
          <p14:tracePt t="45956" x="1758950" y="2971800"/>
          <p14:tracePt t="45973" x="1784350" y="3003550"/>
          <p14:tracePt t="45990" x="1816100" y="3035300"/>
          <p14:tracePt t="46007" x="1879600" y="3060700"/>
          <p14:tracePt t="46009" x="1924050" y="3073400"/>
          <p14:tracePt t="46023" x="1981200" y="3086100"/>
          <p14:tracePt t="46026" x="2044700" y="3098800"/>
          <p14:tracePt t="46040" x="2152650" y="3111500"/>
          <p14:tracePt t="46057" x="2241550" y="3111500"/>
          <p14:tracePt t="46073" x="2286000" y="3111500"/>
          <p14:tracePt t="46090" x="2305050" y="3092450"/>
          <p14:tracePt t="46106" x="2311400" y="3067050"/>
          <p14:tracePt t="46123" x="2311400" y="3009900"/>
          <p14:tracePt t="46140" x="2305050" y="2940050"/>
          <p14:tracePt t="46156" x="2279650" y="2889250"/>
          <p14:tracePt t="46173" x="2254250" y="2851150"/>
          <p14:tracePt t="46190" x="2222500" y="2819400"/>
          <p14:tracePt t="46206" x="2203450" y="2794000"/>
          <p14:tracePt t="46223" x="2184400" y="2781300"/>
          <p14:tracePt t="46240" x="2178050" y="2781300"/>
          <p14:tracePt t="46466" x="0" y="0"/>
        </p14:tracePtLst>
        <p14:tracePtLst>
          <p14:tracePt t="47414" x="2997200" y="3143250"/>
          <p14:tracePt t="47483" x="3003550" y="3143250"/>
          <p14:tracePt t="47502" x="3022600" y="3143250"/>
          <p14:tracePt t="47513" x="3067050" y="3143250"/>
          <p14:tracePt t="47526" x="3111500" y="3143250"/>
          <p14:tracePt t="47540" x="3238500" y="3143250"/>
          <p14:tracePt t="47557" x="3416300" y="3143250"/>
          <p14:tracePt t="47573" x="3619500" y="3143250"/>
          <p14:tracePt t="47576" x="3714750" y="3143250"/>
          <p14:tracePt t="47590" x="3810000" y="3143250"/>
          <p14:tracePt t="47606" x="3968750" y="3143250"/>
          <p14:tracePt t="47623" x="4070350" y="3143250"/>
          <p14:tracePt t="47625" x="4108450" y="3143250"/>
          <p14:tracePt t="47639" x="4121150" y="3143250"/>
          <p14:tracePt t="47656" x="4159250" y="3143250"/>
          <p14:tracePt t="47673" x="4165600" y="3143250"/>
          <p14:tracePt t="48193" x="0" y="0"/>
        </p14:tracePtLst>
        <p14:tracePtLst>
          <p14:tracePt t="49747" x="1822450" y="2774950"/>
          <p14:tracePt t="49762" x="1809750" y="2774950"/>
          <p14:tracePt t="49778" x="1797050" y="2794000"/>
          <p14:tracePt t="49796" x="1784350" y="2813050"/>
          <p14:tracePt t="49815" x="1778000" y="2838450"/>
          <p14:tracePt t="49828" x="1771650" y="2863850"/>
          <p14:tracePt t="49842" x="1771650" y="2876550"/>
          <p14:tracePt t="49855" x="1771650" y="2882900"/>
          <p14:tracePt t="49873" x="1771650" y="2921000"/>
          <p14:tracePt t="49889" x="1771650" y="2946400"/>
          <p14:tracePt t="49905" x="1771650" y="2965450"/>
          <p14:tracePt t="49922" x="1778000" y="2990850"/>
          <p14:tracePt t="49939" x="1784350" y="3016250"/>
          <p14:tracePt t="49955" x="1797050" y="3028950"/>
          <p14:tracePt t="49972" x="1803400" y="3041650"/>
          <p14:tracePt t="49989" x="1828800" y="3060700"/>
          <p14:tracePt t="50005" x="1854200" y="3073400"/>
          <p14:tracePt t="50009" x="1879600" y="3086100"/>
          <p14:tracePt t="50022" x="1905000" y="3092450"/>
          <p14:tracePt t="50039" x="1955800" y="3105150"/>
          <p14:tracePt t="50055" x="2025650" y="3124200"/>
          <p14:tracePt t="50057" x="2070100" y="3130550"/>
          <p14:tracePt t="50072" x="2152650" y="3136900"/>
          <p14:tracePt t="50088" x="2228850" y="3143250"/>
          <p14:tracePt t="50106" x="2279650" y="3143250"/>
          <p14:tracePt t="50122" x="2298700" y="3143250"/>
          <p14:tracePt t="50138" x="2305050" y="3143250"/>
          <p14:tracePt t="50155" x="2311400" y="3143250"/>
          <p14:tracePt t="50172" x="2317750" y="3124200"/>
          <p14:tracePt t="50188" x="2317750" y="3105150"/>
          <p14:tracePt t="50205" x="2330450" y="3067050"/>
          <p14:tracePt t="50222" x="2343150" y="3028950"/>
          <p14:tracePt t="50238" x="2349500" y="3003550"/>
          <p14:tracePt t="50255" x="2349500" y="2971800"/>
          <p14:tracePt t="50272" x="2349500" y="2927350"/>
          <p14:tracePt t="50273" x="2343150" y="2914650"/>
          <p14:tracePt t="50289" x="2330450" y="2882900"/>
          <p14:tracePt t="50305" x="2324100" y="2863850"/>
          <p14:tracePt t="50322" x="2292350" y="2838450"/>
          <p14:tracePt t="50338" x="2254250" y="2819400"/>
          <p14:tracePt t="50355" x="2197100" y="2806700"/>
          <p14:tracePt t="50372" x="2120900" y="2794000"/>
          <p14:tracePt t="50388" x="2051050" y="2781300"/>
          <p14:tracePt t="50405" x="2000250" y="2781300"/>
          <p14:tracePt t="50422" x="1955800" y="2781300"/>
          <p14:tracePt t="50438" x="1936750" y="2781300"/>
          <p14:tracePt t="50455" x="1905000" y="2781300"/>
          <p14:tracePt t="50472" x="1892300" y="2787650"/>
          <p14:tracePt t="50488" x="1873250" y="2813050"/>
          <p14:tracePt t="50505" x="1854200" y="2844800"/>
          <p14:tracePt t="50521" x="1841500" y="2876550"/>
          <p14:tracePt t="50538" x="1828800" y="2914650"/>
          <p14:tracePt t="50555" x="1816100" y="2959100"/>
          <p14:tracePt t="50572" x="1816100" y="2984500"/>
          <p14:tracePt t="50588" x="1816100" y="3016250"/>
          <p14:tracePt t="50605" x="1816100" y="3041650"/>
          <p14:tracePt t="50621" x="1816100" y="3079750"/>
          <p14:tracePt t="50638" x="1828800" y="3105150"/>
          <p14:tracePt t="50655" x="1854200" y="3136900"/>
          <p14:tracePt t="50657" x="1866900" y="3149600"/>
          <p14:tracePt t="50671" x="1879600" y="3162300"/>
          <p14:tracePt t="50674" x="1898650" y="3168650"/>
          <p14:tracePt t="50688" x="1936750" y="3181350"/>
          <p14:tracePt t="50705" x="1993900" y="3200400"/>
          <p14:tracePt t="50721" x="2082800" y="3219450"/>
          <p14:tracePt t="50738" x="2146300" y="3219450"/>
          <p14:tracePt t="50755" x="2228850" y="3213100"/>
          <p14:tracePt t="50772" x="2266950" y="3206750"/>
          <p14:tracePt t="50788" x="2292350" y="3181350"/>
          <p14:tracePt t="50805" x="2311400" y="3149600"/>
          <p14:tracePt t="50821" x="2330450" y="3117850"/>
          <p14:tracePt t="50838" x="2336800" y="3079750"/>
          <p14:tracePt t="50855" x="2343150" y="3041650"/>
          <p14:tracePt t="50857" x="2343150" y="3016250"/>
          <p14:tracePt t="50871" x="2343150" y="2990850"/>
          <p14:tracePt t="50888" x="2324100" y="2901950"/>
          <p14:tracePt t="50905" x="2286000" y="2838450"/>
          <p14:tracePt t="50921" x="2228850" y="2768600"/>
          <p14:tracePt t="50938" x="2178050" y="2724150"/>
          <p14:tracePt t="50955" x="2146300" y="2698750"/>
          <p14:tracePt t="50971" x="2114550" y="2686050"/>
          <p14:tracePt t="50988" x="2101850" y="2686050"/>
          <p14:tracePt t="51005" x="2089150" y="2686050"/>
          <p14:tracePt t="51021" x="2051050" y="2686050"/>
          <p14:tracePt t="51039" x="2019300" y="2705100"/>
          <p14:tracePt t="51041" x="2000250" y="2717800"/>
          <p14:tracePt t="51055" x="1974850" y="2736850"/>
          <p14:tracePt t="51071" x="1936750" y="2774950"/>
          <p14:tracePt t="51074" x="1924050" y="2794000"/>
          <p14:tracePt t="51088" x="1905000" y="2825750"/>
          <p14:tracePt t="51105" x="1898650" y="2863850"/>
          <p14:tracePt t="51121" x="1892300" y="2895600"/>
          <p14:tracePt t="51138" x="1892300" y="2946400"/>
          <p14:tracePt t="51155" x="1905000" y="2990850"/>
          <p14:tracePt t="51171" x="1917700" y="3028950"/>
          <p14:tracePt t="51188" x="1943100" y="3060700"/>
          <p14:tracePt t="51205" x="1968500" y="3098800"/>
          <p14:tracePt t="51221" x="2000250" y="3130550"/>
          <p14:tracePt t="51238" x="2057400" y="3155950"/>
          <p14:tracePt t="51255" x="2114550" y="3175000"/>
          <p14:tracePt t="51257" x="2152650" y="3181350"/>
          <p14:tracePt t="51271" x="2197100" y="3187700"/>
          <p14:tracePt t="51288" x="2374900" y="3200400"/>
          <p14:tracePt t="51305" x="2501900" y="3194050"/>
          <p14:tracePt t="51321" x="2565400" y="3168650"/>
          <p14:tracePt t="51338" x="2597150" y="3136900"/>
          <p14:tracePt t="51355" x="2616200" y="3105150"/>
          <p14:tracePt t="51371" x="2616200" y="3060700"/>
          <p14:tracePt t="51388" x="2609850" y="2997200"/>
          <p14:tracePt t="51405" x="2597150" y="2946400"/>
          <p14:tracePt t="51421" x="2559050" y="2895600"/>
          <p14:tracePt t="51438" x="2508250" y="2825750"/>
          <p14:tracePt t="51455" x="2425700" y="2768600"/>
          <p14:tracePt t="51456" x="2374900" y="2736850"/>
          <p14:tracePt t="51471" x="2317750" y="2711450"/>
          <p14:tracePt t="51488" x="2190750" y="2667000"/>
          <p14:tracePt t="51505" x="2159000" y="2660650"/>
          <p14:tracePt t="51521" x="2139950" y="2660650"/>
          <p14:tracePt t="51538" x="2108200" y="2660650"/>
          <p14:tracePt t="51555" x="2082800" y="2692400"/>
          <p14:tracePt t="51571" x="2057400" y="2736850"/>
          <p14:tracePt t="51588" x="2032000" y="2787650"/>
          <p14:tracePt t="51605" x="2000250" y="2851150"/>
          <p14:tracePt t="51621" x="1993900" y="2908300"/>
          <p14:tracePt t="51638" x="1993900" y="2952750"/>
          <p14:tracePt t="51654" x="1993900" y="3009900"/>
          <p14:tracePt t="51657" x="2006600" y="3035300"/>
          <p14:tracePt t="51671" x="2025650" y="3054350"/>
          <p14:tracePt t="51688" x="2095500" y="3098800"/>
          <p14:tracePt t="51704" x="2165350" y="3111500"/>
          <p14:tracePt t="51721" x="2254250" y="3124200"/>
          <p14:tracePt t="51738" x="2349500" y="3117850"/>
          <p14:tracePt t="51754" x="2413000" y="3092450"/>
          <p14:tracePt t="51771" x="2451100" y="3060700"/>
          <p14:tracePt t="51788" x="2470150" y="3028950"/>
          <p14:tracePt t="51805" x="2470150" y="2990850"/>
          <p14:tracePt t="51821" x="2470150" y="2946400"/>
          <p14:tracePt t="51838" x="2432050" y="2889250"/>
          <p14:tracePt t="51855" x="2368550" y="2832100"/>
          <p14:tracePt t="51871" x="2292350" y="2774950"/>
          <p14:tracePt t="51874" x="2266950" y="2762250"/>
          <p14:tracePt t="51888" x="2228850" y="2749550"/>
          <p14:tracePt t="51904" x="2216150" y="2749550"/>
          <p14:tracePt t="51921" x="2209800" y="2749550"/>
          <p14:tracePt t="51946" x="2203450" y="2749550"/>
          <p14:tracePt t="51954" x="2197100" y="2749550"/>
          <p14:tracePt t="51971" x="2184400" y="2755900"/>
          <p14:tracePt t="51988" x="2178050" y="2781300"/>
          <p14:tracePt t="52004" x="2178050" y="2832100"/>
          <p14:tracePt t="52021" x="2178050" y="2889250"/>
          <p14:tracePt t="52038" x="2197100" y="2940050"/>
          <p14:tracePt t="52041" x="2209800" y="2965450"/>
          <p14:tracePt t="52054" x="2222500" y="2984500"/>
          <p14:tracePt t="52071" x="2241550" y="3009900"/>
          <p14:tracePt t="52073" x="2254250" y="3022600"/>
          <p14:tracePt t="52088" x="2273300" y="3041650"/>
          <p14:tracePt t="52227" x="2273300" y="3022600"/>
          <p14:tracePt t="52240" x="2273300" y="3016250"/>
          <p14:tracePt t="52244" x="2266950" y="3003550"/>
          <p14:tracePt t="52254" x="2260600" y="2984500"/>
          <p14:tracePt t="52271" x="2235200" y="2952750"/>
          <p14:tracePt t="52289" x="2184400" y="2876550"/>
          <p14:tracePt t="52305" x="2152650" y="2851150"/>
          <p14:tracePt t="52321" x="2095500" y="2819400"/>
          <p14:tracePt t="52338" x="2063750" y="2800350"/>
          <p14:tracePt t="52355" x="2032000" y="2787650"/>
          <p14:tracePt t="52371" x="2019300" y="2787650"/>
          <p14:tracePt t="52388" x="2000250" y="2787650"/>
          <p14:tracePt t="52404" x="1962150" y="2800350"/>
          <p14:tracePt t="52421" x="1930400" y="2832100"/>
          <p14:tracePt t="52438" x="1905000" y="2870200"/>
          <p14:tracePt t="52441" x="1892300" y="2889250"/>
          <p14:tracePt t="52454" x="1885950" y="2901950"/>
          <p14:tracePt t="52457" x="1879600" y="2914650"/>
          <p14:tracePt t="52488" x="1873250" y="2946400"/>
          <p14:tracePt t="52505" x="1873250" y="2965450"/>
          <p14:tracePt t="52521" x="1879600" y="2997200"/>
          <p14:tracePt t="52538" x="1898650" y="3022600"/>
          <p14:tracePt t="52555" x="1936750" y="3060700"/>
          <p14:tracePt t="52571" x="2000250" y="3098800"/>
          <p14:tracePt t="52588" x="2101850" y="3130550"/>
          <p14:tracePt t="52605" x="2209800" y="3149600"/>
          <p14:tracePt t="52621" x="2317750" y="3149600"/>
          <p14:tracePt t="52638" x="2393950" y="3149600"/>
          <p14:tracePt t="52654" x="2438400" y="3136900"/>
          <p14:tracePt t="52657" x="2451100" y="3130550"/>
          <p14:tracePt t="52671" x="2457450" y="3111500"/>
          <p14:tracePt t="52674" x="2457450" y="3092450"/>
          <p14:tracePt t="52688" x="2451100" y="3035300"/>
          <p14:tracePt t="52705" x="2419350" y="2971800"/>
          <p14:tracePt t="52721" x="2387600" y="2908300"/>
          <p14:tracePt t="52738" x="2317750" y="2851150"/>
          <p14:tracePt t="52755" x="2241550" y="2800350"/>
          <p14:tracePt t="52771" x="2171700" y="2762250"/>
          <p14:tracePt t="52788" x="2089150" y="2730500"/>
          <p14:tracePt t="52805" x="2038350" y="2724150"/>
          <p14:tracePt t="52821" x="2000250" y="2724150"/>
          <p14:tracePt t="52838" x="1968500" y="2724150"/>
          <p14:tracePt t="52854" x="1936750" y="2736850"/>
          <p14:tracePt t="52871" x="1905000" y="2768600"/>
          <p14:tracePt t="52874" x="1892300" y="2787650"/>
          <p14:tracePt t="52887" x="1879600" y="2813050"/>
          <p14:tracePt t="52904" x="1847850" y="2889250"/>
          <p14:tracePt t="52921" x="1835150" y="2933700"/>
          <p14:tracePt t="52938" x="1835150" y="2965450"/>
          <p14:tracePt t="52954" x="1835150" y="2997200"/>
          <p14:tracePt t="52971" x="1841500" y="3041650"/>
          <p14:tracePt t="52988" x="1866900" y="3073400"/>
          <p14:tracePt t="53004" x="1898650" y="3098800"/>
          <p14:tracePt t="53021" x="1962150" y="3130550"/>
          <p14:tracePt t="53037" x="2044700" y="3162300"/>
          <p14:tracePt t="53054" x="2133600" y="3187700"/>
          <p14:tracePt t="53071" x="2190750" y="3187700"/>
          <p14:tracePt t="53073" x="2235200" y="3181350"/>
          <p14:tracePt t="53087" x="2260600" y="3175000"/>
          <p14:tracePt t="53104" x="2317750" y="3111500"/>
          <p14:tracePt t="53121" x="2330450" y="3067050"/>
          <p14:tracePt t="53137" x="2336800" y="3022600"/>
          <p14:tracePt t="53154" x="2336800" y="2971800"/>
          <p14:tracePt t="53171" x="2311400" y="2927350"/>
          <p14:tracePt t="53187" x="2273300" y="2882900"/>
          <p14:tracePt t="53204" x="2235200" y="2851150"/>
          <p14:tracePt t="53221" x="2209800" y="2844800"/>
          <p14:tracePt t="53237" x="2197100" y="2838450"/>
          <p14:tracePt t="53254" x="2190750" y="2838450"/>
          <p14:tracePt t="53271" x="2171700" y="2838450"/>
          <p14:tracePt t="53287" x="2165350" y="2863850"/>
          <p14:tracePt t="53289" x="2159000" y="2882900"/>
          <p14:tracePt t="53304" x="2146300" y="2940050"/>
          <p14:tracePt t="53320" x="2133600" y="2990850"/>
          <p14:tracePt t="53337" x="2133600" y="3022600"/>
          <p14:tracePt t="53354" x="2133600" y="3060700"/>
          <p14:tracePt t="53371" x="2165350" y="3073400"/>
          <p14:tracePt t="53387" x="2222500" y="3086100"/>
          <p14:tracePt t="53404" x="2292350" y="3098800"/>
          <p14:tracePt t="53420" x="2368550" y="3098800"/>
          <p14:tracePt t="53437" x="2425700" y="3079750"/>
          <p14:tracePt t="53454" x="2457450" y="3060700"/>
          <p14:tracePt t="53471" x="2470150" y="3028950"/>
          <p14:tracePt t="53487" x="2470150" y="3016250"/>
          <p14:tracePt t="53489" x="2470150" y="3003550"/>
          <p14:tracePt t="53505" x="2470150" y="2997200"/>
          <p14:tracePt t="53520" x="2470150" y="2990850"/>
          <p14:tracePt t="53713" x="0" y="0"/>
        </p14:tracePtLst>
        <p14:tracePtLst>
          <p14:tracePt t="54469" x="2787650" y="3117850"/>
          <p14:tracePt t="54525" x="2800350" y="3117850"/>
          <p14:tracePt t="54544" x="2876550" y="3117850"/>
          <p14:tracePt t="54558" x="2990850" y="3117850"/>
          <p14:tracePt t="54570" x="3162300" y="3117850"/>
          <p14:tracePt t="54587" x="3352800" y="3117850"/>
          <p14:tracePt t="54604" x="3530600" y="3117850"/>
          <p14:tracePt t="54620" x="3670300" y="3117850"/>
          <p14:tracePt t="54637" x="3765550" y="3117850"/>
          <p14:tracePt t="54654" x="3829050" y="3117850"/>
          <p14:tracePt t="54657" x="3854450" y="3117850"/>
          <p14:tracePt t="54670" x="3867150" y="3117850"/>
          <p14:tracePt t="54687" x="3898900" y="3117850"/>
          <p14:tracePt t="54690" x="3905250" y="3117850"/>
          <p14:tracePt t="54704" x="3917950" y="3117850"/>
          <p14:tracePt t="54720" x="3930650" y="3117850"/>
          <p14:tracePt t="54737" x="3949700" y="3117850"/>
          <p14:tracePt t="54754" x="3975100" y="3111500"/>
          <p14:tracePt t="54770" x="3994150" y="3086100"/>
          <p14:tracePt t="54787" x="4019550" y="3067050"/>
          <p14:tracePt t="54804" x="4032250" y="3041650"/>
          <p14:tracePt t="54820" x="4044950" y="3016250"/>
          <p14:tracePt t="54837" x="4057650" y="2990850"/>
          <p14:tracePt t="54854" x="4064000" y="2971800"/>
          <p14:tracePt t="54858" x="4064000" y="2959100"/>
          <p14:tracePt t="54870" x="4064000" y="2946400"/>
          <p14:tracePt t="54887" x="4064000" y="2927350"/>
          <p14:tracePt t="54891" x="4064000" y="2921000"/>
          <p14:tracePt t="54904" x="4064000" y="2901950"/>
          <p14:tracePt t="54906" x="4057650" y="2889250"/>
          <p14:tracePt t="54920" x="4044950" y="2876550"/>
          <p14:tracePt t="54937" x="4006850" y="2851150"/>
          <p14:tracePt t="54954" x="3949700" y="2832100"/>
          <p14:tracePt t="54970" x="3848100" y="2806700"/>
          <p14:tracePt t="54987" x="3708400" y="2781300"/>
          <p14:tracePt t="55004" x="3536950" y="2768600"/>
          <p14:tracePt t="55020" x="3359150" y="2768600"/>
          <p14:tracePt t="55037" x="3175000" y="2768600"/>
          <p14:tracePt t="55041" x="3092450" y="2768600"/>
          <p14:tracePt t="55054" x="3016250" y="2768600"/>
          <p14:tracePt t="55070" x="2927350" y="2781300"/>
          <p14:tracePt t="55073" x="2908300" y="2787650"/>
          <p14:tracePt t="55087" x="2882900" y="2794000"/>
          <p14:tracePt t="55105" x="2832100" y="2832100"/>
          <p14:tracePt t="55120" x="2813050" y="2857500"/>
          <p14:tracePt t="55137" x="2800350" y="2882900"/>
          <p14:tracePt t="55153" x="2787650" y="2901950"/>
          <p14:tracePt t="55171" x="2787650" y="2921000"/>
          <p14:tracePt t="55187" x="2787650" y="2946400"/>
          <p14:tracePt t="55203" x="2787650" y="2984500"/>
          <p14:tracePt t="55220" x="2806700" y="3009900"/>
          <p14:tracePt t="55237" x="2825750" y="3041650"/>
          <p14:tracePt t="55253" x="2844800" y="3060700"/>
          <p14:tracePt t="55258" x="2863850" y="3073400"/>
          <p14:tracePt t="55270" x="2882900" y="3086100"/>
          <p14:tracePt t="55287" x="2921000" y="3111500"/>
          <p14:tracePt t="55290" x="2959100" y="3124200"/>
          <p14:tracePt t="55304" x="3054350" y="3155950"/>
          <p14:tracePt t="55320" x="3194050" y="3181350"/>
          <p14:tracePt t="55337" x="3340100" y="3187700"/>
          <p14:tracePt t="55353" x="3511550" y="3187700"/>
          <p14:tracePt t="55370" x="3670300" y="3187700"/>
          <p14:tracePt t="55386" x="3765550" y="3187700"/>
          <p14:tracePt t="55403" x="3835400" y="3181350"/>
          <p14:tracePt t="55420" x="3867150" y="3168650"/>
          <p14:tracePt t="55436" x="3892550" y="3155950"/>
          <p14:tracePt t="55453" x="3911600" y="3136900"/>
          <p14:tracePt t="55470" x="3937000" y="3111500"/>
          <p14:tracePt t="55486" x="3956050" y="3086100"/>
          <p14:tracePt t="55503" x="3962400" y="3067050"/>
          <p14:tracePt t="55506" x="3962400" y="3060700"/>
          <p14:tracePt t="55520" x="3962400" y="3041650"/>
          <p14:tracePt t="55536" x="3962400" y="3009900"/>
          <p14:tracePt t="55553" x="3949700" y="2990850"/>
          <p14:tracePt t="55570" x="3911600" y="2952750"/>
          <p14:tracePt t="55587" x="3835400" y="2908300"/>
          <p14:tracePt t="55603" x="3714750" y="2857500"/>
          <p14:tracePt t="55620" x="3581400" y="2825750"/>
          <p14:tracePt t="55637" x="3460750" y="2813050"/>
          <p14:tracePt t="55653" x="3384550" y="2813050"/>
          <p14:tracePt t="55670" x="3340100" y="2813050"/>
          <p14:tracePt t="55686" x="3302000" y="2813050"/>
          <p14:tracePt t="55689" x="3295650" y="2813050"/>
          <p14:tracePt t="55703" x="3289300" y="2825750"/>
          <p14:tracePt t="55705" x="3276600" y="2832100"/>
          <p14:tracePt t="55720" x="3257550" y="2857500"/>
          <p14:tracePt t="55736" x="3244850" y="2889250"/>
          <p14:tracePt t="55753" x="3232150" y="2927350"/>
          <p14:tracePt t="55770" x="3232150" y="2959100"/>
          <p14:tracePt t="55786" x="3232150" y="2990850"/>
          <p14:tracePt t="55803" x="3232150" y="3035300"/>
          <p14:tracePt t="55820" x="3251200" y="3060700"/>
          <p14:tracePt t="55836" x="3276600" y="3098800"/>
          <p14:tracePt t="55853" x="3321050" y="3130550"/>
          <p14:tracePt t="55870" x="3384550" y="3155950"/>
          <p14:tracePt t="55886" x="3467100" y="3194050"/>
          <p14:tracePt t="55903" x="3587750" y="3225800"/>
          <p14:tracePt t="55906" x="3651250" y="3238500"/>
          <p14:tracePt t="55920" x="3759200" y="3244850"/>
          <p14:tracePt t="55936" x="3835400" y="3244850"/>
          <p14:tracePt t="55953" x="3892550" y="3232150"/>
          <p14:tracePt t="55970" x="3924300" y="3194050"/>
          <p14:tracePt t="55986" x="3956050" y="3149600"/>
          <p14:tracePt t="56003" x="3975100" y="3105150"/>
          <p14:tracePt t="56020" x="3981450" y="3079750"/>
          <p14:tracePt t="56036" x="3981450" y="3041650"/>
          <p14:tracePt t="56053" x="3981450" y="3003550"/>
          <p14:tracePt t="56070" x="3975100" y="2978150"/>
          <p14:tracePt t="56087" x="3949700" y="2952750"/>
          <p14:tracePt t="56103" x="3924300" y="2933700"/>
          <p14:tracePt t="56120" x="3873500" y="2914650"/>
          <p14:tracePt t="56136" x="3822700" y="2901950"/>
          <p14:tracePt t="56153" x="3784600" y="2895600"/>
          <p14:tracePt t="56170" x="3733800" y="2895600"/>
          <p14:tracePt t="56186" x="3689350" y="2895600"/>
          <p14:tracePt t="56203" x="3644900" y="2895600"/>
          <p14:tracePt t="56220" x="3606800" y="2895600"/>
          <p14:tracePt t="56237" x="3594100" y="2895600"/>
          <p14:tracePt t="56253" x="3568700" y="2895600"/>
          <p14:tracePt t="56270" x="3549650" y="2901950"/>
          <p14:tracePt t="56273" x="3543300" y="2914650"/>
          <p14:tracePt t="56286" x="3530600" y="2933700"/>
          <p14:tracePt t="56303" x="3517900" y="2971800"/>
          <p14:tracePt t="56320" x="3505200" y="3016250"/>
          <p14:tracePt t="56321" x="3498850" y="3035300"/>
          <p14:tracePt t="56337" x="3492500" y="3060700"/>
          <p14:tracePt t="56353" x="3492500" y="3086100"/>
          <p14:tracePt t="56370" x="3505200" y="3111500"/>
          <p14:tracePt t="56386" x="3524250" y="3130550"/>
          <p14:tracePt t="56403" x="3556000" y="3143250"/>
          <p14:tracePt t="56465" x="3714750" y="3181350"/>
          <p14:tracePt t="56473" x="3740150" y="3181350"/>
          <p14:tracePt t="56486" x="3759200" y="3181350"/>
          <p14:tracePt t="56503" x="3797300" y="3181350"/>
          <p14:tracePt t="56519" x="3829050" y="3181350"/>
          <p14:tracePt t="56536" x="3841750" y="3181350"/>
          <p14:tracePt t="56553" x="3848100" y="3181350"/>
          <p14:tracePt t="57193" x="0" y="0"/>
        </p14:tracePtLst>
        <p14:tracePtLst>
          <p14:tracePt t="58569" x="1816100" y="2413000"/>
          <p14:tracePt t="58674" x="1809750" y="2413000"/>
          <p14:tracePt t="58689" x="1809750" y="2432050"/>
          <p14:tracePt t="58697" x="1803400" y="2457450"/>
          <p14:tracePt t="58705" x="1803400" y="2463800"/>
          <p14:tracePt t="58719" x="1803400" y="2489200"/>
          <p14:tracePt t="58735" x="1803400" y="2546350"/>
          <p14:tracePt t="58752" x="1790700" y="2647950"/>
          <p14:tracePt t="58769" x="1790700" y="2698750"/>
          <p14:tracePt t="58786" x="1790700" y="2749550"/>
          <p14:tracePt t="58802" x="1803400" y="2768600"/>
          <p14:tracePt t="58819" x="1816100" y="2781300"/>
          <p14:tracePt t="58836" x="1816100" y="2787650"/>
          <p14:tracePt t="58858" x="1835150" y="2794000"/>
          <p14:tracePt t="58869" x="1847850" y="2800350"/>
          <p14:tracePt t="58885" x="1873250" y="2800350"/>
          <p14:tracePt t="58902" x="1917700" y="2800350"/>
          <p14:tracePt t="58919" x="1987550" y="2800350"/>
          <p14:tracePt t="58935" x="2025650" y="2781300"/>
          <p14:tracePt t="58938" x="2038350" y="2768600"/>
          <p14:tracePt t="58952" x="2051050" y="2736850"/>
          <p14:tracePt t="58969" x="2063750" y="2705100"/>
          <p14:tracePt t="58985" x="2063750" y="2679700"/>
          <p14:tracePt t="59002" x="2063750" y="2647950"/>
          <p14:tracePt t="59019" x="2057400" y="2597150"/>
          <p14:tracePt t="59035" x="2051050" y="2565400"/>
          <p14:tracePt t="59052" x="2044700" y="2533650"/>
          <p14:tracePt t="59069" x="2032000" y="2514600"/>
          <p14:tracePt t="59086" x="2025650" y="2495550"/>
          <p14:tracePt t="59102" x="2025650" y="2476500"/>
          <p14:tracePt t="59201" x="0" y="0"/>
        </p14:tracePtLst>
        <p14:tracePtLst>
          <p14:tracePt t="59796" x="1625600" y="2819400"/>
          <p14:tracePt t="59827" x="1619250" y="2825750"/>
          <p14:tracePt t="59845" x="1612900" y="2863850"/>
          <p14:tracePt t="59862" x="1612900" y="2908300"/>
          <p14:tracePt t="59865" x="1612900" y="2933700"/>
          <p14:tracePt t="59874" x="1612900" y="2959100"/>
          <p14:tracePt t="59886" x="1612900" y="2990850"/>
          <p14:tracePt t="59902" x="1625600" y="3035300"/>
          <p14:tracePt t="59918" x="1651000" y="3067050"/>
          <p14:tracePt t="59935" x="1682750" y="3111500"/>
          <p14:tracePt t="59937" x="1708150" y="3130550"/>
          <p14:tracePt t="59952" x="1771650" y="3168650"/>
          <p14:tracePt t="59968" x="1866900" y="3200400"/>
          <p14:tracePt t="59985" x="1974850" y="3213100"/>
          <p14:tracePt t="60002" x="2082800" y="3232150"/>
          <p14:tracePt t="60018" x="2146300" y="3232150"/>
          <p14:tracePt t="60035" x="2184400" y="3225800"/>
          <p14:tracePt t="60052" x="2197100" y="3200400"/>
          <p14:tracePt t="60069" x="2209800" y="3162300"/>
          <p14:tracePt t="60085" x="2209800" y="3117850"/>
          <p14:tracePt t="60102" x="2209800" y="3067050"/>
          <p14:tracePt t="60118" x="2190750" y="3016250"/>
          <p14:tracePt t="60122" x="2178050" y="2990850"/>
          <p14:tracePt t="60136" x="2165350" y="2965450"/>
          <p14:tracePt t="60152" x="2089150" y="2889250"/>
          <p14:tracePt t="60168" x="2032000" y="2851150"/>
          <p14:tracePt t="60185" x="2000250" y="2825750"/>
          <p14:tracePt t="60202" x="1974850" y="2813050"/>
          <p14:tracePt t="60361" x="0" y="0"/>
        </p14:tracePtLst>
        <p14:tracePtLst>
          <p14:tracePt t="60842" x="1593850" y="2292350"/>
          <p14:tracePt t="60858" x="1581150" y="2292350"/>
          <p14:tracePt t="60870" x="1581150" y="2298700"/>
          <p14:tracePt t="60886" x="1574800" y="2343150"/>
          <p14:tracePt t="60902" x="1562100" y="2393950"/>
          <p14:tracePt t="60905" x="1562100" y="2413000"/>
          <p14:tracePt t="60918" x="1555750" y="2444750"/>
          <p14:tracePt t="60935" x="1555750" y="2476500"/>
          <p14:tracePt t="60952" x="1555750" y="2514600"/>
          <p14:tracePt t="60954" x="1555750" y="2533650"/>
          <p14:tracePt t="60968" x="1568450" y="2590800"/>
          <p14:tracePt t="60985" x="1612900" y="2647950"/>
          <p14:tracePt t="61001" x="1676400" y="2705100"/>
          <p14:tracePt t="61018" x="1733550" y="2743200"/>
          <p14:tracePt t="61035" x="1784350" y="2762250"/>
          <p14:tracePt t="61051" x="1847850" y="2774950"/>
          <p14:tracePt t="61068" x="1879600" y="2774950"/>
          <p14:tracePt t="61085" x="1924050" y="2774950"/>
          <p14:tracePt t="61102" x="1949450" y="2755900"/>
          <p14:tracePt t="61118" x="1968500" y="2724150"/>
          <p14:tracePt t="61135" x="1987550" y="2673350"/>
          <p14:tracePt t="61137" x="1987550" y="2654300"/>
          <p14:tracePt t="61151" x="1987550" y="2628900"/>
          <p14:tracePt t="61154" x="1987550" y="2609850"/>
          <p14:tracePt t="61168" x="1987550" y="2552700"/>
          <p14:tracePt t="61185" x="1974850" y="2501900"/>
          <p14:tracePt t="61201" x="1955800" y="2451100"/>
          <p14:tracePt t="61218" x="1930400" y="2406650"/>
          <p14:tracePt t="61235" x="1905000" y="2381250"/>
          <p14:tracePt t="61251" x="1892300" y="2362200"/>
          <p14:tracePt t="61268" x="1879600" y="2355850"/>
          <p14:tracePt t="61417" x="0" y="0"/>
        </p14:tracePtLst>
        <p14:tracePtLst>
          <p14:tracePt t="62437" x="1587500" y="2844800"/>
          <p14:tracePt t="62498" x="1587500" y="2851150"/>
          <p14:tracePt t="62515" x="1587500" y="2863850"/>
          <p14:tracePt t="62525" x="1587500" y="2870200"/>
          <p14:tracePt t="62539" x="1600200" y="2901950"/>
          <p14:tracePt t="62551" x="1612900" y="2921000"/>
          <p14:tracePt t="62568" x="1625600" y="2946400"/>
          <p14:tracePt t="62570" x="1638300" y="2965450"/>
          <p14:tracePt t="62584" x="1663700" y="3003550"/>
          <p14:tracePt t="62601" x="1695450" y="3035300"/>
          <p14:tracePt t="62617" x="1727200" y="3060700"/>
          <p14:tracePt t="62634" x="1758950" y="3086100"/>
          <p14:tracePt t="62651" x="1784350" y="3092450"/>
          <p14:tracePt t="62668" x="1809750" y="3098800"/>
          <p14:tracePt t="62684" x="1835150" y="3105150"/>
          <p14:tracePt t="62701" x="1873250" y="3105150"/>
          <p14:tracePt t="62717" x="1898650" y="3105150"/>
          <p14:tracePt t="62734" x="1905000" y="3105150"/>
          <p14:tracePt t="62751" x="1917700" y="3105150"/>
          <p14:tracePt t="62767" x="1930400" y="3092450"/>
          <p14:tracePt t="62784" x="1955800" y="3054350"/>
          <p14:tracePt t="62801" x="1968500" y="3028950"/>
          <p14:tracePt t="62817" x="1981200" y="2990850"/>
          <p14:tracePt t="62834" x="1993900" y="2965450"/>
          <p14:tracePt t="62851" x="2006600" y="2933700"/>
          <p14:tracePt t="62867" x="2019300" y="2901950"/>
          <p14:tracePt t="62884" x="2025650" y="2876550"/>
          <p14:tracePt t="62901" x="2032000" y="2857500"/>
          <p14:tracePt t="62917" x="2032000" y="2838450"/>
          <p14:tracePt t="62934" x="2032000" y="2825750"/>
          <p14:tracePt t="62951" x="2032000" y="2819400"/>
          <p14:tracePt t="64010" x="0" y="0"/>
        </p14:tracePtLst>
        <p14:tracePtLst>
          <p14:tracePt t="66779" x="1733550" y="2832100"/>
          <p14:tracePt t="66794" x="1727200" y="2851150"/>
          <p14:tracePt t="66811" x="1720850" y="2870200"/>
          <p14:tracePt t="66825" x="1714500" y="2901950"/>
          <p14:tracePt t="66835" x="1714500" y="2914650"/>
          <p14:tracePt t="66849" x="1714500" y="2946400"/>
          <p14:tracePt t="66866" x="1714500" y="2978150"/>
          <p14:tracePt t="66883" x="1714500" y="2997200"/>
          <p14:tracePt t="66899" x="1714500" y="3016250"/>
          <p14:tracePt t="66917" x="1720850" y="3041650"/>
          <p14:tracePt t="66933" x="1733550" y="3060700"/>
          <p14:tracePt t="66949" x="1739900" y="3067050"/>
          <p14:tracePt t="66966" x="1746250" y="3079750"/>
          <p14:tracePt t="66983" x="1765300" y="3086100"/>
          <p14:tracePt t="66985" x="1765300" y="3092450"/>
          <p14:tracePt t="66999" x="1778000" y="3098800"/>
          <p14:tracePt t="67016" x="1803400" y="3111500"/>
          <p14:tracePt t="67033" x="1822450" y="3117850"/>
          <p14:tracePt t="67049" x="1860550" y="3130550"/>
          <p14:tracePt t="67066" x="1905000" y="3136900"/>
          <p14:tracePt t="67083" x="1943100" y="3143250"/>
          <p14:tracePt t="67100" x="1962150" y="3143250"/>
          <p14:tracePt t="67116" x="1981200" y="3143250"/>
          <p14:tracePt t="67133" x="1987550" y="3143250"/>
          <p14:tracePt t="67150" x="2000250" y="3143250"/>
          <p14:tracePt t="67166" x="2006600" y="3143250"/>
          <p14:tracePt t="67183" x="2019300" y="3143250"/>
          <p14:tracePt t="67199" x="2025650" y="3143250"/>
          <p14:tracePt t="67202" x="2038350" y="3143250"/>
          <p14:tracePt t="67217" x="2051050" y="3136900"/>
          <p14:tracePt t="67233" x="2057400" y="3130550"/>
          <p14:tracePt t="67249" x="2070100" y="3124200"/>
          <p14:tracePt t="67266" x="2076450" y="3117850"/>
          <p14:tracePt t="67283" x="2082800" y="3111500"/>
          <p14:tracePt t="67299" x="2095500" y="3105150"/>
          <p14:tracePt t="67316" x="2101850" y="3098800"/>
          <p14:tracePt t="67333" x="2108200" y="3092450"/>
          <p14:tracePt t="67349" x="2114550" y="3092450"/>
          <p14:tracePt t="67386" x="2114550" y="3086100"/>
          <p14:tracePt t="67497" x="2114550" y="3079750"/>
          <p14:tracePt t="67515" x="2120900" y="3073400"/>
          <p14:tracePt t="67526" x="2127250" y="3067050"/>
          <p14:tracePt t="67542" x="2127250" y="3060700"/>
          <p14:tracePt t="67555" x="2127250" y="3054350"/>
          <p14:tracePt t="67566" x="2127250" y="3041650"/>
          <p14:tracePt t="67583" x="2127250" y="3022600"/>
          <p14:tracePt t="67599" x="2127250" y="3003550"/>
          <p14:tracePt t="67602" x="2127250" y="2997200"/>
          <p14:tracePt t="67617" x="2127250" y="2984500"/>
          <p14:tracePt t="67633" x="2127250" y="2978150"/>
          <p14:tracePt t="67649" x="2127250" y="2965450"/>
          <p14:tracePt t="67666" x="2120900" y="2952750"/>
          <p14:tracePt t="67682" x="2120900" y="2946400"/>
          <p14:tracePt t="67699" x="2120900" y="2940050"/>
          <p14:tracePt t="67731" x="2114550" y="2927350"/>
          <p14:tracePt t="67745" x="2108200" y="2921000"/>
          <p14:tracePt t="67777" x="2095500" y="2914650"/>
          <p14:tracePt t="67802" x="2082800" y="2908300"/>
          <p14:tracePt t="67811" x="2076450" y="2908300"/>
          <p14:tracePt t="67820" x="2070100" y="2908300"/>
          <p14:tracePt t="67832" x="2044700" y="2901950"/>
          <p14:tracePt t="67849" x="2019300" y="2895600"/>
          <p14:tracePt t="67866" x="1993900" y="2889250"/>
          <p14:tracePt t="67883" x="1987550" y="2889250"/>
          <p14:tracePt t="67899" x="1974850" y="2889250"/>
          <p14:tracePt t="67916" x="1968500" y="2889250"/>
          <p14:tracePt t="67932" x="1955800" y="2889250"/>
          <p14:tracePt t="67985" x="1949450" y="2889250"/>
          <p14:tracePt t="68002" x="1943100" y="2889250"/>
          <p14:tracePt t="68018" x="1936750" y="2889250"/>
          <p14:tracePt t="68033" x="1930400" y="2901950"/>
          <p14:tracePt t="68044" x="1924050" y="2901950"/>
          <p14:tracePt t="68057" x="1917700" y="2927350"/>
          <p14:tracePt t="68066" x="1911350" y="2940050"/>
          <p14:tracePt t="68082" x="1905000" y="2984500"/>
          <p14:tracePt t="68099" x="1905000" y="3016250"/>
          <p14:tracePt t="68116" x="1905000" y="3054350"/>
          <p14:tracePt t="68132" x="1905000" y="3073400"/>
          <p14:tracePt t="68149" x="1905000" y="3079750"/>
          <p14:tracePt t="68166" x="1905000" y="3092450"/>
          <p14:tracePt t="68297" x="0" y="0"/>
        </p14:tracePtLst>
        <p14:tracePtLst>
          <p14:tracePt t="69180" x="946150" y="2667000"/>
          <p14:tracePt t="69267" x="965200" y="2667000"/>
          <p14:tracePt t="69282" x="1041400" y="2667000"/>
          <p14:tracePt t="69299" x="1155700" y="2667000"/>
          <p14:tracePt t="69315" x="1295400" y="2667000"/>
          <p14:tracePt t="69332" x="1460500" y="2667000"/>
          <p14:tracePt t="69349" x="1651000" y="2667000"/>
          <p14:tracePt t="69365" x="1854200" y="2667000"/>
          <p14:tracePt t="69370" x="1943100" y="2667000"/>
          <p14:tracePt t="69383" x="2051050" y="2667000"/>
          <p14:tracePt t="69399" x="2228850" y="2667000"/>
          <p14:tracePt t="69402" x="2311400" y="2667000"/>
          <p14:tracePt t="69415" x="2387600" y="2667000"/>
          <p14:tracePt t="69432" x="2578100" y="2667000"/>
          <p14:tracePt t="69448" x="2673350" y="2667000"/>
          <p14:tracePt t="69465" x="2749550" y="2667000"/>
          <p14:tracePt t="69482" x="2800350" y="2667000"/>
          <p14:tracePt t="69498" x="2825750" y="2667000"/>
          <p14:tracePt t="69515" x="2832100" y="2667000"/>
          <p14:tracePt t="69769" x="0" y="0"/>
        </p14:tracePtLst>
        <p14:tracePtLst>
          <p14:tracePt t="70403" x="1092200" y="2635250"/>
          <p14:tracePt t="70436" x="1104900" y="2635250"/>
          <p14:tracePt t="70450" x="1155700" y="2635250"/>
          <p14:tracePt t="70465" x="1231900" y="2647950"/>
          <p14:tracePt t="70482" x="1333500" y="2667000"/>
          <p14:tracePt t="70498" x="1454150" y="2692400"/>
          <p14:tracePt t="70515" x="1593850" y="2705100"/>
          <p14:tracePt t="70532" x="1739900" y="2705100"/>
          <p14:tracePt t="70548" x="1911350" y="2705100"/>
          <p14:tracePt t="70565" x="2070100" y="2705100"/>
          <p14:tracePt t="70582" x="2216150" y="2705100"/>
          <p14:tracePt t="70585" x="2279650" y="2705100"/>
          <p14:tracePt t="70598" x="2330450" y="2705100"/>
          <p14:tracePt t="70615" x="2425700" y="2705100"/>
          <p14:tracePt t="70618" x="2463800" y="2705100"/>
          <p14:tracePt t="70633" x="2495550" y="2705100"/>
          <p14:tracePt t="70649" x="2514600" y="2705100"/>
          <p14:tracePt t="70665" x="2527300" y="2705100"/>
          <p14:tracePt t="70682" x="2533650" y="2705100"/>
          <p14:tracePt t="70698" x="2540000" y="2705100"/>
          <p14:tracePt t="70715" x="2546350" y="2705100"/>
          <p14:tracePt t="71041" x="0" y="0"/>
        </p14:tracePtLst>
        <p14:tracePtLst>
          <p14:tracePt t="71532" x="1301750" y="2705100"/>
          <p14:tracePt t="71564" x="1308100" y="2705100"/>
          <p14:tracePt t="71580" x="1333500" y="2705100"/>
          <p14:tracePt t="71594" x="1397000" y="2705100"/>
          <p14:tracePt t="71605" x="1460500" y="2711450"/>
          <p14:tracePt t="71615" x="1517650" y="2711450"/>
          <p14:tracePt t="71631" x="1676400" y="2717800"/>
          <p14:tracePt t="71648" x="1968500" y="2717800"/>
          <p14:tracePt t="71665" x="2178050" y="2717800"/>
          <p14:tracePt t="71681" x="2355850" y="2717800"/>
          <p14:tracePt t="71698" x="2463800" y="2717800"/>
          <p14:tracePt t="71714" x="2495550" y="2717800"/>
          <p14:tracePt t="71731" x="2508250" y="2717800"/>
          <p14:tracePt t="71921" x="0" y="0"/>
        </p14:tracePtLst>
        <p14:tracePtLst>
          <p14:tracePt t="77564" x="1447800" y="3340100"/>
          <p14:tracePt t="77579" x="1447800" y="3365500"/>
          <p14:tracePt t="77596" x="1447800" y="3397250"/>
          <p14:tracePt t="77613" x="1447800" y="3429000"/>
          <p14:tracePt t="77618" x="1447800" y="3448050"/>
          <p14:tracePt t="77637" x="1454150" y="3486150"/>
          <p14:tracePt t="77655" x="1466850" y="3524250"/>
          <p14:tracePt t="77657" x="1473200" y="3536950"/>
          <p14:tracePt t="77668" x="1485900" y="3543300"/>
          <p14:tracePt t="77679" x="1492250" y="3556000"/>
          <p14:tracePt t="77696" x="1530350" y="3587750"/>
          <p14:tracePt t="77713" x="1555750" y="3600450"/>
          <p14:tracePt t="77729" x="1600200" y="3619500"/>
          <p14:tracePt t="77746" x="1663700" y="3644900"/>
          <p14:tracePt t="77763" x="1771650" y="3670300"/>
          <p14:tracePt t="77779" x="1943100" y="3708400"/>
          <p14:tracePt t="77796" x="2159000" y="3740150"/>
          <p14:tracePt t="77812" x="2387600" y="3784600"/>
          <p14:tracePt t="77829" x="2533650" y="3803650"/>
          <p14:tracePt t="77846" x="2603500" y="3803650"/>
          <p14:tracePt t="77863" x="2641600" y="3803650"/>
          <p14:tracePt t="77865" x="2654300" y="3803650"/>
          <p14:tracePt t="77879" x="2660650" y="3803650"/>
          <p14:tracePt t="77896" x="2717800" y="3797300"/>
          <p14:tracePt t="77913" x="2794000" y="3778250"/>
          <p14:tracePt t="77929" x="2851150" y="3746500"/>
          <p14:tracePt t="77946" x="2927350" y="3721100"/>
          <p14:tracePt t="77963" x="2978150" y="3689350"/>
          <p14:tracePt t="77980" x="3022600" y="3663950"/>
          <p14:tracePt t="77996" x="3054350" y="3651250"/>
          <p14:tracePt t="78012" x="3073400" y="3632200"/>
          <p14:tracePt t="78029" x="3086100" y="3619500"/>
          <p14:tracePt t="78034" x="3092450" y="3613150"/>
          <p14:tracePt t="78046" x="3098800" y="3606800"/>
          <p14:tracePt t="78062" x="3105150" y="3587750"/>
          <p14:tracePt t="78079" x="3105150" y="3568700"/>
          <p14:tracePt t="78081" x="3105150" y="3556000"/>
          <p14:tracePt t="78096" x="3105150" y="3536950"/>
          <p14:tracePt t="78112" x="3098800" y="3479800"/>
          <p14:tracePt t="78129" x="3086100" y="3441700"/>
          <p14:tracePt t="78145" x="3060700" y="3416300"/>
          <p14:tracePt t="78162" x="3041650" y="3390900"/>
          <p14:tracePt t="78179" x="3016250" y="3371850"/>
          <p14:tracePt t="78195" x="2978150" y="3352800"/>
          <p14:tracePt t="78212" x="2914650" y="3321050"/>
          <p14:tracePt t="78229" x="2844800" y="3302000"/>
          <p14:tracePt t="78245" x="2743200" y="3289300"/>
          <p14:tracePt t="78262" x="2622550" y="3263900"/>
          <p14:tracePt t="78279" x="2482850" y="3238500"/>
          <p14:tracePt t="78282" x="2425700" y="3238500"/>
          <p14:tracePt t="78295" x="2362200" y="3238500"/>
          <p14:tracePt t="78312" x="2235200" y="3238500"/>
          <p14:tracePt t="78329" x="2165350" y="3244850"/>
          <p14:tracePt t="78345" x="2133600" y="3263900"/>
          <p14:tracePt t="78362" x="2089150" y="3289300"/>
          <p14:tracePt t="78379" x="2051050" y="3314700"/>
          <p14:tracePt t="78395" x="2032000" y="3346450"/>
          <p14:tracePt t="78412" x="2006600" y="3371850"/>
          <p14:tracePt t="78429" x="1993900" y="3390900"/>
          <p14:tracePt t="78445" x="1987550" y="3409950"/>
          <p14:tracePt t="78462" x="1974850" y="3448050"/>
          <p14:tracePt t="78479" x="1974850" y="3473450"/>
          <p14:tracePt t="78481" x="1974850" y="3498850"/>
          <p14:tracePt t="78495" x="1974850" y="3517900"/>
          <p14:tracePt t="78512" x="1987550" y="3581400"/>
          <p14:tracePt t="78529" x="2019300" y="3625850"/>
          <p14:tracePt t="78545" x="2082800" y="3670300"/>
          <p14:tracePt t="78562" x="2184400" y="3714750"/>
          <p14:tracePt t="78579" x="2336800" y="3752850"/>
          <p14:tracePt t="78595" x="2520950" y="3778250"/>
          <p14:tracePt t="78612" x="2686050" y="3778250"/>
          <p14:tracePt t="78629" x="2857500" y="3778250"/>
          <p14:tracePt t="78645" x="2997200" y="3765550"/>
          <p14:tracePt t="78662" x="3079750" y="3733800"/>
          <p14:tracePt t="78666" x="3105150" y="3721100"/>
          <p14:tracePt t="78679" x="3117850" y="3714750"/>
          <p14:tracePt t="78695" x="3143250" y="3689350"/>
          <p14:tracePt t="78698" x="3149600" y="3676650"/>
          <p14:tracePt t="78712" x="3155950" y="3651250"/>
          <p14:tracePt t="78729" x="3155950" y="3619500"/>
          <p14:tracePt t="78745" x="3149600" y="3562350"/>
          <p14:tracePt t="78762" x="3124200" y="3505200"/>
          <p14:tracePt t="78779" x="3073400" y="3441700"/>
          <p14:tracePt t="78795" x="2984500" y="3371850"/>
          <p14:tracePt t="78812" x="2870200" y="3302000"/>
          <p14:tracePt t="78829" x="2743200" y="3257550"/>
          <p14:tracePt t="78845" x="2622550" y="3232150"/>
          <p14:tracePt t="78862" x="2546350" y="3219450"/>
          <p14:tracePt t="78879" x="2495550" y="3213100"/>
          <p14:tracePt t="78895" x="2463800" y="3213100"/>
          <p14:tracePt t="78912" x="2381250" y="3244850"/>
          <p14:tracePt t="78929" x="2298700" y="3295650"/>
          <p14:tracePt t="78945" x="2235200" y="3371850"/>
          <p14:tracePt t="78962" x="2203450" y="3435350"/>
          <p14:tracePt t="78979" x="2184400" y="3486150"/>
          <p14:tracePt t="78995" x="2178050" y="3517900"/>
          <p14:tracePt t="79012" x="2178050" y="3549650"/>
          <p14:tracePt t="79029" x="2184400" y="3594100"/>
          <p14:tracePt t="79045" x="2203450" y="3625850"/>
          <p14:tracePt t="79062" x="2247900" y="3651250"/>
          <p14:tracePt t="79079" x="2317750" y="3683000"/>
          <p14:tracePt t="79081" x="2362200" y="3689350"/>
          <p14:tracePt t="79095" x="2419350" y="3695700"/>
          <p14:tracePt t="79097" x="2463800" y="3695700"/>
          <p14:tracePt t="79112" x="2546350" y="3695700"/>
          <p14:tracePt t="79129" x="2628900" y="3683000"/>
          <p14:tracePt t="79145" x="2673350" y="3657600"/>
          <p14:tracePt t="79162" x="2705100" y="3632200"/>
          <p14:tracePt t="79179" x="2730500" y="3594100"/>
          <p14:tracePt t="79195" x="2743200" y="3562350"/>
          <p14:tracePt t="79212" x="2749550" y="3530600"/>
          <p14:tracePt t="79229" x="2749550" y="3505200"/>
          <p14:tracePt t="79245" x="2736850" y="3467100"/>
          <p14:tracePt t="79262" x="2686050" y="3429000"/>
          <p14:tracePt t="79279" x="2616200" y="3403600"/>
          <p14:tracePt t="79282" x="2578100" y="3390900"/>
          <p14:tracePt t="79295" x="2546350" y="3384550"/>
          <p14:tracePt t="79312" x="2476500" y="3384550"/>
          <p14:tracePt t="79328" x="2438400" y="3384550"/>
          <p14:tracePt t="79345" x="2413000" y="3397250"/>
          <p14:tracePt t="79362" x="2393950" y="3435350"/>
          <p14:tracePt t="79378" x="2381250" y="3467100"/>
          <p14:tracePt t="79395" x="2374900" y="3511550"/>
          <p14:tracePt t="79412" x="2381250" y="3562350"/>
          <p14:tracePt t="79429" x="2425700" y="3613150"/>
          <p14:tracePt t="79445" x="2520950" y="3689350"/>
          <p14:tracePt t="79462" x="2692400" y="3746500"/>
          <p14:tracePt t="79479" x="2908300" y="3790950"/>
          <p14:tracePt t="79481" x="3016250" y="3803650"/>
          <p14:tracePt t="79495" x="3098800" y="3803650"/>
          <p14:tracePt t="79512" x="3244850" y="3784600"/>
          <p14:tracePt t="79528" x="3263900" y="3759200"/>
          <p14:tracePt t="79545" x="3282950" y="3714750"/>
          <p14:tracePt t="79562" x="3282950" y="3676650"/>
          <p14:tracePt t="79578" x="3282950" y="3606800"/>
          <p14:tracePt t="79595" x="3257550" y="3549650"/>
          <p14:tracePt t="79612" x="3187700" y="3486150"/>
          <p14:tracePt t="79628" x="3073400" y="3429000"/>
          <p14:tracePt t="79645" x="2952750" y="3390900"/>
          <p14:tracePt t="79662" x="2901950" y="3384550"/>
          <p14:tracePt t="79678" x="2889250" y="3384550"/>
          <p14:tracePt t="79695" x="2882900" y="3384550"/>
          <p14:tracePt t="79712" x="2882900" y="3409950"/>
          <p14:tracePt t="79729" x="2889250" y="3441700"/>
          <p14:tracePt t="79745" x="2901950" y="3467100"/>
          <p14:tracePt t="79762" x="2940050" y="3486150"/>
          <p14:tracePt t="79778" x="2971800" y="3498850"/>
          <p14:tracePt t="79795" x="3003550" y="3511550"/>
          <p14:tracePt t="79812" x="3016250" y="3517900"/>
          <p14:tracePt t="80097" x="0" y="0"/>
        </p14:tracePtLst>
        <p14:tracePtLst>
          <p14:tracePt t="81198" x="4673600" y="3346450"/>
          <p14:tracePt t="81216" x="4673600" y="3365500"/>
          <p14:tracePt t="81229" x="4679950" y="3384550"/>
          <p14:tracePt t="81245" x="4699000" y="3409950"/>
          <p14:tracePt t="81262" x="4705350" y="3429000"/>
          <p14:tracePt t="81278" x="4718050" y="3441700"/>
          <p14:tracePt t="81295" x="4730750" y="3448050"/>
          <p14:tracePt t="81312" x="4737100" y="3448050"/>
          <p14:tracePt t="81385" x="0" y="0"/>
        </p14:tracePtLst>
        <p14:tracePtLst>
          <p14:tracePt t="83308" x="8077200" y="3632200"/>
          <p14:tracePt t="83404" x="8083550" y="3632200"/>
          <p14:tracePt t="83418" x="8115300" y="3632200"/>
          <p14:tracePt t="83433" x="8210550" y="3632200"/>
          <p14:tracePt t="83444" x="8293100" y="3632200"/>
          <p14:tracePt t="83461" x="8515350" y="3632200"/>
          <p14:tracePt t="83478" x="8813800" y="3632200"/>
          <p14:tracePt t="83481" x="8966200" y="3632200"/>
          <p14:tracePt t="83494" x="9093200" y="3632200"/>
          <p14:tracePt t="83511" x="9283700" y="3632200"/>
          <p14:tracePt t="83527" x="9359900" y="3632200"/>
          <p14:tracePt t="83529" x="9372600" y="3632200"/>
          <p14:tracePt t="83545" x="9378950" y="3632200"/>
          <p14:tracePt t="83849" x="0" y="0"/>
        </p14:tracePtLst>
        <p14:tracePtLst>
          <p14:tracePt t="84563" x="9086850" y="3371850"/>
          <p14:tracePt t="84619" x="9080500" y="3378200"/>
          <p14:tracePt t="84639" x="9080500" y="3397250"/>
          <p14:tracePt t="84651" x="9080500" y="3435350"/>
          <p14:tracePt t="84660" x="9080500" y="3467100"/>
          <p14:tracePt t="84676" x="9093200" y="3517900"/>
          <p14:tracePt t="84694" x="9112250" y="3562350"/>
          <p14:tracePt t="84697" x="9118600" y="3581400"/>
          <p14:tracePt t="84710" x="9124950" y="3587750"/>
          <p14:tracePt t="84727" x="9137650" y="3606800"/>
          <p14:tracePt t="84729" x="9150350" y="3613150"/>
          <p14:tracePt t="84743" x="9156700" y="3613150"/>
          <p14:tracePt t="84746" x="9175750" y="3619500"/>
          <p14:tracePt t="84760" x="9220200" y="3638550"/>
          <p14:tracePt t="84777" x="9271000" y="3651250"/>
          <p14:tracePt t="84793" x="9334500" y="3663950"/>
          <p14:tracePt t="84810" x="9398000" y="3670300"/>
          <p14:tracePt t="84827" x="9448800" y="3670300"/>
          <p14:tracePt t="84843" x="9493250" y="3670300"/>
          <p14:tracePt t="84860" x="9512300" y="3670300"/>
          <p14:tracePt t="84877" x="9525000" y="3670300"/>
          <p14:tracePt t="84893" x="9537700" y="3657600"/>
          <p14:tracePt t="84910" x="9556750" y="3638550"/>
          <p14:tracePt t="84926" x="9569450" y="3613150"/>
          <p14:tracePt t="84943" x="9575800" y="3594100"/>
          <p14:tracePt t="84946" x="9575800" y="3575050"/>
          <p14:tracePt t="84960" x="9582150" y="3543300"/>
          <p14:tracePt t="84977" x="9588500" y="3517900"/>
          <p14:tracePt t="84993" x="9594850" y="3492500"/>
          <p14:tracePt t="85017" x="9594850" y="3486150"/>
          <p14:tracePt t="85027" x="9594850" y="3479800"/>
          <p14:tracePt t="85049" x="9594850" y="3473450"/>
          <p14:tracePt t="85136" x="0" y="0"/>
        </p14:tracePtLst>
        <p14:tracePtLst>
          <p14:tracePt t="87875" x="10318750" y="3365500"/>
          <p14:tracePt t="87890" x="10318750" y="3378200"/>
          <p14:tracePt t="87907" x="10312400" y="3403600"/>
          <p14:tracePt t="87921" x="10306050" y="3435350"/>
          <p14:tracePt t="87931" x="10306050" y="3454400"/>
          <p14:tracePt t="87942" x="10306050" y="3460750"/>
          <p14:tracePt t="87959" x="10312400" y="3505200"/>
          <p14:tracePt t="87961" x="10318750" y="3511550"/>
          <p14:tracePt t="87976" x="10325100" y="3530600"/>
          <p14:tracePt t="87992" x="10350500" y="3562350"/>
          <p14:tracePt t="88009" x="10382250" y="3587750"/>
          <p14:tracePt t="88026" x="10414000" y="3600450"/>
          <p14:tracePt t="88042" x="10464800" y="3619500"/>
          <p14:tracePt t="88059" x="10521950" y="3632200"/>
          <p14:tracePt t="88075" x="10579100" y="3638550"/>
          <p14:tracePt t="88092" x="10648950" y="3638550"/>
          <p14:tracePt t="88109" x="10712450" y="3638550"/>
          <p14:tracePt t="88125" x="10775950" y="3638550"/>
          <p14:tracePt t="88142" x="10833100" y="3638550"/>
          <p14:tracePt t="88159" x="10864850" y="3619500"/>
          <p14:tracePt t="88161" x="10871200" y="3600450"/>
          <p14:tracePt t="88175" x="10877550" y="3587750"/>
          <p14:tracePt t="88192" x="10890250" y="3524250"/>
          <p14:tracePt t="88209" x="10890250" y="3479800"/>
          <p14:tracePt t="88226" x="10890250" y="3441700"/>
          <p14:tracePt t="88242" x="10890250" y="3403600"/>
          <p14:tracePt t="88259" x="10890250" y="3390900"/>
          <p14:tracePt t="88276" x="10883900" y="3371850"/>
          <p14:tracePt t="88292" x="10871200" y="3352800"/>
          <p14:tracePt t="88369" x="0" y="0"/>
        </p14:tracePtLst>
        <p14:tracePtLst>
          <p14:tracePt t="89915" x="2559050" y="3778250"/>
          <p14:tracePt t="89932" x="2552700" y="3778250"/>
          <p14:tracePt t="89946" x="2552700" y="3790950"/>
          <p14:tracePt t="89958" x="2552700" y="3810000"/>
          <p14:tracePt t="89976" x="2552700" y="3854450"/>
          <p14:tracePt t="89992" x="2565400" y="3924300"/>
          <p14:tracePt t="90009" x="2590800" y="3962400"/>
          <p14:tracePt t="90026" x="2647950" y="4000500"/>
          <p14:tracePt t="90042" x="2711450" y="4025900"/>
          <p14:tracePt t="90059" x="2787650" y="4044950"/>
          <p14:tracePt t="90075" x="2863850" y="4051300"/>
          <p14:tracePt t="90092" x="2933700" y="4051300"/>
          <p14:tracePt t="90108" x="2984500" y="4044950"/>
          <p14:tracePt t="90125" x="3009900" y="4013200"/>
          <p14:tracePt t="90141" x="3016250" y="3981450"/>
          <p14:tracePt t="90158" x="3016250" y="3937000"/>
          <p14:tracePt t="90175" x="3016250" y="3898900"/>
          <p14:tracePt t="90191" x="2997200" y="3867150"/>
          <p14:tracePt t="90194" x="2978150" y="3854450"/>
          <p14:tracePt t="90208" x="2927350" y="3829050"/>
          <p14:tracePt t="90225" x="2857500" y="3816350"/>
          <p14:tracePt t="90241" x="2819400" y="3816350"/>
          <p14:tracePt t="90258" x="2781300" y="3816350"/>
          <p14:tracePt t="90275" x="2768600" y="3829050"/>
          <p14:tracePt t="90292" x="2749550" y="3841750"/>
          <p14:tracePt t="90308" x="2749550" y="3860800"/>
          <p14:tracePt t="90325" x="2749550" y="3879850"/>
          <p14:tracePt t="90341" x="2749550" y="3911600"/>
          <p14:tracePt t="90358" x="2762250" y="3943350"/>
          <p14:tracePt t="90375" x="2787650" y="3962400"/>
          <p14:tracePt t="90377" x="2794000" y="3968750"/>
          <p14:tracePt t="90391" x="2813050" y="3975100"/>
          <p14:tracePt t="90408" x="2863850" y="3981450"/>
          <p14:tracePt t="90425" x="2908300" y="3981450"/>
          <p14:tracePt t="90441" x="2927350" y="3981450"/>
          <p14:tracePt t="90458" x="2933700" y="3975100"/>
          <p14:tracePt t="90489" x="2933700" y="3968750"/>
          <p14:tracePt t="90497" x="2933700" y="3962400"/>
          <p14:tracePt t="90509" x="2933700" y="3956050"/>
          <p14:tracePt t="90525" x="2933700" y="3949700"/>
          <p14:tracePt t="90542" x="2933700" y="3937000"/>
          <p14:tracePt t="90558" x="2927350" y="3924300"/>
          <p14:tracePt t="90575" x="2921000" y="3924300"/>
          <p14:tracePt t="90591" x="0" y="0"/>
        </p14:tracePtLst>
        <p14:tracePtLst>
          <p14:tracePt t="90908" x="2393950" y="3778250"/>
          <p14:tracePt t="90932" x="2393950" y="3790950"/>
          <p14:tracePt t="90943" x="2393950" y="3797300"/>
          <p14:tracePt t="90958" x="2393950" y="3835400"/>
          <p14:tracePt t="90975" x="2393950" y="3867150"/>
          <p14:tracePt t="90977" x="2393950" y="3898900"/>
          <p14:tracePt t="90991" x="2400300" y="3917950"/>
          <p14:tracePt t="91009" x="2432050" y="3968750"/>
          <p14:tracePt t="91025" x="2476500" y="4000500"/>
          <p14:tracePt t="91042" x="2559050" y="4032250"/>
          <p14:tracePt t="91058" x="2660650" y="4044950"/>
          <p14:tracePt t="91074" x="2749550" y="4064000"/>
          <p14:tracePt t="91091" x="2800350" y="4064000"/>
          <p14:tracePt t="91108" x="2857500" y="4064000"/>
          <p14:tracePt t="91124" x="2889250" y="4051300"/>
          <p14:tracePt t="91141" x="2908300" y="4032250"/>
          <p14:tracePt t="91158" x="2921000" y="4006850"/>
          <p14:tracePt t="91174" x="2927350" y="3981450"/>
          <p14:tracePt t="91191" x="2927350" y="3956050"/>
          <p14:tracePt t="91193" x="2927350" y="3949700"/>
          <p14:tracePt t="91208" x="2921000" y="3911600"/>
          <p14:tracePt t="91224" x="2901950" y="3892550"/>
          <p14:tracePt t="91241" x="2876550" y="3867150"/>
          <p14:tracePt t="91258" x="2844800" y="3854450"/>
          <p14:tracePt t="91275" x="2825750" y="3848100"/>
          <p14:tracePt t="91291" x="2819400" y="3848100"/>
          <p14:tracePt t="91308" x="2806700" y="3848100"/>
          <p14:tracePt t="91324" x="2794000" y="3848100"/>
          <p14:tracePt t="91341" x="2755900" y="3854450"/>
          <p14:tracePt t="91358" x="2724150" y="3886200"/>
          <p14:tracePt t="91374" x="2686050" y="3930650"/>
          <p14:tracePt t="91391" x="2667000" y="3968750"/>
          <p14:tracePt t="91408" x="2654300" y="3987800"/>
          <p14:tracePt t="91424" x="2654300" y="4000500"/>
          <p14:tracePt t="91441" x="2654300" y="4006850"/>
          <p14:tracePt t="91474" x="2654300" y="4013200"/>
          <p14:tracePt t="91530" x="2660650" y="4013200"/>
          <p14:tracePt t="91542" x="2667000" y="4013200"/>
          <p14:tracePt t="91559" x="2679700" y="4013200"/>
          <p14:tracePt t="91574" x="2692400" y="4013200"/>
          <p14:tracePt t="91577" x="2698750" y="4013200"/>
          <p14:tracePt t="91591" x="2711450" y="4013200"/>
          <p14:tracePt t="91618" x="2717800" y="4013200"/>
          <p14:tracePt t="91626" x="2724150" y="4013200"/>
          <p14:tracePt t="91641" x="2724150" y="4006850"/>
          <p14:tracePt t="91658" x="2736850" y="4006850"/>
          <p14:tracePt t="91674" x="2743200" y="4000500"/>
          <p14:tracePt t="91691" x="2749550" y="3994150"/>
          <p14:tracePt t="91708" x="2755900" y="3975100"/>
          <p14:tracePt t="91724" x="2755900" y="3962400"/>
          <p14:tracePt t="91741" x="2736850" y="3924300"/>
          <p14:tracePt t="91744" x="2730500" y="3905250"/>
          <p14:tracePt t="91758" x="2711450" y="3898900"/>
          <p14:tracePt t="91775" x="2660650" y="3867150"/>
          <p14:tracePt t="91777" x="2635250" y="3860800"/>
          <p14:tracePt t="91791" x="2616200" y="3860800"/>
          <p14:tracePt t="91809" x="2578100" y="3854450"/>
          <p14:tracePt t="91824" x="2565400" y="3854450"/>
          <p14:tracePt t="91841" x="2546350" y="3854450"/>
          <p14:tracePt t="91858" x="2520950" y="3854450"/>
          <p14:tracePt t="91874" x="2501900" y="3879850"/>
          <p14:tracePt t="91891" x="2489200" y="3911600"/>
          <p14:tracePt t="91908" x="2476500" y="3949700"/>
          <p14:tracePt t="91924" x="2476500" y="3968750"/>
          <p14:tracePt t="91941" x="2476500" y="4000500"/>
          <p14:tracePt t="91958" x="2501900" y="4032250"/>
          <p14:tracePt t="91974" x="2559050" y="4064000"/>
          <p14:tracePt t="91991" x="2673350" y="4095750"/>
          <p14:tracePt t="91994" x="2755900" y="4114800"/>
          <p14:tracePt t="92008" x="2844800" y="4121150"/>
          <p14:tracePt t="92025" x="3035300" y="4127500"/>
          <p14:tracePt t="92041" x="3073400" y="4121150"/>
          <p14:tracePt t="92058" x="3086100" y="4089400"/>
          <p14:tracePt t="92074" x="3086100" y="4057650"/>
          <p14:tracePt t="92091" x="3067050" y="3981450"/>
          <p14:tracePt t="92108" x="3028950" y="3917950"/>
          <p14:tracePt t="92124" x="2940050" y="3854450"/>
          <p14:tracePt t="92141" x="2825750" y="3803650"/>
          <p14:tracePt t="92157" x="2692400" y="3771900"/>
          <p14:tracePt t="92174" x="2597150" y="3759200"/>
          <p14:tracePt t="92177" x="2571750" y="3759200"/>
          <p14:tracePt t="92191" x="2552700" y="3759200"/>
          <p14:tracePt t="92208" x="2520950" y="3759200"/>
          <p14:tracePt t="92225" x="2514600" y="3784600"/>
          <p14:tracePt t="92241" x="2514600" y="3822700"/>
          <p14:tracePt t="92258" x="2514600" y="3867150"/>
          <p14:tracePt t="92275" x="2520950" y="3911600"/>
          <p14:tracePt t="92291" x="2533650" y="3943350"/>
          <p14:tracePt t="92308" x="2559050" y="3968750"/>
          <p14:tracePt t="92324" x="2571750" y="3975100"/>
          <p14:tracePt t="92341" x="2584450" y="3975100"/>
          <p14:tracePt t="92358" x="2628900" y="3981450"/>
          <p14:tracePt t="92361" x="2654300" y="3981450"/>
          <p14:tracePt t="92374" x="2686050" y="3981450"/>
          <p14:tracePt t="92391" x="2743200" y="3975100"/>
          <p14:tracePt t="92407" x="2768600" y="3962400"/>
          <p14:tracePt t="92410" x="2774950" y="3949700"/>
          <p14:tracePt t="92424" x="2781300" y="3937000"/>
          <p14:tracePt t="92442" x="2781300" y="3930650"/>
          <p14:tracePt t="92457" x="2781300" y="3917950"/>
          <p14:tracePt t="92474" x="2774950" y="3911600"/>
          <p14:tracePt t="92550" x="2768600" y="3911600"/>
          <p14:tracePt t="92564" x="2768600" y="3917950"/>
          <p14:tracePt t="92577" x="2768600" y="3949700"/>
          <p14:tracePt t="92591" x="2781300" y="3968750"/>
          <p14:tracePt t="92595" x="2787650" y="3981450"/>
          <p14:tracePt t="92607" x="2794000" y="3987800"/>
          <p14:tracePt t="92674" x="2794000" y="3975100"/>
          <p14:tracePt t="92683" x="2794000" y="3962400"/>
          <p14:tracePt t="92691" x="2794000" y="3943350"/>
          <p14:tracePt t="92707" x="2787650" y="3892550"/>
          <p14:tracePt t="92724" x="2762250" y="3860800"/>
          <p14:tracePt t="92741" x="2686050" y="3816350"/>
          <p14:tracePt t="92758" x="2616200" y="3797300"/>
          <p14:tracePt t="92774" x="2584450" y="3797300"/>
          <p14:tracePt t="92778" x="2565400" y="3797300"/>
          <p14:tracePt t="92791" x="2559050" y="3803650"/>
          <p14:tracePt t="92809" x="2546350" y="3835400"/>
          <p14:tracePt t="92824" x="2546350" y="3867150"/>
          <p14:tracePt t="92841" x="2546350" y="3905250"/>
          <p14:tracePt t="92857" x="2559050" y="3930650"/>
          <p14:tracePt t="92874" x="2590800" y="3956050"/>
          <p14:tracePt t="92891" x="2641600" y="3981450"/>
          <p14:tracePt t="92907" x="2711450" y="3994150"/>
          <p14:tracePt t="92924" x="2762250" y="4000500"/>
          <p14:tracePt t="92941" x="2794000" y="4000500"/>
          <p14:tracePt t="92957" x="2806700" y="3987800"/>
          <p14:tracePt t="92974" x="2806700" y="3949700"/>
          <p14:tracePt t="92991" x="2800350" y="3905250"/>
          <p14:tracePt t="92994" x="2794000" y="3886200"/>
          <p14:tracePt t="93008" x="2781300" y="3873500"/>
          <p14:tracePt t="93024" x="2774950" y="3867150"/>
          <p14:tracePt t="93049" x="2768600" y="3867150"/>
          <p14:tracePt t="93066" x="2762250" y="3867150"/>
          <p14:tracePt t="93074" x="2755900" y="3886200"/>
          <p14:tracePt t="93091" x="2755900" y="3917950"/>
          <p14:tracePt t="93107" x="2755900" y="3962400"/>
          <p14:tracePt t="93124" x="2755900" y="4006850"/>
          <p14:tracePt t="93141" x="2774950" y="4025900"/>
          <p14:tracePt t="93157" x="2787650" y="4032250"/>
          <p14:tracePt t="93174" x="2806700" y="4032250"/>
          <p14:tracePt t="93190" x="2825750" y="4006850"/>
          <p14:tracePt t="93207" x="2838450" y="3956050"/>
          <p14:tracePt t="93209" x="2844800" y="3930650"/>
          <p14:tracePt t="93224" x="2844800" y="3898900"/>
          <p14:tracePt t="93240" x="2838450" y="3860800"/>
          <p14:tracePt t="93257" x="2819400" y="3848100"/>
          <p14:tracePt t="93274" x="2794000" y="3841750"/>
          <p14:tracePt t="93291" x="2762250" y="3841750"/>
          <p14:tracePt t="93307" x="2730500" y="3879850"/>
          <p14:tracePt t="93324" x="2698750" y="3943350"/>
          <p14:tracePt t="93340" x="2679700" y="3994150"/>
          <p14:tracePt t="93357" x="2679700" y="4025900"/>
          <p14:tracePt t="93374" x="2679700" y="4044950"/>
          <p14:tracePt t="93391" x="2686050" y="4051300"/>
          <p14:tracePt t="93407" x="2705100" y="4051300"/>
          <p14:tracePt t="93411" x="2730500" y="4051300"/>
          <p14:tracePt t="93424" x="2781300" y="4019550"/>
          <p14:tracePt t="93441" x="2813050" y="3975100"/>
          <p14:tracePt t="93457" x="2819400" y="3930650"/>
          <p14:tracePt t="93474" x="2819400" y="3886200"/>
          <p14:tracePt t="93491" x="2806700" y="3873500"/>
          <p14:tracePt t="93508" x="2794000" y="3873500"/>
          <p14:tracePt t="93524" x="2781300" y="3873500"/>
          <p14:tracePt t="93541" x="2755900" y="3886200"/>
          <p14:tracePt t="93558" x="2736850" y="3917950"/>
          <p14:tracePt t="93561" x="2730500" y="3937000"/>
          <p14:tracePt t="93574" x="2730500" y="3943350"/>
          <p14:tracePt t="93590" x="2730500" y="3956050"/>
          <p14:tracePt t="93608" x="2736850" y="3975100"/>
          <p14:tracePt t="93624" x="2749550" y="3975100"/>
          <p14:tracePt t="93641" x="2787650" y="3968750"/>
          <p14:tracePt t="93657" x="2806700" y="3949700"/>
          <p14:tracePt t="93674" x="2813050" y="3924300"/>
          <p14:tracePt t="93690" x="2813050" y="3917950"/>
          <p14:tracePt t="93881" x="0" y="0"/>
        </p14:tracePtLst>
        <p14:tracePtLst>
          <p14:tracePt t="95083" x="2540000" y="3810000"/>
          <p14:tracePt t="95092" x="2533650" y="3829050"/>
          <p14:tracePt t="95107" x="2527300" y="3867150"/>
          <p14:tracePt t="95123" x="2520950" y="3892550"/>
          <p14:tracePt t="95140" x="2514600" y="3924300"/>
          <p14:tracePt t="95157" x="2514600" y="3949700"/>
          <p14:tracePt t="95173" x="2514600" y="3975100"/>
          <p14:tracePt t="95190" x="2520950" y="4006850"/>
          <p14:tracePt t="95193" x="2527300" y="4019550"/>
          <p14:tracePt t="95207" x="2533650" y="4032250"/>
          <p14:tracePt t="95223" x="2571750" y="4051300"/>
          <p14:tracePt t="95240" x="2641600" y="4070350"/>
          <p14:tracePt t="95256" x="2705100" y="4076700"/>
          <p14:tracePt t="95273" x="2749550" y="4076700"/>
          <p14:tracePt t="95290" x="2794000" y="4070350"/>
          <p14:tracePt t="95306" x="2813050" y="4044950"/>
          <p14:tracePt t="95323" x="2813050" y="4019550"/>
          <p14:tracePt t="95340" x="2813050" y="3987800"/>
          <p14:tracePt t="95357" x="2813050" y="3962400"/>
          <p14:tracePt t="95373" x="2813050" y="3937000"/>
          <p14:tracePt t="95390" x="2794000" y="3924300"/>
          <p14:tracePt t="95406" x="2768600" y="3911600"/>
          <p14:tracePt t="95409" x="2749550" y="3905250"/>
          <p14:tracePt t="95423" x="2724150" y="3892550"/>
          <p14:tracePt t="95440" x="2686050" y="3879850"/>
          <p14:tracePt t="95456" x="2679700" y="3879850"/>
          <p14:tracePt t="95553" x="0" y="0"/>
        </p14:tracePtLst>
        <p14:tracePtLst>
          <p14:tracePt t="96164" x="3765550" y="3841750"/>
          <p14:tracePt t="96203" x="3759200" y="3867150"/>
          <p14:tracePt t="96222" x="3759200" y="3905250"/>
          <p14:tracePt t="96234" x="3759200" y="3956050"/>
          <p14:tracePt t="96245" x="3759200" y="3981450"/>
          <p14:tracePt t="96256" x="3765550" y="4038600"/>
          <p14:tracePt t="96273" x="3784600" y="4076700"/>
          <p14:tracePt t="96290" x="3829050" y="4108450"/>
          <p14:tracePt t="96306" x="3879850" y="4127500"/>
          <p14:tracePt t="96323" x="3943350" y="4140200"/>
          <p14:tracePt t="96339" x="3987800" y="4140200"/>
          <p14:tracePt t="96356" x="4038600" y="4140200"/>
          <p14:tracePt t="96373" x="4057650" y="4114800"/>
          <p14:tracePt t="96389" x="4070350" y="4076700"/>
          <p14:tracePt t="96406" x="4070350" y="4032250"/>
          <p14:tracePt t="96463" x="4032250" y="3879850"/>
          <p14:tracePt t="96464" x="4019550" y="3860800"/>
          <p14:tracePt t="96473" x="4000500" y="3848100"/>
          <p14:tracePt t="96481" x="3981450" y="3841750"/>
          <p14:tracePt t="96489" x="3962400" y="3835400"/>
          <p14:tracePt t="96506" x="3937000" y="3829050"/>
          <p14:tracePt t="96523" x="3924300" y="3829050"/>
          <p14:tracePt t="96540" x="3905250" y="3829050"/>
          <p14:tracePt t="96556" x="3886200" y="3829050"/>
          <p14:tracePt t="96573" x="3873500" y="3829050"/>
          <p14:tracePt t="96589" x="3860800" y="3848100"/>
          <p14:tracePt t="96606" x="3854450" y="3873500"/>
          <p14:tracePt t="96623" x="3848100" y="3892550"/>
          <p14:tracePt t="96624" x="3848100" y="3911600"/>
          <p14:tracePt t="96639" x="3848100" y="3917950"/>
          <p14:tracePt t="96656" x="3854450" y="3968750"/>
          <p14:tracePt t="96672" x="3873500" y="3981450"/>
          <p14:tracePt t="96721" x="3879850" y="3981450"/>
          <p14:tracePt t="96842" x="3879850" y="3994150"/>
          <p14:tracePt t="96856" x="3879850" y="4013200"/>
          <p14:tracePt t="96873" x="3911600" y="4057650"/>
          <p14:tracePt t="96889" x="3943350" y="4076700"/>
          <p14:tracePt t="96900" x="3962400" y="4076700"/>
          <p14:tracePt t="96911" x="3987800" y="4076700"/>
          <p14:tracePt t="96922" x="4032250" y="4076700"/>
          <p14:tracePt t="96939" x="4070350" y="4070350"/>
          <p14:tracePt t="96956" x="4083050" y="4038600"/>
          <p14:tracePt t="96972" x="4089400" y="4013200"/>
          <p14:tracePt t="96989" x="4089400" y="3968750"/>
          <p14:tracePt t="97006" x="4070350" y="3911600"/>
          <p14:tracePt t="97022" x="4044950" y="3886200"/>
          <p14:tracePt t="97025" x="4032250" y="3873500"/>
          <p14:tracePt t="97039" x="4025900" y="3867150"/>
          <p14:tracePt t="97273" x="0" y="0"/>
        </p14:tracePtLst>
        <p14:tracePtLst>
          <p14:tracePt t="97741" x="5067300" y="3854450"/>
          <p14:tracePt t="97762" x="5048250" y="3854450"/>
          <p14:tracePt t="97781" x="5041900" y="3867150"/>
          <p14:tracePt t="97796" x="5035550" y="3898900"/>
          <p14:tracePt t="97807" x="5035550" y="3917950"/>
          <p14:tracePt t="97822" x="5029200" y="3994150"/>
          <p14:tracePt t="97825" x="5029200" y="4019550"/>
          <p14:tracePt t="97839" x="5029200" y="4051300"/>
          <p14:tracePt t="97857" x="5054600" y="4127500"/>
          <p14:tracePt t="97872" x="5073650" y="4159250"/>
          <p14:tracePt t="97889" x="5111750" y="4171950"/>
          <p14:tracePt t="97906" x="5162550" y="4184650"/>
          <p14:tracePt t="97922" x="5200650" y="4191000"/>
          <p14:tracePt t="97939" x="5270500" y="4178300"/>
          <p14:tracePt t="97955" x="5321300" y="4127500"/>
          <p14:tracePt t="97972" x="5346700" y="4070350"/>
          <p14:tracePt t="97989" x="5359400" y="4013200"/>
          <p14:tracePt t="98005" x="5359400" y="3968750"/>
          <p14:tracePt t="98022" x="5353050" y="3924300"/>
          <p14:tracePt t="98026" x="5346700" y="3911600"/>
          <p14:tracePt t="98039" x="5346700" y="3898900"/>
          <p14:tracePt t="98056" x="5327650" y="3873500"/>
          <p14:tracePt t="98072" x="5314950" y="3860800"/>
          <p14:tracePt t="98089" x="5308600" y="3854450"/>
          <p14:tracePt t="98106" x="5302250" y="3854450"/>
          <p14:tracePt t="98122" x="5295900" y="3854450"/>
          <p14:tracePt t="98146" x="5289550" y="3854450"/>
          <p14:tracePt t="98170" x="5283200" y="3854450"/>
          <p14:tracePt t="98193" x="5276850" y="3854450"/>
          <p14:tracePt t="98201" x="5270500" y="3854450"/>
          <p14:tracePt t="98233" x="5264150" y="3854450"/>
          <p14:tracePt t="98249" x="5257800" y="3854450"/>
          <p14:tracePt t="98265" x="5251450" y="3854450"/>
          <p14:tracePt t="98281" x="5238750" y="3854450"/>
          <p14:tracePt t="98289" x="5232400" y="3854450"/>
          <p14:tracePt t="98306" x="5194300" y="3854450"/>
          <p14:tracePt t="98322" x="5162550" y="3854450"/>
          <p14:tracePt t="98339" x="5118100" y="3854450"/>
          <p14:tracePt t="98355" x="5092700" y="3860800"/>
          <p14:tracePt t="98372" x="5073650" y="3867150"/>
          <p14:tracePt t="98388" x="5060950" y="3886200"/>
          <p14:tracePt t="98405" x="5054600" y="3905250"/>
          <p14:tracePt t="98422" x="5041900" y="3924300"/>
          <p14:tracePt t="98439" x="5029200" y="3956050"/>
          <p14:tracePt t="98455" x="5029200" y="3975100"/>
          <p14:tracePt t="98457" x="5029200" y="3987800"/>
          <p14:tracePt t="98472" x="5029200" y="4006850"/>
          <p14:tracePt t="98489" x="5029200" y="4025900"/>
          <p14:tracePt t="98505" x="5029200" y="4044950"/>
          <p14:tracePt t="98522" x="5029200" y="4057650"/>
          <p14:tracePt t="98539" x="5035550" y="4070350"/>
          <p14:tracePt t="98556" x="5041900" y="4083050"/>
          <p14:tracePt t="98572" x="5054600" y="4089400"/>
          <p14:tracePt t="98589" x="5080000" y="4095750"/>
          <p14:tracePt t="98605" x="5130800" y="4102100"/>
          <p14:tracePt t="98622" x="5181600" y="4102100"/>
          <p14:tracePt t="98638" x="5232400" y="4102100"/>
          <p14:tracePt t="98655" x="5264150" y="4102100"/>
          <p14:tracePt t="98656" x="5270500" y="4095750"/>
          <p14:tracePt t="98672" x="5276850" y="4095750"/>
          <p14:tracePt t="99001" x="0" y="0"/>
        </p14:tracePtLst>
        <p14:tracePtLst>
          <p14:tracePt t="99681" x="6286500" y="3822700"/>
          <p14:tracePt t="99712" x="6280150" y="3829050"/>
          <p14:tracePt t="99720" x="6273800" y="3835400"/>
          <p14:tracePt t="99728" x="6267450" y="3860800"/>
          <p14:tracePt t="99738" x="6261100" y="3886200"/>
          <p14:tracePt t="99755" x="6235700" y="3968750"/>
          <p14:tracePt t="99771" x="6223000" y="4038600"/>
          <p14:tracePt t="99788" x="6223000" y="4083050"/>
          <p14:tracePt t="99805" x="6235700" y="4140200"/>
          <p14:tracePt t="99821" x="6286500" y="4184650"/>
          <p14:tracePt t="99838" x="6375400" y="4229100"/>
          <p14:tracePt t="99855" x="6489700" y="4260850"/>
          <p14:tracePt t="99857" x="6546850" y="4267200"/>
          <p14:tracePt t="99871" x="6578600" y="4267200"/>
          <p14:tracePt t="99873" x="6623050" y="4267200"/>
          <p14:tracePt t="99888" x="6680200" y="4260850"/>
          <p14:tracePt t="99905" x="6699250" y="4235450"/>
          <p14:tracePt t="99921" x="6724650" y="4171950"/>
          <p14:tracePt t="99938" x="6731000" y="4095750"/>
          <p14:tracePt t="99955" x="6731000" y="4006850"/>
          <p14:tracePt t="99971" x="6705600" y="3949700"/>
          <p14:tracePt t="99988" x="6699250" y="3911600"/>
          <p14:tracePt t="100005" x="6680200" y="3892550"/>
          <p14:tracePt t="100021" x="6673850" y="3886200"/>
          <p14:tracePt t="100048" x="6673850" y="3879850"/>
          <p14:tracePt t="100160" x="0" y="0"/>
        </p14:tracePtLst>
        <p14:tracePtLst>
          <p14:tracePt t="101072" x="7581900" y="3841750"/>
          <p14:tracePt t="101092" x="7575550" y="3841750"/>
          <p14:tracePt t="101130" x="7569200" y="3841750"/>
          <p14:tracePt t="101145" x="7562850" y="3841750"/>
          <p14:tracePt t="101162" x="7562850" y="3848100"/>
          <p14:tracePt t="101176" x="7556500" y="3854450"/>
          <p14:tracePt t="101188" x="7543800" y="3867150"/>
          <p14:tracePt t="101204" x="7537450" y="3898900"/>
          <p14:tracePt t="101221" x="7524750" y="3930650"/>
          <p14:tracePt t="101238" x="7512050" y="3981450"/>
          <p14:tracePt t="101242" x="7505700" y="4006850"/>
          <p14:tracePt t="101254" x="7505700" y="4025900"/>
          <p14:tracePt t="101271" x="7505700" y="4076700"/>
          <p14:tracePt t="101288" x="7512050" y="4159250"/>
          <p14:tracePt t="101305" x="7537450" y="4197350"/>
          <p14:tracePt t="101321" x="7556500" y="4229100"/>
          <p14:tracePt t="101338" x="7600950" y="4260850"/>
          <p14:tracePt t="101355" x="7658100" y="4286250"/>
          <p14:tracePt t="101371" x="7702550" y="4298950"/>
          <p14:tracePt t="101388" x="7753350" y="4305300"/>
          <p14:tracePt t="101404" x="7804150" y="4305300"/>
          <p14:tracePt t="101421" x="7861300" y="4305300"/>
          <p14:tracePt t="101438" x="7912100" y="4267200"/>
          <p14:tracePt t="101441" x="7943850" y="4229100"/>
          <p14:tracePt t="101454" x="7969250" y="4191000"/>
          <p14:tracePt t="101457" x="7981950" y="4152900"/>
          <p14:tracePt t="101471" x="7994650" y="4108450"/>
          <p14:tracePt t="101487" x="8013700" y="4038600"/>
          <p14:tracePt t="101489" x="8020050" y="4013200"/>
          <p14:tracePt t="101504" x="8020050" y="3981450"/>
          <p14:tracePt t="101521" x="8020050" y="3949700"/>
          <p14:tracePt t="101538" x="8020050" y="3905250"/>
          <p14:tracePt t="101555" x="8001000" y="3879850"/>
          <p14:tracePt t="101571" x="7981950" y="3848100"/>
          <p14:tracePt t="101588" x="7962900" y="3829050"/>
          <p14:tracePt t="101605" x="7931150" y="3810000"/>
          <p14:tracePt t="101621" x="7905750" y="3790950"/>
          <p14:tracePt t="101638" x="7880350" y="3778250"/>
          <p14:tracePt t="101654" x="7874000" y="3778250"/>
          <p14:tracePt t="101671" x="7867650" y="3778250"/>
          <p14:tracePt t="101688" x="7861300" y="3778250"/>
          <p14:tracePt t="101714" x="7854950" y="3778250"/>
          <p14:tracePt t="101721" x="7848600" y="3778250"/>
          <p14:tracePt t="101722" x="0" y="0"/>
        </p14:tracePtLst>
        <p14:tracePtLst>
          <p14:tracePt t="102088" x="7550150" y="3790950"/>
          <p14:tracePt t="102096" x="7537450" y="3790950"/>
          <p14:tracePt t="102105" x="7537450" y="3797300"/>
          <p14:tracePt t="102121" x="7518400" y="3810000"/>
          <p14:tracePt t="102137" x="7505700" y="3835400"/>
          <p14:tracePt t="102154" x="7486650" y="3873500"/>
          <p14:tracePt t="102170" x="7473950" y="3917950"/>
          <p14:tracePt t="102187" x="7461250" y="3968750"/>
          <p14:tracePt t="102204" x="7461250" y="4006850"/>
          <p14:tracePt t="102220" x="7461250" y="4038600"/>
          <p14:tracePt t="102237" x="7467600" y="4070350"/>
          <p14:tracePt t="102254" x="7493000" y="4102100"/>
          <p14:tracePt t="102271" x="7537450" y="4140200"/>
          <p14:tracePt t="102289" x="7645400" y="4184650"/>
          <p14:tracePt t="102305" x="7734300" y="4197350"/>
          <p14:tracePt t="102321" x="7823200" y="4210050"/>
          <p14:tracePt t="102338" x="7899400" y="4229100"/>
          <p14:tracePt t="102355" x="7956550" y="4229100"/>
          <p14:tracePt t="102371" x="8007350" y="4229100"/>
          <p14:tracePt t="102387" x="8051800" y="4222750"/>
          <p14:tracePt t="102404" x="8083550" y="4203700"/>
          <p14:tracePt t="102422" x="8108950" y="4184650"/>
          <p14:tracePt t="102437" x="8115300" y="4146550"/>
          <p14:tracePt t="102441" x="8115300" y="4133850"/>
          <p14:tracePt t="102454" x="8115300" y="4121150"/>
          <p14:tracePt t="102471" x="8121650" y="4083050"/>
          <p14:tracePt t="102487" x="8121650" y="4051300"/>
          <p14:tracePt t="102489" x="8121650" y="4032250"/>
          <p14:tracePt t="102504" x="8096250" y="4000500"/>
          <p14:tracePt t="102520" x="8064500" y="3975100"/>
          <p14:tracePt t="102538" x="8013700" y="3937000"/>
          <p14:tracePt t="102554" x="7937500" y="3892550"/>
          <p14:tracePt t="102570" x="7842250" y="3841750"/>
          <p14:tracePt t="102587" x="7753350" y="3803650"/>
          <p14:tracePt t="102604" x="7658100" y="3771900"/>
          <p14:tracePt t="102621" x="7600950" y="3759200"/>
          <p14:tracePt t="102637" x="7575550" y="3752850"/>
          <p14:tracePt t="102654" x="7556500" y="3752850"/>
          <p14:tracePt t="102670" x="7543800" y="3752850"/>
          <p14:tracePt t="102687" x="7524750" y="3759200"/>
          <p14:tracePt t="102689" x="7512050" y="3765550"/>
          <p14:tracePt t="102704" x="7493000" y="3784600"/>
          <p14:tracePt t="102721" x="7480300" y="3816350"/>
          <p14:tracePt t="102737" x="7461250" y="3841750"/>
          <p14:tracePt t="102754" x="7448550" y="3873500"/>
          <p14:tracePt t="102771" x="7442200" y="3898900"/>
          <p14:tracePt t="102787" x="7442200" y="3937000"/>
          <p14:tracePt t="102804" x="7442200" y="3968750"/>
          <p14:tracePt t="102821" x="7442200" y="4019550"/>
          <p14:tracePt t="102838" x="7467600" y="4070350"/>
          <p14:tracePt t="102855" x="7505700" y="4121150"/>
          <p14:tracePt t="102858" x="7524750" y="4152900"/>
          <p14:tracePt t="102871" x="7543800" y="4171950"/>
          <p14:tracePt t="102887" x="7594600" y="4203700"/>
          <p14:tracePt t="102889" x="7626350" y="4216400"/>
          <p14:tracePt t="102904" x="7664450" y="4235450"/>
          <p14:tracePt t="102920" x="7696200" y="4241800"/>
          <p14:tracePt t="102937" x="7727950" y="4241800"/>
          <p14:tracePt t="102954" x="7753350" y="4241800"/>
          <p14:tracePt t="102970" x="7791450" y="4235450"/>
          <p14:tracePt t="102987" x="7810500" y="4216400"/>
          <p14:tracePt t="103004" x="7842250" y="4184650"/>
          <p14:tracePt t="103020" x="7854950" y="4140200"/>
          <p14:tracePt t="103037" x="7867650" y="4095750"/>
          <p14:tracePt t="103054" x="7874000" y="4057650"/>
          <p14:tracePt t="103070" x="7880350" y="4006850"/>
          <p14:tracePt t="103087" x="7880350" y="3968750"/>
          <p14:tracePt t="103104" x="7867650" y="3911600"/>
          <p14:tracePt t="103120" x="7848600" y="3886200"/>
          <p14:tracePt t="103137" x="7823200" y="3867150"/>
          <p14:tracePt t="103154" x="7785100" y="3841750"/>
          <p14:tracePt t="103170" x="7753350" y="3829050"/>
          <p14:tracePt t="103187" x="7708900" y="3816350"/>
          <p14:tracePt t="103204" x="7683500" y="3816350"/>
          <p14:tracePt t="103220" x="7651750" y="3816350"/>
          <p14:tracePt t="103237" x="7613650" y="3816350"/>
          <p14:tracePt t="103254" x="7594600" y="3816350"/>
          <p14:tracePt t="103270" x="7575550" y="3822700"/>
          <p14:tracePt t="103287" x="7550150" y="3835400"/>
          <p14:tracePt t="103304" x="7531100" y="3892550"/>
          <p14:tracePt t="103320" x="7518400" y="3924300"/>
          <p14:tracePt t="103337" x="7512050" y="3962400"/>
          <p14:tracePt t="103354" x="7512050" y="4006850"/>
          <p14:tracePt t="103370" x="7512050" y="4044950"/>
          <p14:tracePt t="103387" x="7524750" y="4070350"/>
          <p14:tracePt t="103404" x="7531100" y="4083050"/>
          <p14:tracePt t="103420" x="7543800" y="4095750"/>
          <p14:tracePt t="103437" x="7543800" y="4102100"/>
          <p14:tracePt t="103454" x="7556500" y="4102100"/>
          <p14:tracePt t="103470" x="7569200" y="4108450"/>
          <p14:tracePt t="103865" x="0" y="0"/>
        </p14:tracePtLst>
        <p14:tracePtLst>
          <p14:tracePt t="104884" x="8705850" y="3829050"/>
          <p14:tracePt t="104907" x="8699500" y="3829050"/>
          <p14:tracePt t="104925" x="8693150" y="3841750"/>
          <p14:tracePt t="104937" x="8686800" y="3854450"/>
          <p14:tracePt t="104953" x="8667750" y="3905250"/>
          <p14:tracePt t="104970" x="8655050" y="3949700"/>
          <p14:tracePt t="104987" x="8648700" y="3994150"/>
          <p14:tracePt t="105003" x="8648700" y="4038600"/>
          <p14:tracePt t="105020" x="8648700" y="4076700"/>
          <p14:tracePt t="105037" x="8661400" y="4114800"/>
          <p14:tracePt t="105043" x="8667750" y="4127500"/>
          <p14:tracePt t="105054" x="8674100" y="4133850"/>
          <p14:tracePt t="105070" x="8699500" y="4146550"/>
          <p14:tracePt t="105087" x="8724900" y="4152900"/>
          <p14:tracePt t="105088" x="8743950" y="4159250"/>
          <p14:tracePt t="105104" x="8769350" y="4165600"/>
          <p14:tracePt t="105120" x="8851900" y="4165600"/>
          <p14:tracePt t="105136" x="8909050" y="4165600"/>
          <p14:tracePt t="105153" x="8928100" y="4165600"/>
          <p14:tracePt t="105170" x="8940800" y="4159250"/>
          <p14:tracePt t="105186" x="8940800" y="4140200"/>
          <p14:tracePt t="105203" x="8940800" y="4102100"/>
          <p14:tracePt t="105220" x="8940800" y="4070350"/>
          <p14:tracePt t="105236" x="8934450" y="4044950"/>
          <p14:tracePt t="105253" x="8928100" y="4032250"/>
          <p14:tracePt t="105270" x="8921750" y="4019550"/>
          <p14:tracePt t="105286" x="8915400" y="4013200"/>
          <p14:tracePt t="105303" x="8909050" y="4006850"/>
          <p14:tracePt t="105304" x="0" y="0"/>
        </p14:tracePtLst>
        <p14:tracePtLst>
          <p14:tracePt t="106234" x="9702800" y="3790950"/>
          <p14:tracePt t="106308" x="9696450" y="3790950"/>
          <p14:tracePt t="106324" x="9690100" y="3797300"/>
          <p14:tracePt t="106339" x="9683750" y="3816350"/>
          <p14:tracePt t="106353" x="9683750" y="3829050"/>
          <p14:tracePt t="106369" x="9683750" y="3867150"/>
          <p14:tracePt t="106387" x="9677400" y="3898900"/>
          <p14:tracePt t="106403" x="9677400" y="3943350"/>
          <p14:tracePt t="106476" x="9683750" y="4133850"/>
          <p14:tracePt t="106489" x="9690100" y="4146550"/>
          <p14:tracePt t="106497" x="9690100" y="4152900"/>
          <p14:tracePt t="106505" x="9696450" y="4159250"/>
          <p14:tracePt t="106519" x="9702800" y="4165600"/>
          <p14:tracePt t="106536" x="9721850" y="4178300"/>
          <p14:tracePt t="106553" x="9734550" y="4184650"/>
          <p14:tracePt t="106569" x="9753600" y="4191000"/>
          <p14:tracePt t="106586" x="9785350" y="4191000"/>
          <p14:tracePt t="106603" x="9817100" y="4191000"/>
          <p14:tracePt t="106619" x="9861550" y="4191000"/>
          <p14:tracePt t="106636" x="9893300" y="4191000"/>
          <p14:tracePt t="106653" x="9912350" y="4191000"/>
          <p14:tracePt t="106669" x="9918700" y="4191000"/>
          <p14:tracePt t="106690" x="9925050" y="4191000"/>
          <p14:tracePt t="106703" x="9925050" y="4184650"/>
          <p14:tracePt t="106719" x="9925050" y="4171950"/>
          <p14:tracePt t="106736" x="9925050" y="4133850"/>
          <p14:tracePt t="106753" x="9925050" y="4114800"/>
          <p14:tracePt t="106769" x="9925050" y="4083050"/>
          <p14:tracePt t="106786" x="9925050" y="4051300"/>
          <p14:tracePt t="106803" x="9912350" y="4032250"/>
          <p14:tracePt t="106819" x="9899650" y="4013200"/>
          <p14:tracePt t="106836" x="9893300" y="3987800"/>
          <p14:tracePt t="106853" x="9886950" y="3981450"/>
          <p14:tracePt t="106869" x="9874250" y="3962400"/>
          <p14:tracePt t="106886" x="9867900" y="3943350"/>
          <p14:tracePt t="106903" x="9855200" y="3924300"/>
          <p14:tracePt t="106919" x="9848850" y="3911600"/>
          <p14:tracePt t="106936" x="9848850" y="3898900"/>
          <p14:tracePt t="106953" x="9836150" y="3886200"/>
          <p14:tracePt t="106969" x="9829800" y="3879850"/>
          <p14:tracePt t="107002" x="9823450" y="3873500"/>
          <p14:tracePt t="107034" x="9810750" y="3867150"/>
          <p14:tracePt t="107066" x="9804400" y="3867150"/>
          <p14:tracePt t="107075" x="9798050" y="3867150"/>
          <p14:tracePt t="107090" x="9785350" y="3867150"/>
          <p14:tracePt t="107103" x="9779000" y="3867150"/>
          <p14:tracePt t="107119" x="9759950" y="3867150"/>
          <p14:tracePt t="107122" x="9747250" y="3867150"/>
          <p14:tracePt t="107137" x="9734550" y="3873500"/>
          <p14:tracePt t="107153" x="9721850" y="3886200"/>
          <p14:tracePt t="107169" x="9715500" y="3898900"/>
          <p14:tracePt t="107186" x="9709150" y="3917950"/>
          <p14:tracePt t="107203" x="9702800" y="3930650"/>
          <p14:tracePt t="107219" x="9702800" y="3949700"/>
          <p14:tracePt t="107236" x="9702800" y="3968750"/>
          <p14:tracePt t="107252" x="9702800" y="4000500"/>
          <p14:tracePt t="107269" x="9715500" y="4032250"/>
          <p14:tracePt t="107286" x="9728200" y="4051300"/>
          <p14:tracePt t="107302" x="9740900" y="4076700"/>
          <p14:tracePt t="107319" x="9753600" y="4083050"/>
          <p14:tracePt t="107320" x="9766300" y="4089400"/>
          <p14:tracePt t="107336" x="9785350" y="4102100"/>
          <p14:tracePt t="107352" x="9804400" y="4108450"/>
          <p14:tracePt t="107369" x="9823450" y="4108450"/>
          <p14:tracePt t="107386" x="9842500" y="4108450"/>
          <p14:tracePt t="107402" x="9861550" y="4102100"/>
          <p14:tracePt t="107419" x="9867900" y="4083050"/>
          <p14:tracePt t="107436" x="9880600" y="4057650"/>
          <p14:tracePt t="107452" x="9899650" y="4032250"/>
          <p14:tracePt t="107469" x="9912350" y="4000500"/>
          <p14:tracePt t="107486" x="9925050" y="3968750"/>
          <p14:tracePt t="107502" x="9925050" y="3949700"/>
          <p14:tracePt t="107519" x="9931400" y="3917950"/>
          <p14:tracePt t="107536" x="9931400" y="3898900"/>
          <p14:tracePt t="107537" x="9931400" y="3886200"/>
          <p14:tracePt t="107562" x="9931400" y="3873500"/>
          <p14:tracePt t="107577" x="9925050" y="3867150"/>
          <p14:tracePt t="107585" x="9918700" y="3867150"/>
          <p14:tracePt t="107602" x="9912350" y="3854450"/>
          <p14:tracePt t="107619" x="9899650" y="3848100"/>
          <p14:tracePt t="107641" x="9899650" y="3841750"/>
          <p14:tracePt t="107721" x="0" y="0"/>
        </p14:tracePtLst>
        <p14:tracePtLst>
          <p14:tracePt t="108090" x="9055100" y="3841750"/>
          <p14:tracePt t="108103" x="9048750" y="3841750"/>
          <p14:tracePt t="108119" x="9042400" y="3848100"/>
          <p14:tracePt t="108137" x="9036050" y="3879850"/>
          <p14:tracePt t="108152" x="9036050" y="3892550"/>
          <p14:tracePt t="108169" x="9036050" y="3930650"/>
          <p14:tracePt t="108186" x="9036050" y="3968750"/>
          <p14:tracePt t="108202" x="9042400" y="4038600"/>
          <p14:tracePt t="108219" x="9067800" y="4108450"/>
          <p14:tracePt t="108236" x="9105900" y="4159250"/>
          <p14:tracePt t="108252" x="9150350" y="4191000"/>
          <p14:tracePt t="108269" x="9201150" y="4216400"/>
          <p14:tracePt t="108285" x="9251950" y="4229100"/>
          <p14:tracePt t="108289" x="9264650" y="4229100"/>
          <p14:tracePt t="108302" x="9296400" y="4229100"/>
          <p14:tracePt t="108319" x="9366250" y="4229100"/>
          <p14:tracePt t="108323" x="9398000" y="4222750"/>
          <p14:tracePt t="108337" x="9467850" y="4184650"/>
          <p14:tracePt t="108353" x="9544050" y="4140200"/>
          <p14:tracePt t="108369" x="9594850" y="4089400"/>
          <p14:tracePt t="108386" x="9620250" y="4044950"/>
          <p14:tracePt t="108402" x="9626600" y="4013200"/>
          <p14:tracePt t="108419" x="9626600" y="3981450"/>
          <p14:tracePt t="108436" x="9626600" y="3962400"/>
          <p14:tracePt t="108452" x="9626600" y="3930650"/>
          <p14:tracePt t="108469" x="9613900" y="3911600"/>
          <p14:tracePt t="108485" x="9601200" y="3892550"/>
          <p14:tracePt t="108488" x="9601200" y="3879850"/>
          <p14:tracePt t="108502" x="9594850" y="3867150"/>
          <p14:tracePt t="108519" x="9582150" y="3860800"/>
          <p14:tracePt t="108535" x="9575800" y="3848100"/>
          <p14:tracePt t="108538" x="9569450" y="3848100"/>
          <p14:tracePt t="108555" x="9563100" y="3835400"/>
          <p14:tracePt t="108569" x="9556750" y="3829050"/>
          <p14:tracePt t="108586" x="9550400" y="3816350"/>
          <p14:tracePt t="108603" x="9544050" y="3810000"/>
          <p14:tracePt t="108619" x="9537700" y="3803650"/>
          <p14:tracePt t="108635" x="9531350" y="3803650"/>
          <p14:tracePt t="108652" x="9531350" y="3797300"/>
          <p14:tracePt t="108785" x="0" y="0"/>
        </p14:tracePtLst>
        <p14:tracePtLst>
          <p14:tracePt t="111139" x="2419350" y="4006850"/>
          <p14:tracePt t="111212" x="2419350" y="4019550"/>
          <p14:tracePt t="111227" x="2438400" y="4025900"/>
          <p14:tracePt t="111242" x="2476500" y="4038600"/>
          <p14:tracePt t="111257" x="2546350" y="4051300"/>
          <p14:tracePt t="111268" x="2603500" y="4057650"/>
          <p14:tracePt t="111284" x="2749550" y="4076700"/>
          <p14:tracePt t="111301" x="2933700" y="4076700"/>
          <p14:tracePt t="111318" x="3149600" y="4076700"/>
          <p14:tracePt t="111335" x="3352800" y="4076700"/>
          <p14:tracePt t="111353" x="3511550" y="4076700"/>
          <p14:tracePt t="111368" x="3721100" y="4076700"/>
          <p14:tracePt t="111385" x="3879850" y="4076700"/>
          <p14:tracePt t="111401" x="4070350" y="4076700"/>
          <p14:tracePt t="111418" x="4298950" y="4076700"/>
          <p14:tracePt t="111434" x="4527550" y="4076700"/>
          <p14:tracePt t="111451" x="4762500" y="4076700"/>
          <p14:tracePt t="111468" x="4991100" y="4076700"/>
          <p14:tracePt t="111484" x="5219700" y="4076700"/>
          <p14:tracePt t="111501" x="5429250" y="4076700"/>
          <p14:tracePt t="111518" x="5645150" y="4076700"/>
          <p14:tracePt t="111534" x="5842000" y="4076700"/>
          <p14:tracePt t="111537" x="5943600" y="4076700"/>
          <p14:tracePt t="111551" x="6064250" y="4076700"/>
          <p14:tracePt t="111568" x="6292850" y="4076700"/>
          <p14:tracePt t="111584" x="6635750" y="4076700"/>
          <p14:tracePt t="111601" x="6870700" y="4076700"/>
          <p14:tracePt t="111618" x="7086600" y="4076700"/>
          <p14:tracePt t="111635" x="7308850" y="4076700"/>
          <p14:tracePt t="111651" x="7531100" y="4076700"/>
          <p14:tracePt t="111668" x="7727950" y="4076700"/>
          <p14:tracePt t="111684" x="7937500" y="4076700"/>
          <p14:tracePt t="111701" x="8147050" y="4076700"/>
          <p14:tracePt t="111718" x="8350250" y="4076700"/>
          <p14:tracePt t="111734" x="8559800" y="4076700"/>
          <p14:tracePt t="111737" x="8661400" y="4076700"/>
          <p14:tracePt t="111751" x="8769350" y="4076700"/>
          <p14:tracePt t="111752" x="8883650" y="4076700"/>
          <p14:tracePt t="111768" x="8991600" y="4076700"/>
          <p14:tracePt t="111769" x="9080500" y="4076700"/>
          <p14:tracePt t="111784" x="9264650" y="4076700"/>
          <p14:tracePt t="111801" x="9398000" y="4076700"/>
          <p14:tracePt t="111817" x="9518650" y="4076700"/>
          <p14:tracePt t="111834" x="9632950" y="4076700"/>
          <p14:tracePt t="111851" x="9753600" y="4076700"/>
          <p14:tracePt t="111867" x="9867900" y="4076700"/>
          <p14:tracePt t="111884" x="9975850" y="4076700"/>
          <p14:tracePt t="111901" x="10083800" y="4076700"/>
          <p14:tracePt t="111918" x="10166350" y="4076700"/>
          <p14:tracePt t="111934" x="10242550" y="4076700"/>
          <p14:tracePt t="111951" x="10312400" y="4076700"/>
          <p14:tracePt t="111952" x="10344150" y="4076700"/>
          <p14:tracePt t="111967" x="10363200" y="4076700"/>
          <p14:tracePt t="111984" x="10426700" y="4076700"/>
          <p14:tracePt t="112001" x="10471150" y="4076700"/>
          <p14:tracePt t="112017" x="10515600" y="4076700"/>
          <p14:tracePt t="112034" x="10560050" y="4076700"/>
          <p14:tracePt t="112051" x="10572750" y="4076700"/>
          <p14:tracePt t="112067" x="10579100" y="4076700"/>
          <p14:tracePt t="112152" x="0" y="0"/>
        </p14:tracePtLst>
        <p14:tracePtLst>
          <p14:tracePt t="114620" x="1460500" y="4552950"/>
          <p14:tracePt t="114667" x="1466850" y="4552950"/>
          <p14:tracePt t="114682" x="1524000" y="4552950"/>
          <p14:tracePt t="114695" x="1581150" y="4559300"/>
          <p14:tracePt t="114706" x="1695450" y="4578350"/>
          <p14:tracePt t="114717" x="1771650" y="4578350"/>
          <p14:tracePt t="114733" x="1981200" y="4578350"/>
          <p14:tracePt t="114750" x="2203450" y="4578350"/>
          <p14:tracePt t="114767" x="2413000" y="4578350"/>
          <p14:tracePt t="114770" x="2495550" y="4578350"/>
          <p14:tracePt t="114783" x="2578100" y="4578350"/>
          <p14:tracePt t="114801" x="2762250" y="4578350"/>
          <p14:tracePt t="114817" x="2844800" y="4578350"/>
          <p14:tracePt t="114833" x="2933700" y="4578350"/>
          <p14:tracePt t="114850" x="3022600" y="4578350"/>
          <p14:tracePt t="114867" x="3092450" y="4578350"/>
          <p14:tracePt t="114884" x="3143250" y="4578350"/>
          <p14:tracePt t="114900" x="3168650" y="4578350"/>
          <p14:tracePt t="114917" x="3181350" y="4578350"/>
          <p14:tracePt t="114933" x="3194050" y="4578350"/>
          <p14:tracePt t="114950" x="3206750" y="4572000"/>
          <p14:tracePt t="114967" x="3213100" y="4565650"/>
          <p14:tracePt t="114969" x="3219450" y="4552950"/>
          <p14:tracePt t="114983" x="3225800" y="4533900"/>
          <p14:tracePt t="115001" x="3238500" y="4483100"/>
          <p14:tracePt t="115017" x="3251200" y="4451350"/>
          <p14:tracePt t="115033" x="3251200" y="4419600"/>
          <p14:tracePt t="115050" x="3251200" y="4381500"/>
          <p14:tracePt t="115067" x="3244850" y="4337050"/>
          <p14:tracePt t="115083" x="3219450" y="4305300"/>
          <p14:tracePt t="115101" x="3162300" y="4260850"/>
          <p14:tracePt t="115116" x="3092450" y="4229100"/>
          <p14:tracePt t="115134" x="3022600" y="4210050"/>
          <p14:tracePt t="115150" x="2971800" y="4203700"/>
          <p14:tracePt t="115167" x="2933700" y="4203700"/>
          <p14:tracePt t="115183" x="2901950" y="4203700"/>
          <p14:tracePt t="115186" x="2889250" y="4203700"/>
          <p14:tracePt t="115200" x="2863850" y="4203700"/>
          <p14:tracePt t="115216" x="2832100" y="4203700"/>
          <p14:tracePt t="115233" x="2794000" y="4216400"/>
          <p14:tracePt t="115250" x="2768600" y="4241800"/>
          <p14:tracePt t="115266" x="2749550" y="4267200"/>
          <p14:tracePt t="115283" x="2736850" y="4292600"/>
          <p14:tracePt t="115300" x="2730500" y="4305300"/>
          <p14:tracePt t="115316" x="2730500" y="4311650"/>
          <p14:tracePt t="115333" x="2730500" y="4324350"/>
          <p14:tracePt t="115350" x="2730500" y="4330700"/>
          <p14:tracePt t="115366" x="2736850" y="4349750"/>
          <p14:tracePt t="115385" x="2743200" y="4349750"/>
          <p14:tracePt t="115400" x="2749550" y="4349750"/>
          <p14:tracePt t="115440" x="0" y="0"/>
        </p14:tracePtLst>
        <p14:tracePtLst>
          <p14:tracePt t="122347" x="4095750" y="4984750"/>
          <p14:tracePt t="122362" x="4095750" y="4991100"/>
          <p14:tracePt t="122378" x="4114800" y="4997450"/>
          <p14:tracePt t="122389" x="4140200" y="5003800"/>
          <p14:tracePt t="122398" x="4178300" y="5010150"/>
          <p14:tracePt t="122414" x="4305300" y="5035550"/>
          <p14:tracePt t="122431" x="4495800" y="5067300"/>
          <p14:tracePt t="122433" x="4635500" y="5099050"/>
          <p14:tracePt t="122447" x="4800600" y="5130800"/>
          <p14:tracePt t="122465" x="5162550" y="5181600"/>
          <p14:tracePt t="122481" x="5321300" y="5181600"/>
          <p14:tracePt t="122497" x="5461000" y="5181600"/>
          <p14:tracePt t="122514" x="5588000" y="5181600"/>
          <p14:tracePt t="122531" x="5734050" y="5181600"/>
          <p14:tracePt t="122548" x="5905500" y="5181600"/>
          <p14:tracePt t="122564" x="6070600" y="5181600"/>
          <p14:tracePt t="122581" x="6184900" y="5149850"/>
          <p14:tracePt t="122597" x="6254750" y="5111750"/>
          <p14:tracePt t="122614" x="6305550" y="5073650"/>
          <p14:tracePt t="122618" x="6324600" y="5041900"/>
          <p14:tracePt t="122631" x="6343650" y="5016500"/>
          <p14:tracePt t="122648" x="6394450" y="4946650"/>
          <p14:tracePt t="122665" x="6419850" y="4889500"/>
          <p14:tracePt t="122681" x="6432550" y="4845050"/>
          <p14:tracePt t="122697" x="6438900" y="4800600"/>
          <p14:tracePt t="122714" x="6438900" y="4756150"/>
          <p14:tracePt t="122731" x="6438900" y="4699000"/>
          <p14:tracePt t="122747" x="6407150" y="4641850"/>
          <p14:tracePt t="122764" x="6350000" y="4584700"/>
          <p14:tracePt t="122781" x="6254750" y="4527550"/>
          <p14:tracePt t="122797" x="6108700" y="4476750"/>
          <p14:tracePt t="122814" x="5949950" y="4438650"/>
          <p14:tracePt t="122830" x="5772150" y="4400550"/>
          <p14:tracePt t="122847" x="5613400" y="4387850"/>
          <p14:tracePt t="122865" x="5416550" y="4387850"/>
          <p14:tracePt t="122880" x="5283200" y="4387850"/>
          <p14:tracePt t="122897" x="5175250" y="4400550"/>
          <p14:tracePt t="122914" x="5073650" y="4425950"/>
          <p14:tracePt t="122931" x="4991100" y="4457700"/>
          <p14:tracePt t="122947" x="4933950" y="4483100"/>
          <p14:tracePt t="122964" x="4895850" y="4508500"/>
          <p14:tracePt t="122980" x="4864100" y="4540250"/>
          <p14:tracePt t="122997" x="4845050" y="4578350"/>
          <p14:tracePt t="123014" x="4832350" y="4616450"/>
          <p14:tracePt t="123030" x="4819650" y="4641850"/>
          <p14:tracePt t="123033" x="4819650" y="4654550"/>
          <p14:tracePt t="123047" x="4819650" y="4667250"/>
          <p14:tracePt t="123064" x="4819650" y="4718050"/>
          <p14:tracePt t="123080" x="4826000" y="4775200"/>
          <p14:tracePt t="123097" x="4851400" y="4819650"/>
          <p14:tracePt t="123114" x="4883150" y="4864100"/>
          <p14:tracePt t="123130" x="4927600" y="4902200"/>
          <p14:tracePt t="123147" x="5010150" y="4959350"/>
          <p14:tracePt t="123164" x="5124450" y="5003800"/>
          <p14:tracePt t="123180" x="5289550" y="5060950"/>
          <p14:tracePt t="123197" x="5505450" y="5105400"/>
          <p14:tracePt t="123214" x="5791200" y="5143500"/>
          <p14:tracePt t="123231" x="6032500" y="5156200"/>
          <p14:tracePt t="123233" x="6140450" y="5156200"/>
          <p14:tracePt t="123247" x="6235700" y="5156200"/>
          <p14:tracePt t="123264" x="6375400" y="5143500"/>
          <p14:tracePt t="123280" x="6457950" y="5111750"/>
          <p14:tracePt t="123297" x="6483350" y="5080000"/>
          <p14:tracePt t="123314" x="6508750" y="5041900"/>
          <p14:tracePt t="123330" x="6527800" y="4997450"/>
          <p14:tracePt t="123347" x="6534150" y="4946650"/>
          <p14:tracePt t="123363" x="6534150" y="4895850"/>
          <p14:tracePt t="123380" x="6534150" y="4838700"/>
          <p14:tracePt t="123397" x="6508750" y="4781550"/>
          <p14:tracePt t="123414" x="6457950" y="4730750"/>
          <p14:tracePt t="123430" x="6362700" y="4673600"/>
          <p14:tracePt t="123433" x="6292850" y="4641850"/>
          <p14:tracePt t="123447" x="6203950" y="4603750"/>
          <p14:tracePt t="123464" x="6000750" y="4559300"/>
          <p14:tracePt t="123480" x="5778500" y="4508500"/>
          <p14:tracePt t="123497" x="5695950" y="4502150"/>
          <p14:tracePt t="123513" x="5651500" y="4502150"/>
          <p14:tracePt t="123530" x="5594350" y="4502150"/>
          <p14:tracePt t="123547" x="5505450" y="4527550"/>
          <p14:tracePt t="123563" x="5391150" y="4565650"/>
          <p14:tracePt t="123580" x="5276850" y="4616450"/>
          <p14:tracePt t="123597" x="5181600" y="4667250"/>
          <p14:tracePt t="123613" x="5105400" y="4711700"/>
          <p14:tracePt t="123630" x="5073650" y="4768850"/>
          <p14:tracePt t="123647" x="5048250" y="4819650"/>
          <p14:tracePt t="123649" x="5035550" y="4845050"/>
          <p14:tracePt t="123663" x="5029200" y="4864100"/>
          <p14:tracePt t="123680" x="5022850" y="4921250"/>
          <p14:tracePt t="123697" x="5022850" y="4972050"/>
          <p14:tracePt t="123713" x="5048250" y="5016500"/>
          <p14:tracePt t="123730" x="5080000" y="5067300"/>
          <p14:tracePt t="123747" x="5137150" y="5124450"/>
          <p14:tracePt t="123763" x="5213350" y="5187950"/>
          <p14:tracePt t="123780" x="5340350" y="5238750"/>
          <p14:tracePt t="123797" x="5473700" y="5270500"/>
          <p14:tracePt t="123813" x="5588000" y="5276850"/>
          <p14:tracePt t="123830" x="5683250" y="5276850"/>
          <p14:tracePt t="123847" x="5765800" y="5264150"/>
          <p14:tracePt t="123863" x="5810250" y="5232400"/>
          <p14:tracePt t="123866" x="5829300" y="5213350"/>
          <p14:tracePt t="123880" x="5848350" y="5168900"/>
          <p14:tracePt t="123897" x="5861050" y="5124450"/>
          <p14:tracePt t="123914" x="5861050" y="5060950"/>
          <p14:tracePt t="123930" x="5861050" y="5003800"/>
          <p14:tracePt t="123947" x="5861050" y="4946650"/>
          <p14:tracePt t="123964" x="5842000" y="4895850"/>
          <p14:tracePt t="123980" x="5829300" y="4870450"/>
          <p14:tracePt t="123997" x="5822950" y="4864100"/>
          <p14:tracePt t="124090" x="0" y="0"/>
        </p14:tracePtLst>
        <p14:tracePtLst>
          <p14:tracePt t="125171" x="1593850" y="4641850"/>
          <p14:tracePt t="125184" x="1581150" y="4641850"/>
          <p14:tracePt t="125196" x="1568450" y="4667250"/>
          <p14:tracePt t="125213" x="1562100" y="4686300"/>
          <p14:tracePt t="125230" x="1549400" y="4705350"/>
          <p14:tracePt t="125233" x="1543050" y="4711700"/>
          <p14:tracePt t="125246" x="1543050" y="4718050"/>
          <p14:tracePt t="125263" x="1543050" y="4737100"/>
          <p14:tracePt t="125280" x="1543050" y="4756150"/>
          <p14:tracePt t="125281" x="1543050" y="4768850"/>
          <p14:tracePt t="125296" x="1543050" y="4800600"/>
          <p14:tracePt t="125313" x="1543050" y="4845050"/>
          <p14:tracePt t="125329" x="1568450" y="4876800"/>
          <p14:tracePt t="125346" x="1606550" y="4914900"/>
          <p14:tracePt t="125363" x="1682750" y="4953000"/>
          <p14:tracePt t="125379" x="1784350" y="4984750"/>
          <p14:tracePt t="125396" x="1898650" y="4997450"/>
          <p14:tracePt t="125413" x="2000250" y="5003800"/>
          <p14:tracePt t="125430" x="2076450" y="5003800"/>
          <p14:tracePt t="125446" x="2127250" y="4997450"/>
          <p14:tracePt t="125449" x="2139950" y="4991100"/>
          <p14:tracePt t="125464" x="2146300" y="4991100"/>
          <p14:tracePt t="125481" x="2165350" y="4940300"/>
          <p14:tracePt t="125497" x="2165350" y="4908550"/>
          <p14:tracePt t="125513" x="2165350" y="4876800"/>
          <p14:tracePt t="125530" x="2171700" y="4832350"/>
          <p14:tracePt t="125546" x="2171700" y="4806950"/>
          <p14:tracePt t="125563" x="2171700" y="4775200"/>
          <p14:tracePt t="125580" x="2171700" y="4749800"/>
          <p14:tracePt t="125596" x="2165350" y="4737100"/>
          <p14:tracePt t="125613" x="2159000" y="4718050"/>
          <p14:tracePt t="125630" x="2159000" y="4711700"/>
          <p14:tracePt t="125646" x="2152650" y="4699000"/>
          <p14:tracePt t="125664" x="2133600" y="4692650"/>
          <p14:tracePt t="125681" x="2095500" y="4673600"/>
          <p14:tracePt t="125697" x="2044700" y="4660900"/>
          <p14:tracePt t="125713" x="1993900" y="4648200"/>
          <p14:tracePt t="125730" x="1949450" y="4635500"/>
          <p14:tracePt t="125746" x="1917700" y="4635500"/>
          <p14:tracePt t="125763" x="1885950" y="4635500"/>
          <p14:tracePt t="125780" x="1866900" y="4635500"/>
          <p14:tracePt t="125796" x="1841500" y="4635500"/>
          <p14:tracePt t="125813" x="1809750" y="4635500"/>
          <p14:tracePt t="125830" x="1784350" y="4641850"/>
          <p14:tracePt t="125833" x="1758950" y="4648200"/>
          <p14:tracePt t="125846" x="1746250" y="4654550"/>
          <p14:tracePt t="125863" x="1727200" y="4667250"/>
          <p14:tracePt t="125880" x="1714500" y="4667250"/>
          <p14:tracePt t="125882" x="1701800" y="4673600"/>
          <p14:tracePt t="125897" x="1695450" y="4686300"/>
          <p14:tracePt t="125914" x="1676400" y="4692650"/>
          <p14:tracePt t="125930" x="1663700" y="4711700"/>
          <p14:tracePt t="125946" x="1644650" y="4730750"/>
          <p14:tracePt t="125963" x="1638300" y="4749800"/>
          <p14:tracePt t="125980" x="1625600" y="4762500"/>
          <p14:tracePt t="125996" x="1619250" y="4768850"/>
          <p14:tracePt t="126013" x="1619250" y="4781550"/>
          <p14:tracePt t="126029" x="1619250" y="4787900"/>
          <p14:tracePt t="126046" x="1619250" y="4794250"/>
          <p14:tracePt t="126063" x="1619250" y="4800600"/>
          <p14:tracePt t="126082" x="1619250" y="4806950"/>
          <p14:tracePt t="126114" x="1619250" y="4813300"/>
          <p14:tracePt t="126155" x="1619250" y="4819650"/>
          <p14:tracePt t="126163" x="1619250" y="4826000"/>
          <p14:tracePt t="126180" x="1619250" y="4832350"/>
          <p14:tracePt t="126196" x="1619250" y="4851400"/>
          <p14:tracePt t="126213" x="1619250" y="4870450"/>
          <p14:tracePt t="126230" x="1619250" y="4895850"/>
          <p14:tracePt t="126235" x="1625600" y="4908550"/>
          <p14:tracePt t="126246" x="1631950" y="4921250"/>
          <p14:tracePt t="126264" x="1651000" y="4940300"/>
          <p14:tracePt t="126280" x="1670050" y="4965700"/>
          <p14:tracePt t="126282" x="1689100" y="4972050"/>
          <p14:tracePt t="126296" x="1720850" y="4997450"/>
          <p14:tracePt t="126312" x="1752600" y="5016500"/>
          <p14:tracePt t="126329" x="1803400" y="5035550"/>
          <p14:tracePt t="126346" x="1860550" y="5048250"/>
          <p14:tracePt t="126362" x="1936750" y="5054600"/>
          <p14:tracePt t="126379" x="2006600" y="5054600"/>
          <p14:tracePt t="126396" x="2057400" y="5048250"/>
          <p14:tracePt t="126413" x="2095500" y="5016500"/>
          <p14:tracePt t="126429" x="2114550" y="4984750"/>
          <p14:tracePt t="126446" x="2127250" y="4946650"/>
          <p14:tracePt t="126463" x="2133600" y="4921250"/>
          <p14:tracePt t="126479" x="2133600" y="4889500"/>
          <p14:tracePt t="126481" x="2133600" y="4870450"/>
          <p14:tracePt t="126496" x="2133600" y="4826000"/>
          <p14:tracePt t="126512" x="2114550" y="4787900"/>
          <p14:tracePt t="126529" x="2095500" y="4749800"/>
          <p14:tracePt t="126546" x="2070100" y="4718050"/>
          <p14:tracePt t="126562" x="2038350" y="4699000"/>
          <p14:tracePt t="126579" x="2019300" y="4686300"/>
          <p14:tracePt t="126596" x="2012950" y="4679950"/>
          <p14:tracePt t="126612" x="2000250" y="4679950"/>
          <p14:tracePt t="126629" x="1993900" y="4679950"/>
          <p14:tracePt t="126646" x="1981200" y="4679950"/>
          <p14:tracePt t="126663" x="1974850" y="4679950"/>
          <p14:tracePt t="126666" x="1955800" y="4679950"/>
          <p14:tracePt t="126679" x="1949450" y="4686300"/>
          <p14:tracePt t="126696" x="1930400" y="4699000"/>
          <p14:tracePt t="126713" x="1905000" y="4711700"/>
          <p14:tracePt t="126730" x="1892300" y="4730750"/>
          <p14:tracePt t="126746" x="1873250" y="4756150"/>
          <p14:tracePt t="126762" x="1860550" y="4775200"/>
          <p14:tracePt t="126779" x="1847850" y="4800600"/>
          <p14:tracePt t="126796" x="1835150" y="4819650"/>
          <p14:tracePt t="126812" x="1835150" y="4832350"/>
          <p14:tracePt t="126829" x="1835150" y="4851400"/>
          <p14:tracePt t="126846" x="1835150" y="4870450"/>
          <p14:tracePt t="126862" x="1835150" y="4889500"/>
          <p14:tracePt t="126865" x="1835150" y="4895850"/>
          <p14:tracePt t="126879" x="1835150" y="4902200"/>
          <p14:tracePt t="126896" x="1847850" y="4933950"/>
          <p14:tracePt t="126913" x="1860550" y="4959350"/>
          <p14:tracePt t="126929" x="1885950" y="4972050"/>
          <p14:tracePt t="126946" x="1911350" y="4997450"/>
          <p14:tracePt t="126963" x="1955800" y="5010150"/>
          <p14:tracePt t="126980" x="1987550" y="5016500"/>
          <p14:tracePt t="126996" x="2038350" y="5022850"/>
          <p14:tracePt t="127013" x="2070100" y="5022850"/>
          <p14:tracePt t="127029" x="2108200" y="5022850"/>
          <p14:tracePt t="127034" x="2127250" y="5022850"/>
          <p14:tracePt t="127046" x="2146300" y="5010150"/>
          <p14:tracePt t="127062" x="2178050" y="4991100"/>
          <p14:tracePt t="127079" x="2197100" y="4965700"/>
          <p14:tracePt t="127081" x="2203450" y="4946650"/>
          <p14:tracePt t="127096" x="2216150" y="4921250"/>
          <p14:tracePt t="127112" x="2216150" y="4902200"/>
          <p14:tracePt t="127129" x="2216150" y="4883150"/>
          <p14:tracePt t="127146" x="2216150" y="4870450"/>
          <p14:tracePt t="127163" x="2216150" y="4857750"/>
          <p14:tracePt t="127306" x="0" y="0"/>
        </p14:tracePtLst>
        <p14:tracePtLst>
          <p14:tracePt t="128466" x="3213100" y="4654550"/>
          <p14:tracePt t="128489" x="3213100" y="4660900"/>
          <p14:tracePt t="128497" x="3213100" y="4667250"/>
          <p14:tracePt t="128512" x="3213100" y="4679950"/>
          <p14:tracePt t="128529" x="3213100" y="4705350"/>
          <p14:tracePt t="128545" x="3219450" y="4749800"/>
          <p14:tracePt t="128562" x="3232150" y="4781550"/>
          <p14:tracePt t="128579" x="3251200" y="4819650"/>
          <p14:tracePt t="128595" x="3263900" y="4851400"/>
          <p14:tracePt t="128612" x="3289300" y="4876800"/>
          <p14:tracePt t="128629" x="3321050" y="4902200"/>
          <p14:tracePt t="128645" x="3352800" y="4921250"/>
          <p14:tracePt t="128662" x="3390900" y="4927600"/>
          <p14:tracePt t="128665" x="3409950" y="4933950"/>
          <p14:tracePt t="128679" x="3422650" y="4933950"/>
          <p14:tracePt t="128695" x="3448050" y="4933950"/>
          <p14:tracePt t="128697" x="3460750" y="4933950"/>
          <p14:tracePt t="128712" x="3492500" y="4933950"/>
          <p14:tracePt t="128729" x="3517900" y="4921250"/>
          <p14:tracePt t="128745" x="3536950" y="4883150"/>
          <p14:tracePt t="128762" x="3543300" y="4857750"/>
          <p14:tracePt t="128778" x="3543300" y="4819650"/>
          <p14:tracePt t="128795" x="3543300" y="4794250"/>
          <p14:tracePt t="128812" x="3543300" y="4775200"/>
          <p14:tracePt t="128828" x="3543300" y="4762500"/>
          <p14:tracePt t="128845" x="3536950" y="4756150"/>
          <p14:tracePt t="128936" x="0" y="0"/>
        </p14:tracePtLst>
        <p14:tracePtLst>
          <p14:tracePt t="129540" x="4984750" y="4762500"/>
          <p14:tracePt t="129572" x="4978400" y="4762500"/>
          <p14:tracePt t="129589" x="4972050" y="4775200"/>
          <p14:tracePt t="129599" x="4972050" y="4787900"/>
          <p14:tracePt t="129612" x="4972050" y="4832350"/>
          <p14:tracePt t="129628" x="4984750" y="4857750"/>
          <p14:tracePt t="129634" x="4991100" y="4870450"/>
          <p14:tracePt t="129646" x="4997450" y="4883150"/>
          <p14:tracePt t="129662" x="5029200" y="4902200"/>
          <p14:tracePt t="129678" x="5073650" y="4927600"/>
          <p14:tracePt t="129681" x="5099050" y="4940300"/>
          <p14:tracePt t="129695" x="5124450" y="4953000"/>
          <p14:tracePt t="129711" x="5194300" y="4965700"/>
          <p14:tracePt t="129713" x="5251450" y="4984750"/>
          <p14:tracePt t="129729" x="5359400" y="4997450"/>
          <p14:tracePt t="129745" x="5486400" y="5016500"/>
          <p14:tracePt t="129761" x="5607050" y="5016500"/>
          <p14:tracePt t="129778" x="5715000" y="5016500"/>
          <p14:tracePt t="129795" x="5797550" y="5016500"/>
          <p14:tracePt t="129811" x="5829300" y="5003800"/>
          <p14:tracePt t="129828" x="5842000" y="4991100"/>
          <p14:tracePt t="129845" x="5854700" y="4972050"/>
          <p14:tracePt t="129861" x="5854700" y="4959350"/>
          <p14:tracePt t="129878" x="5854700" y="4940300"/>
          <p14:tracePt t="129895" x="5854700" y="4921250"/>
          <p14:tracePt t="129911" x="5854700" y="4902200"/>
          <p14:tracePt t="129914" x="5854700" y="4876800"/>
          <p14:tracePt t="129928" x="5842000" y="4851400"/>
          <p14:tracePt t="129945" x="5822950" y="4819650"/>
          <p14:tracePt t="129961" x="5810250" y="4800600"/>
          <p14:tracePt t="129978" x="5784850" y="4775200"/>
          <p14:tracePt t="129995" x="5759450" y="4756150"/>
          <p14:tracePt t="130011" x="5708650" y="4737100"/>
          <p14:tracePt t="130028" x="5657850" y="4724400"/>
          <p14:tracePt t="130045" x="5619750" y="4718050"/>
          <p14:tracePt t="130061" x="5581650" y="4718050"/>
          <p14:tracePt t="130078" x="5556250" y="4718050"/>
          <p14:tracePt t="130095" x="5524500" y="4724400"/>
          <p14:tracePt t="130111" x="5505450" y="4737100"/>
          <p14:tracePt t="130114" x="5492750" y="4756150"/>
          <p14:tracePt t="130128" x="5480050" y="4794250"/>
          <p14:tracePt t="130144" x="5467350" y="4832350"/>
          <p14:tracePt t="130161" x="5467350" y="4864100"/>
          <p14:tracePt t="130178" x="5467350" y="4908550"/>
          <p14:tracePt t="130195" x="5480050" y="4946650"/>
          <p14:tracePt t="130211" x="5518150" y="4991100"/>
          <p14:tracePt t="130228" x="5556250" y="5016500"/>
          <p14:tracePt t="130244" x="5588000" y="5035550"/>
          <p14:tracePt t="130262" x="5626100" y="5048250"/>
          <p14:tracePt t="130278" x="5645150" y="5048250"/>
          <p14:tracePt t="130294" x="5670550" y="5048250"/>
          <p14:tracePt t="130311" x="5715000" y="5048250"/>
          <p14:tracePt t="130328" x="5772150" y="5035550"/>
          <p14:tracePt t="130344" x="5791200" y="5022850"/>
          <p14:tracePt t="130361" x="5810250" y="5016500"/>
          <p14:tracePt t="130378" x="5816600" y="5010150"/>
          <p14:tracePt t="130394" x="5816600" y="4997450"/>
          <p14:tracePt t="130411" x="5816600" y="4984750"/>
          <p14:tracePt t="130428" x="5816600" y="4978400"/>
          <p14:tracePt t="130444" x="5816600" y="4972050"/>
          <p14:tracePt t="130673" x="0" y="0"/>
        </p14:tracePtLst>
        <p14:tracePtLst>
          <p14:tracePt t="131108" x="6216650" y="5403850"/>
          <p14:tracePt t="131209" x="0" y="0"/>
        </p14:tracePtLst>
        <p14:tracePtLst>
          <p14:tracePt t="132716" x="1460500" y="5194300"/>
          <p14:tracePt t="132738" x="1460500" y="5200650"/>
          <p14:tracePt t="132752" x="1460500" y="5207000"/>
          <p14:tracePt t="132765" x="1460500" y="5238750"/>
          <p14:tracePt t="132777" x="1460500" y="5270500"/>
          <p14:tracePt t="132794" x="1473200" y="5327650"/>
          <p14:tracePt t="132811" x="1511300" y="5378450"/>
          <p14:tracePt t="132827" x="1568450" y="5410200"/>
          <p14:tracePt t="132844" x="1619250" y="5429250"/>
          <p14:tracePt t="132860" x="1651000" y="5435600"/>
          <p14:tracePt t="132877" x="1676400" y="5435600"/>
          <p14:tracePt t="132894" x="1714500" y="5435600"/>
          <p14:tracePt t="132910" x="1752600" y="5429250"/>
          <p14:tracePt t="132913" x="1771650" y="5422900"/>
          <p14:tracePt t="132927" x="1790700" y="5410200"/>
          <p14:tracePt t="132944" x="1835150" y="5365750"/>
          <p14:tracePt t="132960" x="1860550" y="5334000"/>
          <p14:tracePt t="132977" x="1873250" y="5302250"/>
          <p14:tracePt t="132994" x="1885950" y="5276850"/>
          <p14:tracePt t="133011" x="1885950" y="5270500"/>
          <p14:tracePt t="133027" x="1885950" y="5257800"/>
          <p14:tracePt t="133091" x="1885950" y="5251450"/>
          <p14:tracePt t="133099" x="1885950" y="5245100"/>
          <p14:tracePt t="133110" x="1879600" y="5245100"/>
          <p14:tracePt t="133127" x="1866900" y="5232400"/>
          <p14:tracePt t="133129" x="1854200" y="5226050"/>
          <p14:tracePt t="133144" x="1828800" y="5219700"/>
          <p14:tracePt t="133160" x="1790700" y="5219700"/>
          <p14:tracePt t="133177" x="1771650" y="5219700"/>
          <p14:tracePt t="133194" x="1746250" y="5219700"/>
          <p14:tracePt t="133211" x="1733550" y="5226050"/>
          <p14:tracePt t="133227" x="1720850" y="5238750"/>
          <p14:tracePt t="133244" x="1708150" y="5270500"/>
          <p14:tracePt t="133261" x="1701800" y="5295900"/>
          <p14:tracePt t="133277" x="1701800" y="5314950"/>
          <p14:tracePt t="133294" x="1708150" y="5359400"/>
          <p14:tracePt t="133310" x="1752600" y="5384800"/>
          <p14:tracePt t="133313" x="1778000" y="5397500"/>
          <p14:tracePt t="133327" x="1816100" y="5403850"/>
          <p14:tracePt t="133330" x="1841500" y="5410200"/>
          <p14:tracePt t="133343" x="1847850" y="5410200"/>
          <p14:tracePt t="133360" x="1873250" y="5410200"/>
          <p14:tracePt t="133377" x="1885950" y="5410200"/>
          <p14:tracePt t="133394" x="1898650" y="5403850"/>
          <p14:tracePt t="133410" x="1905000" y="5391150"/>
          <p14:tracePt t="133427" x="1911350" y="5378450"/>
          <p14:tracePt t="133444" x="1917700" y="5365750"/>
          <p14:tracePt t="133460" x="1924050" y="5353050"/>
          <p14:tracePt t="133477" x="1924050" y="5346700"/>
          <p14:tracePt t="133553" x="0" y="0"/>
        </p14:tracePtLst>
        <p14:tracePtLst>
          <p14:tracePt t="134044" x="2139950" y="5378450"/>
          <p14:tracePt t="134067" x="2146300" y="5378450"/>
          <p14:tracePt t="134085" x="2184400" y="5378450"/>
          <p14:tracePt t="134093" x="2222500" y="5384800"/>
          <p14:tracePt t="134110" x="2355850" y="5410200"/>
          <p14:tracePt t="134113" x="2444750" y="5422900"/>
          <p14:tracePt t="134127" x="2527300" y="5435600"/>
          <p14:tracePt t="134143" x="2717800" y="5435600"/>
          <p14:tracePt t="134146" x="2800350" y="5435600"/>
          <p14:tracePt t="134160" x="2927350" y="5435600"/>
          <p14:tracePt t="134177" x="2978150" y="5435600"/>
          <p14:tracePt t="134193" x="2984500" y="5435600"/>
          <p14:tracePt t="134345" x="0" y="0"/>
        </p14:tracePtLst>
        <p14:tracePtLst>
          <p14:tracePt t="136457" x="901700" y="4984750"/>
          <p14:tracePt t="136506" x="908050" y="4984750"/>
          <p14:tracePt t="136515" x="927100" y="4984750"/>
          <p14:tracePt t="136526" x="958850" y="4984750"/>
          <p14:tracePt t="136543" x="1035050" y="4997450"/>
          <p14:tracePt t="136559" x="1174750" y="5010150"/>
          <p14:tracePt t="136561" x="1250950" y="5010150"/>
          <p14:tracePt t="136576" x="1447800" y="5016500"/>
          <p14:tracePt t="136592" x="1720850" y="5035550"/>
          <p14:tracePt t="136609" x="2012950" y="5054600"/>
          <p14:tracePt t="136626" x="2362200" y="5067300"/>
          <p14:tracePt t="136642" x="2755900" y="5067300"/>
          <p14:tracePt t="136659" x="3187700" y="5067300"/>
          <p14:tracePt t="136676" x="3663950" y="5080000"/>
          <p14:tracePt t="136692" x="4165600" y="5080000"/>
          <p14:tracePt t="136709" x="4572000" y="5080000"/>
          <p14:tracePt t="136726" x="4921250" y="5080000"/>
          <p14:tracePt t="136742" x="5143500" y="5080000"/>
          <p14:tracePt t="136759" x="5334000" y="5080000"/>
          <p14:tracePt t="136762" x="5422900" y="5080000"/>
          <p14:tracePt t="136776" x="5530850" y="5080000"/>
          <p14:tracePt t="136777" x="5626100" y="5080000"/>
          <p14:tracePt t="136793" x="5822950" y="5080000"/>
          <p14:tracePt t="136809" x="6013450" y="5086350"/>
          <p14:tracePt t="136826" x="6197600" y="5099050"/>
          <p14:tracePt t="136842" x="6343650" y="5099050"/>
          <p14:tracePt t="136859" x="6451600" y="5099050"/>
          <p14:tracePt t="136876" x="6515100" y="5099050"/>
          <p14:tracePt t="136892" x="6578600" y="5099050"/>
          <p14:tracePt t="136909" x="6648450" y="5099050"/>
          <p14:tracePt t="136925" x="6699250" y="5099050"/>
          <p14:tracePt t="136942" x="6756400" y="5099050"/>
          <p14:tracePt t="136945" x="6781800" y="5099050"/>
          <p14:tracePt t="136959" x="6800850" y="5099050"/>
          <p14:tracePt t="136976" x="6832600" y="5099050"/>
          <p14:tracePt t="136992" x="6845300" y="5099050"/>
          <p14:tracePt t="137483" x="6838950" y="5086350"/>
          <p14:tracePt t="137501" x="6819900" y="5054600"/>
          <p14:tracePt t="137514" x="6800850" y="5029200"/>
          <p14:tracePt t="137526" x="6788150" y="5022850"/>
          <p14:tracePt t="137530" x="6775450" y="5010150"/>
          <p14:tracePt t="137543" x="6762750" y="4997450"/>
          <p14:tracePt t="137559" x="6756400" y="4978400"/>
          <p14:tracePt t="137576" x="6737350" y="4959350"/>
          <p14:tracePt t="137592" x="6724650" y="4940300"/>
          <p14:tracePt t="137609" x="6718300" y="4933950"/>
          <p14:tracePt t="137626" x="6705600" y="4921250"/>
          <p14:tracePt t="137796" x="6692900" y="4914900"/>
          <p14:tracePt t="137817" x="6642100" y="4895850"/>
          <p14:tracePt t="137836" x="6553200" y="4864100"/>
          <p14:tracePt t="137846" x="6477000" y="4851400"/>
          <p14:tracePt t="137859" x="6248400" y="4800600"/>
          <p14:tracePt t="137876" x="5975350" y="4743450"/>
          <p14:tracePt t="137892" x="5746750" y="4705350"/>
          <p14:tracePt t="137909" x="5594350" y="4699000"/>
          <p14:tracePt t="137925" x="5480050" y="4699000"/>
          <p14:tracePt t="137942" x="5372100" y="4699000"/>
          <p14:tracePt t="137959" x="5257800" y="4699000"/>
          <p14:tracePt t="137976" x="5086350" y="4699000"/>
          <p14:tracePt t="137977" x="4984750" y="4699000"/>
          <p14:tracePt t="137992" x="4762500" y="4699000"/>
          <p14:tracePt t="138009" x="4502150" y="4699000"/>
          <p14:tracePt t="138025" x="4254500" y="4699000"/>
          <p14:tracePt t="138042" x="4038600" y="4699000"/>
          <p14:tracePt t="138059" x="3854450" y="4699000"/>
          <p14:tracePt t="138075" x="3702050" y="4699000"/>
          <p14:tracePt t="138092" x="3549650" y="4699000"/>
          <p14:tracePt t="138109" x="3384550" y="4699000"/>
          <p14:tracePt t="138125" x="3194050" y="4699000"/>
          <p14:tracePt t="138142" x="2984500" y="4679950"/>
          <p14:tracePt t="138158" x="2755900" y="4641850"/>
          <p14:tracePt t="138160" x="2635250" y="4622800"/>
          <p14:tracePt t="138175" x="2533650" y="4610100"/>
          <p14:tracePt t="138192" x="2286000" y="4565650"/>
          <p14:tracePt t="138208" x="2203450" y="4559300"/>
          <p14:tracePt t="138225" x="2152650" y="4559300"/>
          <p14:tracePt t="138242" x="2101850" y="4559300"/>
          <p14:tracePt t="138259" x="2057400" y="4559300"/>
          <p14:tracePt t="138275" x="2006600" y="4559300"/>
          <p14:tracePt t="138292" x="1949450" y="4559300"/>
          <p14:tracePt t="138309" x="1898650" y="4572000"/>
          <p14:tracePt t="138325" x="1860550" y="4578350"/>
          <p14:tracePt t="138342" x="1797050" y="4591050"/>
          <p14:tracePt t="138358" x="1727200" y="4603750"/>
          <p14:tracePt t="138361" x="1689100" y="4610100"/>
          <p14:tracePt t="138375" x="1657350" y="4616450"/>
          <p14:tracePt t="138377" x="1619250" y="4622800"/>
          <p14:tracePt t="138392" x="1574800" y="4635500"/>
          <p14:tracePt t="138408" x="1543050" y="4648200"/>
          <p14:tracePt t="138433" x="1536700" y="4648200"/>
          <p14:tracePt t="138442" x="1530350" y="4654550"/>
          <p14:tracePt t="138609" x="0" y="0"/>
        </p14:tracePtLst>
        <p14:tracePtLst>
          <p14:tracePt t="139243" x="3314700" y="4768850"/>
          <p14:tracePt t="139290" x="3302000" y="4768850"/>
          <p14:tracePt t="139307" x="3302000" y="4775200"/>
          <p14:tracePt t="139324" x="3302000" y="4806950"/>
          <p14:tracePt t="139338" x="3302000" y="4845050"/>
          <p14:tracePt t="139347" x="3302000" y="4870450"/>
          <p14:tracePt t="139358" x="3314700" y="4883150"/>
          <p14:tracePt t="139375" x="3346450" y="4914900"/>
          <p14:tracePt t="139377" x="3371850" y="4927600"/>
          <p14:tracePt t="139392" x="3441700" y="4946650"/>
          <p14:tracePt t="139408" x="3530600" y="4965700"/>
          <p14:tracePt t="139425" x="3619500" y="4978400"/>
          <p14:tracePt t="139442" x="3670300" y="4978400"/>
          <p14:tracePt t="139458" x="3740150" y="4978400"/>
          <p14:tracePt t="139475" x="3771900" y="4959350"/>
          <p14:tracePt t="139492" x="3778250" y="4933950"/>
          <p14:tracePt t="139509" x="3784600" y="4902200"/>
          <p14:tracePt t="139525" x="3784600" y="4883150"/>
          <p14:tracePt t="139542" x="3784600" y="4870450"/>
          <p14:tracePt t="139559" x="3784600" y="4864100"/>
          <p14:tracePt t="139617" x="0" y="0"/>
        </p14:tracePtLst>
        <p14:tracePtLst>
          <p14:tracePt t="140140" x="5702300" y="4832350"/>
          <p14:tracePt t="140164" x="5695950" y="4832350"/>
          <p14:tracePt t="140183" x="5695950" y="4838700"/>
          <p14:tracePt t="140200" x="5695950" y="4870450"/>
          <p14:tracePt t="140203" x="5695950" y="4895850"/>
          <p14:tracePt t="140213" x="5695950" y="4921250"/>
          <p14:tracePt t="140225" x="5721350" y="4965700"/>
          <p14:tracePt t="140242" x="5772150" y="5003800"/>
          <p14:tracePt t="140258" x="5822950" y="5035550"/>
          <p14:tracePt t="140275" x="5892800" y="5060950"/>
          <p14:tracePt t="140292" x="5975350" y="5073650"/>
          <p14:tracePt t="140308" x="6038850" y="5073650"/>
          <p14:tracePt t="140325" x="6089650" y="5073650"/>
          <p14:tracePt t="140341" x="6108700" y="5054600"/>
          <p14:tracePt t="140358" x="6127750" y="5035550"/>
          <p14:tracePt t="140362" x="6140450" y="5016500"/>
          <p14:tracePt t="140375" x="6140450" y="5003800"/>
          <p14:tracePt t="140391" x="6153150" y="4978400"/>
          <p14:tracePt t="140409" x="6159500" y="4946650"/>
          <p14:tracePt t="140425" x="6159500" y="4933950"/>
          <p14:tracePt t="140505" x="0" y="0"/>
        </p14:tracePtLst>
        <p14:tracePtLst>
          <p14:tracePt t="142213" x="5880100" y="4660900"/>
          <p14:tracePt t="142219" x="5873750" y="4667250"/>
          <p14:tracePt t="142227" x="5867400" y="4679950"/>
          <p14:tracePt t="142241" x="5867400" y="4692650"/>
          <p14:tracePt t="142257" x="5861050" y="4711700"/>
          <p14:tracePt t="142274" x="5854700" y="4737100"/>
          <p14:tracePt t="142291" x="5854700" y="4775200"/>
          <p14:tracePt t="142307" x="5854700" y="4819650"/>
          <p14:tracePt t="142324" x="5873750" y="4864100"/>
          <p14:tracePt t="142340" x="5905500" y="4902200"/>
          <p14:tracePt t="142357" x="5949950" y="4933950"/>
          <p14:tracePt t="142374" x="6032500" y="4972050"/>
          <p14:tracePt t="142391" x="6127750" y="4991100"/>
          <p14:tracePt t="142407" x="6261100" y="5016500"/>
          <p14:tracePt t="142409" x="6305550" y="5016500"/>
          <p14:tracePt t="142424" x="6381750" y="5016500"/>
          <p14:tracePt t="142440" x="6413500" y="5010150"/>
          <p14:tracePt t="142457" x="6432550" y="4991100"/>
          <p14:tracePt t="142474" x="6438900" y="4959350"/>
          <p14:tracePt t="142490" x="6438900" y="4933950"/>
          <p14:tracePt t="142507" x="6438900" y="4908550"/>
          <p14:tracePt t="142524" x="6438900" y="4876800"/>
          <p14:tracePt t="142540" x="6438900" y="4845050"/>
          <p14:tracePt t="142557" x="6438900" y="4819650"/>
          <p14:tracePt t="142574" x="6432550" y="4806950"/>
          <p14:tracePt t="142590" x="6426200" y="4794250"/>
          <p14:tracePt t="142728" x="0" y="0"/>
        </p14:tracePtLst>
        <p14:tracePtLst>
          <p14:tracePt t="144322" x="2463800" y="5080000"/>
          <p14:tracePt t="144339" x="2457450" y="5080000"/>
          <p14:tracePt t="144351" x="2457450" y="5092700"/>
          <p14:tracePt t="144364" x="2457450" y="5130800"/>
          <p14:tracePt t="144374" x="2463800" y="5175250"/>
          <p14:tracePt t="144390" x="2482850" y="5232400"/>
          <p14:tracePt t="144406" x="2508250" y="5283200"/>
          <p14:tracePt t="144410" x="2527300" y="5302250"/>
          <p14:tracePt t="144423" x="2546350" y="5321300"/>
          <p14:tracePt t="144440" x="2597150" y="5353050"/>
          <p14:tracePt t="144456" x="2609850" y="5359400"/>
          <p14:tracePt t="144473" x="2628900" y="5359400"/>
          <p14:tracePt t="144490" x="2641600" y="5359400"/>
          <p14:tracePt t="144506" x="2673350" y="5346700"/>
          <p14:tracePt t="144523" x="2711450" y="5314950"/>
          <p14:tracePt t="144540" x="2730500" y="5276850"/>
          <p14:tracePt t="144556" x="2743200" y="5232400"/>
          <p14:tracePt t="144573" x="2743200" y="5207000"/>
          <p14:tracePt t="144590" x="2743200" y="5175250"/>
          <p14:tracePt t="144606" x="2743200" y="5162550"/>
          <p14:tracePt t="144609" x="2743200" y="5156200"/>
          <p14:tracePt t="144745" x="0" y="0"/>
        </p14:tracePtLst>
        <p14:tracePtLst>
          <p14:tracePt t="146203" x="3759200" y="5130800"/>
          <p14:tracePt t="146219" x="3759200" y="5149850"/>
          <p14:tracePt t="146234" x="3759200" y="5156200"/>
          <p14:tracePt t="146241" x="3759200" y="5162550"/>
          <p14:tracePt t="146258" x="3759200" y="5168900"/>
          <p14:tracePt t="146273" x="3759200" y="5187950"/>
          <p14:tracePt t="146290" x="3759200" y="5213350"/>
          <p14:tracePt t="146306" x="3771900" y="5245100"/>
          <p14:tracePt t="146323" x="3790950" y="5276850"/>
          <p14:tracePt t="146339" x="3810000" y="5308600"/>
          <p14:tracePt t="146356" x="3822700" y="5321300"/>
          <p14:tracePt t="146373" x="3841750" y="5334000"/>
          <p14:tracePt t="146389" x="3860800" y="5346700"/>
          <p14:tracePt t="146406" x="3879850" y="5353050"/>
          <p14:tracePt t="146409" x="3886200" y="5353050"/>
          <p14:tracePt t="146474" x="3898900" y="5353050"/>
          <p14:tracePt t="146820" x="3911600" y="5359400"/>
          <p14:tracePt t="146836" x="3930650" y="5372100"/>
          <p14:tracePt t="146854" x="3968750" y="5384800"/>
          <p14:tracePt t="146857" x="3987800" y="5391150"/>
          <p14:tracePt t="146872" x="4070350" y="5403850"/>
          <p14:tracePt t="146889" x="4178300" y="5410200"/>
          <p14:tracePt t="146906" x="4318000" y="5410200"/>
          <p14:tracePt t="146922" x="4432300" y="5410200"/>
          <p14:tracePt t="146939" x="4508500" y="5410200"/>
          <p14:tracePt t="146956" x="4540250" y="5403850"/>
          <p14:tracePt t="146972" x="4559300" y="5391150"/>
          <p14:tracePt t="146989" x="4572000" y="5372100"/>
          <p14:tracePt t="146994" x="4572000" y="5359400"/>
          <p14:tracePt t="147006" x="4572000" y="5353050"/>
          <p14:tracePt t="147023" x="4572000" y="5327650"/>
          <p14:tracePt t="147027" x="4572000" y="5321300"/>
          <p14:tracePt t="147040" x="4572000" y="5308600"/>
          <p14:tracePt t="147057" x="4565650" y="5270500"/>
          <p14:tracePt t="147072" x="4546600" y="5238750"/>
          <p14:tracePt t="147089" x="4514850" y="5207000"/>
          <p14:tracePt t="147106" x="4483100" y="5181600"/>
          <p14:tracePt t="147122" x="4445000" y="5156200"/>
          <p14:tracePt t="147139" x="4400550" y="5149850"/>
          <p14:tracePt t="147156" x="4362450" y="5130800"/>
          <p14:tracePt t="147172" x="4318000" y="5124450"/>
          <p14:tracePt t="147189" x="4267200" y="5124450"/>
          <p14:tracePt t="147206" x="4210050" y="5124450"/>
          <p14:tracePt t="147209" x="4184650" y="5124450"/>
          <p14:tracePt t="147222" x="4159250" y="5124450"/>
          <p14:tracePt t="147239" x="4121150" y="5130800"/>
          <p14:tracePt t="147256" x="4089400" y="5143500"/>
          <p14:tracePt t="147258" x="4076700" y="5149850"/>
          <p14:tracePt t="147273" x="4070350" y="5168900"/>
          <p14:tracePt t="147290" x="4057650" y="5194300"/>
          <p14:tracePt t="147306" x="4044950" y="5213350"/>
          <p14:tracePt t="147322" x="4044950" y="5245100"/>
          <p14:tracePt t="147339" x="4044950" y="5276850"/>
          <p14:tracePt t="147355" x="4057650" y="5327650"/>
          <p14:tracePt t="147372" x="4089400" y="5365750"/>
          <p14:tracePt t="147389" x="4121150" y="5384800"/>
          <p14:tracePt t="147405" x="4184650" y="5416550"/>
          <p14:tracePt t="147422" x="4267200" y="5435600"/>
          <p14:tracePt t="147439" x="4375150" y="5448300"/>
          <p14:tracePt t="147441" x="4419600" y="5448300"/>
          <p14:tracePt t="147455" x="4470400" y="5448300"/>
          <p14:tracePt t="147472" x="4597400" y="5435600"/>
          <p14:tracePt t="147489" x="4629150" y="5410200"/>
          <p14:tracePt t="147505" x="4648200" y="5378450"/>
          <p14:tracePt t="147522" x="4654550" y="5340350"/>
          <p14:tracePt t="147539" x="4654550" y="5308600"/>
          <p14:tracePt t="147555" x="4654550" y="5270500"/>
          <p14:tracePt t="147572" x="4629150" y="5232400"/>
          <p14:tracePt t="147589" x="4584700" y="5194300"/>
          <p14:tracePt t="147605" x="4508500" y="5149850"/>
          <p14:tracePt t="147622" x="4432300" y="5124450"/>
          <p14:tracePt t="147638" x="4387850" y="5124450"/>
          <p14:tracePt t="147655" x="4362450" y="5124450"/>
          <p14:tracePt t="147657" x="4349750" y="5124450"/>
          <p14:tracePt t="147672" x="4324350" y="5124450"/>
          <p14:tracePt t="147689" x="4318000" y="5137150"/>
          <p14:tracePt t="147705" x="4298950" y="5168900"/>
          <p14:tracePt t="147722" x="4286250" y="5207000"/>
          <p14:tracePt t="147739" x="4286250" y="5232400"/>
          <p14:tracePt t="147755" x="4286250" y="5264150"/>
          <p14:tracePt t="147773" x="4305300" y="5308600"/>
          <p14:tracePt t="147789" x="4349750" y="5359400"/>
          <p14:tracePt t="147806" x="4432300" y="5391150"/>
          <p14:tracePt t="147810" x="4489450" y="5410200"/>
          <p14:tracePt t="147822" x="4546600" y="5422900"/>
          <p14:tracePt t="147826" x="4578350" y="5435600"/>
          <p14:tracePt t="147839" x="4597400" y="5435600"/>
          <p14:tracePt t="147842" x="4616450" y="5435600"/>
          <p14:tracePt t="147856" x="4629150" y="5435600"/>
          <p14:tracePt t="147872" x="4648200" y="5378450"/>
          <p14:tracePt t="147889" x="4654550" y="5340350"/>
          <p14:tracePt t="147905" x="4654550" y="5295900"/>
          <p14:tracePt t="147922" x="4654550" y="5270500"/>
          <p14:tracePt t="147939" x="4648200" y="5245100"/>
          <p14:tracePt t="147955" x="4641850" y="5226050"/>
          <p14:tracePt t="147972" x="4635500" y="5226050"/>
          <p14:tracePt t="147989" x="4629150" y="5226050"/>
          <p14:tracePt t="148005" x="4622800" y="5226050"/>
          <p14:tracePt t="148137" x="0" y="0"/>
        </p14:tracePtLst>
        <p14:tracePtLst>
          <p14:tracePt t="148914" x="3879850" y="5073650"/>
          <p14:tracePt t="148954" x="3873500" y="5073650"/>
          <p14:tracePt t="148970" x="3873500" y="5080000"/>
          <p14:tracePt t="148978" x="3873500" y="5092700"/>
          <p14:tracePt t="148989" x="3873500" y="5099050"/>
          <p14:tracePt t="149005" x="3873500" y="5130800"/>
          <p14:tracePt t="149022" x="3873500" y="5168900"/>
          <p14:tracePt t="149025" x="3879850" y="5187950"/>
          <p14:tracePt t="149039" x="3886200" y="5213350"/>
          <p14:tracePt t="149055" x="3892550" y="5245100"/>
          <p14:tracePt t="149058" x="3898900" y="5270500"/>
          <p14:tracePt t="149072" x="3905250" y="5289550"/>
          <p14:tracePt t="149089" x="3911600" y="5314950"/>
          <p14:tracePt t="149106" x="3917950" y="5327650"/>
          <p14:tracePt t="149122" x="3937000" y="5346700"/>
          <p14:tracePt t="149138" x="3956050" y="5359400"/>
          <p14:tracePt t="149155" x="3981450" y="5378450"/>
          <p14:tracePt t="149172" x="4025900" y="5391150"/>
          <p14:tracePt t="149188" x="4083050" y="5403850"/>
          <p14:tracePt t="149205" x="4171950" y="5416550"/>
          <p14:tracePt t="149222" x="4260850" y="5435600"/>
          <p14:tracePt t="149238" x="4318000" y="5435600"/>
          <p14:tracePt t="149241" x="4343400" y="5435600"/>
          <p14:tracePt t="149255" x="4362450" y="5435600"/>
          <p14:tracePt t="149272" x="4387850" y="5435600"/>
          <p14:tracePt t="149289" x="4413250" y="5422900"/>
          <p14:tracePt t="149305" x="4432300" y="5403850"/>
          <p14:tracePt t="149322" x="4457700" y="5391150"/>
          <p14:tracePt t="149338" x="4476750" y="5372100"/>
          <p14:tracePt t="149356" x="4495800" y="5365750"/>
          <p14:tracePt t="149372" x="4502150" y="5353050"/>
          <p14:tracePt t="149388" x="4514850" y="5346700"/>
          <p14:tracePt t="149405" x="4521200" y="5327650"/>
          <p14:tracePt t="149421" x="4527550" y="5321300"/>
          <p14:tracePt t="149438" x="4527550" y="5295900"/>
          <p14:tracePt t="149455" x="4527550" y="5289550"/>
          <p14:tracePt t="149457" x="4527550" y="5283200"/>
          <p14:tracePt t="149471" x="4527550" y="5270500"/>
          <p14:tracePt t="149488" x="4527550" y="5238750"/>
          <p14:tracePt t="149505" x="4527550" y="5213350"/>
          <p14:tracePt t="149521" x="4521200" y="5194300"/>
          <p14:tracePt t="149539" x="4521200" y="5187950"/>
          <p14:tracePt t="149555" x="4514850" y="5175250"/>
          <p14:tracePt t="149824" x="0" y="0"/>
        </p14:tracePtLst>
        <p14:tracePtLst>
          <p14:tracePt t="151346" x="2432050" y="5480050"/>
          <p14:tracePt t="151369" x="2425700" y="5480050"/>
          <p14:tracePt t="151386" x="2425700" y="5486400"/>
          <p14:tracePt t="151393" x="2425700" y="5492750"/>
          <p14:tracePt t="151404" x="2425700" y="5505450"/>
          <p14:tracePt t="151421" x="2425700" y="5543550"/>
          <p14:tracePt t="151437" x="2444750" y="5588000"/>
          <p14:tracePt t="151454" x="2482850" y="5626100"/>
          <p14:tracePt t="151471" x="2533650" y="5651500"/>
          <p14:tracePt t="151487" x="2590800" y="5664200"/>
          <p14:tracePt t="151489" x="2616200" y="5670550"/>
          <p14:tracePt t="151504" x="2641600" y="5670550"/>
          <p14:tracePt t="151520" x="2673350" y="5670550"/>
          <p14:tracePt t="151537" x="2692400" y="5664200"/>
          <p14:tracePt t="151554" x="2717800" y="5638800"/>
          <p14:tracePt t="151571" x="2736850" y="5607050"/>
          <p14:tracePt t="151587" x="2749550" y="5575300"/>
          <p14:tracePt t="151604" x="2755900" y="5549900"/>
          <p14:tracePt t="151620" x="2755900" y="5537200"/>
          <p14:tracePt t="151637" x="2755900" y="5530850"/>
          <p14:tracePt t="151681" x="0" y="0"/>
        </p14:tracePtLst>
        <p14:tracePtLst>
          <p14:tracePt t="152804" x="3619500" y="5556250"/>
          <p14:tracePt t="152843" x="3619500" y="5562600"/>
          <p14:tracePt t="152862" x="3625850" y="5607050"/>
          <p14:tracePt t="152874" x="3638550" y="5645150"/>
          <p14:tracePt t="152888" x="3663950" y="5683250"/>
          <p14:tracePt t="152903" x="3676650" y="5702300"/>
          <p14:tracePt t="152906" x="3695700" y="5721350"/>
          <p14:tracePt t="152920" x="3733800" y="5746750"/>
          <p14:tracePt t="152937" x="3778250" y="5765800"/>
          <p14:tracePt t="152953" x="3803650" y="5772150"/>
          <p14:tracePt t="152970" x="3816350" y="5772150"/>
          <p14:tracePt t="152987" x="3848100" y="5772150"/>
          <p14:tracePt t="153003" x="3879850" y="5753100"/>
          <p14:tracePt t="153020" x="3911600" y="5727700"/>
          <p14:tracePt t="153037" x="3943350" y="5715000"/>
          <p14:tracePt t="153054" x="3949700" y="5702300"/>
          <p14:tracePt t="153070" x="3956050" y="5702300"/>
          <p14:tracePt t="153177" x="0" y="0"/>
        </p14:tracePtLst>
        <p14:tracePtLst>
          <p14:tracePt t="154949" x="901700" y="5060950"/>
          <p14:tracePt t="154980" x="895350" y="5060950"/>
          <p14:tracePt t="155011" x="895350" y="5073650"/>
          <p14:tracePt t="155027" x="895350" y="5105400"/>
          <p14:tracePt t="155036" x="895350" y="5124450"/>
          <p14:tracePt t="155053" x="895350" y="5168900"/>
          <p14:tracePt t="155069" x="895350" y="5226050"/>
          <p14:tracePt t="155086" x="908050" y="5276850"/>
          <p14:tracePt t="155103" x="914400" y="5308600"/>
          <p14:tracePt t="155105" x="914400" y="5321300"/>
          <p14:tracePt t="155119" x="914400" y="5327650"/>
          <p14:tracePt t="155136" x="927100" y="5353050"/>
          <p14:tracePt t="155153" x="933450" y="5365750"/>
          <p14:tracePt t="155169" x="939800" y="5384800"/>
          <p14:tracePt t="155186" x="952500" y="5403850"/>
          <p14:tracePt t="155203" x="952500" y="5416550"/>
          <p14:tracePt t="155219" x="965200" y="5441950"/>
          <p14:tracePt t="155236" x="977900" y="5467350"/>
          <p14:tracePt t="155253" x="990600" y="5486400"/>
          <p14:tracePt t="155269" x="1016000" y="5511800"/>
          <p14:tracePt t="155286" x="1035050" y="5530850"/>
          <p14:tracePt t="155303" x="1066800" y="5562600"/>
          <p14:tracePt t="155305" x="1085850" y="5581650"/>
          <p14:tracePt t="155319" x="1123950" y="5607050"/>
          <p14:tracePt t="155336" x="1314450" y="5702300"/>
          <p14:tracePt t="155353" x="1530350" y="5797550"/>
          <p14:tracePt t="155369" x="1739900" y="5861050"/>
          <p14:tracePt t="155386" x="1943100" y="5905500"/>
          <p14:tracePt t="155403" x="2152650" y="5937250"/>
          <p14:tracePt t="155419" x="2381250" y="5981700"/>
          <p14:tracePt t="155436" x="2667000" y="5994400"/>
          <p14:tracePt t="155453" x="3130550" y="6019800"/>
          <p14:tracePt t="155469" x="3683000" y="6057900"/>
          <p14:tracePt t="155486" x="4248150" y="6070600"/>
          <p14:tracePt t="155503" x="4699000" y="6070600"/>
          <p14:tracePt t="155519" x="4933950" y="6070600"/>
          <p14:tracePt t="155536" x="5118100" y="6064250"/>
          <p14:tracePt t="155553" x="5207000" y="6051550"/>
          <p14:tracePt t="155570" x="5321300" y="6032500"/>
          <p14:tracePt t="155587" x="5448300" y="6007100"/>
          <p14:tracePt t="155603" x="5549900" y="5975350"/>
          <p14:tracePt t="155619" x="5594350" y="5949950"/>
          <p14:tracePt t="155636" x="5626100" y="5930900"/>
          <p14:tracePt t="155653" x="5645150" y="5892800"/>
          <p14:tracePt t="155669" x="5670550" y="5842000"/>
          <p14:tracePt t="155686" x="5695950" y="5791200"/>
          <p14:tracePt t="155689" x="5715000" y="5765800"/>
          <p14:tracePt t="155703" x="5734050" y="5734050"/>
          <p14:tracePt t="155719" x="5765800" y="5683250"/>
          <p14:tracePt t="155723" x="5778500" y="5664200"/>
          <p14:tracePt t="155736" x="5791200" y="5632450"/>
          <p14:tracePt t="155753" x="5803900" y="5594350"/>
          <p14:tracePt t="155769" x="5803900" y="5575300"/>
          <p14:tracePt t="155786" x="5803900" y="5556250"/>
          <p14:tracePt t="155803" x="5803900" y="5518150"/>
          <p14:tracePt t="155820" x="5791200" y="5486400"/>
          <p14:tracePt t="155836" x="5746750" y="5448300"/>
          <p14:tracePt t="155853" x="5638800" y="5372100"/>
          <p14:tracePt t="155857" x="5568950" y="5327650"/>
          <p14:tracePt t="155869" x="5492750" y="5295900"/>
          <p14:tracePt t="155886" x="5327650" y="5226050"/>
          <p14:tracePt t="155903" x="5162550" y="5181600"/>
          <p14:tracePt t="155905" x="5086350" y="5168900"/>
          <p14:tracePt t="155919" x="5016500" y="5149850"/>
          <p14:tracePt t="155922" x="4940300" y="5130800"/>
          <p14:tracePt t="155936" x="4768850" y="5105400"/>
          <p14:tracePt t="155953" x="4565650" y="5092700"/>
          <p14:tracePt t="155969" x="4318000" y="5080000"/>
          <p14:tracePt t="155986" x="3956050" y="5048250"/>
          <p14:tracePt t="156003" x="3606800" y="4991100"/>
          <p14:tracePt t="156019" x="3219450" y="4940300"/>
          <p14:tracePt t="156036" x="2889250" y="4933950"/>
          <p14:tracePt t="156053" x="2628900" y="4933950"/>
          <p14:tracePt t="156069" x="2419350" y="4933950"/>
          <p14:tracePt t="156086" x="2228850" y="4933950"/>
          <p14:tracePt t="156103" x="2038350" y="4933950"/>
          <p14:tracePt t="156119" x="1860550" y="4933950"/>
          <p14:tracePt t="156121" x="1778000" y="4933950"/>
          <p14:tracePt t="156136" x="1606550" y="4933950"/>
          <p14:tracePt t="156152" x="1466850" y="4933950"/>
          <p14:tracePt t="156169" x="1339850" y="4933950"/>
          <p14:tracePt t="156186" x="1231900" y="4933950"/>
          <p14:tracePt t="156202" x="1130300" y="4933950"/>
          <p14:tracePt t="156219" x="1022350" y="4933950"/>
          <p14:tracePt t="156236" x="958850" y="4933950"/>
          <p14:tracePt t="156252" x="908050" y="4933950"/>
          <p14:tracePt t="156269" x="882650" y="4940300"/>
          <p14:tracePt t="156286" x="863600" y="4953000"/>
          <p14:tracePt t="156302" x="838200" y="4965700"/>
          <p14:tracePt t="156319" x="819150" y="4984750"/>
          <p14:tracePt t="156320" x="806450" y="4991100"/>
          <p14:tracePt t="156336" x="787400" y="5029200"/>
          <p14:tracePt t="156353" x="774700" y="5060950"/>
          <p14:tracePt t="156369" x="755650" y="5105400"/>
          <p14:tracePt t="156386" x="755650" y="5137150"/>
          <p14:tracePt t="156402" x="755650" y="5168900"/>
          <p14:tracePt t="156461" x="781050" y="5302250"/>
          <p14:tracePt t="156465" x="806450" y="5334000"/>
          <p14:tracePt t="156473" x="825500" y="5359400"/>
          <p14:tracePt t="156486" x="844550" y="5384800"/>
          <p14:tracePt t="156502" x="914400" y="5461000"/>
          <p14:tracePt t="156519" x="1003300" y="5524500"/>
          <p14:tracePt t="156536" x="1079500" y="5588000"/>
          <p14:tracePt t="156536" x="1117600" y="5619750"/>
          <p14:tracePt t="156552" x="1187450" y="5664200"/>
          <p14:tracePt t="156569" x="1295400" y="5708650"/>
          <p14:tracePt t="156586" x="1435100" y="5740400"/>
          <p14:tracePt t="156603" x="1670050" y="5797550"/>
          <p14:tracePt t="156619" x="2089150" y="5873750"/>
          <p14:tracePt t="156636" x="2616200" y="5981700"/>
          <p14:tracePt t="156652" x="3143250" y="6089650"/>
          <p14:tracePt t="156669" x="3505200" y="6134100"/>
          <p14:tracePt t="156686" x="3752850" y="6146800"/>
          <p14:tracePt t="156702" x="3962400" y="6146800"/>
          <p14:tracePt t="156719" x="4171950" y="6146800"/>
          <p14:tracePt t="156736" x="4584700" y="6146800"/>
          <p14:tracePt t="156752" x="4953000" y="6146800"/>
          <p14:tracePt t="156769" x="5321300" y="6146800"/>
          <p14:tracePt t="156786" x="5588000" y="6146800"/>
          <p14:tracePt t="156802" x="5721350" y="6146800"/>
          <p14:tracePt t="156819" x="5784850" y="6140450"/>
          <p14:tracePt t="156836" x="5810250" y="6127750"/>
          <p14:tracePt t="156853" x="5829300" y="6115050"/>
          <p14:tracePt t="156869" x="5867400" y="6102350"/>
          <p14:tracePt t="156886" x="5918200" y="6076950"/>
          <p14:tracePt t="156902" x="5969000" y="6045200"/>
          <p14:tracePt t="156905" x="5988050" y="6038850"/>
          <p14:tracePt t="156921" x="6007100" y="6000750"/>
          <p14:tracePt t="156936" x="6013450" y="5962650"/>
          <p14:tracePt t="156952" x="6013450" y="5905500"/>
          <p14:tracePt t="156969" x="6013450" y="5842000"/>
          <p14:tracePt t="156986" x="6013450" y="5765800"/>
          <p14:tracePt t="157002" x="6013450" y="5695950"/>
          <p14:tracePt t="157019" x="6000750" y="5619750"/>
          <p14:tracePt t="157036" x="5994400" y="5575300"/>
          <p14:tracePt t="157052" x="5981700" y="5537200"/>
          <p14:tracePt t="157069" x="5969000" y="5499100"/>
          <p14:tracePt t="157086" x="5943600" y="5480050"/>
          <p14:tracePt t="157102" x="5937250" y="5461000"/>
          <p14:tracePt t="157119" x="5918200" y="5454650"/>
          <p14:tracePt t="157121" x="5918200" y="5448300"/>
          <p14:tracePt t="157136" x="5905500" y="5441950"/>
          <p14:tracePt t="157152" x="5842000" y="5429250"/>
          <p14:tracePt t="157169" x="5778500" y="5416550"/>
          <p14:tracePt t="157185" x="5657850" y="5391150"/>
          <p14:tracePt t="157202" x="5492750" y="5378450"/>
          <p14:tracePt t="157219" x="5314950" y="5353050"/>
          <p14:tracePt t="157235" x="5105400" y="5334000"/>
          <p14:tracePt t="157252" x="4889500" y="5334000"/>
          <p14:tracePt t="157269" x="4679950" y="5334000"/>
          <p14:tracePt t="157285" x="4483100" y="5334000"/>
          <p14:tracePt t="157302" x="4292600" y="5334000"/>
          <p14:tracePt t="157319" x="4127500" y="5334000"/>
          <p14:tracePt t="157321" x="4038600" y="5334000"/>
          <p14:tracePt t="157336" x="3956050" y="5334000"/>
          <p14:tracePt t="157353" x="3663950" y="5334000"/>
          <p14:tracePt t="157369" x="3441700" y="5321300"/>
          <p14:tracePt t="157385" x="3213100" y="5314950"/>
          <p14:tracePt t="157402" x="3009900" y="5289550"/>
          <p14:tracePt t="157419" x="2819400" y="5251450"/>
          <p14:tracePt t="157435" x="2660650" y="5238750"/>
          <p14:tracePt t="157452" x="2540000" y="5226050"/>
          <p14:tracePt t="157469" x="2438400" y="5226050"/>
          <p14:tracePt t="157485" x="2330450" y="5226050"/>
          <p14:tracePt t="157488" x="2273300" y="5226050"/>
          <p14:tracePt t="157502" x="2222500" y="5226050"/>
          <p14:tracePt t="157519" x="2095500" y="5226050"/>
          <p14:tracePt t="157535" x="1968500" y="5226050"/>
          <p14:tracePt t="157538" x="1905000" y="5226050"/>
          <p14:tracePt t="157552" x="1784350" y="5226050"/>
          <p14:tracePt t="157569" x="1670050" y="5226050"/>
          <p14:tracePt t="157586" x="1581150" y="5226050"/>
          <p14:tracePt t="157603" x="1498600" y="5226050"/>
          <p14:tracePt t="157619" x="1428750" y="5226050"/>
          <p14:tracePt t="157635" x="1384300" y="5226050"/>
          <p14:tracePt t="157652" x="1352550" y="5226050"/>
          <p14:tracePt t="157669" x="1339850" y="5232400"/>
          <p14:tracePt t="157685" x="1333500" y="5232400"/>
          <p14:tracePt t="157702" x="1327150" y="5238750"/>
          <p14:tracePt t="157719" x="1314450" y="5251450"/>
          <p14:tracePt t="157735" x="1308100" y="5264150"/>
          <p14:tracePt t="157737" x="1301750" y="5270500"/>
          <p14:tracePt t="157752" x="1295400" y="5289550"/>
          <p14:tracePt t="157769" x="1276350" y="5308600"/>
          <p14:tracePt t="157785" x="1263650" y="5327650"/>
          <p14:tracePt t="157802" x="1263650" y="5346700"/>
          <p14:tracePt t="157819" x="1263650" y="5365750"/>
          <p14:tracePt t="157836" x="1263650" y="5384800"/>
          <p14:tracePt t="157853" x="1263650" y="5410200"/>
          <p14:tracePt t="157869" x="1276350" y="5435600"/>
          <p14:tracePt t="157886" x="1314450" y="5467350"/>
          <p14:tracePt t="157902" x="1390650" y="5511800"/>
          <p14:tracePt t="157905" x="1435100" y="5537200"/>
          <p14:tracePt t="157919" x="1498600" y="5562600"/>
          <p14:tracePt t="157935" x="1663700" y="5607050"/>
          <p14:tracePt t="157952" x="2012950" y="5676900"/>
          <p14:tracePt t="157969" x="2311400" y="5740400"/>
          <p14:tracePt t="157985" x="2578100" y="5791200"/>
          <p14:tracePt t="158002" x="2825750" y="5842000"/>
          <p14:tracePt t="158018" x="3067050" y="5867400"/>
          <p14:tracePt t="158035" x="3333750" y="5899150"/>
          <p14:tracePt t="158052" x="3663950" y="5911850"/>
          <p14:tracePt t="158069" x="4057650" y="5911850"/>
          <p14:tracePt t="158085" x="4425950" y="5911850"/>
          <p14:tracePt t="158102" x="4711700" y="5911850"/>
          <p14:tracePt t="158118" x="4927600" y="5911850"/>
          <p14:tracePt t="158135" x="5105400" y="5911850"/>
          <p14:tracePt t="158152" x="5327650" y="5911850"/>
          <p14:tracePt t="158168" x="5448300" y="5911850"/>
          <p14:tracePt t="158185" x="5543550" y="5911850"/>
          <p14:tracePt t="158202" x="5632450" y="5905500"/>
          <p14:tracePt t="158218" x="5683250" y="5892800"/>
          <p14:tracePt t="158235" x="5715000" y="5886450"/>
          <p14:tracePt t="158252" x="5734050" y="5886450"/>
          <p14:tracePt t="158268" x="5740400" y="5886450"/>
          <p14:tracePt t="158417" x="5746750" y="5880100"/>
          <p14:tracePt t="158418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92053" y="1754676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用于处理可变内容的字符串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append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方法在字符串的结尾追加数据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insert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方法在指定位置上插入数据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reverse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方法翻转字符串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replace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方法替换字符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方法返回缓冲区的容量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方法返回缓冲区中字符的个数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setLength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方法设置缓冲区的长度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charAt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方法返回指定位置的字符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setCharAt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方法设置指定位置的字符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30"/>
    </mc:Choice>
    <mc:Fallback xmlns="">
      <p:transition spd="slow" advTm="1155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5338" x="3505200" y="2546350"/>
          <p14:tracePt t="15396" x="3556000" y="2546350"/>
          <p14:tracePt t="15402" x="3600450" y="2546350"/>
          <p14:tracePt t="15416" x="3683000" y="2546350"/>
          <p14:tracePt t="15433" x="3816350" y="2552700"/>
          <p14:tracePt t="15449" x="3949700" y="2552700"/>
          <p14:tracePt t="15466" x="4089400" y="2552700"/>
          <p14:tracePt t="15482" x="4216400" y="2552700"/>
          <p14:tracePt t="15499" x="4343400" y="2552700"/>
          <p14:tracePt t="15516" x="4438650" y="2552700"/>
          <p14:tracePt t="15533" x="4514850" y="2552700"/>
          <p14:tracePt t="15537" x="4540250" y="2552700"/>
          <p14:tracePt t="15549" x="4565650" y="2552700"/>
          <p14:tracePt t="15566" x="4597400" y="2552700"/>
          <p14:tracePt t="15583" x="4616450" y="2552700"/>
          <p14:tracePt t="15937" x="4622800" y="2552700"/>
          <p14:tracePt t="15949" x="4629150" y="2552700"/>
          <p14:tracePt t="15967" x="4686300" y="2565400"/>
          <p14:tracePt t="15983" x="4781550" y="2584450"/>
          <p14:tracePt t="15999" x="4933950" y="2616200"/>
          <p14:tracePt t="16016" x="5086350" y="2635250"/>
          <p14:tracePt t="16032" x="5207000" y="2647950"/>
          <p14:tracePt t="16049" x="5264150" y="2647950"/>
          <p14:tracePt t="16066" x="5276850" y="2647950"/>
          <p14:tracePt t="16083" x="5283200" y="2647950"/>
          <p14:tracePt t="16416" x="0" y="0"/>
        </p14:tracePtLst>
        <p14:tracePtLst>
          <p14:tracePt t="16937" x="4876800" y="2590800"/>
          <p14:tracePt t="16979" x="4889500" y="2590800"/>
          <p14:tracePt t="16994" x="4953000" y="2590800"/>
          <p14:tracePt t="17011" x="5073650" y="2616200"/>
          <p14:tracePt t="17024" x="5213350" y="2622550"/>
          <p14:tracePt t="17035" x="5289550" y="2622550"/>
          <p14:tracePt t="17049" x="5435600" y="2622550"/>
          <p14:tracePt t="17065" x="5562600" y="2622550"/>
          <p14:tracePt t="17082" x="5651500" y="2622550"/>
          <p14:tracePt t="17100" x="5695950" y="2622550"/>
          <p14:tracePt t="17116" x="5727700" y="2622550"/>
          <p14:tracePt t="17133" x="5759450" y="2622550"/>
          <p14:tracePt t="17149" x="5778500" y="2622550"/>
          <p14:tracePt t="17151" x="5784850" y="2622550"/>
          <p14:tracePt t="17271" x="0" y="0"/>
        </p14:tracePtLst>
        <p14:tracePtLst>
          <p14:tracePt t="17728" x="4984750" y="2578100"/>
          <p14:tracePt t="17793" x="4991100" y="2578100"/>
          <p14:tracePt t="17807" x="5060950" y="2584450"/>
          <p14:tracePt t="17824" x="5156200" y="2597150"/>
          <p14:tracePt t="17836" x="5232400" y="2616200"/>
          <p14:tracePt t="17849" x="5372100" y="2628900"/>
          <p14:tracePt t="17865" x="5511800" y="2641600"/>
          <p14:tracePt t="17882" x="5638800" y="2641600"/>
          <p14:tracePt t="17899" x="5746750" y="2641600"/>
          <p14:tracePt t="17915" x="5822950" y="2641600"/>
          <p14:tracePt t="17932" x="5854700" y="2641600"/>
          <p14:tracePt t="17948" x="5861050" y="2641600"/>
          <p14:tracePt t="18655" x="0" y="0"/>
        </p14:tracePtLst>
        <p14:tracePtLst>
          <p14:tracePt t="19081" x="5022850" y="2520950"/>
          <p14:tracePt t="19105" x="5029200" y="2520950"/>
          <p14:tracePt t="19119" x="5041900" y="2520950"/>
          <p14:tracePt t="19121" x="5067300" y="2520950"/>
          <p14:tracePt t="19134" x="5105400" y="2520950"/>
          <p14:tracePt t="19149" x="5194300" y="2520950"/>
          <p14:tracePt t="19165" x="5302250" y="2520950"/>
          <p14:tracePt t="19168" x="5353050" y="2520950"/>
          <p14:tracePt t="19181" x="5397500" y="2520950"/>
          <p14:tracePt t="19198" x="5473700" y="2520950"/>
          <p14:tracePt t="19215" x="5499100" y="2520950"/>
          <p14:tracePt t="19231" x="5518150" y="2520950"/>
          <p14:tracePt t="19248" x="5543550" y="2520950"/>
          <p14:tracePt t="19265" x="5581650" y="2520950"/>
          <p14:tracePt t="19282" x="5594350" y="2520950"/>
          <p14:tracePt t="19298" x="5600700" y="2520950"/>
          <p14:tracePt t="19424" x="5607050" y="2520950"/>
          <p14:tracePt t="19435" x="5619750" y="2520950"/>
          <p14:tracePt t="19449" x="5657850" y="2527300"/>
          <p14:tracePt t="19465" x="5715000" y="2540000"/>
          <p14:tracePt t="19481" x="5765800" y="2546350"/>
          <p14:tracePt t="19498" x="5803900" y="2546350"/>
          <p14:tracePt t="19515" x="5816600" y="2546350"/>
          <p14:tracePt t="20119" x="0" y="0"/>
        </p14:tracePtLst>
        <p14:tracePtLst>
          <p14:tracePt t="26671" x="3511550" y="2863850"/>
          <p14:tracePt t="26679" x="3530600" y="2863850"/>
          <p14:tracePt t="26687" x="3556000" y="2870200"/>
          <p14:tracePt t="26695" x="3568700" y="2870200"/>
          <p14:tracePt t="26712" x="3613150" y="2882900"/>
          <p14:tracePt t="26729" x="3657600" y="2889250"/>
          <p14:tracePt t="26745" x="3695700" y="2895600"/>
          <p14:tracePt t="26762" x="3746500" y="2895600"/>
          <p14:tracePt t="26779" x="3778250" y="2895600"/>
          <p14:tracePt t="26795" x="3816350" y="2895600"/>
          <p14:tracePt t="26812" x="3860800" y="2889250"/>
          <p14:tracePt t="26829" x="3911600" y="2882900"/>
          <p14:tracePt t="26845" x="3981450" y="2870200"/>
          <p14:tracePt t="26847" x="4013200" y="2863850"/>
          <p14:tracePt t="26862" x="4051300" y="2857500"/>
          <p14:tracePt t="26879" x="4133850" y="2838450"/>
          <p14:tracePt t="26895" x="4171950" y="2819400"/>
          <p14:tracePt t="26912" x="4191000" y="2806700"/>
          <p14:tracePt t="26929" x="4197350" y="2800350"/>
          <p14:tracePt t="26945" x="4203700" y="2787650"/>
          <p14:tracePt t="26979" x="4203700" y="2774950"/>
          <p14:tracePt t="26995" x="4203700" y="2768600"/>
          <p14:tracePt t="27012" x="4203700" y="2749550"/>
          <p14:tracePt t="27057" x="4197350" y="2743200"/>
          <p14:tracePt t="27167" x="0" y="0"/>
        </p14:tracePtLst>
        <p14:tracePtLst>
          <p14:tracePt t="27650" x="3848100" y="2673350"/>
          <p14:tracePt t="27665" x="3841750" y="2698750"/>
          <p14:tracePt t="27679" x="3835400" y="2717800"/>
          <p14:tracePt t="27696" x="3829050" y="2743200"/>
          <p14:tracePt t="27712" x="3829050" y="2749550"/>
          <p14:tracePt t="27729" x="3829050" y="2768600"/>
          <p14:tracePt t="27745" x="3835400" y="2774950"/>
          <p14:tracePt t="27762" x="3841750" y="2787650"/>
          <p14:tracePt t="27778" x="3848100" y="2794000"/>
          <p14:tracePt t="27795" x="3860800" y="2800350"/>
          <p14:tracePt t="27812" x="3873500" y="2800350"/>
          <p14:tracePt t="27828" x="3905250" y="2806700"/>
          <p14:tracePt t="27845" x="3917950" y="2806700"/>
          <p14:tracePt t="27847" x="3924300" y="2806700"/>
          <p14:tracePt t="27862" x="3937000" y="2806700"/>
          <p14:tracePt t="27879" x="3968750" y="2806700"/>
          <p14:tracePt t="27895" x="3987800" y="2794000"/>
          <p14:tracePt t="27912" x="4006850" y="2787650"/>
          <p14:tracePt t="27929" x="4013200" y="2768600"/>
          <p14:tracePt t="27945" x="4025900" y="2755900"/>
          <p14:tracePt t="27962" x="4032250" y="2730500"/>
          <p14:tracePt t="27978" x="4032250" y="2711450"/>
          <p14:tracePt t="27995" x="4032250" y="2679700"/>
          <p14:tracePt t="28012" x="4032250" y="2667000"/>
          <p14:tracePt t="28028" x="4025900" y="2654300"/>
          <p14:tracePt t="28045" x="4019550" y="2641600"/>
          <p14:tracePt t="28391" x="0" y="0"/>
        </p14:tracePtLst>
        <p14:tracePtLst>
          <p14:tracePt t="29332" x="4464050" y="2857500"/>
          <p14:tracePt t="29360" x="4476750" y="2857500"/>
          <p14:tracePt t="29371" x="4489450" y="2857500"/>
          <p14:tracePt t="29382" x="4514850" y="2857500"/>
          <p14:tracePt t="29395" x="4597400" y="2857500"/>
          <p14:tracePt t="29411" x="4718050" y="2857500"/>
          <p14:tracePt t="29429" x="4864100" y="2857500"/>
          <p14:tracePt t="29445" x="5003800" y="2857500"/>
          <p14:tracePt t="29448" x="5073650" y="2857500"/>
          <p14:tracePt t="29461" x="5143500" y="2857500"/>
          <p14:tracePt t="29479" x="5302250" y="2857500"/>
          <p14:tracePt t="29495" x="5353050" y="2857500"/>
          <p14:tracePt t="29512" x="5359400" y="2857500"/>
          <p14:tracePt t="29879" x="0" y="0"/>
        </p14:tracePtLst>
        <p14:tracePtLst>
          <p14:tracePt t="30633" x="4679950" y="2851150"/>
          <p14:tracePt t="30665" x="4686300" y="2851150"/>
          <p14:tracePt t="30680" x="4756150" y="2851150"/>
          <p14:tracePt t="30696" x="4908550" y="2876550"/>
          <p14:tracePt t="30711" x="5086350" y="2889250"/>
          <p14:tracePt t="30729" x="5270500" y="2889250"/>
          <p14:tracePt t="30744" x="5384800" y="2889250"/>
          <p14:tracePt t="30761" x="5435600" y="2889250"/>
          <p14:tracePt t="30778" x="5441950" y="2889250"/>
          <p14:tracePt t="31039" x="0" y="0"/>
        </p14:tracePtLst>
        <p14:tracePtLst>
          <p14:tracePt t="34440" x="3067050" y="3175000"/>
          <p14:tracePt t="34456" x="3079750" y="3175000"/>
          <p14:tracePt t="34464" x="3086100" y="3175000"/>
          <p14:tracePt t="34477" x="3105150" y="3175000"/>
          <p14:tracePt t="34493" x="3168650" y="3175000"/>
          <p14:tracePt t="34496" x="3213100" y="3175000"/>
          <p14:tracePt t="34510" x="3276600" y="3175000"/>
          <p14:tracePt t="34527" x="3498850" y="3175000"/>
          <p14:tracePt t="34543" x="3663950" y="3175000"/>
          <p14:tracePt t="34560" x="3835400" y="3175000"/>
          <p14:tracePt t="34577" x="3994150" y="3175000"/>
          <p14:tracePt t="34593" x="4108450" y="3175000"/>
          <p14:tracePt t="34610" x="4165600" y="3175000"/>
          <p14:tracePt t="34626" x="4191000" y="3175000"/>
          <p14:tracePt t="34643" x="4203700" y="3175000"/>
          <p14:tracePt t="34660" x="4210050" y="3175000"/>
          <p14:tracePt t="34676" x="4216400" y="3175000"/>
          <p14:tracePt t="35055" x="0" y="0"/>
        </p14:tracePtLst>
        <p14:tracePtLst>
          <p14:tracePt t="37849" x="2895600" y="3517900"/>
          <p14:tracePt t="37867" x="2901950" y="3517900"/>
          <p14:tracePt t="37881" x="2921000" y="3524250"/>
          <p14:tracePt t="37893" x="2933700" y="3524250"/>
          <p14:tracePt t="37908" x="3009900" y="3524250"/>
          <p14:tracePt t="37912" x="3067050" y="3524250"/>
          <p14:tracePt t="37925" x="3130550" y="3524250"/>
          <p14:tracePt t="37942" x="3276600" y="3524250"/>
          <p14:tracePt t="37958" x="3530600" y="3556000"/>
          <p14:tracePt t="37975" x="3663950" y="3581400"/>
          <p14:tracePt t="37992" x="3771900" y="3594100"/>
          <p14:tracePt t="38009" x="3860800" y="3619500"/>
          <p14:tracePt t="38025" x="3911600" y="3625850"/>
          <p14:tracePt t="38042" x="3956050" y="3625850"/>
          <p14:tracePt t="38058" x="3968750" y="3625850"/>
          <p14:tracePt t="38075" x="3975100" y="3625850"/>
          <p14:tracePt t="38609" x="3981450" y="3619500"/>
          <p14:tracePt t="38625" x="3981450" y="3600450"/>
          <p14:tracePt t="38638" x="3981450" y="3587750"/>
          <p14:tracePt t="38650" x="3981450" y="3530600"/>
          <p14:tracePt t="38658" x="3975100" y="3511550"/>
          <p14:tracePt t="38675" x="3949700" y="3467100"/>
          <p14:tracePt t="38692" x="3924300" y="3422650"/>
          <p14:tracePt t="38708" x="3892550" y="3390900"/>
          <p14:tracePt t="38725" x="3860800" y="3359150"/>
          <p14:tracePt t="38741" x="3822700" y="3333750"/>
          <p14:tracePt t="38744" x="3797300" y="3321050"/>
          <p14:tracePt t="38759" x="3752850" y="3308350"/>
          <p14:tracePt t="38775" x="3714750" y="3295650"/>
          <p14:tracePt t="38791" x="3676650" y="3289300"/>
          <p14:tracePt t="38808" x="3651250" y="3289300"/>
          <p14:tracePt t="38825" x="3625850" y="3289300"/>
          <p14:tracePt t="38841" x="3606800" y="3289300"/>
          <p14:tracePt t="38858" x="3581400" y="3289300"/>
          <p14:tracePt t="38875" x="3575050" y="3302000"/>
          <p14:tracePt t="38891" x="3568700" y="3308350"/>
          <p14:tracePt t="38908" x="3549650" y="3327400"/>
          <p14:tracePt t="38924" x="3543300" y="3346450"/>
          <p14:tracePt t="38941" x="3536950" y="3365500"/>
          <p14:tracePt t="38958" x="3536950" y="3384550"/>
          <p14:tracePt t="38959" x="3536950" y="3403600"/>
          <p14:tracePt t="38975" x="3549650" y="3429000"/>
          <p14:tracePt t="38991" x="3581400" y="3454400"/>
          <p14:tracePt t="39008" x="3613150" y="3479800"/>
          <p14:tracePt t="39025" x="3676650" y="3505200"/>
          <p14:tracePt t="39041" x="3765550" y="3524250"/>
          <p14:tracePt t="39058" x="3873500" y="3543300"/>
          <p14:tracePt t="39075" x="3956050" y="3549650"/>
          <p14:tracePt t="39091" x="4019550" y="3549650"/>
          <p14:tracePt t="39108" x="4057650" y="3549650"/>
          <p14:tracePt t="39125" x="4095750" y="3549650"/>
          <p14:tracePt t="39141" x="4108450" y="3543300"/>
          <p14:tracePt t="39159" x="4114800" y="3543300"/>
          <p14:tracePt t="39175" x="4121150" y="3543300"/>
          <p14:tracePt t="39343" x="0" y="0"/>
        </p14:tracePtLst>
        <p14:tracePtLst>
          <p14:tracePt t="44163" x="1752600" y="3892550"/>
          <p14:tracePt t="44185" x="1765300" y="3892550"/>
          <p14:tracePt t="44201" x="1784350" y="3892550"/>
          <p14:tracePt t="44217" x="1822450" y="3892550"/>
          <p14:tracePt t="44233" x="1879600" y="3892550"/>
          <p14:tracePt t="44242" x="1924050" y="3892550"/>
          <p14:tracePt t="44257" x="2038350" y="3892550"/>
          <p14:tracePt t="44273" x="2184400" y="3892550"/>
          <p14:tracePt t="44289" x="2355850" y="3892550"/>
          <p14:tracePt t="44306" x="2514600" y="3892550"/>
          <p14:tracePt t="44323" x="2628900" y="3892550"/>
          <p14:tracePt t="44339" x="2698750" y="3892550"/>
          <p14:tracePt t="44356" x="2730500" y="3892550"/>
          <p14:tracePt t="44373" x="2749550" y="3892550"/>
          <p14:tracePt t="44389" x="2774950" y="3892550"/>
          <p14:tracePt t="44406" x="2800350" y="3892550"/>
          <p14:tracePt t="44423" x="2825750" y="3892550"/>
          <p14:tracePt t="44439" x="2844800" y="3892550"/>
          <p14:tracePt t="44456" x="2857500" y="3892550"/>
          <p14:tracePt t="44473" x="2876550" y="3892550"/>
          <p14:tracePt t="44490" x="2895600" y="3892550"/>
          <p14:tracePt t="44507" x="2901950" y="3892550"/>
          <p14:tracePt t="44523" x="2908300" y="3892550"/>
          <p14:tracePt t="45135" x="0" y="0"/>
        </p14:tracePtLst>
        <p14:tracePtLst>
          <p14:tracePt t="47206" x="4013200" y="3829050"/>
          <p14:tracePt t="47208" x="4025900" y="3841750"/>
          <p14:tracePt t="47222" x="4044950" y="3854450"/>
          <p14:tracePt t="47239" x="4133850" y="3886200"/>
          <p14:tracePt t="47256" x="4222750" y="3892550"/>
          <p14:tracePt t="47272" x="4318000" y="3892550"/>
          <p14:tracePt t="47289" x="4387850" y="3886200"/>
          <p14:tracePt t="47305" x="4413250" y="3867150"/>
          <p14:tracePt t="47322" x="4432300" y="3848100"/>
          <p14:tracePt t="47323" x="0" y="0"/>
        </p14:tracePtLst>
        <p14:tracePtLst>
          <p14:tracePt t="48545" x="1943100" y="3619500"/>
          <p14:tracePt t="48557" x="1943100" y="3632200"/>
          <p14:tracePt t="48572" x="1943100" y="3651250"/>
          <p14:tracePt t="48588" x="1943100" y="3676650"/>
          <p14:tracePt t="48605" x="1943100" y="3708400"/>
          <p14:tracePt t="48621" x="1943100" y="3740150"/>
          <p14:tracePt t="48623" x="1949450" y="3759200"/>
          <p14:tracePt t="48638" x="1962150" y="3778250"/>
          <p14:tracePt t="48655" x="2019300" y="3829050"/>
          <p14:tracePt t="48671" x="2082800" y="3867150"/>
          <p14:tracePt t="48688" x="2159000" y="3898900"/>
          <p14:tracePt t="48705" x="2203450" y="3911600"/>
          <p14:tracePt t="48722" x="2247900" y="3911600"/>
          <p14:tracePt t="48738" x="2279650" y="3911600"/>
          <p14:tracePt t="48755" x="2317750" y="3898900"/>
          <p14:tracePt t="48771" x="2343150" y="3873500"/>
          <p14:tracePt t="48788" x="2368550" y="3848100"/>
          <p14:tracePt t="48805" x="2393950" y="3816350"/>
          <p14:tracePt t="48821" x="2400300" y="3790950"/>
          <p14:tracePt t="48824" x="2406650" y="3784600"/>
          <p14:tracePt t="48838" x="2406650" y="3778250"/>
          <p14:tracePt t="48840" x="2413000" y="3771900"/>
          <p14:tracePt t="48855" x="2413000" y="3759200"/>
          <p14:tracePt t="48871" x="2419350" y="3746500"/>
          <p14:tracePt t="48888" x="2419350" y="3740150"/>
          <p14:tracePt t="48905" x="2419350" y="3721100"/>
          <p14:tracePt t="48921" x="2413000" y="3714750"/>
          <p14:tracePt t="48944" x="2400300" y="3708400"/>
          <p14:tracePt t="48977" x="2393950" y="3708400"/>
          <p14:tracePt t="48985" x="2387600" y="3708400"/>
          <p14:tracePt t="48993" x="2381250" y="3708400"/>
          <p14:tracePt t="49008" x="2374900" y="3708400"/>
          <p14:tracePt t="49022" x="2368550" y="3708400"/>
          <p14:tracePt t="49368" x="0" y="0"/>
        </p14:tracePtLst>
        <p14:tracePtLst>
          <p14:tracePt t="51794" x="2070100" y="3822700"/>
          <p14:tracePt t="51809" x="2070100" y="3835400"/>
          <p14:tracePt t="51824" x="2076450" y="3848100"/>
          <p14:tracePt t="51840" x="2082800" y="3854450"/>
          <p14:tracePt t="51854" x="2095500" y="3860800"/>
          <p14:tracePt t="51871" x="2133600" y="3879850"/>
          <p14:tracePt t="51887" x="2190750" y="3892550"/>
          <p14:tracePt t="51904" x="2292350" y="3911600"/>
          <p14:tracePt t="51920" x="2419350" y="3937000"/>
          <p14:tracePt t="51937" x="2559050" y="3937000"/>
          <p14:tracePt t="51954" x="2717800" y="3937000"/>
          <p14:tracePt t="51970" x="2889250" y="3937000"/>
          <p14:tracePt t="51987" x="3054350" y="3937000"/>
          <p14:tracePt t="52004" x="3213100" y="3937000"/>
          <p14:tracePt t="52020" x="3371850" y="3937000"/>
          <p14:tracePt t="52024" x="3454400" y="3937000"/>
          <p14:tracePt t="52037" x="3530600" y="3937000"/>
          <p14:tracePt t="52054" x="3676650" y="3937000"/>
          <p14:tracePt t="52056" x="3740150" y="3937000"/>
          <p14:tracePt t="52071" x="3835400" y="3937000"/>
          <p14:tracePt t="52087" x="3905250" y="3937000"/>
          <p14:tracePt t="52104" x="3943350" y="3937000"/>
          <p14:tracePt t="52120" x="3981450" y="3937000"/>
          <p14:tracePt t="52137" x="4019550" y="3937000"/>
          <p14:tracePt t="52154" x="4070350" y="3937000"/>
          <p14:tracePt t="52170" x="4121150" y="3937000"/>
          <p14:tracePt t="52187" x="4165600" y="3937000"/>
          <p14:tracePt t="52203" x="4184650" y="3937000"/>
          <p14:tracePt t="52220" x="4197350" y="3937000"/>
          <p14:tracePt t="52237" x="4210050" y="3937000"/>
          <p14:tracePt t="52254" x="4229100" y="3937000"/>
          <p14:tracePt t="52257" x="4235450" y="3937000"/>
          <p14:tracePt t="52271" x="4279900" y="3937000"/>
          <p14:tracePt t="52287" x="4330700" y="3924300"/>
          <p14:tracePt t="52304" x="4400550" y="3892550"/>
          <p14:tracePt t="52321" x="4470400" y="3867150"/>
          <p14:tracePt t="52337" x="4521200" y="3848100"/>
          <p14:tracePt t="52354" x="4552950" y="3822700"/>
          <p14:tracePt t="52370" x="4565650" y="3810000"/>
          <p14:tracePt t="52387" x="4578350" y="3784600"/>
          <p14:tracePt t="52403" x="4584700" y="3778250"/>
          <p14:tracePt t="52420" x="4584700" y="3759200"/>
          <p14:tracePt t="52437" x="4584700" y="3727450"/>
          <p14:tracePt t="52453" x="4565650" y="3695700"/>
          <p14:tracePt t="52455" x="4552950" y="3676650"/>
          <p14:tracePt t="52470" x="4533900" y="3657600"/>
          <p14:tracePt t="52487" x="4457700" y="3613150"/>
          <p14:tracePt t="52503" x="4394200" y="3581400"/>
          <p14:tracePt t="52520" x="4343400" y="3575050"/>
          <p14:tracePt t="52537" x="4292600" y="3562350"/>
          <p14:tracePt t="52553" x="4254500" y="3562350"/>
          <p14:tracePt t="52570" x="4222750" y="3562350"/>
          <p14:tracePt t="52587" x="4191000" y="3562350"/>
          <p14:tracePt t="52604" x="4165600" y="3568700"/>
          <p14:tracePt t="52620" x="4146550" y="3581400"/>
          <p14:tracePt t="52637" x="4121150" y="3594100"/>
          <p14:tracePt t="52653" x="4114800" y="3600450"/>
          <p14:tracePt t="52670" x="4102100" y="3613150"/>
          <p14:tracePt t="52687" x="4095750" y="3619500"/>
          <p14:tracePt t="52703" x="4089400" y="3632200"/>
          <p14:tracePt t="52720" x="4089400" y="3657600"/>
          <p14:tracePt t="52737" x="4089400" y="3695700"/>
          <p14:tracePt t="52753" x="4089400" y="3727450"/>
          <p14:tracePt t="52770" x="4095750" y="3752850"/>
          <p14:tracePt t="52787" x="4102100" y="3778250"/>
          <p14:tracePt t="52803" x="4102100" y="3784600"/>
          <p14:tracePt t="52820" x="4108450" y="3803650"/>
          <p14:tracePt t="52837" x="4114800" y="3816350"/>
          <p14:tracePt t="52854" x="4121150" y="3822700"/>
          <p14:tracePt t="52870" x="4127500" y="3829050"/>
          <p14:tracePt t="53152" x="0" y="0"/>
        </p14:tracePtLst>
        <p14:tracePtLst>
          <p14:tracePt t="54002" x="3987800" y="3632200"/>
          <p14:tracePt t="54049" x="3981450" y="3632200"/>
          <p14:tracePt t="54065" x="3975100" y="3651250"/>
          <p14:tracePt t="54081" x="3975100" y="3676650"/>
          <p14:tracePt t="54101" x="3975100" y="3727450"/>
          <p14:tracePt t="54103" x="3975100" y="3740150"/>
          <p14:tracePt t="54113" x="3975100" y="3765550"/>
          <p14:tracePt t="54121" x="3975100" y="3790950"/>
          <p14:tracePt t="54137" x="3981450" y="3816350"/>
          <p14:tracePt t="54153" x="4006850" y="3841750"/>
          <p14:tracePt t="54170" x="4032250" y="3860800"/>
          <p14:tracePt t="54187" x="4051300" y="3879850"/>
          <p14:tracePt t="54203" x="4064000" y="3892550"/>
          <p14:tracePt t="54220" x="4076700" y="3892550"/>
          <p14:tracePt t="54236" x="4102100" y="3892550"/>
          <p14:tracePt t="54253" x="4140200" y="3892550"/>
          <p14:tracePt t="54255" x="4165600" y="3879850"/>
          <p14:tracePt t="54270" x="4184650" y="3867150"/>
          <p14:tracePt t="54287" x="4222750" y="3816350"/>
          <p14:tracePt t="54304" x="4235450" y="3784600"/>
          <p14:tracePt t="54320" x="4235450" y="3752850"/>
          <p14:tracePt t="54336" x="4235450" y="3721100"/>
          <p14:tracePt t="54353" x="4235450" y="3708400"/>
          <p14:tracePt t="54370" x="4235450" y="3695700"/>
          <p14:tracePt t="54386" x="4235450" y="3689350"/>
          <p14:tracePt t="54407" x="4229100" y="3689350"/>
          <p14:tracePt t="54936" x="4222750" y="3689350"/>
          <p14:tracePt t="54945" x="4216400" y="3689350"/>
          <p14:tracePt t="54960" x="4210050" y="3689350"/>
          <p14:tracePt t="54969" x="4203700" y="3689350"/>
          <p14:tracePt t="54986" x="4184650" y="3689350"/>
          <p14:tracePt t="55003" x="4171950" y="3689350"/>
          <p14:tracePt t="55019" x="4165600" y="3689350"/>
          <p14:tracePt t="55036" x="4159250" y="3689350"/>
          <p14:tracePt t="55053" x="4146550" y="3689350"/>
          <p14:tracePt t="55086" x="4127500" y="3695700"/>
          <p14:tracePt t="55103" x="4108450" y="3708400"/>
          <p14:tracePt t="55119" x="4102100" y="3708400"/>
          <p14:tracePt t="55137" x="4095750" y="3708400"/>
          <p14:tracePt t="55152" x="4083050" y="3714750"/>
          <p14:tracePt t="55169" x="4076700" y="3721100"/>
          <p14:tracePt t="55186" x="4064000" y="3727450"/>
          <p14:tracePt t="55202" x="4051300" y="3740150"/>
          <p14:tracePt t="55219" x="4044950" y="3759200"/>
          <p14:tracePt t="55236" x="4032250" y="3771900"/>
          <p14:tracePt t="55252" x="4025900" y="3790950"/>
          <p14:tracePt t="55269" x="4019550" y="3810000"/>
          <p14:tracePt t="55287" x="4019550" y="3841750"/>
          <p14:tracePt t="55303" x="4019550" y="3854450"/>
          <p14:tracePt t="55320" x="4019550" y="3867150"/>
          <p14:tracePt t="55336" x="4019550" y="3879850"/>
          <p14:tracePt t="55353" x="4025900" y="3886200"/>
          <p14:tracePt t="55369" x="4032250" y="3892550"/>
          <p14:tracePt t="55391" x="4038600" y="3892550"/>
          <p14:tracePt t="55408" x="4044950" y="3892550"/>
          <p14:tracePt t="55419" x="4051300" y="3892550"/>
          <p14:tracePt t="55436" x="4076700" y="3892550"/>
          <p14:tracePt t="55452" x="4114800" y="3873500"/>
          <p14:tracePt t="55469" x="4146550" y="3835400"/>
          <p14:tracePt t="55486" x="4171950" y="3797300"/>
          <p14:tracePt t="55503" x="4191000" y="3746500"/>
          <p14:tracePt t="55519" x="4197350" y="3727450"/>
          <p14:tracePt t="55536" x="4197350" y="3708400"/>
          <p14:tracePt t="55553" x="4197350" y="3689350"/>
          <p14:tracePt t="55569" x="4197350" y="3683000"/>
          <p14:tracePt t="55743" x="0" y="0"/>
        </p14:tracePtLst>
        <p14:tracePtLst>
          <p14:tracePt t="56652" x="1301750" y="1416050"/>
          <p14:tracePt t="56668" x="1314450" y="1454150"/>
          <p14:tracePt t="56672" x="1320800" y="1473200"/>
          <p14:tracePt t="56686" x="1333500" y="1492250"/>
          <p14:tracePt t="56703" x="1365250" y="1536700"/>
          <p14:tracePt t="56719" x="1390650" y="1562100"/>
          <p14:tracePt t="56735" x="1416050" y="1587500"/>
          <p14:tracePt t="56752" x="1454150" y="1606550"/>
          <p14:tracePt t="56769" x="1511300" y="1638300"/>
          <p14:tracePt t="56786" x="1574800" y="1657350"/>
          <p14:tracePt t="56802" x="1657350" y="1676400"/>
          <p14:tracePt t="56819" x="1746250" y="1695450"/>
          <p14:tracePt t="56835" x="1809750" y="1701800"/>
          <p14:tracePt t="56852" x="1879600" y="1701800"/>
          <p14:tracePt t="56869" x="1930400" y="1701800"/>
          <p14:tracePt t="56871" x="1955800" y="1701800"/>
          <p14:tracePt t="56885" x="1968500" y="1695450"/>
          <p14:tracePt t="56902" x="1987550" y="1676400"/>
          <p14:tracePt t="56903" x="2000250" y="1670050"/>
          <p14:tracePt t="56918" x="2019300" y="1631950"/>
          <p14:tracePt t="56935" x="2032000" y="1612900"/>
          <p14:tracePt t="56952" x="2032000" y="1587500"/>
          <p14:tracePt t="56968" x="2032000" y="1568450"/>
          <p14:tracePt t="56985" x="2032000" y="1549400"/>
          <p14:tracePt t="57002" x="2032000" y="1524000"/>
          <p14:tracePt t="57018" x="2012950" y="1492250"/>
          <p14:tracePt t="57035" x="1987550" y="1460500"/>
          <p14:tracePt t="57052" x="1968500" y="1441450"/>
          <p14:tracePt t="57069" x="1936750" y="1416050"/>
          <p14:tracePt t="57085" x="1905000" y="1403350"/>
          <p14:tracePt t="57103" x="1854200" y="1384300"/>
          <p14:tracePt t="57119" x="1809750" y="1371600"/>
          <p14:tracePt t="57135" x="1784350" y="1371600"/>
          <p14:tracePt t="57152" x="1746250" y="1371600"/>
          <p14:tracePt t="57169" x="1727200" y="1371600"/>
          <p14:tracePt t="57185" x="1708150" y="1371600"/>
          <p14:tracePt t="57202" x="1695450" y="1371600"/>
          <p14:tracePt t="57218" x="1689100" y="1371600"/>
          <p14:tracePt t="57235" x="1682750" y="1371600"/>
          <p14:tracePt t="57265" x="1676400" y="1377950"/>
          <p14:tracePt t="57288" x="1663700" y="1384300"/>
          <p14:tracePt t="57305" x="1663700" y="1390650"/>
          <p14:tracePt t="57319" x="1657350" y="1397000"/>
          <p14:tracePt t="57335" x="1657350" y="1403350"/>
          <p14:tracePt t="57344" x="1657350" y="1409700"/>
          <p14:tracePt t="57352" x="1651000" y="1416050"/>
          <p14:tracePt t="57369" x="1644650" y="1422400"/>
          <p14:tracePt t="57385" x="1644650" y="1441450"/>
          <p14:tracePt t="57402" x="1644650" y="1460500"/>
          <p14:tracePt t="57418" x="1644650" y="1479550"/>
          <p14:tracePt t="57435" x="1644650" y="1504950"/>
          <p14:tracePt t="57452" x="1644650" y="1530350"/>
          <p14:tracePt t="57469" x="1651000" y="1562100"/>
          <p14:tracePt t="57471" x="1657350" y="1581150"/>
          <p14:tracePt t="57485" x="1663700" y="1593850"/>
          <p14:tracePt t="57502" x="1676400" y="1619250"/>
          <p14:tracePt t="57505" x="1682750" y="1631950"/>
          <p14:tracePt t="57519" x="1701800" y="1651000"/>
          <p14:tracePt t="57535" x="1720850" y="1663700"/>
          <p14:tracePt t="57552" x="1758950" y="1676400"/>
          <p14:tracePt t="57569" x="1809750" y="1689100"/>
          <p14:tracePt t="57585" x="1860550" y="1689100"/>
          <p14:tracePt t="57602" x="1930400" y="1689100"/>
          <p14:tracePt t="57619" x="1987550" y="1682750"/>
          <p14:tracePt t="57635" x="2012950" y="1663700"/>
          <p14:tracePt t="57652" x="2032000" y="1631950"/>
          <p14:tracePt t="57668" x="2051050" y="1593850"/>
          <p14:tracePt t="57671" x="2057400" y="1574800"/>
          <p14:tracePt t="57685" x="2057400" y="1568450"/>
          <p14:tracePt t="57702" x="2057400" y="1549400"/>
          <p14:tracePt t="57718" x="2057400" y="1517650"/>
          <p14:tracePt t="57735" x="2057400" y="1504950"/>
          <p14:tracePt t="57752" x="2057400" y="1498600"/>
          <p14:tracePt t="57768" x="2057400" y="1492250"/>
          <p14:tracePt t="57785" x="2057400" y="1485900"/>
          <p14:tracePt t="58007" x="0" y="0"/>
        </p14:tracePtLst>
        <p14:tracePtLst>
          <p14:tracePt t="66001" x="1682750" y="4222750"/>
          <p14:tracePt t="66144" x="1689100" y="4222750"/>
          <p14:tracePt t="66156" x="1714500" y="4222750"/>
          <p14:tracePt t="66170" x="1790700" y="4235450"/>
          <p14:tracePt t="66183" x="1885950" y="4241800"/>
          <p14:tracePt t="66199" x="2044700" y="4241800"/>
          <p14:tracePt t="66216" x="2216150" y="4241800"/>
          <p14:tracePt t="66232" x="2374900" y="4241800"/>
          <p14:tracePt t="66249" x="2489200" y="4241800"/>
          <p14:tracePt t="66266" x="2559050" y="4241800"/>
          <p14:tracePt t="66282" x="2603500" y="4241800"/>
          <p14:tracePt t="66299" x="2654300" y="4241800"/>
          <p14:tracePt t="66316" x="2698750" y="4241800"/>
          <p14:tracePt t="66332" x="2755900" y="4241800"/>
          <p14:tracePt t="66336" x="2800350" y="4241800"/>
          <p14:tracePt t="66349" x="2838450" y="4241800"/>
          <p14:tracePt t="66365" x="2933700" y="4241800"/>
          <p14:tracePt t="66368" x="2990850" y="4241800"/>
          <p14:tracePt t="66383" x="3117850" y="4241800"/>
          <p14:tracePt t="66399" x="3263900" y="4254500"/>
          <p14:tracePt t="66415" x="3371850" y="4254500"/>
          <p14:tracePt t="66432" x="3473450" y="4260850"/>
          <p14:tracePt t="66449" x="3524250" y="4267200"/>
          <p14:tracePt t="66466" x="3556000" y="4273550"/>
          <p14:tracePt t="66482" x="3594100" y="4273550"/>
          <p14:tracePt t="66499" x="3632200" y="4273550"/>
          <p14:tracePt t="66515" x="3676650" y="4273550"/>
          <p14:tracePt t="66532" x="3727450" y="4273550"/>
          <p14:tracePt t="66539" x="3752850" y="4273550"/>
          <p14:tracePt t="66549" x="3765550" y="4273550"/>
          <p14:tracePt t="66565" x="3797300" y="4273550"/>
          <p14:tracePt t="66583" x="3816350" y="4273550"/>
          <p14:tracePt t="67169" x="3803650" y="4273550"/>
          <p14:tracePt t="67185" x="3790950" y="4273550"/>
          <p14:tracePt t="67200" x="3759200" y="4267200"/>
          <p14:tracePt t="67215" x="3721100" y="4260850"/>
          <p14:tracePt t="67232" x="3695700" y="4260850"/>
          <p14:tracePt t="67248" x="3689350" y="4260850"/>
          <p14:tracePt t="67265" x="3676650" y="4260850"/>
          <p14:tracePt t="67298" x="3670300" y="4260850"/>
          <p14:tracePt t="67488" x="3683000" y="4260850"/>
          <p14:tracePt t="67498" x="3708400" y="4260850"/>
          <p14:tracePt t="67515" x="3790950" y="4273550"/>
          <p14:tracePt t="67532" x="3879850" y="4286250"/>
          <p14:tracePt t="67538" x="3911600" y="4286250"/>
          <p14:tracePt t="67555" x="4000500" y="4286250"/>
          <p14:tracePt t="67568" x="4108450" y="4286250"/>
          <p14:tracePt t="67582" x="4159250" y="4286250"/>
          <p14:tracePt t="67599" x="4318000" y="4286250"/>
          <p14:tracePt t="67615" x="4438650" y="4292600"/>
          <p14:tracePt t="67632" x="4533900" y="4292600"/>
          <p14:tracePt t="67649" x="4610100" y="4292600"/>
          <p14:tracePt t="67665" x="4673600" y="4292600"/>
          <p14:tracePt t="67682" x="4718050" y="4292600"/>
          <p14:tracePt t="67698" x="4749800" y="4292600"/>
          <p14:tracePt t="67715" x="4768850" y="4292600"/>
          <p14:tracePt t="67731" x="4781550" y="4292600"/>
          <p14:tracePt t="67768" x="4787900" y="4292600"/>
          <p14:tracePt t="67782" x="4794250" y="4292600"/>
          <p14:tracePt t="67799" x="4800600" y="4292600"/>
          <p14:tracePt t="67816" x="4806950" y="4292600"/>
          <p14:tracePt t="67840" x="4813300" y="4292600"/>
          <p14:tracePt t="67904" x="4819650" y="4292600"/>
          <p14:tracePt t="67915" x="4826000" y="4292600"/>
          <p14:tracePt t="67932" x="4832350" y="4292600"/>
          <p14:tracePt t="67949" x="4845050" y="4292600"/>
          <p14:tracePt t="67952" x="4857750" y="4292600"/>
          <p14:tracePt t="67965" x="4870450" y="4292600"/>
          <p14:tracePt t="67982" x="4902200" y="4292600"/>
          <p14:tracePt t="67999" x="4940300" y="4292600"/>
          <p14:tracePt t="68015" x="4959350" y="4292600"/>
          <p14:tracePt t="68031" x="4978400" y="4292600"/>
          <p14:tracePt t="68048" x="4991100" y="4292600"/>
          <p14:tracePt t="68487" x="0" y="0"/>
        </p14:tracePtLst>
        <p14:tracePtLst>
          <p14:tracePt t="69145" x="3676650" y="4210050"/>
          <p14:tracePt t="69264" x="3683000" y="4210050"/>
          <p14:tracePt t="69276" x="3708400" y="4210050"/>
          <p14:tracePt t="69290" x="3778250" y="4210050"/>
          <p14:tracePt t="69308" x="3905250" y="4210050"/>
          <p14:tracePt t="69316" x="3994150" y="4210050"/>
          <p14:tracePt t="69331" x="4171950" y="4210050"/>
          <p14:tracePt t="69348" x="4381500" y="4210050"/>
          <p14:tracePt t="69351" x="4476750" y="4210050"/>
          <p14:tracePt t="69364" x="4572000" y="4210050"/>
          <p14:tracePt t="69382" x="4737100" y="4210050"/>
          <p14:tracePt t="69384" x="4800600" y="4210050"/>
          <p14:tracePt t="69399" x="4921250" y="4210050"/>
          <p14:tracePt t="69415" x="5003800" y="4210050"/>
          <p14:tracePt t="69431" x="5080000" y="4210050"/>
          <p14:tracePt t="69448" x="5156200" y="4210050"/>
          <p14:tracePt t="69465" x="5213350" y="4216400"/>
          <p14:tracePt t="69481" x="5232400" y="4216400"/>
          <p14:tracePt t="69498" x="5238750" y="4216400"/>
          <p14:tracePt t="69719" x="0" y="0"/>
        </p14:tracePtLst>
        <p14:tracePtLst>
          <p14:tracePt t="72786" x="3695700" y="4241800"/>
          <p14:tracePt t="72833" x="3695700" y="4235450"/>
          <p14:tracePt t="72857" x="3708400" y="4235450"/>
          <p14:tracePt t="72869" x="3721100" y="4241800"/>
          <p14:tracePt t="72882" x="3746500" y="4254500"/>
          <p14:tracePt t="72897" x="3822700" y="4267200"/>
          <p14:tracePt t="72913" x="3962400" y="4298950"/>
          <p14:tracePt t="72931" x="4165600" y="4337050"/>
          <p14:tracePt t="72947" x="4368800" y="4343400"/>
          <p14:tracePt t="72963" x="4565650" y="4343400"/>
          <p14:tracePt t="72980" x="4718050" y="4343400"/>
          <p14:tracePt t="72997" x="4813300" y="4343400"/>
          <p14:tracePt t="73000" x="4845050" y="4343400"/>
          <p14:tracePt t="73013" x="4870450" y="4343400"/>
          <p14:tracePt t="73030" x="4927600" y="4343400"/>
          <p14:tracePt t="73032" x="4940300" y="4337050"/>
          <p14:tracePt t="73047" x="4991100" y="4324350"/>
          <p14:tracePt t="73063" x="5041900" y="4298950"/>
          <p14:tracePt t="73080" x="5092700" y="4279900"/>
          <p14:tracePt t="73096" x="5137150" y="4260850"/>
          <p14:tracePt t="73113" x="5162550" y="4248150"/>
          <p14:tracePt t="73130" x="5175250" y="4241800"/>
          <p14:tracePt t="73147" x="5187950" y="4222750"/>
          <p14:tracePt t="73163" x="5213350" y="4203700"/>
          <p14:tracePt t="73180" x="5245100" y="4178300"/>
          <p14:tracePt t="73197" x="5264150" y="4165600"/>
          <p14:tracePt t="73199" x="5276850" y="4159250"/>
          <p14:tracePt t="73213" x="5283200" y="4146550"/>
          <p14:tracePt t="73230" x="5283200" y="4140200"/>
          <p14:tracePt t="73246" x="5283200" y="4114800"/>
          <p14:tracePt t="73263" x="5283200" y="4095750"/>
          <p14:tracePt t="73280" x="5283200" y="4089400"/>
          <p14:tracePt t="73296" x="5283200" y="4083050"/>
          <p14:tracePt t="73313" x="5283200" y="4076700"/>
          <p14:tracePt t="73330" x="5283200" y="4070350"/>
          <p14:tracePt t="73346" x="5283200" y="4051300"/>
          <p14:tracePt t="73363" x="5276850" y="4038600"/>
          <p14:tracePt t="73380" x="5257800" y="4019550"/>
          <p14:tracePt t="73396" x="5213350" y="3994150"/>
          <p14:tracePt t="73413" x="5149850" y="3968750"/>
          <p14:tracePt t="73430" x="5035550" y="3937000"/>
          <p14:tracePt t="73447" x="4832350" y="3905250"/>
          <p14:tracePt t="73463" x="4705350" y="3886200"/>
          <p14:tracePt t="73480" x="4616450" y="3886200"/>
          <p14:tracePt t="73496" x="4533900" y="3886200"/>
          <p14:tracePt t="73513" x="4445000" y="3886200"/>
          <p14:tracePt t="73530" x="4356100" y="3886200"/>
          <p14:tracePt t="73546" x="4254500" y="3886200"/>
          <p14:tracePt t="73563" x="4146550" y="3886200"/>
          <p14:tracePt t="73580" x="4038600" y="3886200"/>
          <p14:tracePt t="73596" x="3962400" y="3886200"/>
          <p14:tracePt t="73613" x="3892550" y="3886200"/>
          <p14:tracePt t="73630" x="3860800" y="3892550"/>
          <p14:tracePt t="73632" x="3835400" y="3898900"/>
          <p14:tracePt t="73647" x="3810000" y="3911600"/>
          <p14:tracePt t="73663" x="3784600" y="3924300"/>
          <p14:tracePt t="73679" x="3778250" y="3937000"/>
          <p14:tracePt t="73696" x="3765550" y="3956050"/>
          <p14:tracePt t="73713" x="3759200" y="3994150"/>
          <p14:tracePt t="73729" x="3759200" y="4025900"/>
          <p14:tracePt t="73746" x="3759200" y="4064000"/>
          <p14:tracePt t="73763" x="3759200" y="4095750"/>
          <p14:tracePt t="73779" x="3771900" y="4114800"/>
          <p14:tracePt t="73796" x="3784600" y="4146550"/>
          <p14:tracePt t="73813" x="3797300" y="4171950"/>
          <p14:tracePt t="73829" x="3822700" y="4210050"/>
          <p14:tracePt t="73832" x="3841750" y="4229100"/>
          <p14:tracePt t="73847" x="3886200" y="4267200"/>
          <p14:tracePt t="73863" x="3937000" y="4292600"/>
          <p14:tracePt t="73880" x="4000500" y="4318000"/>
          <p14:tracePt t="73896" x="4064000" y="4343400"/>
          <p14:tracePt t="73913" x="4140200" y="4362450"/>
          <p14:tracePt t="73930" x="4241800" y="4381500"/>
          <p14:tracePt t="73946" x="4362450" y="4394200"/>
          <p14:tracePt t="73963" x="4489450" y="4394200"/>
          <p14:tracePt t="73979" x="4622800" y="4394200"/>
          <p14:tracePt t="73996" x="4749800" y="4394200"/>
          <p14:tracePt t="74013" x="4870450" y="4394200"/>
          <p14:tracePt t="74029" x="4997450" y="4387850"/>
          <p14:tracePt t="74031" x="5054600" y="4375150"/>
          <p14:tracePt t="74046" x="5111750" y="4368800"/>
          <p14:tracePt t="74063" x="5251450" y="4337050"/>
          <p14:tracePt t="74079" x="5346700" y="4305300"/>
          <p14:tracePt t="74096" x="5416550" y="4279900"/>
          <p14:tracePt t="74113" x="5480050" y="4254500"/>
          <p14:tracePt t="74130" x="5543550" y="4222750"/>
          <p14:tracePt t="74146" x="5568950" y="4203700"/>
          <p14:tracePt t="74163" x="5588000" y="4178300"/>
          <p14:tracePt t="74180" x="5594350" y="4171950"/>
          <p14:tracePt t="74196" x="5607050" y="4152900"/>
          <p14:tracePt t="74213" x="5607050" y="4140200"/>
          <p14:tracePt t="74229" x="5607050" y="4121150"/>
          <p14:tracePt t="74246" x="5600700" y="4076700"/>
          <p14:tracePt t="74247" x="5588000" y="4064000"/>
          <p14:tracePt t="74263" x="5562600" y="4025900"/>
          <p14:tracePt t="74279" x="5511800" y="3987800"/>
          <p14:tracePt t="74296" x="5410200" y="3937000"/>
          <p14:tracePt t="74313" x="5264150" y="3886200"/>
          <p14:tracePt t="74329" x="5099050" y="3841750"/>
          <p14:tracePt t="74346" x="4927600" y="3810000"/>
          <p14:tracePt t="74363" x="4775200" y="3778250"/>
          <p14:tracePt t="74380" x="4635500" y="3752850"/>
          <p14:tracePt t="74396" x="4508500" y="3727450"/>
          <p14:tracePt t="74413" x="4400550" y="3721100"/>
          <p14:tracePt t="74429" x="4273550" y="3721100"/>
          <p14:tracePt t="74431" x="4203700" y="3721100"/>
          <p14:tracePt t="74446" x="4140200" y="3721100"/>
          <p14:tracePt t="74447" x="4076700" y="3721100"/>
          <p14:tracePt t="74462" x="3956050" y="3746500"/>
          <p14:tracePt t="74479" x="3848100" y="3765550"/>
          <p14:tracePt t="74496" x="3759200" y="3784600"/>
          <p14:tracePt t="74512" x="3689350" y="3803650"/>
          <p14:tracePt t="74529" x="3644900" y="3822700"/>
          <p14:tracePt t="74546" x="3606800" y="3848100"/>
          <p14:tracePt t="74562" x="3587750" y="3867150"/>
          <p14:tracePt t="74579" x="3562350" y="3879850"/>
          <p14:tracePt t="74596" x="3556000" y="3898900"/>
          <p14:tracePt t="74612" x="3536950" y="3917950"/>
          <p14:tracePt t="74629" x="3530600" y="3930650"/>
          <p14:tracePt t="74632" x="3524250" y="3943350"/>
          <p14:tracePt t="74646" x="3517900" y="3962400"/>
          <p14:tracePt t="74663" x="3511550" y="4000500"/>
          <p14:tracePt t="74680" x="3511550" y="4032250"/>
          <p14:tracePt t="74697" x="3511550" y="4064000"/>
          <p14:tracePt t="74713" x="3524250" y="4108450"/>
          <p14:tracePt t="74730" x="3556000" y="4152900"/>
          <p14:tracePt t="74746" x="3600450" y="4197350"/>
          <p14:tracePt t="74763" x="3676650" y="4260850"/>
          <p14:tracePt t="74779" x="3771900" y="4305300"/>
          <p14:tracePt t="74796" x="3867150" y="4356100"/>
          <p14:tracePt t="74813" x="3981450" y="4394200"/>
          <p14:tracePt t="74829" x="4102100" y="4425950"/>
          <p14:tracePt t="74832" x="4178300" y="4445000"/>
          <p14:tracePt t="74846" x="4254500" y="4457700"/>
          <p14:tracePt t="74863" x="4495800" y="4483100"/>
          <p14:tracePt t="74880" x="4667250" y="4483100"/>
          <p14:tracePt t="74896" x="4826000" y="4483100"/>
          <p14:tracePt t="74912" x="4965700" y="4476750"/>
          <p14:tracePt t="74930" x="5086350" y="4451350"/>
          <p14:tracePt t="74946" x="5187950" y="4419600"/>
          <p14:tracePt t="74962" x="5238750" y="4400550"/>
          <p14:tracePt t="74979" x="5264150" y="4387850"/>
          <p14:tracePt t="74996" x="5283200" y="4375150"/>
          <p14:tracePt t="75013" x="5289550" y="4362450"/>
          <p14:tracePt t="75029" x="5295900" y="4349750"/>
          <p14:tracePt t="75046" x="5295900" y="4343400"/>
          <p14:tracePt t="75063" x="5295900" y="4324350"/>
          <p14:tracePt t="75079" x="5295900" y="4318000"/>
          <p14:tracePt t="75096" x="5295900" y="4311650"/>
          <p14:tracePt t="75112" x="5295900" y="4298950"/>
          <p14:tracePt t="75129" x="5295900" y="4292600"/>
          <p14:tracePt t="75146" x="5295900" y="4279900"/>
          <p14:tracePt t="75163" x="5295900" y="4254500"/>
          <p14:tracePt t="75179" x="5295900" y="4241800"/>
          <p14:tracePt t="75196" x="5289550" y="4222750"/>
          <p14:tracePt t="75212" x="5289550" y="4216400"/>
          <p14:tracePt t="75229" x="5283200" y="4203700"/>
          <p14:tracePt t="75246" x="5283200" y="4197350"/>
          <p14:tracePt t="75247" x="5283200" y="4191000"/>
          <p14:tracePt t="75262" x="5283200" y="4184650"/>
          <p14:tracePt t="75279" x="5283200" y="4178300"/>
          <p14:tracePt t="75296" x="5276850" y="4165600"/>
          <p14:tracePt t="75312" x="5270500" y="4152900"/>
          <p14:tracePt t="75329" x="5264150" y="4146550"/>
          <p14:tracePt t="75346" x="5257800" y="4127500"/>
          <p14:tracePt t="75362" x="5245100" y="4114800"/>
          <p14:tracePt t="75379" x="5226050" y="4089400"/>
          <p14:tracePt t="75396" x="5200650" y="4070350"/>
          <p14:tracePt t="75412" x="5156200" y="4044950"/>
          <p14:tracePt t="75429" x="5092700" y="4013200"/>
          <p14:tracePt t="75432" x="5054600" y="3994150"/>
          <p14:tracePt t="75446" x="5010150" y="3975100"/>
          <p14:tracePt t="75449" x="4965700" y="3956050"/>
          <p14:tracePt t="75463" x="4851400" y="3911600"/>
          <p14:tracePt t="75479" x="4730750" y="3879850"/>
          <p14:tracePt t="75496" x="4610100" y="3867150"/>
          <p14:tracePt t="75512" x="4514850" y="3860800"/>
          <p14:tracePt t="75529" x="4406900" y="3860800"/>
          <p14:tracePt t="75546" x="4298950" y="3860800"/>
          <p14:tracePt t="75562" x="4178300" y="3867150"/>
          <p14:tracePt t="75579" x="4070350" y="3892550"/>
          <p14:tracePt t="75596" x="3968750" y="3924300"/>
          <p14:tracePt t="75612" x="3873500" y="3962400"/>
          <p14:tracePt t="75629" x="3816350" y="3987800"/>
          <p14:tracePt t="75632" x="3790950" y="4000500"/>
          <p14:tracePt t="75646" x="3771900" y="4006850"/>
          <p14:tracePt t="75663" x="3746500" y="4025900"/>
          <p14:tracePt t="75679" x="3733800" y="4032250"/>
          <p14:tracePt t="75696" x="3727450" y="4038600"/>
          <p14:tracePt t="75712" x="3714750" y="4057650"/>
          <p14:tracePt t="75729" x="3708400" y="4070350"/>
          <p14:tracePt t="75746" x="3695700" y="4083050"/>
          <p14:tracePt t="75762" x="3695700" y="4102100"/>
          <p14:tracePt t="75779" x="3695700" y="4114800"/>
          <p14:tracePt t="75796" x="3695700" y="4133850"/>
          <p14:tracePt t="75812" x="3695700" y="4159250"/>
          <p14:tracePt t="75829" x="3702050" y="4191000"/>
          <p14:tracePt t="75845" x="3714750" y="4210050"/>
          <p14:tracePt t="75847" x="3721100" y="4222750"/>
          <p14:tracePt t="75863" x="3733800" y="4235450"/>
          <p14:tracePt t="75879" x="3752850" y="4248150"/>
          <p14:tracePt t="75896" x="3784600" y="4267200"/>
          <p14:tracePt t="75912" x="3841750" y="4292600"/>
          <p14:tracePt t="75929" x="3943350" y="4305300"/>
          <p14:tracePt t="75945" x="4076700" y="4330700"/>
          <p14:tracePt t="75962" x="4216400" y="4337050"/>
          <p14:tracePt t="75979" x="4381500" y="4337050"/>
          <p14:tracePt t="75996" x="4552950" y="4337050"/>
          <p14:tracePt t="76013" x="4699000" y="4337050"/>
          <p14:tracePt t="76029" x="4826000" y="4337050"/>
          <p14:tracePt t="76031" x="4870450" y="4330700"/>
          <p14:tracePt t="76045" x="4908550" y="4324350"/>
          <p14:tracePt t="76062" x="4972050" y="4311650"/>
          <p14:tracePt t="76079" x="5060950" y="4292600"/>
          <p14:tracePt t="76095" x="5092700" y="4273550"/>
          <p14:tracePt t="76112" x="5130800" y="4260850"/>
          <p14:tracePt t="76129" x="5149850" y="4248150"/>
          <p14:tracePt t="76145" x="5168900" y="4241800"/>
          <p14:tracePt t="76162" x="5175250" y="4229100"/>
          <p14:tracePt t="76179" x="5181600" y="4216400"/>
          <p14:tracePt t="76196" x="5181600" y="4210050"/>
          <p14:tracePt t="76212" x="5187950" y="4197350"/>
          <p14:tracePt t="76229" x="5187950" y="4184650"/>
          <p14:tracePt t="76245" x="5187950" y="4171950"/>
          <p14:tracePt t="76262" x="5194300" y="4159250"/>
          <p14:tracePt t="76279" x="5194300" y="4152900"/>
          <p14:tracePt t="76295" x="5200650" y="4140200"/>
          <p14:tracePt t="76312" x="5200650" y="4133850"/>
          <p14:tracePt t="76329" x="5200650" y="4121150"/>
          <p14:tracePt t="76345" x="5200650" y="4114800"/>
          <p14:tracePt t="76362" x="5200650" y="4108450"/>
          <p14:tracePt t="76379" x="5200650" y="4102100"/>
          <p14:tracePt t="76396" x="5194300" y="4076700"/>
          <p14:tracePt t="76412" x="5175250" y="4057650"/>
          <p14:tracePt t="76429" x="5143500" y="4032250"/>
          <p14:tracePt t="76446" x="5105400" y="4006850"/>
          <p14:tracePt t="76448" x="5080000" y="3994150"/>
          <p14:tracePt t="76462" x="5054600" y="3981450"/>
          <p14:tracePt t="76479" x="4978400" y="3943350"/>
          <p14:tracePt t="76495" x="4908550" y="3917950"/>
          <p14:tracePt t="76512" x="4838700" y="3898900"/>
          <p14:tracePt t="76529" x="4756150" y="3886200"/>
          <p14:tracePt t="76545" x="4667250" y="3867150"/>
          <p14:tracePt t="76562" x="4572000" y="3848100"/>
          <p14:tracePt t="76579" x="4457700" y="3835400"/>
          <p14:tracePt t="76595" x="4349750" y="3816350"/>
          <p14:tracePt t="76612" x="4254500" y="3816350"/>
          <p14:tracePt t="76629" x="4146550" y="3816350"/>
          <p14:tracePt t="76645" x="4064000" y="3816350"/>
          <p14:tracePt t="76662" x="3994150" y="3822700"/>
          <p14:tracePt t="76664" x="3981450" y="3822700"/>
          <p14:tracePt t="76679" x="3949700" y="3835400"/>
          <p14:tracePt t="76695" x="3937000" y="3841750"/>
          <p14:tracePt t="76712" x="3924300" y="3848100"/>
          <p14:tracePt t="76728" x="3911600" y="3854450"/>
          <p14:tracePt t="76745" x="3905250" y="3873500"/>
          <p14:tracePt t="76762" x="3898900" y="3898900"/>
          <p14:tracePt t="76778" x="3886200" y="3930650"/>
          <p14:tracePt t="76795" x="3873500" y="3975100"/>
          <p14:tracePt t="76812" x="3867150" y="4013200"/>
          <p14:tracePt t="76829" x="3867150" y="4044950"/>
          <p14:tracePt t="76832" x="3867150" y="4057650"/>
          <p14:tracePt t="76845" x="3867150" y="4076700"/>
          <p14:tracePt t="76862" x="3867150" y="4108450"/>
          <p14:tracePt t="76879" x="3873500" y="4159250"/>
          <p14:tracePt t="76895" x="3886200" y="4184650"/>
          <p14:tracePt t="76912" x="3892550" y="4203700"/>
          <p14:tracePt t="76929" x="3905250" y="4216400"/>
          <p14:tracePt t="76945" x="3917950" y="4222750"/>
          <p14:tracePt t="76962" x="3930650" y="4235450"/>
          <p14:tracePt t="76979" x="3981450" y="4248150"/>
          <p14:tracePt t="76995" x="4083050" y="4267200"/>
          <p14:tracePt t="77012" x="4241800" y="4286250"/>
          <p14:tracePt t="77029" x="4419600" y="4286250"/>
          <p14:tracePt t="77031" x="4514850" y="4286250"/>
          <p14:tracePt t="77045" x="4610100" y="4286250"/>
          <p14:tracePt t="77062" x="4794250" y="4286250"/>
          <p14:tracePt t="77064" x="4857750" y="4273550"/>
          <p14:tracePt t="77079" x="4953000" y="4260850"/>
          <p14:tracePt t="77095" x="5016500" y="4248150"/>
          <p14:tracePt t="77112" x="5048250" y="4235450"/>
          <p14:tracePt t="77129" x="5086350" y="4216400"/>
          <p14:tracePt t="77146" x="5111750" y="4203700"/>
          <p14:tracePt t="77162" x="5137150" y="4184650"/>
          <p14:tracePt t="77179" x="5149850" y="4165600"/>
          <p14:tracePt t="77196" x="5162550" y="4146550"/>
          <p14:tracePt t="77212" x="5175250" y="4127500"/>
          <p14:tracePt t="77228" x="5175250" y="4114800"/>
          <p14:tracePt t="77245" x="5175250" y="4102100"/>
          <p14:tracePt t="77262" x="5175250" y="4076700"/>
          <p14:tracePt t="77279" x="5130800" y="4038600"/>
          <p14:tracePt t="77295" x="5067300" y="4013200"/>
          <p14:tracePt t="77312" x="4997450" y="3981450"/>
          <p14:tracePt t="77328" x="4914900" y="3962400"/>
          <p14:tracePt t="77345" x="4845050" y="3949700"/>
          <p14:tracePt t="77362" x="4775200" y="3937000"/>
          <p14:tracePt t="77378" x="4699000" y="3917950"/>
          <p14:tracePt t="77396" x="4616450" y="3905250"/>
          <p14:tracePt t="77412" x="4527550" y="3892550"/>
          <p14:tracePt t="77415" x="4483100" y="3886200"/>
          <p14:tracePt t="77429" x="4464050" y="3886200"/>
          <p14:tracePt t="77446" x="4381500" y="3886200"/>
          <p14:tracePt t="77462" x="4292600" y="3886200"/>
          <p14:tracePt t="77464" x="4260850" y="3886200"/>
          <p14:tracePt t="77479" x="4171950" y="3886200"/>
          <p14:tracePt t="77495" x="4102100" y="3898900"/>
          <p14:tracePt t="77512" x="4025900" y="3911600"/>
          <p14:tracePt t="77528" x="3943350" y="3943350"/>
          <p14:tracePt t="77545" x="3879850" y="3968750"/>
          <p14:tracePt t="77562" x="3829050" y="3987800"/>
          <p14:tracePt t="77578" x="3784600" y="4013200"/>
          <p14:tracePt t="77595" x="3752850" y="4038600"/>
          <p14:tracePt t="77612" x="3727450" y="4064000"/>
          <p14:tracePt t="77628" x="3714750" y="4076700"/>
          <p14:tracePt t="77631" x="3708400" y="4089400"/>
          <p14:tracePt t="77645" x="3702050" y="4089400"/>
          <p14:tracePt t="77662" x="3695700" y="4095750"/>
          <p14:tracePt t="77678" x="3695700" y="4114800"/>
          <p14:tracePt t="77695" x="3695700" y="4127500"/>
          <p14:tracePt t="77711" x="3695700" y="4146550"/>
          <p14:tracePt t="77728" x="3689350" y="4159250"/>
          <p14:tracePt t="77745" x="3689350" y="4171950"/>
          <p14:tracePt t="77761" x="3689350" y="4184650"/>
          <p14:tracePt t="77778" x="3689350" y="4197350"/>
          <p14:tracePt t="77795" x="3727450" y="4222750"/>
          <p14:tracePt t="77811" x="3790950" y="4248150"/>
          <p14:tracePt t="77828" x="3898900" y="4279900"/>
          <p14:tracePt t="77845" x="4038600" y="4305300"/>
          <p14:tracePt t="77861" x="4191000" y="4324350"/>
          <p14:tracePt t="77864" x="4254500" y="4324350"/>
          <p14:tracePt t="77878" x="4330700" y="4324350"/>
          <p14:tracePt t="77895" x="4476750" y="4324350"/>
          <p14:tracePt t="77912" x="4521200" y="4324350"/>
          <p14:tracePt t="77928" x="4546600" y="4324350"/>
          <p14:tracePt t="77945" x="4572000" y="4311650"/>
          <p14:tracePt t="77961" x="4584700" y="4305300"/>
          <p14:tracePt t="77978" x="4597400" y="4298950"/>
          <p14:tracePt t="77995" x="4603750" y="4298950"/>
          <p14:tracePt t="78011" x="4622800" y="4292600"/>
          <p14:tracePt t="78028" x="4641850" y="4286250"/>
          <p14:tracePt t="78045" x="4667250" y="4273550"/>
          <p14:tracePt t="78061" x="4692650" y="4267200"/>
          <p14:tracePt t="78063" x="4711700" y="4260850"/>
          <p14:tracePt t="78079" x="4724400" y="4260850"/>
          <p14:tracePt t="78095" x="4730750" y="4254500"/>
          <p14:tracePt t="78111" x="4743450" y="4254500"/>
          <p14:tracePt t="78128" x="4756150" y="4248150"/>
          <p14:tracePt t="78145" x="4768850" y="4241800"/>
          <p14:tracePt t="78161" x="4775200" y="4235450"/>
          <p14:tracePt t="78178" x="4787900" y="4229100"/>
          <p14:tracePt t="78195" x="4800600" y="4222750"/>
          <p14:tracePt t="78211" x="4813300" y="4210050"/>
          <p14:tracePt t="78228" x="4819650" y="4197350"/>
          <p14:tracePt t="78245" x="4826000" y="4191000"/>
          <p14:tracePt t="78262" x="4832350" y="4178300"/>
          <p14:tracePt t="78278" x="4838700" y="4165600"/>
          <p14:tracePt t="78295" x="4838700" y="4159250"/>
          <p14:tracePt t="78455" x="0" y="0"/>
        </p14:tracePtLst>
        <p14:tracePtLst>
          <p14:tracePt t="79081" x="1981200" y="4171950"/>
          <p14:tracePt t="79176" x="2000250" y="4171950"/>
          <p14:tracePt t="79184" x="2032000" y="4171950"/>
          <p14:tracePt t="79195" x="2095500" y="4178300"/>
          <p14:tracePt t="79211" x="2286000" y="4216400"/>
          <p14:tracePt t="79228" x="2520950" y="4222750"/>
          <p14:tracePt t="79232" x="2667000" y="4222750"/>
          <p14:tracePt t="79245" x="2794000" y="4222750"/>
          <p14:tracePt t="79247" x="2901950" y="4222750"/>
          <p14:tracePt t="79261" x="2984500" y="4222750"/>
          <p14:tracePt t="79278" x="3079750" y="4222750"/>
          <p14:tracePt t="79280" x="3092450" y="4222750"/>
          <p14:tracePt t="79295" x="3098800" y="4222750"/>
          <p14:tracePt t="79839" x="0" y="0"/>
        </p14:tracePtLst>
        <p14:tracePtLst>
          <p14:tracePt t="80471" x="2139950" y="4235450"/>
          <p14:tracePt t="80537" x="2146300" y="4235450"/>
          <p14:tracePt t="80548" x="2171700" y="4235450"/>
          <p14:tracePt t="80561" x="2266950" y="4235450"/>
          <p14:tracePt t="80578" x="2432050" y="4235450"/>
          <p14:tracePt t="80594" x="2686050" y="4235450"/>
          <p14:tracePt t="80611" x="3009900" y="4235450"/>
          <p14:tracePt t="80627" x="3378200" y="4235450"/>
          <p14:tracePt t="80644" x="3727450" y="4235450"/>
          <p14:tracePt t="80661" x="3987800" y="4235450"/>
          <p14:tracePt t="80664" x="4089400" y="4235450"/>
          <p14:tracePt t="80678" x="4197350" y="4235450"/>
          <p14:tracePt t="80695" x="4470400" y="4241800"/>
          <p14:tracePt t="80711" x="4622800" y="4267200"/>
          <p14:tracePt t="80728" x="4756150" y="4292600"/>
          <p14:tracePt t="80744" x="4845050" y="4305300"/>
          <p14:tracePt t="80761" x="4883150" y="4305300"/>
          <p14:tracePt t="80778" x="4895850" y="4305300"/>
          <p14:tracePt t="80794" x="4908550" y="4305300"/>
          <p14:tracePt t="80810" x="4914900" y="4305300"/>
          <p14:tracePt t="80827" x="4921250" y="4305300"/>
          <p14:tracePt t="80844" x="4927600" y="4305300"/>
          <p14:tracePt t="83791" x="0" y="0"/>
        </p14:tracePtLst>
        <p14:tracePtLst>
          <p14:tracePt t="86618" x="1739900" y="4483100"/>
          <p14:tracePt t="86657" x="1746250" y="4483100"/>
          <p14:tracePt t="86672" x="1790700" y="4483100"/>
          <p14:tracePt t="86682" x="1835150" y="4483100"/>
          <p14:tracePt t="86693" x="1879600" y="4483100"/>
          <p14:tracePt t="86709" x="2019300" y="4483100"/>
          <p14:tracePt t="86713" x="2089150" y="4483100"/>
          <p14:tracePt t="86726" x="2178050" y="4483100"/>
          <p14:tracePt t="86744" x="2457450" y="4483100"/>
          <p14:tracePt t="86759" x="2647950" y="4483100"/>
          <p14:tracePt t="86776" x="2806700" y="4483100"/>
          <p14:tracePt t="86792" x="2921000" y="4483100"/>
          <p14:tracePt t="86809" x="3009900" y="4483100"/>
          <p14:tracePt t="86825" x="3079750" y="4489450"/>
          <p14:tracePt t="86842" x="3130550" y="4502150"/>
          <p14:tracePt t="86858" x="3155950" y="4502150"/>
          <p14:tracePt t="86875" x="3187700" y="4508500"/>
          <p14:tracePt t="86892" x="3200400" y="4508500"/>
          <p14:tracePt t="86909" x="3213100" y="4508500"/>
          <p14:tracePt t="86993" x="3219450" y="4508500"/>
          <p14:tracePt t="87263" x="3232150" y="4514850"/>
          <p14:tracePt t="87279" x="3238500" y="4514850"/>
          <p14:tracePt t="87287" x="3257550" y="4521200"/>
          <p14:tracePt t="87295" x="3263900" y="4521200"/>
          <p14:tracePt t="87308" x="3282950" y="4521200"/>
          <p14:tracePt t="87325" x="3321050" y="4527550"/>
          <p14:tracePt t="87341" x="3346450" y="4533900"/>
          <p14:tracePt t="87343" x="3365500" y="4533900"/>
          <p14:tracePt t="87358" x="3397250" y="4533900"/>
          <p14:tracePt t="87375" x="3429000" y="4533900"/>
          <p14:tracePt t="87391" x="3467100" y="4533900"/>
          <p14:tracePt t="87408" x="3492500" y="4533900"/>
          <p14:tracePt t="87425" x="3524250" y="4540250"/>
          <p14:tracePt t="87441" x="3543300" y="4540250"/>
          <p14:tracePt t="87458" x="3568700" y="4546600"/>
          <p14:tracePt t="87475" x="3594100" y="4552950"/>
          <p14:tracePt t="87491" x="3600450" y="4552950"/>
          <p14:tracePt t="87508" x="3613150" y="4552950"/>
          <p14:tracePt t="87525" x="3619500" y="4552950"/>
          <p14:tracePt t="87527" x="3625850" y="4552950"/>
          <p14:tracePt t="87544" x="3632200" y="4552950"/>
          <p14:tracePt t="87607" x="3638550" y="4552950"/>
          <p14:tracePt t="87833" x="3644900" y="4552950"/>
          <p14:tracePt t="87849" x="3651250" y="4552950"/>
          <p14:tracePt t="87860" x="3657600" y="4552950"/>
          <p14:tracePt t="87875" x="3676650" y="4552950"/>
          <p14:tracePt t="87891" x="3695700" y="4552950"/>
          <p14:tracePt t="87908" x="3727450" y="4552950"/>
          <p14:tracePt t="87925" x="3759200" y="4552950"/>
          <p14:tracePt t="87927" x="3765550" y="4552950"/>
          <p14:tracePt t="87941" x="3778250" y="4552950"/>
          <p14:tracePt t="87959" x="3803650" y="4552950"/>
          <p14:tracePt t="87976" x="3810000" y="4552950"/>
          <p14:tracePt t="87992" x="3822700" y="4552950"/>
          <p14:tracePt t="88088" x="3829050" y="4552950"/>
          <p14:tracePt t="88105" x="3835400" y="4552950"/>
          <p14:tracePt t="88120" x="3841750" y="4552950"/>
          <p14:tracePt t="88133" x="3848100" y="4552950"/>
          <p14:tracePt t="88146" x="3867150" y="4552950"/>
          <p14:tracePt t="88159" x="3886200" y="4552950"/>
          <p14:tracePt t="88175" x="3911600" y="4559300"/>
          <p14:tracePt t="88191" x="3937000" y="4559300"/>
          <p14:tracePt t="88208" x="3962400" y="4559300"/>
          <p14:tracePt t="88225" x="3981450" y="4559300"/>
          <p14:tracePt t="88242" x="4000500" y="4559300"/>
          <p14:tracePt t="88258" x="4013200" y="4559300"/>
          <p14:tracePt t="88275" x="4019550" y="4559300"/>
          <p14:tracePt t="88291" x="4025900" y="4559300"/>
          <p14:tracePt t="88308" x="4032250" y="4559300"/>
          <p14:tracePt t="88325" x="4038600" y="4559300"/>
          <p14:tracePt t="88341" x="4044950" y="4559300"/>
          <p14:tracePt t="88368" x="4051300" y="4559300"/>
          <p14:tracePt t="88384" x="4057650" y="4559300"/>
          <p14:tracePt t="88407" x="4064000" y="4559300"/>
          <p14:tracePt t="88424" x="4070350" y="4559300"/>
          <p14:tracePt t="88432" x="4083050" y="4559300"/>
          <p14:tracePt t="88455" x="4095750" y="4559300"/>
          <p14:tracePt t="88472" x="4108450" y="4552950"/>
          <p14:tracePt t="88479" x="4108450" y="4546600"/>
          <p14:tracePt t="88491" x="4114800" y="4546600"/>
          <p14:tracePt t="88508" x="4133850" y="4533900"/>
          <p14:tracePt t="88524" x="4152900" y="4533900"/>
          <p14:tracePt t="88527" x="4159250" y="4527550"/>
          <p14:tracePt t="88541" x="4171950" y="4521200"/>
          <p14:tracePt t="88558" x="4184650" y="4514850"/>
          <p14:tracePt t="88560" x="4191000" y="4514850"/>
          <p14:tracePt t="88575" x="4197350" y="4508500"/>
          <p14:tracePt t="88591" x="4210050" y="4502150"/>
          <p14:tracePt t="88608" x="4216400" y="4502150"/>
          <p14:tracePt t="88624" x="4229100" y="4495800"/>
          <p14:tracePt t="88849" x="4235450" y="4495800"/>
          <p14:tracePt t="88861" x="4248150" y="4495800"/>
          <p14:tracePt t="88875" x="4286250" y="4495800"/>
          <p14:tracePt t="88892" x="4349750" y="4508500"/>
          <p14:tracePt t="88908" x="4438650" y="4521200"/>
          <p14:tracePt t="88913" x="4483100" y="4527550"/>
          <p14:tracePt t="88925" x="4527550" y="4533900"/>
          <p14:tracePt t="88941" x="4578350" y="4533900"/>
          <p14:tracePt t="88959" x="4641850" y="4533900"/>
          <p14:tracePt t="88975" x="4667250" y="4533900"/>
          <p14:tracePt t="88992" x="4686300" y="4533900"/>
          <p14:tracePt t="89008" x="4705350" y="4533900"/>
          <p14:tracePt t="89025" x="4724400" y="4533900"/>
          <p14:tracePt t="89041" x="4737100" y="4533900"/>
          <p14:tracePt t="89058" x="4749800" y="4533900"/>
          <p14:tracePt t="89074" x="4762500" y="4527550"/>
          <p14:tracePt t="89091" x="4775200" y="4521200"/>
          <p14:tracePt t="89108" x="4781550" y="4495800"/>
          <p14:tracePt t="89124" x="4794250" y="4476750"/>
          <p14:tracePt t="89141" x="4794250" y="4457700"/>
          <p14:tracePt t="89158" x="4800600" y="4432300"/>
          <p14:tracePt t="89159" x="4800600" y="4425950"/>
          <p14:tracePt t="89175" x="4800600" y="4406900"/>
          <p14:tracePt t="89191" x="4800600" y="4375150"/>
          <p14:tracePt t="89208" x="4794250" y="4362450"/>
          <p14:tracePt t="89225" x="4768850" y="4343400"/>
          <p14:tracePt t="89241" x="4730750" y="4330700"/>
          <p14:tracePt t="89258" x="4699000" y="4311650"/>
          <p14:tracePt t="89274" x="4667250" y="4305300"/>
          <p14:tracePt t="89291" x="4641850" y="4305300"/>
          <p14:tracePt t="89308" x="4629150" y="4305300"/>
          <p14:tracePt t="89324" x="4622800" y="4305300"/>
          <p14:tracePt t="89341" x="4603750" y="4305300"/>
          <p14:tracePt t="89358" x="4591050" y="4318000"/>
          <p14:tracePt t="89375" x="4559300" y="4362450"/>
          <p14:tracePt t="89391" x="4546600" y="4400550"/>
          <p14:tracePt t="89408" x="4527550" y="4432300"/>
          <p14:tracePt t="89424" x="4527550" y="4470400"/>
          <p14:tracePt t="89441" x="4527550" y="4502150"/>
          <p14:tracePt t="89458" x="4527550" y="4521200"/>
          <p14:tracePt t="89474" x="4527550" y="4546600"/>
          <p14:tracePt t="89491" x="4546600" y="4552950"/>
          <p14:tracePt t="89508" x="4559300" y="4559300"/>
          <p14:tracePt t="89524" x="4578350" y="4559300"/>
          <p14:tracePt t="89527" x="4591050" y="4559300"/>
          <p14:tracePt t="89541" x="4610100" y="4559300"/>
          <p14:tracePt t="89557" x="4648200" y="4546600"/>
          <p14:tracePt t="89575" x="4692650" y="4514850"/>
          <p14:tracePt t="89591" x="4711700" y="4483100"/>
          <p14:tracePt t="89607" x="4730750" y="4464050"/>
          <p14:tracePt t="89624" x="4737100" y="4445000"/>
          <p14:tracePt t="89641" x="4743450" y="4425950"/>
          <p14:tracePt t="89658" x="4743450" y="4406900"/>
          <p14:tracePt t="89674" x="4743450" y="4394200"/>
          <p14:tracePt t="89691" x="4743450" y="4387850"/>
          <p14:tracePt t="89879" x="0" y="0"/>
        </p14:tracePtLst>
        <p14:tracePtLst>
          <p14:tracePt t="90481" x="4794250" y="4521200"/>
          <p14:tracePt t="90697" x="4794250" y="4527550"/>
          <p14:tracePt t="90716" x="4851400" y="4540250"/>
          <p14:tracePt t="90719" x="4889500" y="4540250"/>
          <p14:tracePt t="90734" x="4953000" y="4540250"/>
          <p14:tracePt t="90744" x="5137150" y="4540250"/>
          <p14:tracePt t="90758" x="5219700" y="4540250"/>
          <p14:tracePt t="90774" x="5378450" y="4540250"/>
          <p14:tracePt t="90791" x="5467350" y="4540250"/>
          <p14:tracePt t="91105" x="0" y="0"/>
        </p14:tracePtLst>
        <p14:tracePtLst>
          <p14:tracePt t="91770" x="2044700" y="3905250"/>
          <p14:tracePt t="91809" x="2038350" y="3905250"/>
          <p14:tracePt t="91826" x="2025650" y="3924300"/>
          <p14:tracePt t="91842" x="2025650" y="3956050"/>
          <p14:tracePt t="91857" x="2025650" y="4000500"/>
          <p14:tracePt t="91874" x="2025650" y="4044950"/>
          <p14:tracePt t="91890" x="2032000" y="4089400"/>
          <p14:tracePt t="91907" x="2044700" y="4121150"/>
          <p14:tracePt t="91924" x="2057400" y="4152900"/>
          <p14:tracePt t="91940" x="2070100" y="4165600"/>
          <p14:tracePt t="91943" x="2082800" y="4178300"/>
          <p14:tracePt t="91957" x="2089150" y="4178300"/>
          <p14:tracePt t="91959" x="2089150" y="4184650"/>
          <p14:tracePt t="91991" x="2108200" y="4184650"/>
          <p14:tracePt t="92007" x="2120900" y="4184650"/>
          <p14:tracePt t="92023" x="2139950" y="4178300"/>
          <p14:tracePt t="92040" x="2159000" y="4159250"/>
          <p14:tracePt t="92057" x="2190750" y="4133850"/>
          <p14:tracePt t="92073" x="2222500" y="4114800"/>
          <p14:tracePt t="92090" x="2228850" y="4102100"/>
          <p14:tracePt t="92107" x="2235200" y="4095750"/>
          <p14:tracePt t="92123" x="2241550" y="4083050"/>
          <p14:tracePt t="92140" x="2241550" y="4076700"/>
          <p14:tracePt t="92247" x="0" y="0"/>
        </p14:tracePtLst>
        <p14:tracePtLst>
          <p14:tracePt t="92778" x="2006600" y="4260850"/>
          <p14:tracePt t="92793" x="2000250" y="4267200"/>
          <p14:tracePt t="92809" x="1993900" y="4279900"/>
          <p14:tracePt t="92823" x="1993900" y="4298950"/>
          <p14:tracePt t="92840" x="1993900" y="4330700"/>
          <p14:tracePt t="92857" x="1993900" y="4368800"/>
          <p14:tracePt t="92873" x="1993900" y="4400550"/>
          <p14:tracePt t="92890" x="1993900" y="4451350"/>
          <p14:tracePt t="92907" x="1993900" y="4483100"/>
          <p14:tracePt t="92923" x="2006600" y="4521200"/>
          <p14:tracePt t="92940" x="2019300" y="4533900"/>
          <p14:tracePt t="92956" x="2025650" y="4546600"/>
          <p14:tracePt t="92973" x="2032000" y="4559300"/>
          <p14:tracePt t="92990" x="2051050" y="4565650"/>
          <p14:tracePt t="92992" x="2063750" y="4572000"/>
          <p14:tracePt t="93007" x="2108200" y="4584700"/>
          <p14:tracePt t="93023" x="2146300" y="4584700"/>
          <p14:tracePt t="93040" x="2184400" y="4584700"/>
          <p14:tracePt t="93057" x="2216150" y="4584700"/>
          <p14:tracePt t="93073" x="2235200" y="4584700"/>
          <p14:tracePt t="93090" x="2247900" y="4584700"/>
          <p14:tracePt t="93119" x="2254250" y="4565650"/>
          <p14:tracePt t="93136" x="2254250" y="4552950"/>
          <p14:tracePt t="93143" x="2254250" y="4546600"/>
          <p14:tracePt t="93156" x="2254250" y="4540250"/>
          <p14:tracePt t="93173" x="2254250" y="4521200"/>
          <p14:tracePt t="93190" x="2254250" y="4514850"/>
          <p14:tracePt t="93206" x="2254250" y="4495800"/>
          <p14:tracePt t="93223" x="2254250" y="4483100"/>
          <p14:tracePt t="93240" x="2254250" y="4476750"/>
          <p14:tracePt t="93257" x="2254250" y="4470400"/>
          <p14:tracePt t="93273" x="2254250" y="4464050"/>
          <p14:tracePt t="93274" x="0" y="0"/>
        </p14:tracePtLst>
        <p14:tracePtLst>
          <p14:tracePt t="93714" x="2235200" y="3994150"/>
          <p14:tracePt t="93776" x="2228850" y="3994150"/>
          <p14:tracePt t="93808" x="2222500" y="3994150"/>
          <p14:tracePt t="93823" x="2216150" y="3994150"/>
          <p14:tracePt t="93871" x="2209800" y="3994150"/>
          <p14:tracePt t="93887" x="2203450" y="3994150"/>
          <p14:tracePt t="93895" x="2197100" y="3994150"/>
          <p14:tracePt t="93911" x="2190750" y="4013200"/>
          <p14:tracePt t="93927" x="2184400" y="4032250"/>
          <p14:tracePt t="93943" x="2184400" y="4044950"/>
          <p14:tracePt t="93956" x="2184400" y="4057650"/>
          <p14:tracePt t="93973" x="2184400" y="4083050"/>
          <p14:tracePt t="93989" x="2184400" y="4102100"/>
          <p14:tracePt t="94006" x="2190750" y="4140200"/>
          <p14:tracePt t="94023" x="2222500" y="4178300"/>
          <p14:tracePt t="94039" x="2247900" y="4191000"/>
          <p14:tracePt t="94056" x="2266950" y="4197350"/>
          <p14:tracePt t="94072" x="2279650" y="4210050"/>
          <p14:tracePt t="94089" x="2298700" y="4216400"/>
          <p14:tracePt t="94106" x="2305050" y="4216400"/>
          <p14:tracePt t="94122" x="2311400" y="4216400"/>
          <p14:tracePt t="94159" x="2317750" y="4216400"/>
          <p14:tracePt t="94167" x="2324100" y="4216400"/>
          <p14:tracePt t="94175" x="2330450" y="4210050"/>
          <p14:tracePt t="94192" x="2330450" y="4197350"/>
          <p14:tracePt t="94208" x="2330450" y="4184650"/>
          <p14:tracePt t="94222" x="2330450" y="4171950"/>
          <p14:tracePt t="94239" x="2330450" y="4165600"/>
          <p14:tracePt t="94256" x="2330450" y="4159250"/>
          <p14:tracePt t="94273" x="2330450" y="4152900"/>
          <p14:tracePt t="94319" x="0" y="0"/>
        </p14:tracePtLst>
        <p14:tracePtLst>
          <p14:tracePt t="94809" x="2057400" y="4311650"/>
          <p14:tracePt t="94840" x="2051050" y="4311650"/>
          <p14:tracePt t="94850" x="2044700" y="4311650"/>
          <p14:tracePt t="94859" x="2038350" y="4318000"/>
          <p14:tracePt t="94872" x="2032000" y="4356100"/>
          <p14:tracePt t="94889" x="2025650" y="4387850"/>
          <p14:tracePt t="94906" x="2025650" y="4432300"/>
          <p14:tracePt t="94922" x="2025650" y="4464050"/>
          <p14:tracePt t="94939" x="2025650" y="4495800"/>
          <p14:tracePt t="94956" x="2032000" y="4527550"/>
          <p14:tracePt t="94973" x="2051050" y="4540250"/>
          <p14:tracePt t="94989" x="2070100" y="4552950"/>
          <p14:tracePt t="94991" x="2089150" y="4559300"/>
          <p14:tracePt t="95006" x="2114550" y="4565650"/>
          <p14:tracePt t="95023" x="2178050" y="4578350"/>
          <p14:tracePt t="95039" x="2216150" y="4578350"/>
          <p14:tracePt t="95055" x="2235200" y="4572000"/>
          <p14:tracePt t="95072" x="2247900" y="4565650"/>
          <p14:tracePt t="95089" x="2260600" y="4552950"/>
          <p14:tracePt t="95106" x="2266950" y="4540250"/>
          <p14:tracePt t="95122" x="2266950" y="4521200"/>
          <p14:tracePt t="95139" x="2273300" y="4489450"/>
          <p14:tracePt t="95156" x="2273300" y="4464050"/>
          <p14:tracePt t="95172" x="2273300" y="4432300"/>
          <p14:tracePt t="95189" x="2266950" y="4400550"/>
          <p14:tracePt t="95206" x="2254250" y="4381500"/>
          <p14:tracePt t="95208" x="2247900" y="4375150"/>
          <p14:tracePt t="95257" x="2247900" y="4368800"/>
          <p14:tracePt t="95399" x="0" y="0"/>
        </p14:tracePtLst>
        <p14:tracePtLst>
          <p14:tracePt t="96077" x="3213100" y="4584700"/>
          <p14:tracePt t="96112" x="3219450" y="4584700"/>
          <p14:tracePt t="96123" x="3238500" y="4584700"/>
          <p14:tracePt t="96139" x="3314700" y="4584700"/>
          <p14:tracePt t="96156" x="3441700" y="4584700"/>
          <p14:tracePt t="96172" x="3625850" y="4591050"/>
          <p14:tracePt t="96176" x="3727450" y="4591050"/>
          <p14:tracePt t="96189" x="3841750" y="4591050"/>
          <p14:tracePt t="96206" x="4089400" y="4591050"/>
          <p14:tracePt t="96222" x="4349750" y="4591050"/>
          <p14:tracePt t="96224" x="4464050" y="4591050"/>
          <p14:tracePt t="96239" x="4679950" y="4591050"/>
          <p14:tracePt t="96256" x="4870450" y="4591050"/>
          <p14:tracePt t="96272" x="5029200" y="4591050"/>
          <p14:tracePt t="96289" x="5149850" y="4591050"/>
          <p14:tracePt t="96306" x="5213350" y="4591050"/>
          <p14:tracePt t="96322" x="5226050" y="4591050"/>
          <p14:tracePt t="96338" x="5232400" y="4591050"/>
          <p14:tracePt t="97058" x="5238750" y="4591050"/>
          <p14:tracePt t="97074" x="5257800" y="4597400"/>
          <p14:tracePt t="97089" x="5308600" y="4610100"/>
          <p14:tracePt t="97105" x="5384800" y="4622800"/>
          <p14:tracePt t="97122" x="5492750" y="4641850"/>
          <p14:tracePt t="97138" x="5581650" y="4648200"/>
          <p14:tracePt t="97155" x="5638800" y="4648200"/>
          <p14:tracePt t="97172" x="5651500" y="4648200"/>
          <p14:tracePt t="97188" x="5657850" y="4648200"/>
          <p14:tracePt t="97391" x="0" y="0"/>
        </p14:tracePtLst>
        <p14:tracePtLst>
          <p14:tracePt t="101170" x="3797300" y="4762500"/>
          <p14:tracePt t="101181" x="3810000" y="4775200"/>
          <p14:tracePt t="101194" x="3841750" y="4794250"/>
          <p14:tracePt t="101204" x="3867150" y="4806950"/>
          <p14:tracePt t="101220" x="3917950" y="4819650"/>
          <p14:tracePt t="101237" x="3994150" y="4832350"/>
          <p14:tracePt t="101254" x="4089400" y="4832350"/>
          <p14:tracePt t="101257" x="4152900" y="4832350"/>
          <p14:tracePt t="101271" x="4279900" y="4832350"/>
          <p14:tracePt t="101287" x="4413250" y="4832350"/>
          <p14:tracePt t="101304" x="4540250" y="4832350"/>
          <p14:tracePt t="101321" x="4654550" y="4832350"/>
          <p14:tracePt t="101337" x="4756150" y="4813300"/>
          <p14:tracePt t="101354" x="4826000" y="4800600"/>
          <p14:tracePt t="101370" x="4864100" y="4794250"/>
          <p14:tracePt t="101387" x="4902200" y="4781550"/>
          <p14:tracePt t="101404" x="4908550" y="4781550"/>
          <p14:tracePt t="101847" x="0" y="0"/>
        </p14:tracePtLst>
        <p14:tracePtLst>
          <p14:tracePt t="104842" x="2095500" y="5251450"/>
          <p14:tracePt t="104855" x="2203450" y="5251450"/>
          <p14:tracePt t="104869" x="2247900" y="5251450"/>
          <p14:tracePt t="104887" x="2343150" y="5251450"/>
          <p14:tracePt t="104903" x="2381250" y="5251450"/>
          <p14:tracePt t="104919" x="2400300" y="5245100"/>
          <p14:tracePt t="104936" x="2406650" y="5232400"/>
          <p14:tracePt t="104953" x="2419350" y="5194300"/>
          <p14:tracePt t="104969" x="2432050" y="5162550"/>
          <p14:tracePt t="104986" x="2432050" y="5124450"/>
          <p14:tracePt t="105002" x="2432050" y="5054600"/>
          <p14:tracePt t="105020" x="2419350" y="4991100"/>
          <p14:tracePt t="105023" x="2400300" y="4959350"/>
          <p14:tracePt t="105036" x="2387600" y="4933950"/>
          <p14:tracePt t="105053" x="2349500" y="4883150"/>
          <p14:tracePt t="105070" x="2311400" y="4851400"/>
          <p14:tracePt t="105072" x="2292350" y="4838700"/>
          <p14:tracePt t="105086" x="2279650" y="4832350"/>
          <p14:tracePt t="105103" x="2241550" y="4819650"/>
          <p14:tracePt t="105119" x="2203450" y="4819650"/>
          <p14:tracePt t="105136" x="2165350" y="4826000"/>
          <p14:tracePt t="105152" x="2120900" y="4851400"/>
          <p14:tracePt t="105169" x="2076450" y="4889500"/>
          <p14:tracePt t="105185" x="2032000" y="4953000"/>
          <p14:tracePt t="105202" x="1993900" y="5029200"/>
          <p14:tracePt t="105219" x="1981200" y="5067300"/>
          <p14:tracePt t="105235" x="1981200" y="5092700"/>
          <p14:tracePt t="105252" x="1981200" y="5105400"/>
          <p14:tracePt t="105269" x="1981200" y="5111750"/>
          <p14:tracePt t="105286" x="1987550" y="5130800"/>
          <p14:tracePt t="105287" x="1993900" y="5130800"/>
          <p14:tracePt t="105302" x="2044700" y="5143500"/>
          <p14:tracePt t="105319" x="2120900" y="5143500"/>
          <p14:tracePt t="105335" x="2228850" y="5143500"/>
          <p14:tracePt t="105352" x="2305050" y="5143500"/>
          <p14:tracePt t="105369" x="2324100" y="5143500"/>
          <p14:tracePt t="105385" x="2336800" y="5143500"/>
          <p14:tracePt t="105402" x="2336800" y="5130800"/>
          <p14:tracePt t="105419" x="2336800" y="5086350"/>
          <p14:tracePt t="105435" x="2317750" y="5035550"/>
          <p14:tracePt t="105452" x="2254250" y="4978400"/>
          <p14:tracePt t="105469" x="2171700" y="4921250"/>
          <p14:tracePt t="105485" x="2120900" y="4895850"/>
          <p14:tracePt t="105502" x="2095500" y="4889500"/>
          <p14:tracePt t="105519" x="2089150" y="4889500"/>
          <p14:tracePt t="105536" x="2070100" y="4902200"/>
          <p14:tracePt t="105553" x="2063750" y="4927600"/>
          <p14:tracePt t="105570" x="2051050" y="4965700"/>
          <p14:tracePt t="105586" x="2044700" y="4991100"/>
          <p14:tracePt t="105603" x="2044700" y="5035550"/>
          <p14:tracePt t="105619" x="2076450" y="5080000"/>
          <p14:tracePt t="105635" x="2133600" y="5118100"/>
          <p14:tracePt t="105652" x="2216150" y="5162550"/>
          <p14:tracePt t="105669" x="2286000" y="5187950"/>
          <p14:tracePt t="105685" x="2317750" y="5194300"/>
          <p14:tracePt t="105702" x="2336800" y="5194300"/>
          <p14:tracePt t="105719" x="2336800" y="5162550"/>
          <p14:tracePt t="105736" x="2336800" y="5118100"/>
          <p14:tracePt t="105752" x="2311400" y="5080000"/>
          <p14:tracePt t="105769" x="2254250" y="5035550"/>
          <p14:tracePt t="105786" x="2209800" y="5016500"/>
          <p14:tracePt t="105802" x="2190750" y="5016500"/>
          <p14:tracePt t="105819" x="2171700" y="5016500"/>
          <p14:tracePt t="105835" x="2159000" y="5054600"/>
          <p14:tracePt t="105853" x="2165350" y="5156200"/>
          <p14:tracePt t="105869" x="2247900" y="5257800"/>
          <p14:tracePt t="105872" x="2305050" y="5302250"/>
          <p14:tracePt t="105886" x="2362200" y="5334000"/>
          <p14:tracePt t="105903" x="2520950" y="5391150"/>
          <p14:tracePt t="105919" x="2565400" y="5397500"/>
          <p14:tracePt t="105935" x="2584450" y="5397500"/>
          <p14:tracePt t="105984" x="2584450" y="5384800"/>
          <p14:tracePt t="105992" x="2584450" y="5365750"/>
          <p14:tracePt t="106002" x="2584450" y="5353050"/>
          <p14:tracePt t="106019" x="2578100" y="5321300"/>
          <p14:tracePt t="106036" x="2565400" y="5302250"/>
          <p14:tracePt t="106041" x="2559050" y="5289550"/>
          <p14:tracePt t="106052" x="2552700" y="5276850"/>
          <p14:tracePt t="106072" x="2552700" y="5270500"/>
          <p14:tracePt t="106088" x="2546350" y="5257800"/>
          <p14:tracePt t="106112" x="2546350" y="5251450"/>
          <p14:tracePt t="106128" x="2540000" y="5238750"/>
          <p14:tracePt t="106143" x="2533650" y="5232400"/>
          <p14:tracePt t="106153" x="2527300" y="5226050"/>
          <p14:tracePt t="106169" x="2520950" y="5219700"/>
          <p14:tracePt t="106185" x="2508250" y="5207000"/>
          <p14:tracePt t="106202" x="2476500" y="5187950"/>
          <p14:tracePt t="106219" x="2451100" y="5168900"/>
          <p14:tracePt t="106235" x="2406650" y="5143500"/>
          <p14:tracePt t="106252" x="2368550" y="5124450"/>
          <p14:tracePt t="106255" x="2343150" y="5118100"/>
          <p14:tracePt t="106269" x="2330450" y="5105400"/>
          <p14:tracePt t="106286" x="2292350" y="5092700"/>
          <p14:tracePt t="106289" x="2273300" y="5086350"/>
          <p14:tracePt t="106302" x="2247900" y="5080000"/>
          <p14:tracePt t="106320" x="2222500" y="5067300"/>
          <p14:tracePt t="106335" x="2216150" y="5067300"/>
          <p14:tracePt t="106352" x="2209800" y="5067300"/>
          <p14:tracePt t="106368" x="2197100" y="5067300"/>
          <p14:tracePt t="106385" x="2190750" y="5067300"/>
          <p14:tracePt t="106402" x="2184400" y="5067300"/>
          <p14:tracePt t="106520" x="2178050" y="5067300"/>
          <p14:tracePt t="106545" x="2171700" y="5080000"/>
          <p14:tracePt t="106557" x="2171700" y="5086350"/>
          <p14:tracePt t="106571" x="2165350" y="5099050"/>
          <p14:tracePt t="106585" x="2165350" y="5111750"/>
          <p14:tracePt t="106603" x="2165350" y="5124450"/>
          <p14:tracePt t="106687" x="0" y="0"/>
        </p14:tracePtLst>
        <p14:tracePtLst>
          <p14:tracePt t="107483" x="3390900" y="5213350"/>
          <p14:tracePt t="107521" x="3397250" y="5213350"/>
          <p14:tracePt t="107534" x="3409950" y="5219700"/>
          <p14:tracePt t="107546" x="3416300" y="5219700"/>
          <p14:tracePt t="107558" x="3448050" y="5226050"/>
          <p14:tracePt t="107568" x="3530600" y="5238750"/>
          <p14:tracePt t="107585" x="3657600" y="5264150"/>
          <p14:tracePt t="107602" x="3835400" y="5302250"/>
          <p14:tracePt t="107618" x="4025900" y="5314950"/>
          <p14:tracePt t="107635" x="4203700" y="5314950"/>
          <p14:tracePt t="107651" x="4394200" y="5314950"/>
          <p14:tracePt t="107668" x="4559300" y="5314950"/>
          <p14:tracePt t="107685" x="4679950" y="5314950"/>
          <p14:tracePt t="107701" x="4756150" y="5314950"/>
          <p14:tracePt t="107718" x="4787900" y="5314950"/>
          <p14:tracePt t="107719" x="4794250" y="5314950"/>
          <p14:tracePt t="107734" x="4806950" y="5314950"/>
          <p14:tracePt t="108216" x="0" y="0"/>
        </p14:tracePtLst>
        <p14:tracePtLst>
          <p14:tracePt t="111761" x="2501900" y="5511800"/>
          <p14:tracePt t="111776" x="2622550" y="5511800"/>
          <p14:tracePt t="111790" x="2667000" y="5511800"/>
          <p14:tracePt t="111792" x="2698750" y="5511800"/>
          <p14:tracePt t="111800" x="2705100" y="5511800"/>
          <p14:tracePt t="111817" x="2724150" y="5511800"/>
          <p14:tracePt t="111882" x="2730500" y="5511800"/>
          <p14:tracePt t="111893" x="2736850" y="5511800"/>
          <p14:tracePt t="111905" x="2743200" y="5511800"/>
          <p14:tracePt t="111917" x="2755900" y="5511800"/>
          <p14:tracePt t="111933" x="2762250" y="5511800"/>
          <p14:tracePt t="111950" x="2768600" y="5511800"/>
          <p14:tracePt t="111984" x="2774950" y="5511800"/>
          <p14:tracePt t="112009" x="2781300" y="5511800"/>
          <p14:tracePt t="112016" x="2787650" y="5511800"/>
          <p14:tracePt t="112033" x="2794000" y="5511800"/>
          <p14:tracePt t="112183" x="0" y="0"/>
        </p14:tracePtLst>
        <p14:tracePtLst>
          <p14:tracePt t="112824" x="2343150" y="5327650"/>
          <p14:tracePt t="112833" x="2343150" y="5334000"/>
          <p14:tracePt t="112850" x="2336800" y="5346700"/>
          <p14:tracePt t="112867" x="2336800" y="5359400"/>
          <p14:tracePt t="112884" x="2336800" y="5384800"/>
          <p14:tracePt t="112900" x="2336800" y="5429250"/>
          <p14:tracePt t="112903" x="2349500" y="5441950"/>
          <p14:tracePt t="112917" x="2362200" y="5461000"/>
          <p14:tracePt t="112933" x="2381250" y="5486400"/>
          <p14:tracePt t="112951" x="2438400" y="5518150"/>
          <p14:tracePt t="112967" x="2514600" y="5543550"/>
          <p14:tracePt t="112983" x="2628900" y="5556250"/>
          <p14:tracePt t="113000" x="2705100" y="5568950"/>
          <p14:tracePt t="113016" x="2743200" y="5568950"/>
          <p14:tracePt t="113033" x="2762250" y="5568950"/>
          <p14:tracePt t="113050" x="2774950" y="5562600"/>
          <p14:tracePt t="113066" x="2787650" y="5543550"/>
          <p14:tracePt t="113083" x="2794000" y="5518150"/>
          <p14:tracePt t="113100" x="2794000" y="5505450"/>
          <p14:tracePt t="113116" x="2794000" y="5480050"/>
          <p14:tracePt t="113133" x="2794000" y="5461000"/>
          <p14:tracePt t="113149" x="2794000" y="5448300"/>
          <p14:tracePt t="113255" x="0" y="0"/>
        </p14:tracePtLst>
        <p14:tracePtLst>
          <p14:tracePt t="113737" x="4267200" y="5556250"/>
          <p14:tracePt t="113858" x="4273550" y="5562600"/>
          <p14:tracePt t="113878" x="4330700" y="5575300"/>
          <p14:tracePt t="113893" x="4451350" y="5588000"/>
          <p14:tracePt t="113906" x="4603750" y="5594350"/>
          <p14:tracePt t="113921" x="4787900" y="5594350"/>
          <p14:tracePt t="113933" x="4883150" y="5594350"/>
          <p14:tracePt t="113949" x="5073650" y="5594350"/>
          <p14:tracePt t="113951" x="5149850" y="5594350"/>
          <p14:tracePt t="113966" x="5276850" y="5594350"/>
          <p14:tracePt t="113983" x="5372100" y="5594350"/>
          <p14:tracePt t="114000" x="5429250" y="5594350"/>
          <p14:tracePt t="114016" x="5461000" y="5594350"/>
          <p14:tracePt t="114033" x="5480050" y="5600700"/>
          <p14:tracePt t="114049" x="5486400" y="5600700"/>
          <p14:tracePt t="114415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8051" y="1193076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修改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中的字符串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77753" y="1737092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追加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插入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删除：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Welcome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76021" y="2130425"/>
            <a:ext cx="6796088" cy="155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/>
              <a:t>StringBuffer bf = new StringBuffer();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(“Welcome”);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(‘ ‘);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(“to ”);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(“Java”);</a:t>
            </a:r>
          </a:p>
          <a:p>
            <a:pPr algn="l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bf.toString</a:t>
            </a:r>
            <a:r>
              <a:rPr lang="en-US" altLang="zh-CN" dirty="0"/>
              <a:t>()); //Welcome to Java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532059" y="4383943"/>
            <a:ext cx="533588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/>
              <a:t>bf.insert</a:t>
            </a:r>
            <a:r>
              <a:rPr lang="en-US" altLang="zh-CN" dirty="0"/>
              <a:t>(11,”HTML and ”) //Welcome to HTML and JAVA</a:t>
            </a:r>
            <a:endParaRPr lang="zh-CN" altLang="en-US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84815" y="5299075"/>
            <a:ext cx="67960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bf.delete</a:t>
            </a:r>
            <a:r>
              <a:rPr lang="en-US" altLang="zh-CN" dirty="0">
                <a:solidFill>
                  <a:schemeClr val="accent2"/>
                </a:solidFill>
              </a:rPr>
              <a:t>(8,11); //Welcome Java,</a:t>
            </a:r>
            <a:r>
              <a:rPr lang="zh-CN" altLang="en-US" dirty="0">
                <a:solidFill>
                  <a:schemeClr val="accent2"/>
                </a:solidFill>
              </a:rPr>
              <a:t>不含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bf.deleteCharAt</a:t>
            </a:r>
            <a:r>
              <a:rPr lang="en-US" altLang="zh-CN" dirty="0">
                <a:solidFill>
                  <a:schemeClr val="accent2"/>
                </a:solidFill>
              </a:rPr>
              <a:t>(8);//Welcome o Java</a:t>
            </a: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bf.reverse</a:t>
            </a:r>
            <a:r>
              <a:rPr lang="en-US" altLang="zh-CN" dirty="0">
                <a:solidFill>
                  <a:schemeClr val="accent2"/>
                </a:solidFill>
              </a:rPr>
              <a:t>(); //</a:t>
            </a:r>
            <a:r>
              <a:rPr lang="en-US" altLang="zh-CN" dirty="0" err="1">
                <a:solidFill>
                  <a:schemeClr val="accent2"/>
                </a:solidFill>
              </a:rPr>
              <a:t>avaJ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ot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emocleW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bf.replace</a:t>
            </a:r>
            <a:r>
              <a:rPr lang="zh-CN" altLang="en-US" dirty="0">
                <a:solidFill>
                  <a:schemeClr val="accent2"/>
                </a:solidFill>
              </a:rPr>
              <a:t>（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15</a:t>
            </a:r>
            <a:r>
              <a:rPr lang="zh-CN" altLang="en-US" dirty="0">
                <a:solidFill>
                  <a:schemeClr val="accent2"/>
                </a:solidFill>
              </a:rPr>
              <a:t>，“</a:t>
            </a:r>
            <a:r>
              <a:rPr lang="en-US" altLang="zh-CN" dirty="0">
                <a:solidFill>
                  <a:schemeClr val="accent2"/>
                </a:solidFill>
              </a:rPr>
              <a:t>HTML”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en-US" altLang="zh-CN" dirty="0">
                <a:solidFill>
                  <a:schemeClr val="accent2"/>
                </a:solidFill>
              </a:rPr>
              <a:t>;//Welcome to HTML</a:t>
            </a:r>
            <a:r>
              <a:rPr lang="zh-CN" altLang="en-US" dirty="0">
                <a:solidFill>
                  <a:schemeClr val="accent2"/>
                </a:solidFill>
              </a:rPr>
              <a:t>，不含</a:t>
            </a:r>
            <a:r>
              <a:rPr lang="en-US" altLang="zh-CN" dirty="0">
                <a:solidFill>
                  <a:schemeClr val="accent2"/>
                </a:solidFill>
              </a:rPr>
              <a:t>15</a:t>
            </a:r>
          </a:p>
          <a:p>
            <a:pPr algn="l"/>
            <a:r>
              <a:rPr lang="en-US" altLang="zh-CN" dirty="0" err="1"/>
              <a:t>bf.setCharAt</a:t>
            </a:r>
            <a:r>
              <a:rPr lang="en-US" altLang="zh-CN" dirty="0"/>
              <a:t>(0,’w’);//welcome to Java</a:t>
            </a:r>
          </a:p>
          <a:p>
            <a:pPr algn="l"/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6533294" y="3128074"/>
            <a:ext cx="5492261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所有对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对象内容进行修改的方法，都返回指向相同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对象的引用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 = new StringBuffer();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bf1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("Welcome "); 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bf2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("to ");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bf3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("Java");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assert bf==bf1 &amp;&amp; bf==bf2 &amp;&amp; bf == bf3;</a:t>
            </a: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因此以上语句可以直接写成：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bf.append</a:t>
            </a:r>
            <a:r>
              <a:rPr lang="en-US" altLang="zh-CN" sz="1600" dirty="0">
                <a:solidFill>
                  <a:srgbClr val="FF0000"/>
                </a:solidFill>
              </a:rPr>
              <a:t>("Welcome ").append("to ").append("Java");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845"/>
    </mc:Choice>
    <mc:Fallback xmlns="">
      <p:transition spd="slow" advTm="353845"/>
    </mc:Fallback>
  </mc:AlternateContent>
  <p:extLst>
    <p:ext uri="{3A86A75C-4F4B-4683-9AE1-C65F6400EC91}">
      <p14:laserTraceLst xmlns:p14="http://schemas.microsoft.com/office/powerpoint/2010/main">
        <p14:tracePtLst>
          <p14:tracePt t="3913" x="2089150" y="1422400"/>
          <p14:tracePt t="3961" x="2114550" y="1454150"/>
          <p14:tracePt t="3989" x="2133600" y="1466850"/>
          <p14:tracePt t="4006" x="2178050" y="1492250"/>
          <p14:tracePt t="4022" x="2247900" y="1511300"/>
          <p14:tracePt t="4025" x="2298700" y="1517650"/>
          <p14:tracePt t="4039" x="2368550" y="1536700"/>
          <p14:tracePt t="4056" x="2552700" y="1568450"/>
          <p14:tracePt t="4072" x="2628900" y="1574800"/>
          <p14:tracePt t="4089" x="2673350" y="1574800"/>
          <p14:tracePt t="4106" x="2686050" y="1574800"/>
          <p14:tracePt t="4122" x="2698750" y="1574800"/>
          <p14:tracePt t="4139" x="2711450" y="1574800"/>
          <p14:tracePt t="4156" x="2717800" y="1555750"/>
          <p14:tracePt t="4172" x="2717800" y="1543050"/>
          <p14:tracePt t="4189" x="2724150" y="1524000"/>
          <p14:tracePt t="4206" x="2730500" y="1504950"/>
          <p14:tracePt t="4209" x="2730500" y="1492250"/>
          <p14:tracePt t="4222" x="2730500" y="1473200"/>
          <p14:tracePt t="4239" x="2730500" y="1428750"/>
          <p14:tracePt t="4241" x="2724150" y="1416050"/>
          <p14:tracePt t="4257" x="2711450" y="1377950"/>
          <p14:tracePt t="4273" x="2698750" y="1346200"/>
          <p14:tracePt t="4290" x="2673350" y="1308100"/>
          <p14:tracePt t="4306" x="2641600" y="1282700"/>
          <p14:tracePt t="4323" x="2616200" y="1270000"/>
          <p14:tracePt t="4339" x="2578100" y="1257300"/>
          <p14:tracePt t="4356" x="2559050" y="1250950"/>
          <p14:tracePt t="4372" x="2533650" y="1244600"/>
          <p14:tracePt t="4389" x="2508250" y="1244600"/>
          <p14:tracePt t="4406" x="2476500" y="1244600"/>
          <p14:tracePt t="4408" x="2470150" y="1250950"/>
          <p14:tracePt t="4422" x="2457450" y="1257300"/>
          <p14:tracePt t="4439" x="2432050" y="1282700"/>
          <p14:tracePt t="4442" x="2419350" y="1301750"/>
          <p14:tracePt t="4456" x="2406650" y="1339850"/>
          <p14:tracePt t="4473" x="2393950" y="1365250"/>
          <p14:tracePt t="4489" x="2387600" y="1384300"/>
          <p14:tracePt t="4506" x="2387600" y="1397000"/>
          <p14:tracePt t="4522" x="2387600" y="1403350"/>
          <p14:tracePt t="4539" x="2387600" y="1416050"/>
          <p14:tracePt t="4556" x="2387600" y="1428750"/>
          <p14:tracePt t="4572" x="2387600" y="1435100"/>
          <p14:tracePt t="4589" x="2393950" y="1441450"/>
          <p14:tracePt t="4755" x="2393950" y="1454150"/>
          <p14:tracePt t="4787" x="2393950" y="1460500"/>
          <p14:tracePt t="4803" x="2400300" y="1479550"/>
          <p14:tracePt t="4819" x="2406650" y="1504950"/>
          <p14:tracePt t="4836" x="2419350" y="1530350"/>
          <p14:tracePt t="4847" x="2425700" y="1549400"/>
          <p14:tracePt t="4857" x="2438400" y="1574800"/>
          <p14:tracePt t="4872" x="2444750" y="1600200"/>
          <p14:tracePt t="4889" x="2463800" y="1606550"/>
          <p14:tracePt t="4905" x="2476500" y="1619250"/>
          <p14:tracePt t="4922" x="2489200" y="1625600"/>
          <p14:tracePt t="4939" x="2508250" y="1631950"/>
          <p14:tracePt t="4955" x="2527300" y="1631950"/>
          <p14:tracePt t="4972" x="2546350" y="1631950"/>
          <p14:tracePt t="4989" x="2559050" y="1631950"/>
          <p14:tracePt t="5006" x="2571750" y="1631950"/>
          <p14:tracePt t="5022" x="2584450" y="1625600"/>
          <p14:tracePt t="5025" x="2597150" y="1619250"/>
          <p14:tracePt t="5041" x="2597150" y="1612900"/>
          <p14:tracePt t="5161" x="0" y="0"/>
        </p14:tracePtLst>
        <p14:tracePtLst>
          <p14:tracePt t="6205" x="3949700" y="1301750"/>
          <p14:tracePt t="6220" x="3949700" y="1320800"/>
          <p14:tracePt t="6230" x="3949700" y="1333500"/>
          <p14:tracePt t="6239" x="3949700" y="1339850"/>
          <p14:tracePt t="6242" x="3949700" y="1358900"/>
          <p14:tracePt t="6255" x="3949700" y="1377950"/>
          <p14:tracePt t="6272" x="3956050" y="1428750"/>
          <p14:tracePt t="6288" x="3968750" y="1460500"/>
          <p14:tracePt t="6305" x="3975100" y="1492250"/>
          <p14:tracePt t="6322" x="3994150" y="1524000"/>
          <p14:tracePt t="6338" x="4025900" y="1562100"/>
          <p14:tracePt t="6355" x="4064000" y="1593850"/>
          <p14:tracePt t="6372" x="4108450" y="1619250"/>
          <p14:tracePt t="6388" x="4197350" y="1644650"/>
          <p14:tracePt t="6405" x="4318000" y="1682750"/>
          <p14:tracePt t="6422" x="4470400" y="1714500"/>
          <p14:tracePt t="6438" x="4610100" y="1739900"/>
          <p14:tracePt t="6455" x="4718050" y="1739900"/>
          <p14:tracePt t="6457" x="4768850" y="1739900"/>
          <p14:tracePt t="6472" x="4813300" y="1739900"/>
          <p14:tracePt t="6489" x="4921250" y="1739900"/>
          <p14:tracePt t="6505" x="4959350" y="1720850"/>
          <p14:tracePt t="6521" x="4978400" y="1695450"/>
          <p14:tracePt t="6539" x="4984750" y="1682750"/>
          <p14:tracePt t="6555" x="4984750" y="1651000"/>
          <p14:tracePt t="6572" x="4984750" y="1625600"/>
          <p14:tracePt t="6588" x="4984750" y="1593850"/>
          <p14:tracePt t="6644" x="4946650" y="1511300"/>
          <p14:tracePt t="6649" x="4940300" y="1504950"/>
          <p14:tracePt t="6657" x="4933950" y="1498600"/>
          <p14:tracePt t="6671" x="4921250" y="1485900"/>
          <p14:tracePt t="6688" x="4908550" y="1473200"/>
          <p14:tracePt t="6705" x="4902200" y="1466850"/>
          <p14:tracePt t="6722" x="4895850" y="1460500"/>
          <p14:tracePt t="6745" x="4889500" y="1454150"/>
          <p14:tracePt t="6761" x="4883150" y="1447800"/>
          <p14:tracePt t="6771" x="4876800" y="1441450"/>
          <p14:tracePt t="6788" x="4870450" y="1435100"/>
          <p14:tracePt t="6805" x="4864100" y="1428750"/>
          <p14:tracePt t="6985" x="0" y="0"/>
        </p14:tracePtLst>
        <p14:tracePtLst>
          <p14:tracePt t="8028" x="1250950" y="2076450"/>
          <p14:tracePt t="8065" x="1270000" y="2076450"/>
          <p14:tracePt t="8074" x="1301750" y="2076450"/>
          <p14:tracePt t="8089" x="1416050" y="2076450"/>
          <p14:tracePt t="8105" x="1625600" y="2095500"/>
          <p14:tracePt t="8121" x="1847850" y="2108200"/>
          <p14:tracePt t="8138" x="2006600" y="2108200"/>
          <p14:tracePt t="8155" x="2095500" y="2108200"/>
          <p14:tracePt t="8171" x="2108200" y="2108200"/>
          <p14:tracePt t="8188" x="2114550" y="2108200"/>
          <p14:tracePt t="8313" x="0" y="0"/>
        </p14:tracePtLst>
        <p14:tracePtLst>
          <p14:tracePt t="9804" x="1816100" y="2444750"/>
          <p14:tracePt t="9886" x="1828800" y="2444750"/>
          <p14:tracePt t="9902" x="1892300" y="2444750"/>
          <p14:tracePt t="9914" x="2019300" y="2444750"/>
          <p14:tracePt t="9927" x="2101850" y="2444750"/>
          <p14:tracePt t="9937" x="2305050" y="2444750"/>
          <p14:tracePt t="9954" x="2533650" y="2444750"/>
          <p14:tracePt t="9971" x="2774950" y="2444750"/>
          <p14:tracePt t="9987" x="3009900" y="2444750"/>
          <p14:tracePt t="10004" x="3219450" y="2444750"/>
          <p14:tracePt t="10021" x="3384550" y="2444750"/>
          <p14:tracePt t="10037" x="3505200" y="2444750"/>
          <p14:tracePt t="10054" x="3600450" y="2444750"/>
          <p14:tracePt t="10071" x="3695700" y="2444750"/>
          <p14:tracePt t="10087" x="3803650" y="2444750"/>
          <p14:tracePt t="10090" x="3854450" y="2444750"/>
          <p14:tracePt t="10104" x="3981450" y="2444750"/>
          <p14:tracePt t="10121" x="4121150" y="2444750"/>
          <p14:tracePt t="10137" x="4279900" y="2444750"/>
          <p14:tracePt t="10154" x="4451350" y="2444750"/>
          <p14:tracePt t="10170" x="4610100" y="2444750"/>
          <p14:tracePt t="10187" x="4737100" y="2444750"/>
          <p14:tracePt t="10204" x="4819650" y="2444750"/>
          <p14:tracePt t="10220" x="4857750" y="2444750"/>
          <p14:tracePt t="10237" x="4864100" y="2444750"/>
          <p14:tracePt t="10254" x="4870450" y="2444750"/>
          <p14:tracePt t="11410" x="0" y="0"/>
        </p14:tracePtLst>
        <p14:tracePtLst>
          <p14:tracePt t="13953" x="4864100" y="2279650"/>
          <p14:tracePt t="13960" x="4864100" y="2286000"/>
          <p14:tracePt t="13969" x="4864100" y="2292350"/>
          <p14:tracePt t="13986" x="4864100" y="2305050"/>
          <p14:tracePt t="14002" x="4864100" y="2317750"/>
          <p14:tracePt t="14036" x="4864100" y="2324100"/>
          <p14:tracePt t="14053" x="4864100" y="2336800"/>
          <p14:tracePt t="14069" x="4876800" y="2355850"/>
          <p14:tracePt t="14086" x="4883150" y="2374900"/>
          <p14:tracePt t="14102" x="4895850" y="2387600"/>
          <p14:tracePt t="14119" x="4902200" y="2400300"/>
          <p14:tracePt t="14121" x="4908550" y="2400300"/>
          <p14:tracePt t="14152" x="4914900" y="2400300"/>
          <p14:tracePt t="14267" x="4914900" y="2387600"/>
          <p14:tracePt t="14282" x="4914900" y="2374900"/>
          <p14:tracePt t="14295" x="4914900" y="2368550"/>
          <p14:tracePt t="14309" x="4914900" y="2362200"/>
          <p14:tracePt t="14323" x="4914900" y="2355850"/>
          <p14:tracePt t="14336" x="4914900" y="2349500"/>
          <p14:tracePt t="14532" x="4914900" y="2343150"/>
          <p14:tracePt t="14546" x="4914900" y="2336800"/>
          <p14:tracePt t="14571" x="4914900" y="2330450"/>
          <p14:tracePt t="14586" x="4914900" y="2324100"/>
          <p14:tracePt t="14595" x="4914900" y="2317750"/>
          <p14:tracePt t="14618" x="4914900" y="2311400"/>
          <p14:tracePt t="14635" x="4914900" y="2305050"/>
          <p14:tracePt t="14657" x="4914900" y="2298700"/>
          <p14:tracePt t="14889" x="0" y="0"/>
        </p14:tracePtLst>
        <p14:tracePtLst>
          <p14:tracePt t="16488" x="3994150" y="2400300"/>
          <p14:tracePt t="16501" x="4044950" y="2406650"/>
          <p14:tracePt t="16518" x="4127500" y="2425700"/>
          <p14:tracePt t="16535" x="4159250" y="2425700"/>
          <p14:tracePt t="16537" x="4171950" y="2425700"/>
          <p14:tracePt t="16552" x="4178300" y="2425700"/>
          <p14:tracePt t="16570" x="4184650" y="2425700"/>
          <p14:tracePt t="16652" x="4210050" y="2387600"/>
          <p14:tracePt t="16657" x="4216400" y="2374900"/>
          <p14:tracePt t="16668" x="4216400" y="2362200"/>
          <p14:tracePt t="16685" x="4222750" y="2355850"/>
          <p14:tracePt t="16701" x="4222750" y="2336800"/>
          <p14:tracePt t="16718" x="4229100" y="2324100"/>
          <p14:tracePt t="16735" x="4229100" y="2317750"/>
          <p14:tracePt t="16751" x="4235450" y="2311400"/>
          <p14:tracePt t="16753" x="4235450" y="2305050"/>
          <p14:tracePt t="16768" x="4235450" y="2298700"/>
          <p14:tracePt t="16785" x="4235450" y="2286000"/>
          <p14:tracePt t="16818" x="4235450" y="2279650"/>
          <p14:tracePt t="16962" x="4235450" y="2273300"/>
          <p14:tracePt t="17002" x="4235450" y="2266950"/>
          <p14:tracePt t="17034" x="4235450" y="2260600"/>
          <p14:tracePt t="17131" x="4222750" y="2254250"/>
          <p14:tracePt t="17154" x="4216400" y="2254250"/>
          <p14:tracePt t="17166" x="4203700" y="2247900"/>
          <p14:tracePt t="17182" x="4178300" y="2241550"/>
          <p14:tracePt t="17198" x="4146550" y="2235200"/>
          <p14:tracePt t="17210" x="4108450" y="2228850"/>
          <p14:tracePt t="17227" x="4095750" y="2228850"/>
          <p14:tracePt t="17235" x="4089400" y="2228850"/>
          <p14:tracePt t="17251" x="4076700" y="2228850"/>
          <p14:tracePt t="17290" x="4070350" y="2228850"/>
          <p14:tracePt t="17301" x="4064000" y="2228850"/>
          <p14:tracePt t="17318" x="4057650" y="2228850"/>
          <p14:tracePt t="17335" x="4051300" y="2228850"/>
          <p14:tracePt t="17352" x="4038600" y="2241550"/>
          <p14:tracePt t="17368" x="4025900" y="2247900"/>
          <p14:tracePt t="17385" x="4019550" y="2254250"/>
          <p14:tracePt t="17401" x="4019550" y="2260600"/>
          <p14:tracePt t="17418" x="4019550" y="2266950"/>
          <p14:tracePt t="17434" x="4013200" y="2279650"/>
          <p14:tracePt t="17451" x="4013200" y="2292350"/>
          <p14:tracePt t="17468" x="4013200" y="2305050"/>
          <p14:tracePt t="17485" x="4013200" y="2311400"/>
          <p14:tracePt t="17501" x="4013200" y="2324100"/>
          <p14:tracePt t="17518" x="4013200" y="2330450"/>
          <p14:tracePt t="17535" x="4013200" y="2343150"/>
          <p14:tracePt t="17537" x="4013200" y="2349500"/>
          <p14:tracePt t="17551" x="4013200" y="2355850"/>
          <p14:tracePt t="17568" x="4013200" y="2374900"/>
          <p14:tracePt t="17601" x="4019550" y="2381250"/>
          <p14:tracePt t="17618" x="4032250" y="2387600"/>
          <p14:tracePt t="17634" x="4057650" y="2393950"/>
          <p14:tracePt t="17651" x="4108450" y="2406650"/>
          <p14:tracePt t="17668" x="4152900" y="2406650"/>
          <p14:tracePt t="17684" x="4191000" y="2406650"/>
          <p14:tracePt t="17701" x="4222750" y="2406650"/>
          <p14:tracePt t="17718" x="4241800" y="2406650"/>
          <p14:tracePt t="17734" x="4267200" y="2406650"/>
          <p14:tracePt t="17751" x="4292600" y="2393950"/>
          <p14:tracePt t="17753" x="4298950" y="2387600"/>
          <p14:tracePt t="17768" x="4311650" y="2374900"/>
          <p14:tracePt t="17785" x="4330700" y="2362200"/>
          <p14:tracePt t="17801" x="4337050" y="2343150"/>
          <p14:tracePt t="17818" x="4343400" y="2330450"/>
          <p14:tracePt t="17835" x="4349750" y="2317750"/>
          <p14:tracePt t="17851" x="4349750" y="2298700"/>
          <p14:tracePt t="17868" x="4356100" y="2292350"/>
          <p14:tracePt t="17885" x="4356100" y="2273300"/>
          <p14:tracePt t="17901" x="4356100" y="2254250"/>
          <p14:tracePt t="17918" x="4349750" y="2235200"/>
          <p14:tracePt t="17920" x="4343400" y="2222500"/>
          <p14:tracePt t="17937" x="4337050" y="2216150"/>
          <p14:tracePt t="17951" x="4330700" y="2209800"/>
          <p14:tracePt t="17967" x="4324350" y="2197100"/>
          <p14:tracePt t="17968" x="4318000" y="2197100"/>
          <p14:tracePt t="17984" x="4311650" y="2184400"/>
          <p14:tracePt t="18001" x="4298950" y="2178050"/>
          <p14:tracePt t="18018" x="4286250" y="2178050"/>
          <p14:tracePt t="18034" x="4260850" y="2171700"/>
          <p14:tracePt t="18051" x="4248150" y="2171700"/>
          <p14:tracePt t="18068" x="4229100" y="2165350"/>
          <p14:tracePt t="18084" x="4210050" y="2165350"/>
          <p14:tracePt t="18101" x="4184650" y="2165350"/>
          <p14:tracePt t="18118" x="4165600" y="2165350"/>
          <p14:tracePt t="18135" x="4152900" y="2165350"/>
          <p14:tracePt t="18151" x="4140200" y="2165350"/>
          <p14:tracePt t="18152" x="4127500" y="2165350"/>
          <p14:tracePt t="18168" x="4121150" y="2171700"/>
          <p14:tracePt t="18184" x="4102100" y="2184400"/>
          <p14:tracePt t="18201" x="4095750" y="2190750"/>
          <p14:tracePt t="18218" x="4089400" y="2197100"/>
          <p14:tracePt t="18234" x="4089400" y="2209800"/>
          <p14:tracePt t="18251" x="4083050" y="2228850"/>
          <p14:tracePt t="18268" x="4083050" y="2247900"/>
          <p14:tracePt t="18284" x="4083050" y="2260600"/>
          <p14:tracePt t="18301" x="4083050" y="2279650"/>
          <p14:tracePt t="18318" x="4083050" y="2298700"/>
          <p14:tracePt t="18335" x="4083050" y="2324100"/>
          <p14:tracePt t="18351" x="4083050" y="2343150"/>
          <p14:tracePt t="18353" x="4089400" y="2355850"/>
          <p14:tracePt t="18368" x="4095750" y="2374900"/>
          <p14:tracePt t="18385" x="4102100" y="2387600"/>
          <p14:tracePt t="18401" x="4108450" y="2393950"/>
          <p14:tracePt t="18417" x="4121150" y="2406650"/>
          <p14:tracePt t="18434" x="4140200" y="2425700"/>
          <p14:tracePt t="18451" x="4171950" y="2444750"/>
          <p14:tracePt t="18468" x="4197350" y="2451100"/>
          <p14:tracePt t="18484" x="4235450" y="2463800"/>
          <p14:tracePt t="18501" x="4273550" y="2470150"/>
          <p14:tracePt t="18518" x="4305300" y="2476500"/>
          <p14:tracePt t="18534" x="4343400" y="2482850"/>
          <p14:tracePt t="18551" x="4368800" y="2482850"/>
          <p14:tracePt t="18553" x="4375150" y="2482850"/>
          <p14:tracePt t="18568" x="4387850" y="2482850"/>
          <p14:tracePt t="18584" x="4394200" y="2482850"/>
          <p14:tracePt t="18601" x="4406900" y="2482850"/>
          <p14:tracePt t="18618" x="4419600" y="2470150"/>
          <p14:tracePt t="18634" x="4425950" y="2451100"/>
          <p14:tracePt t="18651" x="4432300" y="2425700"/>
          <p14:tracePt t="18667" x="4432300" y="2381250"/>
          <p14:tracePt t="18684" x="4432300" y="2349500"/>
          <p14:tracePt t="18701" x="4432300" y="2311400"/>
          <p14:tracePt t="18717" x="4432300" y="2273300"/>
          <p14:tracePt t="18734" x="4432300" y="2254250"/>
          <p14:tracePt t="18751" x="4419600" y="2228850"/>
          <p14:tracePt t="18753" x="4406900" y="2222500"/>
          <p14:tracePt t="18767" x="4400550" y="2209800"/>
          <p14:tracePt t="18784" x="4381500" y="2197100"/>
          <p14:tracePt t="18801" x="4375150" y="2190750"/>
          <p14:tracePt t="18818" x="4343400" y="2178050"/>
          <p14:tracePt t="18834" x="4324350" y="2171700"/>
          <p14:tracePt t="18851" x="4305300" y="2171700"/>
          <p14:tracePt t="18868" x="4286250" y="2171700"/>
          <p14:tracePt t="18884" x="4279900" y="2171700"/>
          <p14:tracePt t="18901" x="4273550" y="2171700"/>
          <p14:tracePt t="18917" x="4254500" y="2171700"/>
          <p14:tracePt t="18934" x="4241800" y="2184400"/>
          <p14:tracePt t="18951" x="4222750" y="2209800"/>
          <p14:tracePt t="18953" x="4216400" y="2228850"/>
          <p14:tracePt t="18967" x="4210050" y="2247900"/>
          <p14:tracePt t="18984" x="4184650" y="2305050"/>
          <p14:tracePt t="19001" x="4178300" y="2330450"/>
          <p14:tracePt t="19017" x="4171950" y="2362200"/>
          <p14:tracePt t="19034" x="4171950" y="2381250"/>
          <p14:tracePt t="19051" x="4171950" y="2393950"/>
          <p14:tracePt t="19067" x="4171950" y="2413000"/>
          <p14:tracePt t="19084" x="4178300" y="2425700"/>
          <p14:tracePt t="19101" x="4191000" y="2438400"/>
          <p14:tracePt t="19118" x="4197350" y="2451100"/>
          <p14:tracePt t="19134" x="4210050" y="2457450"/>
          <p14:tracePt t="19138" x="4216400" y="2463800"/>
          <p14:tracePt t="19151" x="4229100" y="2470150"/>
          <p14:tracePt t="19167" x="4248150" y="2482850"/>
          <p14:tracePt t="19184" x="4298950" y="2495550"/>
          <p14:tracePt t="19201" x="4311650" y="2501900"/>
          <p14:tracePt t="19217" x="4324350" y="2501900"/>
          <p14:tracePt t="19234" x="4330700" y="2501900"/>
          <p14:tracePt t="19251" x="4337050" y="2501900"/>
          <p14:tracePt t="19267" x="4349750" y="2501900"/>
          <p14:tracePt t="19301" x="4368800" y="2501900"/>
          <p14:tracePt t="19318" x="4375150" y="2489200"/>
          <p14:tracePt t="19321" x="4387850" y="2482850"/>
          <p14:tracePt t="19337" x="4394200" y="2470150"/>
          <p14:tracePt t="19351" x="4406900" y="2457450"/>
          <p14:tracePt t="19367" x="4419600" y="2438400"/>
          <p14:tracePt t="19369" x="4425950" y="2425700"/>
          <p14:tracePt t="19384" x="4432300" y="2406650"/>
          <p14:tracePt t="19400" x="4432300" y="2393950"/>
          <p14:tracePt t="19417" x="4438650" y="2368550"/>
          <p14:tracePt t="19434" x="4438650" y="2355850"/>
          <p14:tracePt t="19451" x="4438650" y="2336800"/>
          <p14:tracePt t="19467" x="4438650" y="2324100"/>
          <p14:tracePt t="19484" x="4438650" y="2292350"/>
          <p14:tracePt t="19517" x="4438650" y="2279650"/>
          <p14:tracePt t="19534" x="4432300" y="2273300"/>
          <p14:tracePt t="19551" x="4432300" y="2266950"/>
          <p14:tracePt t="20089" x="0" y="0"/>
        </p14:tracePtLst>
        <p14:tracePtLst>
          <p14:tracePt t="22083" x="2203450" y="2540000"/>
          <p14:tracePt t="22219" x="2197100" y="2540000"/>
          <p14:tracePt t="22243" x="2197100" y="2552700"/>
          <p14:tracePt t="22256" x="2190750" y="2578100"/>
          <p14:tracePt t="22270" x="2190750" y="2609850"/>
          <p14:tracePt t="22283" x="2190750" y="2686050"/>
          <p14:tracePt t="22299" x="2190750" y="2768600"/>
          <p14:tracePt t="22316" x="2190750" y="2857500"/>
          <p14:tracePt t="22333" x="2190750" y="2933700"/>
          <p14:tracePt t="22350" x="2190750" y="2990850"/>
          <p14:tracePt t="22366" x="2190750" y="3028950"/>
          <p14:tracePt t="22383" x="2190750" y="3054350"/>
          <p14:tracePt t="22385" x="2197100" y="3060700"/>
          <p14:tracePt t="22409" x="2197100" y="3067050"/>
          <p14:tracePt t="22586" x="2197100" y="3073400"/>
          <p14:tracePt t="22603" x="2197100" y="3079750"/>
          <p14:tracePt t="22614" x="2197100" y="3092450"/>
          <p14:tracePt t="22627" x="2209800" y="3136900"/>
          <p14:tracePt t="22636" x="2216150" y="3175000"/>
          <p14:tracePt t="22650" x="2222500" y="3244850"/>
          <p14:tracePt t="22666" x="2235200" y="3314700"/>
          <p14:tracePt t="22683" x="2241550" y="3359150"/>
          <p14:tracePt t="22700" x="2241550" y="3371850"/>
          <p14:tracePt t="22716" x="2247900" y="3378200"/>
          <p14:tracePt t="22905" x="2254250" y="3384550"/>
          <p14:tracePt t="22922" x="2254250" y="3390900"/>
          <p14:tracePt t="22938" x="2260600" y="3390900"/>
          <p14:tracePt t="22951" x="2279650" y="3397250"/>
          <p14:tracePt t="22966" x="2311400" y="3403600"/>
          <p14:tracePt t="22983" x="2387600" y="3416300"/>
          <p14:tracePt t="22987" x="2444750" y="3429000"/>
          <p14:tracePt t="23003" x="2584450" y="3454400"/>
          <p14:tracePt t="23017" x="2755900" y="3473450"/>
          <p14:tracePt t="23033" x="2914650" y="3498850"/>
          <p14:tracePt t="23049" x="3003550" y="3505200"/>
          <p14:tracePt t="23066" x="3054350" y="3505200"/>
          <p14:tracePt t="23083" x="3073400" y="3505200"/>
          <p14:tracePt t="23100" x="3079750" y="3505200"/>
          <p14:tracePt t="23313" x="3086100" y="3505200"/>
          <p14:tracePt t="23313" x="0" y="0"/>
        </p14:tracePtLst>
        <p14:tracePtLst>
          <p14:tracePt t="24540" x="3397250" y="2438400"/>
          <p14:tracePt t="24683" x="3403600" y="2438400"/>
          <p14:tracePt t="24701" x="3448050" y="2438400"/>
          <p14:tracePt t="24716" x="3517900" y="2438400"/>
          <p14:tracePt t="24722" x="3575050" y="2438400"/>
          <p14:tracePt t="24734" x="3638550" y="2438400"/>
          <p14:tracePt t="24749" x="3771900" y="2438400"/>
          <p14:tracePt t="24753" x="3848100" y="2438400"/>
          <p14:tracePt t="24766" x="3911600" y="2438400"/>
          <p14:tracePt t="24769" x="3987800" y="2438400"/>
          <p14:tracePt t="24782" x="4051300" y="2438400"/>
          <p14:tracePt t="24799" x="4146550" y="2438400"/>
          <p14:tracePt t="24802" x="4191000" y="2438400"/>
          <p14:tracePt t="24816" x="4235450" y="2438400"/>
          <p14:tracePt t="24833" x="4330700" y="2444750"/>
          <p14:tracePt t="24850" x="4387850" y="2457450"/>
          <p14:tracePt t="24866" x="4419600" y="2463800"/>
          <p14:tracePt t="24883" x="4438650" y="2463800"/>
          <p14:tracePt t="24899" x="4464050" y="2463800"/>
          <p14:tracePt t="24916" x="4476750" y="2463800"/>
          <p14:tracePt t="24932" x="4495800" y="2470150"/>
          <p14:tracePt t="24949" x="4514850" y="2470150"/>
          <p14:tracePt t="24965" x="4540250" y="2476500"/>
          <p14:tracePt t="24969" x="4552950" y="2476500"/>
          <p14:tracePt t="24982" x="4572000" y="2482850"/>
          <p14:tracePt t="24999" x="4584700" y="2482850"/>
          <p14:tracePt t="25016" x="4591050" y="2482850"/>
          <p14:tracePt t="25032" x="4610100" y="2482850"/>
          <p14:tracePt t="25049" x="4629150" y="2489200"/>
          <p14:tracePt t="25065" x="4654550" y="2495550"/>
          <p14:tracePt t="25083" x="4667250" y="2495550"/>
          <p14:tracePt t="25099" x="4673600" y="2495550"/>
          <p14:tracePt t="25116" x="4686300" y="2495550"/>
          <p14:tracePt t="25133" x="4692650" y="2495550"/>
          <p14:tracePt t="25149" x="4699000" y="2495550"/>
          <p14:tracePt t="25182" x="4705350" y="2495550"/>
          <p14:tracePt t="25227" x="4711700" y="2495550"/>
          <p14:tracePt t="25250" x="4718050" y="2495550"/>
          <p14:tracePt t="25289" x="4724400" y="2495550"/>
          <p14:tracePt t="25298" x="4737100" y="2501900"/>
          <p14:tracePt t="25315" x="4743450" y="2501900"/>
          <p14:tracePt t="25333" x="4756150" y="2501900"/>
          <p14:tracePt t="25349" x="4781550" y="2501900"/>
          <p14:tracePt t="25353" x="4787900" y="2501900"/>
          <p14:tracePt t="25365" x="4800600" y="2501900"/>
          <p14:tracePt t="25383" x="4806950" y="2501900"/>
          <p14:tracePt t="25385" x="4813300" y="2501900"/>
          <p14:tracePt t="25399" x="4819650" y="2501900"/>
          <p14:tracePt t="27545" x="4832350" y="2501900"/>
          <p14:tracePt t="27555" x="4838700" y="2501900"/>
          <p14:tracePt t="27565" x="4851400" y="2501900"/>
          <p14:tracePt t="27581" x="4895850" y="2501900"/>
          <p14:tracePt t="27598" x="4940300" y="2501900"/>
          <p14:tracePt t="27601" x="4965700" y="2501900"/>
          <p14:tracePt t="27615" x="4984750" y="2501900"/>
          <p14:tracePt t="27632" x="5029200" y="2501900"/>
          <p14:tracePt t="27648" x="5073650" y="2501900"/>
          <p14:tracePt t="27665" x="5086350" y="2501900"/>
          <p14:tracePt t="27682" x="5092700" y="2501900"/>
          <p14:tracePt t="30194" x="0" y="0"/>
        </p14:tracePtLst>
        <p14:tracePtLst>
          <p14:tracePt t="31419" x="3695700" y="2432050"/>
          <p14:tracePt t="31524" x="3708400" y="2432050"/>
          <p14:tracePt t="31538" x="3733800" y="2432050"/>
          <p14:tracePt t="31552" x="3759200" y="2432050"/>
          <p14:tracePt t="31565" x="3829050" y="2432050"/>
          <p14:tracePt t="31580" x="3949700" y="2432050"/>
          <p14:tracePt t="31596" x="4095750" y="2432050"/>
          <p14:tracePt t="31613" x="4254500" y="2444750"/>
          <p14:tracePt t="31630" x="4394200" y="2463800"/>
          <p14:tracePt t="31647" x="4495800" y="2470150"/>
          <p14:tracePt t="31663" x="4591050" y="2470150"/>
          <p14:tracePt t="31665" x="4635500" y="2470150"/>
          <p14:tracePt t="31680" x="4699000" y="2470150"/>
          <p14:tracePt t="31697" x="4768850" y="2476500"/>
          <p14:tracePt t="31713" x="4794250" y="2476500"/>
          <p14:tracePt t="31730" x="4813300" y="2476500"/>
          <p14:tracePt t="31746" x="4819650" y="2476500"/>
          <p14:tracePt t="31809" x="4826000" y="2476500"/>
          <p14:tracePt t="32762" x="0" y="0"/>
        </p14:tracePtLst>
        <p14:tracePtLst>
          <p14:tracePt t="34357" x="3295650" y="2425700"/>
          <p14:tracePt t="34523" x="3302000" y="2425700"/>
          <p14:tracePt t="34537" x="3314700" y="2425700"/>
          <p14:tracePt t="34550" x="3346450" y="2425700"/>
          <p14:tracePt t="34562" x="3403600" y="2425700"/>
          <p14:tracePt t="34579" x="3498850" y="2425700"/>
          <p14:tracePt t="34595" x="3625850" y="2425700"/>
          <p14:tracePt t="34612" x="3752850" y="2425700"/>
          <p14:tracePt t="34629" x="3879850" y="2425700"/>
          <p14:tracePt t="34646" x="4000500" y="2425700"/>
          <p14:tracePt t="34662" x="4095750" y="2425700"/>
          <p14:tracePt t="34664" x="4140200" y="2425700"/>
          <p14:tracePt t="34679" x="4171950" y="2425700"/>
          <p14:tracePt t="34681" x="4203700" y="2425700"/>
          <p14:tracePt t="34695" x="4229100" y="2425700"/>
          <p14:tracePt t="34712" x="4305300" y="2425700"/>
          <p14:tracePt t="34729" x="4349750" y="2425700"/>
          <p14:tracePt t="34745" x="4387850" y="2425700"/>
          <p14:tracePt t="34762" x="4419600" y="2425700"/>
          <p14:tracePt t="34779" x="4470400" y="2425700"/>
          <p14:tracePt t="34795" x="4508500" y="2425700"/>
          <p14:tracePt t="34812" x="4559300" y="2425700"/>
          <p14:tracePt t="34829" x="4597400" y="2425700"/>
          <p14:tracePt t="34845" x="4648200" y="2425700"/>
          <p14:tracePt t="34862" x="4692650" y="2425700"/>
          <p14:tracePt t="34879" x="4737100" y="2425700"/>
          <p14:tracePt t="34895" x="4787900" y="2425700"/>
          <p14:tracePt t="34912" x="4851400" y="2425700"/>
          <p14:tracePt t="34929" x="4870450" y="2425700"/>
          <p14:tracePt t="34946" x="4889500" y="2425700"/>
          <p14:tracePt t="34962" x="4895850" y="2425700"/>
          <p14:tracePt t="34979" x="4908550" y="2425700"/>
          <p14:tracePt t="34995" x="4914900" y="2425700"/>
          <p14:tracePt t="35193" x="0" y="0"/>
        </p14:tracePtLst>
        <p14:tracePtLst>
          <p14:tracePt t="36012" x="3327400" y="2432050"/>
          <p14:tracePt t="36170" x="3340100" y="2432050"/>
          <p14:tracePt t="36183" x="3346450" y="2432050"/>
          <p14:tracePt t="36199" x="3390900" y="2432050"/>
          <p14:tracePt t="36213" x="3467100" y="2432050"/>
          <p14:tracePt t="36217" x="3505200" y="2432050"/>
          <p14:tracePt t="36229" x="3562350" y="2432050"/>
          <p14:tracePt t="36245" x="3708400" y="2432050"/>
          <p14:tracePt t="36262" x="3867150" y="2438400"/>
          <p14:tracePt t="36265" x="3943350" y="2451100"/>
          <p14:tracePt t="36278" x="4006850" y="2457450"/>
          <p14:tracePt t="36295" x="4108450" y="2463800"/>
          <p14:tracePt t="36312" x="4248150" y="2470150"/>
          <p14:tracePt t="36328" x="4337050" y="2482850"/>
          <p14:tracePt t="36345" x="4432300" y="2482850"/>
          <p14:tracePt t="36362" x="4514850" y="2482850"/>
          <p14:tracePt t="36379" x="4603750" y="2482850"/>
          <p14:tracePt t="36395" x="4667250" y="2482850"/>
          <p14:tracePt t="36412" x="4718050" y="2482850"/>
          <p14:tracePt t="36428" x="4749800" y="2482850"/>
          <p14:tracePt t="36445" x="4775200" y="2482850"/>
          <p14:tracePt t="36462" x="4813300" y="2489200"/>
          <p14:tracePt t="36478" x="4826000" y="2489200"/>
          <p14:tracePt t="36495" x="4845050" y="2489200"/>
          <p14:tracePt t="36512" x="4857750" y="2489200"/>
          <p14:tracePt t="36952" x="0" y="0"/>
        </p14:tracePtLst>
        <p14:tracePtLst>
          <p14:tracePt t="40250" x="3352800" y="2438400"/>
          <p14:tracePt t="40387" x="3359150" y="2438400"/>
          <p14:tracePt t="40398" x="3365500" y="2438400"/>
          <p14:tracePt t="40412" x="3409950" y="2438400"/>
          <p14:tracePt t="40427" x="3473450" y="2438400"/>
          <p14:tracePt t="40444" x="3556000" y="2438400"/>
          <p14:tracePt t="40461" x="3676650" y="2438400"/>
          <p14:tracePt t="40477" x="3803650" y="2438400"/>
          <p14:tracePt t="40494" x="3911600" y="2438400"/>
          <p14:tracePt t="40510" x="4006850" y="2438400"/>
          <p14:tracePt t="40513" x="4051300" y="2438400"/>
          <p14:tracePt t="40527" x="4089400" y="2438400"/>
          <p14:tracePt t="40529" x="4133850" y="2438400"/>
          <p14:tracePt t="40543" x="4178300" y="2438400"/>
          <p14:tracePt t="40547" x="4222750" y="2438400"/>
          <p14:tracePt t="40560" x="4305300" y="2438400"/>
          <p14:tracePt t="40577" x="4381500" y="2438400"/>
          <p14:tracePt t="40593" x="4432300" y="2438400"/>
          <p14:tracePt t="40610" x="4457700" y="2438400"/>
          <p14:tracePt t="40627" x="4476750" y="2438400"/>
          <p14:tracePt t="40643" x="4495800" y="2438400"/>
          <p14:tracePt t="40660" x="4514850" y="2438400"/>
          <p14:tracePt t="40677" x="4540250" y="2444750"/>
          <p14:tracePt t="40694" x="4559300" y="2444750"/>
          <p14:tracePt t="40710" x="4591050" y="2444750"/>
          <p14:tracePt t="40727" x="4629150" y="2444750"/>
          <p14:tracePt t="40729" x="4635500" y="2444750"/>
          <p14:tracePt t="40743" x="4648200" y="2444750"/>
          <p14:tracePt t="40760" x="4679950" y="2444750"/>
          <p14:tracePt t="40777" x="4686300" y="2444750"/>
          <p14:tracePt t="40793" x="4699000" y="2444750"/>
          <p14:tracePt t="40810" x="4705350" y="2444750"/>
          <p14:tracePt t="40827" x="4718050" y="2444750"/>
          <p14:tracePt t="40843" x="4724400" y="2444750"/>
          <p14:tracePt t="40860" x="4730750" y="2444750"/>
          <p14:tracePt t="40877" x="4743450" y="2444750"/>
          <p14:tracePt t="40913" x="4749800" y="2444750"/>
          <p14:tracePt t="43249" x="0" y="0"/>
        </p14:tracePtLst>
        <p14:tracePtLst>
          <p14:tracePt t="44123" x="3416300" y="2463800"/>
          <p14:tracePt t="44226" x="3429000" y="2463800"/>
          <p14:tracePt t="44240" x="3441700" y="2463800"/>
          <p14:tracePt t="44253" x="3517900" y="2463800"/>
          <p14:tracePt t="44263" x="3594100" y="2463800"/>
          <p14:tracePt t="44265" x="3689350" y="2470150"/>
          <p14:tracePt t="44276" x="3797300" y="2482850"/>
          <p14:tracePt t="44293" x="4019550" y="2514600"/>
          <p14:tracePt t="44309" x="4248150" y="2540000"/>
          <p14:tracePt t="44326" x="4425950" y="2546350"/>
          <p14:tracePt t="44342" x="4572000" y="2546350"/>
          <p14:tracePt t="44346" x="4629150" y="2546350"/>
          <p14:tracePt t="44359" x="4673600" y="2546350"/>
          <p14:tracePt t="44376" x="4724400" y="2546350"/>
          <p14:tracePt t="44392" x="4800600" y="2546350"/>
          <p14:tracePt t="44409" x="4838700" y="2546350"/>
          <p14:tracePt t="44426" x="4889500" y="2552700"/>
          <p14:tracePt t="44442" x="4927600" y="2559050"/>
          <p14:tracePt t="44459" x="4940300" y="2559050"/>
          <p14:tracePt t="44476" x="4946650" y="2559050"/>
          <p14:tracePt t="44492" x="4953000" y="2559050"/>
          <p14:tracePt t="44857" x="0" y="0"/>
        </p14:tracePtLst>
        <p14:tracePtLst>
          <p14:tracePt t="52323" x="2762250" y="2679700"/>
          <p14:tracePt t="52392" x="2768600" y="2679700"/>
          <p14:tracePt t="52401" x="2781300" y="2679700"/>
          <p14:tracePt t="52409" x="2787650" y="2679700"/>
          <p14:tracePt t="52422" x="2806700" y="2679700"/>
          <p14:tracePt t="52439" x="2863850" y="2679700"/>
          <p14:tracePt t="52456" x="3022600" y="2679700"/>
          <p14:tracePt t="52472" x="3162300" y="2679700"/>
          <p14:tracePt t="52489" x="3321050" y="2679700"/>
          <p14:tracePt t="52506" x="3467100" y="2679700"/>
          <p14:tracePt t="52523" x="3581400" y="2679700"/>
          <p14:tracePt t="52539" x="3657600" y="2679700"/>
          <p14:tracePt t="52556" x="3702050" y="2679700"/>
          <p14:tracePt t="52573" x="3727450" y="2679700"/>
          <p14:tracePt t="52589" x="3733800" y="2679700"/>
          <p14:tracePt t="52606" x="3740150" y="2679700"/>
          <p14:tracePt t="53361" x="0" y="0"/>
        </p14:tracePtLst>
        <p14:tracePtLst>
          <p14:tracePt t="54954" x="1733550" y="2933700"/>
          <p14:tracePt t="55044" x="1746250" y="2933700"/>
          <p14:tracePt t="55058" x="1784350" y="2933700"/>
          <p14:tracePt t="55073" x="1879600" y="2933700"/>
          <p14:tracePt t="55089" x="2032000" y="2933700"/>
          <p14:tracePt t="55105" x="2241550" y="2933700"/>
          <p14:tracePt t="55122" x="2438400" y="2933700"/>
          <p14:tracePt t="55139" x="2565400" y="2933700"/>
          <p14:tracePt t="55155" x="2616200" y="2933700"/>
          <p14:tracePt t="55172" x="2622550" y="2933700"/>
          <p14:tracePt t="55416" x="0" y="0"/>
        </p14:tracePtLst>
        <p14:tracePtLst>
          <p14:tracePt t="58675" x="2724150" y="2838450"/>
          <p14:tracePt t="58795" x="2724150" y="2844800"/>
          <p14:tracePt t="58809" x="2724150" y="2857500"/>
          <p14:tracePt t="58838" x="2724150" y="2876550"/>
          <p14:tracePt t="58854" x="2724150" y="2882900"/>
          <p14:tracePt t="58871" x="2730500" y="2895600"/>
          <p14:tracePt t="58887" x="2736850" y="2901950"/>
          <p14:tracePt t="58904" x="2743200" y="2914650"/>
          <p14:tracePt t="58937" x="2743200" y="2921000"/>
          <p14:tracePt t="58954" x="2755900" y="2921000"/>
          <p14:tracePt t="58971" x="2762250" y="2921000"/>
          <p14:tracePt t="58987" x="2781300" y="2933700"/>
          <p14:tracePt t="59004" x="2787650" y="2933700"/>
          <p14:tracePt t="59021" x="2813050" y="2940050"/>
          <p14:tracePt t="59042" x="2819400" y="2940050"/>
          <p14:tracePt t="59065" x="2825750" y="2940050"/>
          <p14:tracePt t="59082" x="2832100" y="2940050"/>
          <p14:tracePt t="59314" x="2832100" y="2933700"/>
          <p14:tracePt t="59330" x="2832100" y="2921000"/>
          <p14:tracePt t="59346" x="2832100" y="2914650"/>
          <p14:tracePt t="59362" x="2832100" y="2908300"/>
          <p14:tracePt t="59374" x="2832100" y="2895600"/>
          <p14:tracePt t="59387" x="2832100" y="2889250"/>
          <p14:tracePt t="59404" x="2832100" y="2876550"/>
          <p14:tracePt t="59421" x="2832100" y="2870200"/>
          <p14:tracePt t="59437" x="2825750" y="2863850"/>
          <p14:tracePt t="59657" x="0" y="0"/>
        </p14:tracePtLst>
        <p14:tracePtLst>
          <p14:tracePt t="61132" x="2711450" y="2895600"/>
          <p14:tracePt t="61148" x="2711450" y="2901950"/>
          <p14:tracePt t="61234" x="2711450" y="2908300"/>
          <p14:tracePt t="61265" x="2717800" y="2908300"/>
          <p14:tracePt t="61282" x="2743200" y="2914650"/>
          <p14:tracePt t="61298" x="2768600" y="2921000"/>
          <p14:tracePt t="61313" x="2787650" y="2921000"/>
          <p14:tracePt t="61326" x="2800350" y="2921000"/>
          <p14:tracePt t="61337" x="2806700" y="2921000"/>
          <p14:tracePt t="61539" x="2813050" y="2921000"/>
          <p14:tracePt t="62043" x="2813050" y="2914650"/>
          <p14:tracePt t="62055" x="2813050" y="2908300"/>
          <p14:tracePt t="62071" x="2819400" y="2895600"/>
          <p14:tracePt t="62087" x="2819400" y="2889250"/>
          <p14:tracePt t="62345" x="0" y="0"/>
        </p14:tracePtLst>
        <p14:tracePtLst>
          <p14:tracePt t="63172" x="2133600" y="3048000"/>
          <p14:tracePt t="63190" x="2120900" y="3048000"/>
          <p14:tracePt t="63206" x="2114550" y="3048000"/>
          <p14:tracePt t="63236" x="2114550" y="3060700"/>
          <p14:tracePt t="63252" x="2114550" y="3079750"/>
          <p14:tracePt t="63269" x="2114550" y="3098800"/>
          <p14:tracePt t="63286" x="2120900" y="3117850"/>
          <p14:tracePt t="63303" x="2139950" y="3143250"/>
          <p14:tracePt t="63305" x="2159000" y="3155950"/>
          <p14:tracePt t="63319" x="2178050" y="3162300"/>
          <p14:tracePt t="63336" x="2286000" y="3206750"/>
          <p14:tracePt t="63353" x="2355850" y="3219450"/>
          <p14:tracePt t="63369" x="2374900" y="3219450"/>
          <p14:tracePt t="63386" x="2393950" y="3219450"/>
          <p14:tracePt t="63433" x="2400300" y="3213100"/>
          <p14:tracePt t="63451" x="2406650" y="3200400"/>
          <p14:tracePt t="63459" x="2406650" y="3194050"/>
          <p14:tracePt t="63469" x="2413000" y="3187700"/>
          <p14:tracePt t="63486" x="2413000" y="3175000"/>
          <p14:tracePt t="63502" x="2413000" y="3162300"/>
          <p14:tracePt t="63504" x="2413000" y="3155950"/>
          <p14:tracePt t="63519" x="2413000" y="3149600"/>
          <p14:tracePt t="63536" x="2413000" y="3136900"/>
          <p14:tracePt t="63577" x="0" y="0"/>
        </p14:tracePtLst>
        <p14:tracePtLst>
          <p14:tracePt t="64652" x="2997200" y="3136900"/>
          <p14:tracePt t="64724" x="2997200" y="3143250"/>
          <p14:tracePt t="64741" x="2997200" y="3149600"/>
          <p14:tracePt t="64752" x="2997200" y="3162300"/>
          <p14:tracePt t="64769" x="2997200" y="3168650"/>
          <p14:tracePt t="64785" x="2997200" y="3181350"/>
          <p14:tracePt t="64803" x="2997200" y="3187700"/>
          <p14:tracePt t="64819" x="3003550" y="3200400"/>
          <p14:tracePt t="64836" x="3016250" y="3200400"/>
          <p14:tracePt t="64869" x="3028950" y="3200400"/>
          <p14:tracePt t="65041" x="0" y="0"/>
        </p14:tracePtLst>
        <p14:tracePtLst>
          <p14:tracePt t="68723" x="1606550" y="3752850"/>
          <p14:tracePt t="68842" x="1606550" y="3759200"/>
          <p14:tracePt t="68859" x="1619250" y="3759200"/>
          <p14:tracePt t="68867" x="1631950" y="3759200"/>
          <p14:tracePt t="68884" x="1682750" y="3765550"/>
          <p14:tracePt t="68901" x="1739900" y="3771900"/>
          <p14:tracePt t="68917" x="1822450" y="3784600"/>
          <p14:tracePt t="68934" x="1898650" y="3784600"/>
          <p14:tracePt t="68951" x="1981200" y="3784600"/>
          <p14:tracePt t="68967" x="2057400" y="3784600"/>
          <p14:tracePt t="68969" x="2108200" y="3784600"/>
          <p14:tracePt t="68984" x="2216150" y="3784600"/>
          <p14:tracePt t="69000" x="2368550" y="3784600"/>
          <p14:tracePt t="69017" x="2527300" y="3784600"/>
          <p14:tracePt t="69034" x="2673350" y="3784600"/>
          <p14:tracePt t="69051" x="2800350" y="3784600"/>
          <p14:tracePt t="69067" x="2882900" y="3784600"/>
          <p14:tracePt t="69084" x="2940050" y="3784600"/>
          <p14:tracePt t="69101" x="2990850" y="3784600"/>
          <p14:tracePt t="69117" x="3048000" y="3784600"/>
          <p14:tracePt t="69134" x="3124200" y="3784600"/>
          <p14:tracePt t="69150" x="3219450" y="3784600"/>
          <p14:tracePt t="69153" x="3270250" y="3784600"/>
          <p14:tracePt t="69167" x="3327400" y="3784600"/>
          <p14:tracePt t="69184" x="3505200" y="3790950"/>
          <p14:tracePt t="69200" x="3600450" y="3790950"/>
          <p14:tracePt t="69217" x="3708400" y="3797300"/>
          <p14:tracePt t="69234" x="3810000" y="3797300"/>
          <p14:tracePt t="69250" x="3905250" y="3797300"/>
          <p14:tracePt t="69267" x="3987800" y="3797300"/>
          <p14:tracePt t="69284" x="4064000" y="3797300"/>
          <p14:tracePt t="69300" x="4114800" y="3797300"/>
          <p14:tracePt t="69317" x="4146550" y="3797300"/>
          <p14:tracePt t="69334" x="4165600" y="3797300"/>
          <p14:tracePt t="69351" x="4184650" y="3797300"/>
          <p14:tracePt t="69367" x="4210050" y="3797300"/>
          <p14:tracePt t="69370" x="4216400" y="3797300"/>
          <p14:tracePt t="69384" x="4235450" y="3797300"/>
          <p14:tracePt t="69400" x="4260850" y="3797300"/>
          <p14:tracePt t="69417" x="4273550" y="3797300"/>
          <p14:tracePt t="69434" x="4279900" y="3797300"/>
          <p14:tracePt t="69801" x="0" y="0"/>
        </p14:tracePtLst>
        <p14:tracePtLst>
          <p14:tracePt t="70563" x="1955800" y="3708400"/>
          <p14:tracePt t="70673" x="0" y="0"/>
        </p14:tracePtLst>
        <p14:tracePtLst>
          <p14:tracePt t="71059" x="2514600" y="3765550"/>
          <p14:tracePt t="71162" x="0" y="0"/>
        </p14:tracePtLst>
        <p14:tracePtLst>
          <p14:tracePt t="71517" x="2889250" y="3765550"/>
          <p14:tracePt t="71601" x="0" y="0"/>
        </p14:tracePtLst>
        <p14:tracePtLst>
          <p14:tracePt t="71868" x="3194050" y="3778250"/>
          <p14:tracePt t="71969" x="0" y="0"/>
        </p14:tracePtLst>
        <p14:tracePtLst>
          <p14:tracePt t="72688" x="3054350" y="3600450"/>
          <p14:tracePt t="72744" x="3048000" y="3600450"/>
          <p14:tracePt t="72760" x="3048000" y="3606800"/>
          <p14:tracePt t="72776" x="3041650" y="3625850"/>
          <p14:tracePt t="72785" x="3035300" y="3638550"/>
          <p14:tracePt t="72799" x="3035300" y="3644900"/>
          <p14:tracePt t="72816" x="3035300" y="3695700"/>
          <p14:tracePt t="72832" x="3035300" y="3740150"/>
          <p14:tracePt t="72849" x="3041650" y="3765550"/>
          <p14:tracePt t="72866" x="3054350" y="3790950"/>
          <p14:tracePt t="72882" x="3067050" y="3810000"/>
          <p14:tracePt t="72899" x="3073400" y="3816350"/>
          <p14:tracePt t="72916" x="3079750" y="3822700"/>
          <p14:tracePt t="72949" x="3086100" y="3822700"/>
          <p14:tracePt t="72965" x="3092450" y="3822700"/>
          <p14:tracePt t="72982" x="3098800" y="3822700"/>
          <p14:tracePt t="72999" x="3111500" y="3816350"/>
          <p14:tracePt t="73015" x="3124200" y="3803650"/>
          <p14:tracePt t="73016" x="3130550" y="3790950"/>
          <p14:tracePt t="73032" x="3136900" y="3771900"/>
          <p14:tracePt t="73049" x="3149600" y="3752850"/>
          <p14:tracePt t="73065" x="3149600" y="3733800"/>
          <p14:tracePt t="73083" x="3155950" y="3721100"/>
          <p14:tracePt t="73099" x="3155950" y="3714750"/>
          <p14:tracePt t="73116" x="3155950" y="3702050"/>
          <p14:tracePt t="73132" x="3155950" y="3695700"/>
          <p14:tracePt t="73149" x="3155950" y="3683000"/>
          <p14:tracePt t="73165" x="3155950" y="3676650"/>
          <p14:tracePt t="73182" x="3155950" y="3670300"/>
          <p14:tracePt t="73199" x="3155950" y="3663950"/>
          <p14:tracePt t="73215" x="3149600" y="3657600"/>
          <p14:tracePt t="73232" x="3149600" y="3651250"/>
          <p14:tracePt t="73249" x="3143250" y="3644900"/>
          <p14:tracePt t="73265" x="3130550" y="3638550"/>
          <p14:tracePt t="73282" x="3124200" y="3632200"/>
          <p14:tracePt t="73299" x="3111500" y="3625850"/>
          <p14:tracePt t="73315" x="3092450" y="3619500"/>
          <p14:tracePt t="73332" x="3073400" y="3613150"/>
          <p14:tracePt t="73349" x="3067050" y="3613150"/>
          <p14:tracePt t="73366" x="3054350" y="3613150"/>
          <p14:tracePt t="73382" x="3035300" y="3613150"/>
          <p14:tracePt t="73399" x="3028950" y="3613150"/>
          <p14:tracePt t="73415" x="3009900" y="3613150"/>
          <p14:tracePt t="73432" x="2990850" y="3619500"/>
          <p14:tracePt t="73449" x="2984500" y="3625850"/>
          <p14:tracePt t="73465" x="2971800" y="3638550"/>
          <p14:tracePt t="73499" x="2965450" y="3657600"/>
          <p14:tracePt t="73515" x="2965450" y="3670300"/>
          <p14:tracePt t="73532" x="2959100" y="3689350"/>
          <p14:tracePt t="73549" x="2959100" y="3708400"/>
          <p14:tracePt t="73565" x="2959100" y="3733800"/>
          <p14:tracePt t="73582" x="2959100" y="3752850"/>
          <p14:tracePt t="73599" x="2965450" y="3765550"/>
          <p14:tracePt t="73615" x="2971800" y="3778250"/>
          <p14:tracePt t="73616" x="2978150" y="3784600"/>
          <p14:tracePt t="73632" x="2984500" y="3790950"/>
          <p14:tracePt t="73649" x="3009900" y="3803650"/>
          <p14:tracePt t="73665" x="3028950" y="3810000"/>
          <p14:tracePt t="73682" x="3048000" y="3810000"/>
          <p14:tracePt t="73699" x="3073400" y="3810000"/>
          <p14:tracePt t="73715" x="3079750" y="3810000"/>
          <p14:tracePt t="73732" x="3086100" y="3810000"/>
          <p14:tracePt t="73749" x="3105150" y="3803650"/>
          <p14:tracePt t="73766" x="3105150" y="3797300"/>
          <p14:tracePt t="73782" x="3117850" y="3771900"/>
          <p14:tracePt t="73799" x="3130550" y="3746500"/>
          <p14:tracePt t="73802" x="3136900" y="3721100"/>
          <p14:tracePt t="73815" x="3143250" y="3702050"/>
          <p14:tracePt t="73832" x="3155950" y="3657600"/>
          <p14:tracePt t="73849" x="3155950" y="3638550"/>
          <p14:tracePt t="73865" x="3155950" y="3625850"/>
          <p14:tracePt t="73882" x="3155950" y="3613150"/>
          <p14:tracePt t="73899" x="3155950" y="3606800"/>
          <p14:tracePt t="73932" x="3155950" y="3600450"/>
          <p14:tracePt t="73952" x="3149600" y="3600450"/>
          <p14:tracePt t="73965" x="3143250" y="3600450"/>
          <p14:tracePt t="73982" x="3136900" y="3600450"/>
          <p14:tracePt t="73999" x="3130550" y="3600450"/>
          <p14:tracePt t="74015" x="3117850" y="3600450"/>
          <p14:tracePt t="74032" x="3105150" y="3619500"/>
          <p14:tracePt t="74048" x="3092450" y="3644900"/>
          <p14:tracePt t="74065" x="3079750" y="3683000"/>
          <p14:tracePt t="74082" x="3079750" y="3708400"/>
          <p14:tracePt t="74099" x="3079750" y="3727450"/>
          <p14:tracePt t="74115" x="3079750" y="3746500"/>
          <p14:tracePt t="74132" x="3079750" y="3752850"/>
          <p14:tracePt t="74149" x="3079750" y="3759200"/>
          <p14:tracePt t="74165" x="3086100" y="3765550"/>
          <p14:tracePt t="74182" x="3092450" y="3771900"/>
          <p14:tracePt t="74199" x="3105150" y="3778250"/>
          <p14:tracePt t="74215" x="3111500" y="3778250"/>
          <p14:tracePt t="74232" x="3124200" y="3778250"/>
          <p14:tracePt t="74249" x="3130550" y="3778250"/>
          <p14:tracePt t="74281" x="3136900" y="3778250"/>
          <p14:tracePt t="74289" x="3143250" y="3778250"/>
          <p14:tracePt t="74299" x="3149600" y="3778250"/>
          <p14:tracePt t="74315" x="3149600" y="3771900"/>
          <p14:tracePt t="74332" x="3149600" y="3765550"/>
          <p14:tracePt t="74349" x="3149600" y="3752850"/>
          <p14:tracePt t="74366" x="3149600" y="3746500"/>
          <p14:tracePt t="74383" x="3149600" y="3733800"/>
          <p14:tracePt t="74399" x="3149600" y="3727450"/>
          <p14:tracePt t="74721" x="0" y="0"/>
        </p14:tracePtLst>
        <p14:tracePtLst>
          <p14:tracePt t="75385" x="3803650" y="3492500"/>
          <p14:tracePt t="75398" x="3797300" y="3492500"/>
          <p14:tracePt t="75415" x="3790950" y="3505200"/>
          <p14:tracePt t="75432" x="3790950" y="3511550"/>
          <p14:tracePt t="75448" x="3790950" y="3530600"/>
          <p14:tracePt t="75465" x="3784600" y="3549650"/>
          <p14:tracePt t="75481" x="3784600" y="3575050"/>
          <p14:tracePt t="75498" x="3784600" y="3613150"/>
          <p14:tracePt t="75515" x="3784600" y="3638550"/>
          <p14:tracePt t="75531" x="3784600" y="3670300"/>
          <p14:tracePt t="75548" x="3784600" y="3714750"/>
          <p14:tracePt t="75565" x="3790950" y="3752850"/>
          <p14:tracePt t="75581" x="3803650" y="3797300"/>
          <p14:tracePt t="75598" x="3822700" y="3835400"/>
          <p14:tracePt t="75602" x="3835400" y="3848100"/>
          <p14:tracePt t="75615" x="3848100" y="3860800"/>
          <p14:tracePt t="75632" x="3886200" y="3898900"/>
          <p14:tracePt t="75648" x="3911600" y="3905250"/>
          <p14:tracePt t="75665" x="3930650" y="3911600"/>
          <p14:tracePt t="75682" x="3962400" y="3917950"/>
          <p14:tracePt t="75698" x="3994150" y="3917950"/>
          <p14:tracePt t="75715" x="4019550" y="3917950"/>
          <p14:tracePt t="75731" x="4051300" y="3905250"/>
          <p14:tracePt t="75748" x="4083050" y="3886200"/>
          <p14:tracePt t="75765" x="4102100" y="3854450"/>
          <p14:tracePt t="75781" x="4121150" y="3822700"/>
          <p14:tracePt t="75798" x="4121150" y="3784600"/>
          <p14:tracePt t="75815" x="4133850" y="3733800"/>
          <p14:tracePt t="75817" x="4133850" y="3721100"/>
          <p14:tracePt t="75832" x="4133850" y="3695700"/>
          <p14:tracePt t="75848" x="4133850" y="3651250"/>
          <p14:tracePt t="75865" x="4133850" y="3619500"/>
          <p14:tracePt t="75882" x="4127500" y="3594100"/>
          <p14:tracePt t="75898" x="4114800" y="3581400"/>
          <p14:tracePt t="75915" x="4108450" y="3575050"/>
          <p14:tracePt t="75931" x="4095750" y="3562350"/>
          <p14:tracePt t="75948" x="4095750" y="3556000"/>
          <p14:tracePt t="75965" x="4076700" y="3543300"/>
          <p14:tracePt t="75981" x="4064000" y="3536950"/>
          <p14:tracePt t="75998" x="4038600" y="3524250"/>
          <p14:tracePt t="76015" x="4000500" y="3517900"/>
          <p14:tracePt t="76031" x="3975100" y="3511550"/>
          <p14:tracePt t="76033" x="3968750" y="3511550"/>
          <p14:tracePt t="76048" x="3956050" y="3511550"/>
          <p14:tracePt t="76065" x="3943350" y="3511550"/>
          <p14:tracePt t="76081" x="3937000" y="3511550"/>
          <p14:tracePt t="76098" x="3930650" y="3511550"/>
          <p14:tracePt t="76132" x="3911600" y="3511550"/>
          <p14:tracePt t="76148" x="3905250" y="3517900"/>
          <p14:tracePt t="76165" x="3892550" y="3543300"/>
          <p14:tracePt t="76181" x="3886200" y="3562350"/>
          <p14:tracePt t="76198" x="3873500" y="3594100"/>
          <p14:tracePt t="76215" x="3873500" y="3638550"/>
          <p14:tracePt t="76231" x="3873500" y="3676650"/>
          <p14:tracePt t="76233" x="3873500" y="3702050"/>
          <p14:tracePt t="76248" x="3879850" y="3752850"/>
          <p14:tracePt t="76265" x="3892550" y="3790950"/>
          <p14:tracePt t="76281" x="3905250" y="3829050"/>
          <p14:tracePt t="76298" x="3917950" y="3854450"/>
          <p14:tracePt t="76314" x="3943350" y="3886200"/>
          <p14:tracePt t="76331" x="3956050" y="3905250"/>
          <p14:tracePt t="76348" x="3975100" y="3911600"/>
          <p14:tracePt t="76365" x="3981450" y="3917950"/>
          <p14:tracePt t="76381" x="3994150" y="3924300"/>
          <p14:tracePt t="76398" x="4000500" y="3924300"/>
          <p14:tracePt t="76415" x="4013200" y="3924300"/>
          <p14:tracePt t="76431" x="4025900" y="3924300"/>
          <p14:tracePt t="76448" x="4057650" y="3924300"/>
          <p14:tracePt t="76464" x="4089400" y="3917950"/>
          <p14:tracePt t="76481" x="4114800" y="3892550"/>
          <p14:tracePt t="76498" x="4152900" y="3860800"/>
          <p14:tracePt t="76515" x="4178300" y="3829050"/>
          <p14:tracePt t="76531" x="4197350" y="3784600"/>
          <p14:tracePt t="76548" x="4216400" y="3740150"/>
          <p14:tracePt t="76564" x="4235450" y="3689350"/>
          <p14:tracePt t="76581" x="4235450" y="3657600"/>
          <p14:tracePt t="76639" x="4235450" y="3549650"/>
          <p14:tracePt t="76648" x="4229100" y="3536950"/>
          <p14:tracePt t="76664" x="4216400" y="3524250"/>
          <p14:tracePt t="76681" x="4210050" y="3511550"/>
          <p14:tracePt t="76698" x="4197350" y="3505200"/>
          <p14:tracePt t="76714" x="4171950" y="3492500"/>
          <p14:tracePt t="76731" x="4159250" y="3486150"/>
          <p14:tracePt t="76748" x="4133850" y="3486150"/>
          <p14:tracePt t="76764" x="4102100" y="3486150"/>
          <p14:tracePt t="76781" x="4070350" y="3486150"/>
          <p14:tracePt t="76798" x="4032250" y="3486150"/>
          <p14:tracePt t="76801" x="4025900" y="3486150"/>
          <p14:tracePt t="76814" x="4006850" y="3486150"/>
          <p14:tracePt t="76831" x="3981450" y="3492500"/>
          <p14:tracePt t="76833" x="3968750" y="3498850"/>
          <p14:tracePt t="76848" x="3943350" y="3511550"/>
          <p14:tracePt t="76865" x="3930650" y="3543300"/>
          <p14:tracePt t="76881" x="3911600" y="3575050"/>
          <p14:tracePt t="76898" x="3905250" y="3613150"/>
          <p14:tracePt t="76915" x="3905250" y="3657600"/>
          <p14:tracePt t="76931" x="3905250" y="3708400"/>
          <p14:tracePt t="76948" x="3905250" y="3759200"/>
          <p14:tracePt t="76964" x="3924300" y="3790950"/>
          <p14:tracePt t="76981" x="3949700" y="3829050"/>
          <p14:tracePt t="76998" x="3968750" y="3848100"/>
          <p14:tracePt t="77014" x="3994150" y="3860800"/>
          <p14:tracePt t="77031" x="4013200" y="3879850"/>
          <p14:tracePt t="77033" x="4019550" y="3879850"/>
          <p14:tracePt t="77048" x="4044950" y="3879850"/>
          <p14:tracePt t="77064" x="4076700" y="3873500"/>
          <p14:tracePt t="77081" x="4121150" y="3841750"/>
          <p14:tracePt t="77098" x="4165600" y="3803650"/>
          <p14:tracePt t="77115" x="4191000" y="3765550"/>
          <p14:tracePt t="77131" x="4203700" y="3733800"/>
          <p14:tracePt t="77148" x="4203700" y="3689350"/>
          <p14:tracePt t="77165" x="4203700" y="3657600"/>
          <p14:tracePt t="77181" x="4203700" y="3625850"/>
          <p14:tracePt t="77198" x="4203700" y="3594100"/>
          <p14:tracePt t="77214" x="4197350" y="3581400"/>
          <p14:tracePt t="77231" x="4191000" y="3568700"/>
          <p14:tracePt t="77248" x="4184650" y="3562350"/>
          <p14:tracePt t="77489" x="0" y="0"/>
        </p14:tracePtLst>
        <p14:tracePtLst>
          <p14:tracePt t="79778" x="3505200" y="3759200"/>
          <p14:tracePt t="79851" x="3505200" y="3765550"/>
          <p14:tracePt t="79890" x="3511550" y="3765550"/>
          <p14:tracePt t="79916" x="3524250" y="3765550"/>
          <p14:tracePt t="79927" x="3530600" y="3765550"/>
          <p14:tracePt t="79942" x="3536950" y="3759200"/>
          <p14:tracePt t="79955" x="3556000" y="3746500"/>
          <p14:tracePt t="79966" x="3562350" y="3733800"/>
          <p14:tracePt t="79981" x="3581400" y="3714750"/>
          <p14:tracePt t="79997" x="3587750" y="3702050"/>
          <p14:tracePt t="80013" x="3594100" y="3683000"/>
          <p14:tracePt t="80030" x="3600450" y="3676650"/>
          <p14:tracePt t="80047" x="3606800" y="3651250"/>
          <p14:tracePt t="80063" x="3613150" y="3638550"/>
          <p14:tracePt t="80281" x="0" y="0"/>
        </p14:tracePtLst>
        <p14:tracePtLst>
          <p14:tracePt t="81139" x="3556000" y="3771900"/>
          <p14:tracePt t="81234" x="3562350" y="3771900"/>
          <p14:tracePt t="81248" x="3568700" y="3771900"/>
          <p14:tracePt t="81264" x="3619500" y="3771900"/>
          <p14:tracePt t="81266" x="3657600" y="3771900"/>
          <p14:tracePt t="81281" x="3765550" y="3771900"/>
          <p14:tracePt t="81297" x="3924300" y="3771900"/>
          <p14:tracePt t="81313" x="4102100" y="3771900"/>
          <p14:tracePt t="81330" x="4260850" y="3771900"/>
          <p14:tracePt t="81346" x="4337050" y="3771900"/>
          <p14:tracePt t="81363" x="4362450" y="3771900"/>
          <p14:tracePt t="81380" x="4368800" y="3771900"/>
          <p14:tracePt t="81624" x="0" y="0"/>
        </p14:tracePtLst>
        <p14:tracePtLst>
          <p14:tracePt t="82154" x="3517900" y="3771900"/>
          <p14:tracePt t="82234" x="3524250" y="3771900"/>
          <p14:tracePt t="82245" x="3536950" y="3771900"/>
          <p14:tracePt t="82256" x="3549650" y="3771900"/>
          <p14:tracePt t="82268" x="3606800" y="3771900"/>
          <p14:tracePt t="82279" x="3651250" y="3771900"/>
          <p14:tracePt t="82296" x="3854450" y="3771900"/>
          <p14:tracePt t="82312" x="4032250" y="3771900"/>
          <p14:tracePt t="82329" x="4197350" y="3771900"/>
          <p14:tracePt t="82346" x="4337050" y="3771900"/>
          <p14:tracePt t="82363" x="4413250" y="3771900"/>
          <p14:tracePt t="82379" x="4438650" y="3771900"/>
          <p14:tracePt t="82396" x="4451350" y="3771900"/>
          <p14:tracePt t="82761" x="0" y="0"/>
        </p14:tracePtLst>
        <p14:tracePtLst>
          <p14:tracePt t="83851" x="3765550" y="3663950"/>
          <p14:tracePt t="83866" x="3771900" y="3676650"/>
          <p14:tracePt t="83880" x="3771900" y="3683000"/>
          <p14:tracePt t="83895" x="3784600" y="3689350"/>
          <p14:tracePt t="83912" x="3790950" y="3702050"/>
          <p14:tracePt t="83929" x="3797300" y="3714750"/>
          <p14:tracePt t="83946" x="3810000" y="3727450"/>
          <p14:tracePt t="83962" x="3829050" y="3733800"/>
          <p14:tracePt t="83979" x="3854450" y="3752850"/>
          <p14:tracePt t="83995" x="3911600" y="3778250"/>
          <p14:tracePt t="84012" x="3975100" y="3790950"/>
          <p14:tracePt t="84029" x="4032250" y="3790950"/>
          <p14:tracePt t="84045" x="4108450" y="3790950"/>
          <p14:tracePt t="84062" x="4146550" y="3790950"/>
          <p14:tracePt t="84079" x="4178300" y="3790950"/>
          <p14:tracePt t="84095" x="4184650" y="3784600"/>
          <p14:tracePt t="84097" x="4197350" y="3771900"/>
          <p14:tracePt t="84112" x="4216400" y="3740150"/>
          <p14:tracePt t="84129" x="4222750" y="3702050"/>
          <p14:tracePt t="84145" x="4229100" y="3676650"/>
          <p14:tracePt t="84162" x="4229100" y="3651250"/>
          <p14:tracePt t="84179" x="4229100" y="3613150"/>
          <p14:tracePt t="84195" x="4229100" y="3575050"/>
          <p14:tracePt t="84212" x="4216400" y="3530600"/>
          <p14:tracePt t="84228" x="4203700" y="3498850"/>
          <p14:tracePt t="84245" x="4178300" y="3467100"/>
          <p14:tracePt t="84262" x="4159250" y="3448050"/>
          <p14:tracePt t="84279" x="4140200" y="3435350"/>
          <p14:tracePt t="84281" x="4127500" y="3429000"/>
          <p14:tracePt t="84295" x="4121150" y="3422650"/>
          <p14:tracePt t="84312" x="4095750" y="3422650"/>
          <p14:tracePt t="84329" x="4076700" y="3422650"/>
          <p14:tracePt t="84345" x="4044950" y="3422650"/>
          <p14:tracePt t="84362" x="4006850" y="3429000"/>
          <p14:tracePt t="84379" x="3968750" y="3441700"/>
          <p14:tracePt t="84396" x="3949700" y="3467100"/>
          <p14:tracePt t="84412" x="3924300" y="3479800"/>
          <p14:tracePt t="84429" x="3911600" y="3505200"/>
          <p14:tracePt t="84446" x="3898900" y="3524250"/>
          <p14:tracePt t="84462" x="3886200" y="3556000"/>
          <p14:tracePt t="84479" x="3879850" y="3587750"/>
          <p14:tracePt t="84481" x="3879850" y="3606800"/>
          <p14:tracePt t="84495" x="3879850" y="3625850"/>
          <p14:tracePt t="84512" x="3886200" y="3708400"/>
          <p14:tracePt t="84529" x="3898900" y="3752850"/>
          <p14:tracePt t="84545" x="3917950" y="3784600"/>
          <p14:tracePt t="84562" x="3943350" y="3822700"/>
          <p14:tracePt t="84579" x="3962400" y="3854450"/>
          <p14:tracePt t="84595" x="4000500" y="3879850"/>
          <p14:tracePt t="84612" x="4051300" y="3905250"/>
          <p14:tracePt t="84628" x="4114800" y="3924300"/>
          <p14:tracePt t="84645" x="4165600" y="3937000"/>
          <p14:tracePt t="84662" x="4203700" y="3937000"/>
          <p14:tracePt t="84665" x="4222750" y="3937000"/>
          <p14:tracePt t="84679" x="4235450" y="3937000"/>
          <p14:tracePt t="84681" x="4248150" y="3930650"/>
          <p14:tracePt t="84695" x="4260850" y="3924300"/>
          <p14:tracePt t="84713" x="4279900" y="3892550"/>
          <p14:tracePt t="84728" x="4292600" y="3854450"/>
          <p14:tracePt t="84745" x="4305300" y="3822700"/>
          <p14:tracePt t="84762" x="4305300" y="3797300"/>
          <p14:tracePt t="84778" x="4305300" y="3765550"/>
          <p14:tracePt t="84795" x="4305300" y="3746500"/>
          <p14:tracePt t="84812" x="4305300" y="3727450"/>
          <p14:tracePt t="84828" x="4305300" y="3708400"/>
          <p14:tracePt t="84845" x="4305300" y="3695700"/>
          <p14:tracePt t="84862" x="4305300" y="3689350"/>
          <p14:tracePt t="84879" x="4305300" y="3683000"/>
          <p14:tracePt t="84896" x="4298950" y="3670300"/>
          <p14:tracePt t="84930" x="4292600" y="3657600"/>
          <p14:tracePt t="85049" x="4292600" y="3651250"/>
          <p14:tracePt t="85049" x="0" y="0"/>
        </p14:tracePtLst>
        <p14:tracePtLst>
          <p14:tracePt t="87036" x="4940300" y="3746500"/>
          <p14:tracePt t="87067" x="4959350" y="3752850"/>
          <p14:tracePt t="87081" x="4984750" y="3759200"/>
          <p14:tracePt t="87090" x="5003800" y="3765550"/>
          <p14:tracePt t="87101" x="5041900" y="3771900"/>
          <p14:tracePt t="87111" x="5073650" y="3771900"/>
          <p14:tracePt t="87128" x="5276850" y="3790950"/>
          <p14:tracePt t="87145" x="5454650" y="3790950"/>
          <p14:tracePt t="87161" x="5645150" y="3790950"/>
          <p14:tracePt t="87178" x="5816600" y="3790950"/>
          <p14:tracePt t="87195" x="5943600" y="3790950"/>
          <p14:tracePt t="87211" x="6019800" y="3790950"/>
          <p14:tracePt t="87228" x="6064250" y="3790950"/>
          <p14:tracePt t="87244" x="6089650" y="3790950"/>
          <p14:tracePt t="87261" x="6115050" y="3790950"/>
          <p14:tracePt t="87282" x="6121400" y="3790950"/>
          <p14:tracePt t="87306" x="6134100" y="3790950"/>
          <p14:tracePt t="87330" x="6146800" y="3797300"/>
          <p14:tracePt t="87345" x="6153150" y="3797300"/>
          <p14:tracePt t="87354" x="6159500" y="3797300"/>
          <p14:tracePt t="87364" x="6172200" y="3803650"/>
          <p14:tracePt t="87378" x="6178550" y="3803650"/>
          <p14:tracePt t="87394" x="6191250" y="3803650"/>
          <p14:tracePt t="87657" x="0" y="0"/>
        </p14:tracePtLst>
        <p14:tracePtLst>
          <p14:tracePt t="93370" x="2895600" y="4648200"/>
          <p14:tracePt t="93412" x="2901950" y="4648200"/>
          <p14:tracePt t="93427" x="2908300" y="4648200"/>
          <p14:tracePt t="93443" x="2921000" y="4648200"/>
          <p14:tracePt t="93455" x="2933700" y="4648200"/>
          <p14:tracePt t="93468" x="2990850" y="4648200"/>
          <p14:tracePt t="93482" x="3098800" y="4648200"/>
          <p14:tracePt t="93492" x="3175000" y="4648200"/>
          <p14:tracePt t="93509" x="3359150" y="4648200"/>
          <p14:tracePt t="93526" x="3549650" y="4648200"/>
          <p14:tracePt t="93529" x="3625850" y="4648200"/>
          <p14:tracePt t="93542" x="3676650" y="4648200"/>
          <p14:tracePt t="93559" x="3714750" y="4648200"/>
          <p14:tracePt t="93769" x="0" y="0"/>
        </p14:tracePtLst>
        <p14:tracePtLst>
          <p14:tracePt t="101019" x="2844800" y="4660900"/>
          <p14:tracePt t="101115" x="2851150" y="4660900"/>
          <p14:tracePt t="101126" x="2870200" y="4660900"/>
          <p14:tracePt t="101140" x="2901950" y="4660900"/>
          <p14:tracePt t="101157" x="2959100" y="4660900"/>
          <p14:tracePt t="101173" x="3048000" y="4660900"/>
          <p14:tracePt t="101190" x="3162300" y="4667250"/>
          <p14:tracePt t="101207" x="3270250" y="4667250"/>
          <p14:tracePt t="101209" x="3327400" y="4667250"/>
          <p14:tracePt t="101224" x="3365500" y="4667250"/>
          <p14:tracePt t="101240" x="3422650" y="4667250"/>
          <p14:tracePt t="101257" x="3454400" y="4667250"/>
          <p14:tracePt t="101273" x="3460750" y="4667250"/>
          <p14:tracePt t="101307" x="3467100" y="4667250"/>
          <p14:tracePt t="101458" x="3473450" y="4667250"/>
          <p14:tracePt t="101468" x="3479800" y="4667250"/>
          <p14:tracePt t="101481" x="3486150" y="4667250"/>
          <p14:tracePt t="101492" x="3498850" y="4667250"/>
          <p14:tracePt t="101506" x="3517900" y="4667250"/>
          <p14:tracePt t="101523" x="3549650" y="4667250"/>
          <p14:tracePt t="101539" x="3606800" y="4679950"/>
          <p14:tracePt t="101556" x="3638550" y="4686300"/>
          <p14:tracePt t="101573" x="3663950" y="4692650"/>
          <p14:tracePt t="102355" x="3670300" y="4692650"/>
          <p14:tracePt t="102370" x="3676650" y="4692650"/>
          <p14:tracePt t="102383" x="3689350" y="4692650"/>
          <p14:tracePt t="102397" x="3721100" y="4692650"/>
          <p14:tracePt t="102411" x="3746500" y="4692650"/>
          <p14:tracePt t="102427" x="3765550" y="4692650"/>
          <p14:tracePt t="102439" x="3771900" y="4692650"/>
          <p14:tracePt t="102456" x="3778250" y="4692650"/>
          <p14:tracePt t="104321" x="0" y="0"/>
        </p14:tracePtLst>
        <p14:tracePtLst>
          <p14:tracePt t="121371" x="1651000" y="5556250"/>
          <p14:tracePt t="121386" x="1670050" y="5556250"/>
          <p14:tracePt t="121401" x="1695450" y="5562600"/>
          <p14:tracePt t="121418" x="1727200" y="5568950"/>
          <p14:tracePt t="121433" x="1758950" y="5568950"/>
          <p14:tracePt t="121449" x="1822450" y="5568950"/>
          <p14:tracePt t="121466" x="1924050" y="5568950"/>
          <p14:tracePt t="121483" x="2057400" y="5568950"/>
          <p14:tracePt t="121499" x="2241550" y="5568950"/>
          <p14:tracePt t="121516" x="2482850" y="5568950"/>
          <p14:tracePt t="121533" x="2787650" y="5568950"/>
          <p14:tracePt t="121549" x="3092450" y="5568950"/>
          <p14:tracePt t="121567" x="3352800" y="5568950"/>
          <p14:tracePt t="121583" x="3581400" y="5568950"/>
          <p14:tracePt t="121586" x="3689350" y="5568950"/>
          <p14:tracePt t="121600" x="3886200" y="5568950"/>
          <p14:tracePt t="121616" x="4070350" y="5581650"/>
          <p14:tracePt t="121633" x="4197350" y="5581650"/>
          <p14:tracePt t="121650" x="4305300" y="5581650"/>
          <p14:tracePt t="121666" x="4387850" y="5581650"/>
          <p14:tracePt t="121683" x="4483100" y="5581650"/>
          <p14:tracePt t="121699" x="4584700" y="5581650"/>
          <p14:tracePt t="121716" x="4679950" y="5581650"/>
          <p14:tracePt t="121733" x="4794250" y="5581650"/>
          <p14:tracePt t="121749" x="4914900" y="5581650"/>
          <p14:tracePt t="121766" x="5010150" y="5581650"/>
          <p14:tracePt t="121783" x="5048250" y="5581650"/>
          <p14:tracePt t="121784" x="5054600" y="5581650"/>
          <p14:tracePt t="121799" x="5060950" y="5581650"/>
          <p14:tracePt t="122041" x="0" y="0"/>
        </p14:tracePtLst>
        <p14:tracePtLst>
          <p14:tracePt t="122891" x="1708150" y="5848350"/>
          <p14:tracePt t="122906" x="1714500" y="5848350"/>
          <p14:tracePt t="122920" x="1739900" y="5848350"/>
          <p14:tracePt t="122932" x="1816100" y="5848350"/>
          <p14:tracePt t="122949" x="1943100" y="5848350"/>
          <p14:tracePt t="122966" x="2152650" y="5848350"/>
          <p14:tracePt t="122982" x="2432050" y="5848350"/>
          <p14:tracePt t="122985" x="2609850" y="5848350"/>
          <p14:tracePt t="122999" x="2781300" y="5848350"/>
          <p14:tracePt t="123016" x="3346450" y="5848350"/>
          <p14:tracePt t="123032" x="3689350" y="5848350"/>
          <p14:tracePt t="123049" x="3994150" y="5848350"/>
          <p14:tracePt t="123066" x="4241800" y="5848350"/>
          <p14:tracePt t="123083" x="4451350" y="5848350"/>
          <p14:tracePt t="123100" x="4622800" y="5848350"/>
          <p14:tracePt t="123116" x="4737100" y="5848350"/>
          <p14:tracePt t="123133" x="4813300" y="5848350"/>
          <p14:tracePt t="123149" x="4851400" y="5848350"/>
          <p14:tracePt t="123165" x="4870450" y="5848350"/>
          <p14:tracePt t="123201" x="4876800" y="5848350"/>
          <p14:tracePt t="123313" x="4876800" y="5842000"/>
          <p14:tracePt t="123313" x="0" y="0"/>
        </p14:tracePtLst>
        <p14:tracePtLst>
          <p14:tracePt t="125836" x="2171700" y="5232400"/>
          <p14:tracePt t="125867" x="2178050" y="5232400"/>
          <p14:tracePt t="125883" x="2190750" y="5232400"/>
          <p14:tracePt t="125897" x="2216150" y="5232400"/>
          <p14:tracePt t="125910" x="2235200" y="5232400"/>
          <p14:tracePt t="125921" x="2286000" y="5232400"/>
          <p14:tracePt t="125931" x="2343150" y="5232400"/>
          <p14:tracePt t="125948" x="2482850" y="5232400"/>
          <p14:tracePt t="125964" x="2660650" y="5232400"/>
          <p14:tracePt t="125981" x="2857500" y="5232400"/>
          <p14:tracePt t="125998" x="3079750" y="5232400"/>
          <p14:tracePt t="126014" x="3302000" y="5238750"/>
          <p14:tracePt t="126017" x="3384550" y="5238750"/>
          <p14:tracePt t="126031" x="3479800" y="5238750"/>
          <p14:tracePt t="126048" x="3708400" y="5238750"/>
          <p14:tracePt t="126064" x="3841750" y="5238750"/>
          <p14:tracePt t="126081" x="3956050" y="5238750"/>
          <p14:tracePt t="126099" x="4051300" y="5238750"/>
          <p14:tracePt t="126115" x="4127500" y="5238750"/>
          <p14:tracePt t="126132" x="4159250" y="5238750"/>
          <p14:tracePt t="126148" x="4171950" y="5238750"/>
          <p14:tracePt t="126181" x="4178300" y="5238750"/>
          <p14:tracePt t="126201" x="4184650" y="5238750"/>
          <p14:tracePt t="126214" x="4191000" y="5238750"/>
          <p14:tracePt t="126273" x="4197350" y="5238750"/>
          <p14:tracePt t="126291" x="4203700" y="5238750"/>
          <p14:tracePt t="126299" x="4210050" y="5238750"/>
          <p14:tracePt t="126323" x="4216400" y="5238750"/>
          <p14:tracePt t="126793" x="0" y="0"/>
        </p14:tracePtLst>
        <p14:tracePtLst>
          <p14:tracePt t="131316" x="2190750" y="5270500"/>
          <p14:tracePt t="131394" x="2203450" y="5270500"/>
          <p14:tracePt t="131408" x="2216150" y="5270500"/>
          <p14:tracePt t="131421" x="2292350" y="5270500"/>
          <p14:tracePt t="131434" x="2419350" y="5270500"/>
          <p14:tracePt t="131450" x="2609850" y="5270500"/>
          <p14:tracePt t="131463" x="2724150" y="5270500"/>
          <p14:tracePt t="131466" x="2851150" y="5270500"/>
          <p14:tracePt t="131479" x="3003550" y="5270500"/>
          <p14:tracePt t="131496" x="3460750" y="5270500"/>
          <p14:tracePt t="131512" x="3727450" y="5270500"/>
          <p14:tracePt t="131529" x="3911600" y="5270500"/>
          <p14:tracePt t="131546" x="4051300" y="5270500"/>
          <p14:tracePt t="131562" x="4140200" y="5270500"/>
          <p14:tracePt t="131579" x="4203700" y="5270500"/>
          <p14:tracePt t="131596" x="4248150" y="5270500"/>
          <p14:tracePt t="131612" x="4279900" y="5270500"/>
          <p14:tracePt t="131629" x="4292600" y="5270500"/>
          <p14:tracePt t="131961" x="0" y="0"/>
        </p14:tracePtLst>
        <p14:tracePtLst>
          <p14:tracePt t="138331" x="2590800" y="5391150"/>
          <p14:tracePt t="138361" x="2584450" y="5391150"/>
          <p14:tracePt t="138377" x="2584450" y="5397500"/>
          <p14:tracePt t="138394" x="2584450" y="5403850"/>
          <p14:tracePt t="138402" x="2584450" y="5410200"/>
          <p14:tracePt t="138411" x="2584450" y="5416550"/>
          <p14:tracePt t="138427" x="2584450" y="5435600"/>
          <p14:tracePt t="138445" x="2590800" y="5454650"/>
          <p14:tracePt t="138461" x="2590800" y="5467350"/>
          <p14:tracePt t="138477" x="2597150" y="5492750"/>
          <p14:tracePt t="138494" x="2603500" y="5505450"/>
          <p14:tracePt t="138510" x="2603500" y="5511800"/>
          <p14:tracePt t="138527" x="2603500" y="5530850"/>
          <p14:tracePt t="138545" x="2603500" y="5537200"/>
          <p14:tracePt t="138560" x="2603500" y="5543550"/>
          <p14:tracePt t="138577" x="2609850" y="5556250"/>
          <p14:tracePt t="138603" x="2616200" y="5562600"/>
          <p14:tracePt t="138625" x="2622550" y="5562600"/>
          <p14:tracePt t="138651" x="2622550" y="5568950"/>
          <p14:tracePt t="138673" x="2628900" y="5568950"/>
          <p14:tracePt t="138681" x="2635250" y="5568950"/>
          <p14:tracePt t="138694" x="2641600" y="5575300"/>
          <p14:tracePt t="138711" x="2647950" y="5575300"/>
          <p14:tracePt t="138727" x="2660650" y="5581650"/>
          <p14:tracePt t="138746" x="2667000" y="5581650"/>
          <p14:tracePt t="138786" x="2673350" y="5581650"/>
          <p14:tracePt t="138803" x="2679700" y="5575300"/>
          <p14:tracePt t="138815" x="2686050" y="5575300"/>
          <p14:tracePt t="138827" x="2692400" y="5556250"/>
          <p14:tracePt t="138844" x="2692400" y="5537200"/>
          <p14:tracePt t="138860" x="2698750" y="5530850"/>
          <p14:tracePt t="138877" x="2698750" y="5511800"/>
          <p14:tracePt t="138893" x="2698750" y="5486400"/>
          <p14:tracePt t="138911" x="2705100" y="5473700"/>
          <p14:tracePt t="138927" x="2705100" y="5454650"/>
          <p14:tracePt t="138943" x="2705100" y="5448300"/>
          <p14:tracePt t="138945" x="2705100" y="5441950"/>
          <p14:tracePt t="138960" x="2705100" y="5435600"/>
          <p14:tracePt t="138977" x="2705100" y="5422900"/>
          <p14:tracePt t="138994" x="2705100" y="5416550"/>
          <p14:tracePt t="139010" x="2705100" y="5403850"/>
          <p14:tracePt t="139041" x="2698750" y="5397500"/>
          <p14:tracePt t="139065" x="2686050" y="5391150"/>
          <p14:tracePt t="139090" x="2679700" y="5391150"/>
          <p14:tracePt t="139100" x="2660650" y="5384800"/>
          <p14:tracePt t="139122" x="2654300" y="5384800"/>
          <p14:tracePt t="139133" x="2647950" y="5384800"/>
          <p14:tracePt t="139169" x="2641600" y="5384800"/>
          <p14:tracePt t="139179" x="2635250" y="5384800"/>
          <p14:tracePt t="139194" x="2628900" y="5397500"/>
          <p14:tracePt t="139210" x="2622550" y="5403850"/>
          <p14:tracePt t="139227" x="2622550" y="5416550"/>
          <p14:tracePt t="139244" x="2622550" y="5429250"/>
          <p14:tracePt t="139260" x="2622550" y="5448300"/>
          <p14:tracePt t="139277" x="2622550" y="5467350"/>
          <p14:tracePt t="139293" x="2622550" y="5480050"/>
          <p14:tracePt t="139310" x="2622550" y="5492750"/>
          <p14:tracePt t="139313" x="2622550" y="5505450"/>
          <p14:tracePt t="139343" x="2622550" y="5524500"/>
          <p14:tracePt t="139360" x="2622550" y="5537200"/>
          <p14:tracePt t="139376" x="2622550" y="5549900"/>
          <p14:tracePt t="139393" x="2628900" y="5562600"/>
          <p14:tracePt t="139410" x="2635250" y="5575300"/>
          <p14:tracePt t="139427" x="2641600" y="5581650"/>
          <p14:tracePt t="139443" x="2647950" y="5594350"/>
          <p14:tracePt t="139460" x="2647950" y="5600700"/>
          <p14:tracePt t="139477" x="2654300" y="5607050"/>
          <p14:tracePt t="139493" x="2660650" y="5613400"/>
          <p14:tracePt t="139562" x="2667000" y="5613400"/>
          <p14:tracePt t="139586" x="2679700" y="5613400"/>
          <p14:tracePt t="139598" x="2679700" y="5607050"/>
          <p14:tracePt t="139610" x="2686050" y="5594350"/>
          <p14:tracePt t="139627" x="2686050" y="5575300"/>
          <p14:tracePt t="139643" x="2686050" y="5549900"/>
          <p14:tracePt t="139660" x="2692400" y="5518150"/>
          <p14:tracePt t="139677" x="2692400" y="5492750"/>
          <p14:tracePt t="139694" x="2686050" y="5473700"/>
          <p14:tracePt t="139710" x="2686050" y="5461000"/>
          <p14:tracePt t="139727" x="2686050" y="5454650"/>
          <p14:tracePt t="139743" x="2679700" y="5441950"/>
          <p14:tracePt t="139760" x="2673350" y="5435600"/>
          <p14:tracePt t="139842" x="2667000" y="5435600"/>
          <p14:tracePt t="139906" x="2660650" y="5435600"/>
          <p14:tracePt t="139930" x="2654300" y="5435600"/>
          <p14:tracePt t="139954" x="2647950" y="5435600"/>
          <p14:tracePt t="139967" x="2641600" y="5441950"/>
          <p14:tracePt t="139982" x="2635250" y="5454650"/>
          <p14:tracePt t="140001" x="2635250" y="5461000"/>
          <p14:tracePt t="140010" x="2628900" y="5473700"/>
          <p14:tracePt t="140027" x="2628900" y="5480050"/>
          <p14:tracePt t="140043" x="2622550" y="5492750"/>
          <p14:tracePt t="140060" x="2616200" y="5505450"/>
          <p14:tracePt t="140076" x="2616200" y="5511800"/>
          <p14:tracePt t="140093" x="2616200" y="5518150"/>
          <p14:tracePt t="140110" x="2616200" y="5524500"/>
          <p14:tracePt t="140126" x="2616200" y="5530850"/>
          <p14:tracePt t="140153" x="2616200" y="5537200"/>
          <p14:tracePt t="140169" x="2616200" y="5543550"/>
          <p14:tracePt t="140194" x="2616200" y="5549900"/>
          <p14:tracePt t="140243" x="2616200" y="5556250"/>
          <p14:tracePt t="140314" x="2622550" y="5556250"/>
          <p14:tracePt t="140339" x="2628900" y="5556250"/>
          <p14:tracePt t="140354" x="2635250" y="5556250"/>
          <p14:tracePt t="140367" x="2641600" y="5556250"/>
          <p14:tracePt t="140381" x="2647950" y="5537200"/>
          <p14:tracePt t="140393" x="2660650" y="5518150"/>
          <p14:tracePt t="140410" x="2673350" y="5505450"/>
          <p14:tracePt t="140427" x="2673350" y="5486400"/>
          <p14:tracePt t="140443" x="2679700" y="5473700"/>
          <p14:tracePt t="140460" x="2686050" y="5461000"/>
          <p14:tracePt t="140491" x="2686050" y="5454650"/>
          <p14:tracePt t="140825" x="0" y="0"/>
        </p14:tracePtLst>
        <p14:tracePtLst>
          <p14:tracePt t="141698" x="2794000" y="5353050"/>
          <p14:tracePt t="141704" x="2787650" y="5353050"/>
          <p14:tracePt t="141729" x="2787650" y="5359400"/>
          <p14:tracePt t="141736" x="2781300" y="5372100"/>
          <p14:tracePt t="141761" x="2781300" y="5378450"/>
          <p14:tracePt t="141768" x="2781300" y="5384800"/>
          <p14:tracePt t="141784" x="2781300" y="5397500"/>
          <p14:tracePt t="141792" x="2781300" y="5403850"/>
          <p14:tracePt t="141809" x="2781300" y="5416550"/>
          <p14:tracePt t="141826" x="2781300" y="5435600"/>
          <p14:tracePt t="141842" x="2781300" y="5441950"/>
          <p14:tracePt t="141859" x="2781300" y="5467350"/>
          <p14:tracePt t="141876" x="2781300" y="5480050"/>
          <p14:tracePt t="141892" x="2781300" y="5486400"/>
          <p14:tracePt t="141909" x="2781300" y="5511800"/>
          <p14:tracePt t="141926" x="2787650" y="5511800"/>
          <p14:tracePt t="141943" x="2794000" y="5530850"/>
          <p14:tracePt t="141959" x="2800350" y="5543550"/>
          <p14:tracePt t="141962" x="2806700" y="5549900"/>
          <p14:tracePt t="141976" x="2813050" y="5556250"/>
          <p14:tracePt t="141992" x="2825750" y="5562600"/>
          <p14:tracePt t="142009" x="2838450" y="5575300"/>
          <p14:tracePt t="142026" x="2844800" y="5581650"/>
          <p14:tracePt t="142043" x="2863850" y="5588000"/>
          <p14:tracePt t="142059" x="2870200" y="5588000"/>
          <p14:tracePt t="142163" x="2876550" y="5588000"/>
          <p14:tracePt t="142176" x="2889250" y="5588000"/>
          <p14:tracePt t="142193" x="2901950" y="5575300"/>
          <p14:tracePt t="142209" x="2914650" y="5568950"/>
          <p14:tracePt t="142226" x="2921000" y="5556250"/>
          <p14:tracePt t="142242" x="2927350" y="5549900"/>
          <p14:tracePt t="142259" x="2933700" y="5537200"/>
          <p14:tracePt t="142275" x="2933700" y="5530850"/>
          <p14:tracePt t="142292" x="2933700" y="5524500"/>
          <p14:tracePt t="142309" x="2933700" y="5511800"/>
          <p14:tracePt t="142496" x="0" y="0"/>
        </p14:tracePtLst>
        <p14:tracePtLst>
          <p14:tracePt t="143117" x="2997200" y="5505450"/>
          <p14:tracePt t="143306" x="3003550" y="5505450"/>
          <p14:tracePt t="143330" x="3009900" y="5505450"/>
          <p14:tracePt t="143498" x="3016250" y="5505450"/>
          <p14:tracePt t="143514" x="3022600" y="5505450"/>
          <p14:tracePt t="143529" x="3035300" y="5505450"/>
          <p14:tracePt t="143559" x="3041650" y="5505450"/>
          <p14:tracePt t="143817" x="0" y="0"/>
        </p14:tracePtLst>
        <p14:tracePtLst>
          <p14:tracePt t="144827" x="2774950" y="5454650"/>
          <p14:tracePt t="144842" x="2774950" y="5467350"/>
          <p14:tracePt t="144858" x="2774950" y="5473700"/>
          <p14:tracePt t="144875" x="2774950" y="5492750"/>
          <p14:tracePt t="144892" x="2781300" y="5499100"/>
          <p14:tracePt t="144908" x="2787650" y="5505450"/>
          <p14:tracePt t="144925" x="2794000" y="5518150"/>
          <p14:tracePt t="144942" x="2800350" y="5524500"/>
          <p14:tracePt t="144959" x="2813050" y="5530850"/>
          <p14:tracePt t="144962" x="2819400" y="5537200"/>
          <p14:tracePt t="144975" x="2825750" y="5549900"/>
          <p14:tracePt t="144992" x="2863850" y="5568950"/>
          <p14:tracePt t="145009" x="2889250" y="5581650"/>
          <p14:tracePt t="145025" x="2921000" y="5594350"/>
          <p14:tracePt t="145041" x="2940050" y="5594350"/>
          <p14:tracePt t="145082" x="2946400" y="5594350"/>
          <p14:tracePt t="145106" x="2952750" y="5594350"/>
          <p14:tracePt t="145114" x="2959100" y="5588000"/>
          <p14:tracePt t="145131" x="2959100" y="5581650"/>
          <p14:tracePt t="145141" x="2959100" y="5568950"/>
          <p14:tracePt t="145158" x="2959100" y="5549900"/>
          <p14:tracePt t="145175" x="2959100" y="5518150"/>
          <p14:tracePt t="145177" x="2952750" y="5505450"/>
          <p14:tracePt t="145192" x="2946400" y="5480050"/>
          <p14:tracePt t="145209" x="2927350" y="5448300"/>
          <p14:tracePt t="145225" x="2914650" y="5429250"/>
          <p14:tracePt t="145242" x="2908300" y="5416550"/>
          <p14:tracePt t="145258" x="2895600" y="5410200"/>
          <p14:tracePt t="145361" x="2889250" y="5410200"/>
          <p14:tracePt t="145372" x="2882900" y="5410200"/>
          <p14:tracePt t="145385" x="2876550" y="5410200"/>
          <p14:tracePt t="145398" x="2863850" y="5429250"/>
          <p14:tracePt t="145412" x="2851150" y="5454650"/>
          <p14:tracePt t="145431" x="2844800" y="5467350"/>
          <p14:tracePt t="145447" x="2844800" y="5480050"/>
          <p14:tracePt t="145449" x="2844800" y="5492750"/>
          <p14:tracePt t="145458" x="2844800" y="5499100"/>
          <p14:tracePt t="145491" x="2844800" y="5505450"/>
          <p14:tracePt t="145512" x="2844800" y="5511800"/>
          <p14:tracePt t="145537" x="2844800" y="5518150"/>
          <p14:tracePt t="146505" x="0" y="0"/>
        </p14:tracePtLst>
        <p14:tracePtLst>
          <p14:tracePt t="151219" x="3898900" y="5219700"/>
          <p14:tracePt t="151434" x="3898900" y="5226050"/>
          <p14:tracePt t="151446" x="3898900" y="5232400"/>
          <p14:tracePt t="151594" x="3898900" y="5226050"/>
          <p14:tracePt t="151605" x="3898900" y="5207000"/>
          <p14:tracePt t="151623" x="3898900" y="5187950"/>
          <p14:tracePt t="151627" x="3898900" y="5181600"/>
          <p14:tracePt t="151641" x="3898900" y="5175250"/>
          <p14:tracePt t="151770" x="3898900" y="5181600"/>
          <p14:tracePt t="151782" x="3898900" y="5187950"/>
          <p14:tracePt t="151795" x="3898900" y="5207000"/>
          <p14:tracePt t="151810" x="3898900" y="5226050"/>
          <p14:tracePt t="151890" x="3905250" y="5200650"/>
          <p14:tracePt t="151903" x="3911600" y="5181600"/>
          <p14:tracePt t="151920" x="3917950" y="5156200"/>
          <p14:tracePt t="151932" x="3924300" y="5137150"/>
          <p14:tracePt t="152058" x="3924300" y="5143500"/>
          <p14:tracePt t="152069" x="3924300" y="5162550"/>
          <p14:tracePt t="152082" x="3924300" y="5187950"/>
          <p14:tracePt t="152094" x="3924300" y="5194300"/>
          <p14:tracePt t="152106" x="3924300" y="5213350"/>
          <p14:tracePt t="152122" x="3924300" y="5219700"/>
          <p14:tracePt t="152346" x="3924300" y="5226050"/>
          <p14:tracePt t="152362" x="3917950" y="5238750"/>
          <p14:tracePt t="152370" x="3917950" y="5245100"/>
          <p14:tracePt t="152378" x="3917950" y="5251450"/>
          <p14:tracePt t="152389" x="3917950" y="5264150"/>
          <p14:tracePt t="152406" x="3917950" y="5276850"/>
          <p14:tracePt t="152422" x="3917950" y="5289550"/>
          <p14:tracePt t="152539" x="3917950" y="5270500"/>
          <p14:tracePt t="152555" x="3917950" y="5245100"/>
          <p14:tracePt t="152567" x="3924300" y="5232400"/>
          <p14:tracePt t="152581" x="3924300" y="5213350"/>
          <p14:tracePt t="152594" x="3930650" y="5194300"/>
          <p14:tracePt t="152609" x="3930650" y="5187950"/>
          <p14:tracePt t="152770" x="3930650" y="5194300"/>
          <p14:tracePt t="152874" x="3930650" y="5187950"/>
          <p14:tracePt t="152886" x="3930650" y="5181600"/>
          <p14:tracePt t="152900" x="3937000" y="5162550"/>
          <p14:tracePt t="152918" x="3937000" y="5156200"/>
          <p14:tracePt t="152928" x="3937000" y="5149850"/>
          <p14:tracePt t="153018" x="3937000" y="5156200"/>
          <p14:tracePt t="153033" x="3937000" y="5181600"/>
          <p14:tracePt t="153049" x="3937000" y="5194300"/>
          <p14:tracePt t="153065" x="3937000" y="5200650"/>
          <p14:tracePt t="153170" x="3937000" y="5194300"/>
          <p14:tracePt t="153185" x="3937000" y="5175250"/>
          <p14:tracePt t="153198" x="3937000" y="5162550"/>
          <p14:tracePt t="153212" x="3937000" y="5156200"/>
          <p14:tracePt t="153223" x="3937000" y="5149850"/>
          <p14:tracePt t="153320" x="3930650" y="5149850"/>
          <p14:tracePt t="153328" x="3930650" y="5156200"/>
          <p14:tracePt t="153338" x="3924300" y="5168900"/>
          <p14:tracePt t="153355" x="3924300" y="5187950"/>
          <p14:tracePt t="153372" x="3924300" y="5207000"/>
          <p14:tracePt t="153388" x="3924300" y="5226050"/>
          <p14:tracePt t="153405" x="3924300" y="5238750"/>
          <p14:tracePt t="153528" x="3924300" y="5226050"/>
          <p14:tracePt t="153536" x="3924300" y="5207000"/>
          <p14:tracePt t="153544" x="3924300" y="5187950"/>
          <p14:tracePt t="153555" x="3924300" y="5181600"/>
          <p14:tracePt t="153572" x="3924300" y="5168900"/>
          <p14:tracePt t="153680" x="3924300" y="5175250"/>
          <p14:tracePt t="153688" x="3924300" y="5187950"/>
          <p14:tracePt t="153696" x="3924300" y="5194300"/>
          <p14:tracePt t="153705" x="3924300" y="5200650"/>
          <p14:tracePt t="153721" x="3924300" y="5207000"/>
          <p14:tracePt t="153824" x="3924300" y="5200650"/>
          <p14:tracePt t="153832" x="3924300" y="5194300"/>
          <p14:tracePt t="153841" x="3924300" y="5187950"/>
          <p14:tracePt t="153855" x="3924300" y="5181600"/>
          <p14:tracePt t="153871" x="3924300" y="5175250"/>
          <p14:tracePt t="153888" x="3924300" y="5168900"/>
          <p14:tracePt t="154017" x="3924300" y="5175250"/>
          <p14:tracePt t="154465" x="0" y="0"/>
        </p14:tracePtLst>
        <p14:tracePtLst>
          <p14:tracePt t="158988" x="2813050" y="5435600"/>
          <p14:tracePt t="159002" x="2813050" y="5448300"/>
          <p14:tracePt t="159013" x="2813050" y="5454650"/>
          <p14:tracePt t="159021" x="2813050" y="5461000"/>
          <p14:tracePt t="159037" x="2813050" y="5467350"/>
          <p14:tracePt t="159053" x="2813050" y="5480050"/>
          <p14:tracePt t="159070" x="2819400" y="5492750"/>
          <p14:tracePt t="159086" x="2825750" y="5505450"/>
          <p14:tracePt t="159103" x="2832100" y="5511800"/>
          <p14:tracePt t="159120" x="2851150" y="5530850"/>
          <p14:tracePt t="159136" x="2857500" y="5543550"/>
          <p14:tracePt t="159153" x="2870200" y="5543550"/>
          <p14:tracePt t="159170" x="2870200" y="5549900"/>
          <p14:tracePt t="159186" x="2882900" y="5556250"/>
          <p14:tracePt t="159203" x="2901950" y="5562600"/>
          <p14:tracePt t="159220" x="2914650" y="5562600"/>
          <p14:tracePt t="159236" x="2927350" y="5562600"/>
          <p14:tracePt t="159253" x="2946400" y="5568950"/>
          <p14:tracePt t="159270" x="2971800" y="5568950"/>
          <p14:tracePt t="159287" x="2990850" y="5568950"/>
          <p14:tracePt t="159288" x="3003550" y="5568950"/>
          <p14:tracePt t="159305" x="3016250" y="5562600"/>
          <p14:tracePt t="159320" x="3028950" y="5549900"/>
          <p14:tracePt t="159353" x="3035300" y="5530850"/>
          <p14:tracePt t="159370" x="3035300" y="5524500"/>
          <p14:tracePt t="159386" x="3035300" y="5511800"/>
          <p14:tracePt t="159403" x="3035300" y="5499100"/>
          <p14:tracePt t="159420" x="3028950" y="5486400"/>
          <p14:tracePt t="159436" x="3009900" y="5473700"/>
          <p14:tracePt t="159453" x="2990850" y="5461000"/>
          <p14:tracePt t="159470" x="2971800" y="5448300"/>
          <p14:tracePt t="159486" x="2946400" y="5435600"/>
          <p14:tracePt t="159503" x="2940050" y="5435600"/>
          <p14:tracePt t="159520" x="2927350" y="5435600"/>
          <p14:tracePt t="159553" x="2921000" y="5435600"/>
          <p14:tracePt t="159569" x="2908300" y="5435600"/>
          <p14:tracePt t="159586" x="2908300" y="5441950"/>
          <p14:tracePt t="159602" x="2901950" y="5441950"/>
          <p14:tracePt t="159617" x="2901950" y="5448300"/>
          <p14:tracePt t="159625" x="2901950" y="5454650"/>
          <p14:tracePt t="159636" x="2901950" y="5461000"/>
          <p14:tracePt t="159653" x="2895600" y="5467350"/>
          <p14:tracePt t="159669" x="2895600" y="5480050"/>
          <p14:tracePt t="159753" x="0" y="0"/>
        </p14:tracePtLst>
        <p14:tracePtLst>
          <p14:tracePt t="164267" x="3238500" y="5740400"/>
          <p14:tracePt t="164283" x="3238500" y="5759450"/>
          <p14:tracePt t="164302" x="3238500" y="5772150"/>
          <p14:tracePt t="164318" x="3238500" y="5778500"/>
          <p14:tracePt t="164335" x="3238500" y="5791200"/>
          <p14:tracePt t="164352" x="3238500" y="5803900"/>
          <p14:tracePt t="164450" x="3238500" y="5810250"/>
          <p14:tracePt t="164523" x="3244850" y="5816600"/>
          <p14:tracePt t="164539" x="3257550" y="5822950"/>
          <p14:tracePt t="164560" x="3270250" y="5829300"/>
          <p14:tracePt t="164585" x="3282950" y="5835650"/>
          <p14:tracePt t="164609" x="3289300" y="5835650"/>
          <p14:tracePt t="164634" x="3295650" y="5835650"/>
          <p14:tracePt t="164648" x="3302000" y="5835650"/>
          <p14:tracePt t="164682" x="3308350" y="5835650"/>
          <p14:tracePt t="164698" x="3314700" y="5829300"/>
          <p14:tracePt t="164715" x="3321050" y="5822950"/>
          <p14:tracePt t="164723" x="3321050" y="5816600"/>
          <p14:tracePt t="164735" x="3321050" y="5810250"/>
          <p14:tracePt t="164751" x="3321050" y="5797550"/>
          <p14:tracePt t="164768" x="3321050" y="5772150"/>
          <p14:tracePt t="164785" x="3321050" y="5759450"/>
          <p14:tracePt t="164801" x="3308350" y="5740400"/>
          <p14:tracePt t="164818" x="3302000" y="5734050"/>
          <p14:tracePt t="164834" x="3302000" y="5727700"/>
          <p14:tracePt t="164915" x="3295650" y="5727700"/>
          <p14:tracePt t="164926" x="3282950" y="5721350"/>
          <p14:tracePt t="164962" x="3276600" y="5721350"/>
          <p14:tracePt t="164975" x="3270250" y="5721350"/>
          <p14:tracePt t="164988" x="3263900" y="5721350"/>
          <p14:tracePt t="165003" x="3257550" y="5721350"/>
          <p14:tracePt t="165018" x="3251200" y="5721350"/>
          <p14:tracePt t="165098" x="3244850" y="5721350"/>
          <p14:tracePt t="165109" x="3238500" y="5721350"/>
          <p14:tracePt t="165131" x="3238500" y="5727700"/>
          <p14:tracePt t="165141" x="3232150" y="5746750"/>
          <p14:tracePt t="165154" x="3232150" y="5759450"/>
          <p14:tracePt t="165168" x="3232150" y="5778500"/>
          <p14:tracePt t="165184" x="3232150" y="5784850"/>
          <p14:tracePt t="165201" x="3232150" y="5791200"/>
          <p14:tracePt t="165449" x="0" y="0"/>
        </p14:tracePtLst>
        <p14:tracePtLst>
          <p14:tracePt t="168355" x="3270250" y="5727700"/>
          <p14:tracePt t="168482" x="3270250" y="5740400"/>
          <p14:tracePt t="168497" x="3270250" y="5759450"/>
          <p14:tracePt t="168511" x="3270250" y="5772150"/>
          <p14:tracePt t="168522" x="3270250" y="5784850"/>
          <p14:tracePt t="168534" x="3270250" y="5791200"/>
          <p14:tracePt t="168550" x="3270250" y="5810250"/>
          <p14:tracePt t="168567" x="3270250" y="5829300"/>
          <p14:tracePt t="168569" x="3270250" y="5842000"/>
          <p14:tracePt t="168586" x="3270250" y="5848350"/>
          <p14:tracePt t="168601" x="3276600" y="5861050"/>
          <p14:tracePt t="168705" x="3282950" y="5861050"/>
          <p14:tracePt t="168722" x="3289300" y="5842000"/>
          <p14:tracePt t="168732" x="3289300" y="5835650"/>
          <p14:tracePt t="168746" x="3289300" y="5816600"/>
          <p14:tracePt t="168758" x="3289300" y="5810250"/>
          <p14:tracePt t="168772" x="3289300" y="5791200"/>
          <p14:tracePt t="168787" x="3289300" y="5778500"/>
          <p14:tracePt t="168801" x="3289300" y="5772150"/>
          <p14:tracePt t="168817" x="3289300" y="5765800"/>
          <p14:tracePt t="168850" x="3289300" y="5759450"/>
          <p14:tracePt t="169176" x="0" y="0"/>
        </p14:tracePtLst>
        <p14:tracePtLst>
          <p14:tracePt t="171131" x="3594100" y="4991100"/>
          <p14:tracePt t="171147" x="3587750" y="4991100"/>
          <p14:tracePt t="171162" x="3575050" y="4991100"/>
          <p14:tracePt t="171171" x="3568700" y="4997450"/>
          <p14:tracePt t="171183" x="3562350" y="5016500"/>
          <p14:tracePt t="171200" x="3556000" y="5048250"/>
          <p14:tracePt t="171202" x="3549650" y="5060950"/>
          <p14:tracePt t="171216" x="3549650" y="5092700"/>
          <p14:tracePt t="171233" x="3549650" y="5124450"/>
          <p14:tracePt t="171249" x="3549650" y="5156200"/>
          <p14:tracePt t="171266" x="3556000" y="5200650"/>
          <p14:tracePt t="171282" x="3568700" y="5238750"/>
          <p14:tracePt t="171299" x="3587750" y="5264150"/>
          <p14:tracePt t="171316" x="3606800" y="5276850"/>
          <p14:tracePt t="171332" x="3619500" y="5283200"/>
          <p14:tracePt t="171349" x="3625850" y="5283200"/>
          <p14:tracePt t="171366" x="3638550" y="5283200"/>
          <p14:tracePt t="171383" x="3663950" y="5276850"/>
          <p14:tracePt t="171385" x="3676650" y="5257800"/>
          <p14:tracePt t="171399" x="3683000" y="5232400"/>
          <p14:tracePt t="171416" x="3689350" y="5168900"/>
          <p14:tracePt t="171432" x="3689350" y="5118100"/>
          <p14:tracePt t="171449" x="3689350" y="5080000"/>
          <p14:tracePt t="171466" x="3689350" y="5048250"/>
          <p14:tracePt t="171482" x="3689350" y="5022850"/>
          <p14:tracePt t="171499" x="3689350" y="5016500"/>
          <p14:tracePt t="171788" x="3683000" y="5003800"/>
          <p14:tracePt t="171803" x="3676650" y="5003800"/>
          <p14:tracePt t="171820" x="3663950" y="5003800"/>
          <p14:tracePt t="171833" x="3638550" y="5003800"/>
          <p14:tracePt t="171850" x="3606800" y="5003800"/>
          <p14:tracePt t="171866" x="3581400" y="5003800"/>
          <p14:tracePt t="171883" x="3562350" y="5010150"/>
          <p14:tracePt t="171899" x="3549650" y="5022850"/>
          <p14:tracePt t="171916" x="3543300" y="5029200"/>
          <p14:tracePt t="171933" x="3536950" y="5035550"/>
          <p14:tracePt t="171949" x="3536950" y="5041900"/>
          <p14:tracePt t="171969" x="3530600" y="5048250"/>
          <p14:tracePt t="172034" x="3530600" y="5054600"/>
          <p14:tracePt t="172050" x="3530600" y="5060950"/>
          <p14:tracePt t="172061" x="3530600" y="5073650"/>
          <p14:tracePt t="172068" x="3530600" y="5080000"/>
          <p14:tracePt t="172083" x="3530600" y="5118100"/>
          <p14:tracePt t="172099" x="3536950" y="5137150"/>
          <p14:tracePt t="172116" x="3549650" y="5162550"/>
          <p14:tracePt t="172133" x="3562350" y="5187950"/>
          <p14:tracePt t="172149" x="3568700" y="5194300"/>
          <p14:tracePt t="172166" x="3575050" y="5200650"/>
          <p14:tracePt t="172182" x="3581400" y="5207000"/>
          <p14:tracePt t="172199" x="3587750" y="5219700"/>
          <p14:tracePt t="172217" x="3600450" y="5226050"/>
          <p14:tracePt t="172243" x="3606800" y="5226050"/>
          <p14:tracePt t="172251" x="3613150" y="5226050"/>
          <p14:tracePt t="172265" x="3619500" y="5226050"/>
          <p14:tracePt t="172282" x="3644900" y="5219700"/>
          <p14:tracePt t="172299" x="3670300" y="5207000"/>
          <p14:tracePt t="172315" x="3683000" y="5200650"/>
          <p14:tracePt t="172332" x="3695700" y="5187950"/>
          <p14:tracePt t="172349" x="3695700" y="5181600"/>
          <p14:tracePt t="172366" x="3695700" y="5168900"/>
          <p14:tracePt t="172368" x="3695700" y="5162550"/>
          <p14:tracePt t="172383" x="3695700" y="5156200"/>
          <p14:tracePt t="172399" x="3695700" y="5137150"/>
          <p14:tracePt t="172402" x="3695700" y="5124450"/>
          <p14:tracePt t="172415" x="3695700" y="5111750"/>
          <p14:tracePt t="172433" x="3676650" y="5067300"/>
          <p14:tracePt t="172449" x="3657600" y="5041900"/>
          <p14:tracePt t="172466" x="3638550" y="5010150"/>
          <p14:tracePt t="172482" x="3632200" y="5003800"/>
          <p14:tracePt t="172499" x="3625850" y="4997450"/>
          <p14:tracePt t="172545" x="3619500" y="4997450"/>
          <p14:tracePt t="172562" x="3613150" y="4997450"/>
          <p14:tracePt t="172577" x="3606800" y="4997450"/>
          <p14:tracePt t="172586" x="3600450" y="4997450"/>
          <p14:tracePt t="172599" x="3594100" y="4997450"/>
          <p14:tracePt t="172916" x="3594100" y="5003800"/>
          <p14:tracePt t="172933" x="3587750" y="5010150"/>
          <p14:tracePt t="172954" x="3575050" y="5035550"/>
          <p14:tracePt t="172982" x="3562350" y="5060950"/>
          <p14:tracePt t="172999" x="3562350" y="5067300"/>
          <p14:tracePt t="173001" x="3556000" y="5080000"/>
          <p14:tracePt t="173032" x="3556000" y="5092700"/>
          <p14:tracePt t="173049" x="3556000" y="5105400"/>
          <p14:tracePt t="173082" x="3549650" y="5118100"/>
          <p14:tracePt t="173099" x="3549650" y="5130800"/>
          <p14:tracePt t="173116" x="3549650" y="5149850"/>
          <p14:tracePt t="173133" x="3549650" y="5168900"/>
          <p14:tracePt t="173149" x="3549650" y="5181600"/>
          <p14:tracePt t="173166" x="3549650" y="5187950"/>
          <p14:tracePt t="173182" x="3549650" y="5207000"/>
          <p14:tracePt t="173199" x="3549650" y="5213350"/>
          <p14:tracePt t="173552" x="0" y="0"/>
        </p14:tracePtLst>
        <p14:tracePtLst>
          <p14:tracePt t="183850" x="3086100" y="6089650"/>
          <p14:tracePt t="183874" x="3086100" y="6096000"/>
          <p14:tracePt t="183888" x="3092450" y="6096000"/>
          <p14:tracePt t="183897" x="3105150" y="6096000"/>
          <p14:tracePt t="183912" x="3117850" y="6096000"/>
          <p14:tracePt t="183928" x="3238500" y="6096000"/>
          <p14:tracePt t="183945" x="3365500" y="6096000"/>
          <p14:tracePt t="183961" x="3511550" y="6096000"/>
          <p14:tracePt t="183978" x="3663950" y="6096000"/>
          <p14:tracePt t="183995" x="3797300" y="6096000"/>
          <p14:tracePt t="184011" x="3924300" y="6096000"/>
          <p14:tracePt t="184028" x="4044950" y="6096000"/>
          <p14:tracePt t="184045" x="4159250" y="6096000"/>
          <p14:tracePt t="184061" x="4267200" y="6096000"/>
          <p14:tracePt t="184078" x="4356100" y="6096000"/>
          <p14:tracePt t="184081" x="4387850" y="6096000"/>
          <p14:tracePt t="184095" x="4419600" y="6096000"/>
          <p14:tracePt t="184112" x="4502150" y="6096000"/>
          <p14:tracePt t="184129" x="4533900" y="6096000"/>
          <p14:tracePt t="184145" x="4552950" y="6096000"/>
          <p14:tracePt t="184162" x="4559300" y="6096000"/>
          <p14:tracePt t="184179" x="4565650" y="6096000"/>
          <p14:tracePt t="184218" x="4572000" y="6096000"/>
          <p14:tracePt t="185393" x="0" y="0"/>
        </p14:tracePtLst>
        <p14:tracePtLst>
          <p14:tracePt t="195418" x="2882900" y="6229350"/>
          <p14:tracePt t="195507" x="2876550" y="6235700"/>
          <p14:tracePt t="195530" x="2876550" y="6242050"/>
          <p14:tracePt t="195545" x="2876550" y="6254750"/>
          <p14:tracePt t="195558" x="2876550" y="6267450"/>
          <p14:tracePt t="195574" x="2876550" y="6286500"/>
          <p14:tracePt t="195577" x="2876550" y="6299200"/>
          <p14:tracePt t="195591" x="2876550" y="6305550"/>
          <p14:tracePt t="195607" x="2876550" y="6330950"/>
          <p14:tracePt t="195624" x="2876550" y="6343650"/>
          <p14:tracePt t="195641" x="2876550" y="6356350"/>
          <p14:tracePt t="195657" x="2876550" y="6362700"/>
          <p14:tracePt t="195770" x="2876550" y="6369050"/>
          <p14:tracePt t="195786" x="2882900" y="6369050"/>
          <p14:tracePt t="195795" x="2889250" y="6369050"/>
          <p14:tracePt t="195808" x="2914650" y="6362700"/>
          <p14:tracePt t="195824" x="2933700" y="6350000"/>
          <p14:tracePt t="195841" x="2946400" y="6330950"/>
          <p14:tracePt t="195857" x="2959100" y="6324600"/>
          <p14:tracePt t="195874" x="2971800" y="6311900"/>
          <p14:tracePt t="195891" x="2978150" y="6311900"/>
          <p14:tracePt t="195907" x="2984500" y="6305550"/>
          <p14:tracePt t="195924" x="2984500" y="6299200"/>
          <p14:tracePt t="195941" x="2984500" y="6292850"/>
          <p14:tracePt t="195957" x="2990850" y="6292850"/>
          <p14:tracePt t="195974" x="2997200" y="6286500"/>
          <p14:tracePt t="195993" x="3003550" y="6286500"/>
          <p14:tracePt t="196008" x="3009900" y="6280150"/>
          <p14:tracePt t="196024" x="3016250" y="6280150"/>
          <p14:tracePt t="196041" x="3028950" y="6280150"/>
          <p14:tracePt t="196210" x="3028950" y="6286500"/>
          <p14:tracePt t="196220" x="3028950" y="6292850"/>
          <p14:tracePt t="196233" x="3028950" y="6311900"/>
          <p14:tracePt t="196243" x="3028950" y="6324600"/>
          <p14:tracePt t="196257" x="3028950" y="6337300"/>
          <p14:tracePt t="196274" x="3028950" y="6343650"/>
          <p14:tracePt t="196291" x="3028950" y="6350000"/>
          <p14:tracePt t="196570" x="0" y="0"/>
        </p14:tracePtLst>
        <p14:tracePtLst>
          <p14:tracePt t="197739" x="2851150" y="6248400"/>
          <p14:tracePt t="197819" x="2857500" y="6248400"/>
          <p14:tracePt t="197842" x="2857500" y="6254750"/>
          <p14:tracePt t="197854" x="2857500" y="6261100"/>
          <p14:tracePt t="197868" x="2857500" y="6267450"/>
          <p14:tracePt t="197882" x="2857500" y="6280150"/>
          <p14:tracePt t="197892" x="2857500" y="6286500"/>
          <p14:tracePt t="197907" x="2857500" y="6292850"/>
          <p14:tracePt t="197924" x="2857500" y="6305550"/>
          <p14:tracePt t="197940" x="2857500" y="6311900"/>
          <p14:tracePt t="197957" x="2857500" y="6324600"/>
          <p14:tracePt t="197978" x="2857500" y="6330950"/>
          <p14:tracePt t="198106" x="2863850" y="6337300"/>
          <p14:tracePt t="198113" x="0" y="0"/>
        </p14:tracePtLst>
        <p14:tracePtLst>
          <p14:tracePt t="198683" x="3016250" y="6248400"/>
          <p14:tracePt t="198714" x="3016250" y="6254750"/>
          <p14:tracePt t="198726" x="3016250" y="6261100"/>
          <p14:tracePt t="198741" x="3016250" y="6286500"/>
          <p14:tracePt t="198758" x="3016250" y="6299200"/>
          <p14:tracePt t="198774" x="3016250" y="6305550"/>
          <p14:tracePt t="198791" x="3016250" y="6318250"/>
          <p14:tracePt t="198807" x="3016250" y="6324600"/>
          <p14:tracePt t="198841" x="3016250" y="6337300"/>
          <p14:tracePt t="198937" x="0" y="0"/>
        </p14:tracePtLst>
        <p14:tracePtLst>
          <p14:tracePt t="206523" x="3943350" y="6407150"/>
          <p14:tracePt t="206681" x="4235450" y="6426200"/>
          <p14:tracePt t="206689" x="4260850" y="6426200"/>
          <p14:tracePt t="206704" x="4311650" y="6426200"/>
          <p14:tracePt t="206720" x="4337050" y="6426200"/>
          <p14:tracePt t="206737" x="4349750" y="6426200"/>
          <p14:tracePt t="206755" x="4356100" y="6426200"/>
          <p14:tracePt t="206771" x="4362450" y="6426200"/>
          <p14:tracePt t="206794" x="4368800" y="6426200"/>
          <p14:tracePt t="206804" x="4375150" y="6426200"/>
          <p14:tracePt t="206820" x="4381500" y="6426200"/>
          <p14:tracePt t="206837" x="4387850" y="6426200"/>
          <p14:tracePt t="206854" x="4394200" y="6426200"/>
          <p14:tracePt t="207665" x="0" y="0"/>
        </p14:tracePtLst>
        <p14:tracePtLst>
          <p14:tracePt t="208462" x="3429000" y="6413500"/>
          <p14:tracePt t="208481" x="3435350" y="6413500"/>
          <p14:tracePt t="208492" x="3441700" y="6413500"/>
          <p14:tracePt t="208506" x="3448050" y="6413500"/>
          <p14:tracePt t="208520" x="3467100" y="6413500"/>
          <p14:tracePt t="208537" x="3492500" y="6407150"/>
          <p14:tracePt t="208554" x="3505200" y="6407150"/>
          <p14:tracePt t="208570" x="3517900" y="6400800"/>
          <p14:tracePt t="208586" x="3524250" y="6394450"/>
          <p14:tracePt t="208603" x="3530600" y="6394450"/>
          <p14:tracePt t="208620" x="3536950" y="6388100"/>
          <p14:tracePt t="208636" x="3543300" y="6375400"/>
          <p14:tracePt t="208653" x="3543300" y="6369050"/>
          <p14:tracePt t="208670" x="3543300" y="6350000"/>
          <p14:tracePt t="208686" x="3543300" y="6337300"/>
          <p14:tracePt t="208703" x="3543300" y="6324600"/>
          <p14:tracePt t="208704" x="3543300" y="6318250"/>
          <p14:tracePt t="208720" x="3543300" y="6305550"/>
          <p14:tracePt t="208737" x="3543300" y="6299200"/>
          <p14:tracePt t="208753" x="3530600" y="6292850"/>
          <p14:tracePt t="208770" x="3524250" y="6280150"/>
          <p14:tracePt t="208786" x="3505200" y="6273800"/>
          <p14:tracePt t="208803" x="3467100" y="6261100"/>
          <p14:tracePt t="208820" x="3441700" y="6248400"/>
          <p14:tracePt t="208836" x="3422650" y="6248400"/>
          <p14:tracePt t="208853" x="3403600" y="6242050"/>
          <p14:tracePt t="208870" x="3384550" y="6242050"/>
          <p14:tracePt t="208886" x="3365500" y="6242050"/>
          <p14:tracePt t="208903" x="3333750" y="6242050"/>
          <p14:tracePt t="208920" x="3308350" y="6261100"/>
          <p14:tracePt t="208937" x="3302000" y="6267450"/>
          <p14:tracePt t="208953" x="3295650" y="6273800"/>
          <p14:tracePt t="208970" x="3289300" y="6286500"/>
          <p14:tracePt t="208986" x="3289300" y="6292850"/>
          <p14:tracePt t="209003" x="3289300" y="6299200"/>
          <p14:tracePt t="209019" x="3289300" y="6311900"/>
          <p14:tracePt t="209036" x="3289300" y="6330950"/>
          <p14:tracePt t="209053" x="3289300" y="6350000"/>
          <p14:tracePt t="209070" x="3302000" y="6369050"/>
          <p14:tracePt t="209086" x="3321050" y="6375400"/>
          <p14:tracePt t="209088" x="3333750" y="6381750"/>
          <p14:tracePt t="209103" x="3340100" y="6388100"/>
          <p14:tracePt t="209120" x="3371850" y="6400800"/>
          <p14:tracePt t="209136" x="3384550" y="6400800"/>
          <p14:tracePt t="209153" x="3409950" y="6400800"/>
          <p14:tracePt t="209169" x="3441700" y="6388100"/>
          <p14:tracePt t="209186" x="3460750" y="6375400"/>
          <p14:tracePt t="209203" x="3486150" y="6362700"/>
          <p14:tracePt t="209219" x="3492500" y="6343650"/>
          <p14:tracePt t="209236" x="3505200" y="6337300"/>
          <p14:tracePt t="209253" x="3505200" y="6330950"/>
          <p14:tracePt t="209270" x="3505200" y="6324600"/>
          <p14:tracePt t="209286" x="3505200" y="6318250"/>
          <p14:tracePt t="209303" x="3505200" y="6305550"/>
          <p14:tracePt t="209320" x="3505200" y="6292850"/>
          <p14:tracePt t="209336" x="3505200" y="6267450"/>
          <p14:tracePt t="209353" x="3492500" y="6261100"/>
          <p14:tracePt t="209369" x="3473450" y="6242050"/>
          <p14:tracePt t="209386" x="3429000" y="6229350"/>
          <p14:tracePt t="209403" x="3390900" y="6223000"/>
          <p14:tracePt t="209419" x="3346450" y="6223000"/>
          <p14:tracePt t="209436" x="3321050" y="6223000"/>
          <p14:tracePt t="209453" x="3314700" y="6223000"/>
          <p14:tracePt t="209469" x="3295650" y="6229350"/>
          <p14:tracePt t="209486" x="3295650" y="6235700"/>
          <p14:tracePt t="209503" x="3289300" y="6254750"/>
          <p14:tracePt t="209504" x="3289300" y="6261100"/>
          <p14:tracePt t="209520" x="3289300" y="6267450"/>
          <p14:tracePt t="209522" x="3289300" y="6280150"/>
          <p14:tracePt t="209536" x="3295650" y="6311900"/>
          <p14:tracePt t="209553" x="3308350" y="6350000"/>
          <p14:tracePt t="209569" x="3333750" y="6375400"/>
          <p14:tracePt t="209586" x="3365500" y="6400800"/>
          <p14:tracePt t="209603" x="3390900" y="6413500"/>
          <p14:tracePt t="209673" x="3397250" y="6413500"/>
          <p14:tracePt t="209681" x="3409950" y="6413500"/>
          <p14:tracePt t="209691" x="3416300" y="6407150"/>
          <p14:tracePt t="209703" x="3416300" y="6394450"/>
          <p14:tracePt t="209720" x="3422650" y="6362700"/>
          <p14:tracePt t="209737" x="3435350" y="6337300"/>
          <p14:tracePt t="209753" x="3441700" y="6324600"/>
          <p14:tracePt t="209770" x="3441700" y="6311900"/>
          <p14:tracePt t="209787" x="3448050" y="6305550"/>
          <p14:tracePt t="209922" x="3448050" y="6311900"/>
          <p14:tracePt t="209938" x="3448050" y="6324600"/>
          <p14:tracePt t="209953" x="3448050" y="6330950"/>
          <p14:tracePt t="209962" x="3448050" y="6337300"/>
          <p14:tracePt t="210147" x="3448050" y="6343650"/>
          <p14:tracePt t="210158" x="3441700" y="6350000"/>
          <p14:tracePt t="210195" x="3441700" y="6356350"/>
          <p14:tracePt t="210745" x="0" y="0"/>
        </p14:tracePtLst>
        <p14:tracePtLst>
          <p14:tracePt t="211188" x="3295650" y="6242050"/>
          <p14:tracePt t="211203" x="3289300" y="6242050"/>
          <p14:tracePt t="211219" x="3289300" y="6248400"/>
          <p14:tracePt t="211236" x="3289300" y="6267450"/>
          <p14:tracePt t="211253" x="3295650" y="6299200"/>
          <p14:tracePt t="211270" x="3308350" y="6324600"/>
          <p14:tracePt t="211287" x="3327400" y="6356350"/>
          <p14:tracePt t="211289" x="3340100" y="6362700"/>
          <p14:tracePt t="211303" x="3359150" y="6375400"/>
          <p14:tracePt t="211320" x="3397250" y="6400800"/>
          <p14:tracePt t="211337" x="3409950" y="6400800"/>
          <p14:tracePt t="211353" x="3422650" y="6400800"/>
          <p14:tracePt t="211369" x="3441700" y="6394450"/>
          <p14:tracePt t="211386" x="3454400" y="6375400"/>
          <p14:tracePt t="211402" x="3460750" y="6356350"/>
          <p14:tracePt t="211419" x="3460750" y="6337300"/>
          <p14:tracePt t="211436" x="3460750" y="6324600"/>
          <p14:tracePt t="211452" x="3460750" y="6318250"/>
          <p14:tracePt t="211469" x="3460750" y="6311900"/>
          <p14:tracePt t="211486" x="3460750" y="6299200"/>
          <p14:tracePt t="211502" x="3454400" y="6292850"/>
          <p14:tracePt t="211522" x="3448050" y="6286500"/>
          <p14:tracePt t="211752" x="0" y="0"/>
        </p14:tracePtLst>
        <p14:tracePtLst>
          <p14:tracePt t="225939" x="2336800" y="6527800"/>
          <p14:tracePt t="225986" x="2336800" y="6534150"/>
          <p14:tracePt t="226000" x="2336800" y="6540500"/>
          <p14:tracePt t="226014" x="2336800" y="6565900"/>
          <p14:tracePt t="226017" x="2343150" y="6578600"/>
          <p14:tracePt t="226031" x="2355850" y="6597650"/>
          <p14:tracePt t="226035" x="2362200" y="6604000"/>
          <p14:tracePt t="226047" x="2374900" y="6616700"/>
          <p14:tracePt t="226064" x="2432050" y="6654800"/>
          <p14:tracePt t="226081" x="2508250" y="6680200"/>
          <p14:tracePt t="226098" x="2571750" y="6699250"/>
          <p14:tracePt t="226115" x="2603500" y="6699250"/>
          <p14:tracePt t="226131" x="2622550" y="6699250"/>
          <p14:tracePt t="226148" x="2628900" y="6699250"/>
          <p14:tracePt t="226164" x="2635250" y="6699250"/>
          <p14:tracePt t="226181" x="2641600" y="6692900"/>
          <p14:tracePt t="226197" x="2641600" y="6680200"/>
          <p14:tracePt t="226214" x="2641600" y="6661150"/>
          <p14:tracePt t="226217" x="2641600" y="6648450"/>
          <p14:tracePt t="226231" x="2641600" y="6642100"/>
          <p14:tracePt t="226234" x="2641600" y="6623050"/>
          <p14:tracePt t="226247" x="2635250" y="6610350"/>
          <p14:tracePt t="226264" x="2609850" y="6559550"/>
          <p14:tracePt t="226280" x="2597150" y="6534150"/>
          <p14:tracePt t="226297" x="2584450" y="6521450"/>
          <p14:tracePt t="226314" x="2578100" y="6515100"/>
          <p14:tracePt t="226505" x="0" y="0"/>
        </p14:tracePtLst>
        <p14:tracePtLst>
          <p14:tracePt t="230410" x="2927350" y="6565900"/>
          <p14:tracePt t="230423" x="2927350" y="6572250"/>
          <p14:tracePt t="230435" x="2927350" y="6578600"/>
          <p14:tracePt t="230447" x="2927350" y="6584950"/>
          <p14:tracePt t="230463" x="2927350" y="6597650"/>
          <p14:tracePt t="230479" x="2927350" y="6604000"/>
          <p14:tracePt t="230481" x="2927350" y="6610350"/>
          <p14:tracePt t="230496" x="2927350" y="6616700"/>
          <p14:tracePt t="230530" x="2933700" y="6623050"/>
          <p14:tracePt t="230603" x="2940050" y="6623050"/>
          <p14:tracePt t="230666" x="2946400" y="6623050"/>
          <p14:tracePt t="230677" x="2952750" y="6623050"/>
          <p14:tracePt t="230721" x="2952750" y="6616700"/>
          <p14:tracePt t="230737" x="2952750" y="6610350"/>
          <p14:tracePt t="230763" x="2952750" y="6604000"/>
          <p14:tracePt t="230770" x="2952750" y="6597650"/>
          <p14:tracePt t="230779" x="2952750" y="6591300"/>
          <p14:tracePt t="230796" x="2952750" y="6584950"/>
          <p14:tracePt t="230812" x="2952750" y="6578600"/>
          <p14:tracePt t="230829" x="2952750" y="6565900"/>
          <p14:tracePt t="230846" x="2952750" y="6559550"/>
          <p14:tracePt t="230862" x="2952750" y="6553200"/>
          <p14:tracePt t="230879" x="2952750" y="6546850"/>
          <p14:tracePt t="230922" x="2952750" y="6540500"/>
          <p14:tracePt t="231041" x="2952750" y="6534150"/>
          <p14:tracePt t="231138" x="2952750" y="6540500"/>
          <p14:tracePt t="231163" x="2952750" y="6546850"/>
          <p14:tracePt t="231175" x="2952750" y="6553200"/>
          <p14:tracePt t="231188" x="2952750" y="6559550"/>
          <p14:tracePt t="231195" x="2952750" y="6565900"/>
          <p14:tracePt t="231213" x="2952750" y="6572250"/>
          <p14:tracePt t="231229" x="2952750" y="6584950"/>
          <p14:tracePt t="231393" x="0" y="0"/>
        </p14:tracePtLst>
        <p14:tracePtLst>
          <p14:tracePt t="241251" x="3797300" y="6661150"/>
          <p14:tracePt t="241362" x="3790950" y="6661150"/>
          <p14:tracePt t="241373" x="3784600" y="6661150"/>
          <p14:tracePt t="241386" x="3759200" y="6661150"/>
          <p14:tracePt t="241396" x="3752850" y="6661150"/>
          <p14:tracePt t="241409" x="3740150" y="6661150"/>
          <p14:tracePt t="241603" x="3746500" y="6661150"/>
          <p14:tracePt t="241615" x="3752850" y="6661150"/>
          <p14:tracePt t="241628" x="3759200" y="6661150"/>
          <p14:tracePt t="241643" x="3771900" y="6667500"/>
          <p14:tracePt t="241746" x="3759200" y="6667500"/>
          <p14:tracePt t="241760" x="3746500" y="6667500"/>
          <p14:tracePt t="241775" x="3727450" y="6667500"/>
          <p14:tracePt t="241792" x="3702050" y="6667500"/>
          <p14:tracePt t="241890" x="3695700" y="6667500"/>
          <p14:tracePt t="241922" x="3702050" y="6667500"/>
          <p14:tracePt t="241935" x="3714750" y="6673850"/>
          <p14:tracePt t="241948" x="3721100" y="6673850"/>
          <p14:tracePt t="241961" x="3746500" y="6673850"/>
          <p14:tracePt t="241992" x="3759200" y="6673850"/>
          <p14:tracePt t="242153" x="0" y="0"/>
        </p14:tracePtLst>
        <p14:tracePtLst>
          <p14:tracePt t="250020" x="2133600" y="2628900"/>
          <p14:tracePt t="250036" x="2127250" y="2660650"/>
          <p14:tracePt t="250053" x="2127250" y="2711450"/>
          <p14:tracePt t="250057" x="2127250" y="2743200"/>
          <p14:tracePt t="250065" x="2127250" y="2787650"/>
          <p14:tracePt t="250073" x="2114550" y="2863850"/>
          <p14:tracePt t="250089" x="2108200" y="2997200"/>
          <p14:tracePt t="250106" x="2101850" y="3149600"/>
          <p14:tracePt t="250122" x="2101850" y="3314700"/>
          <p14:tracePt t="250139" x="2089150" y="3517900"/>
          <p14:tracePt t="250156" x="2082800" y="3727450"/>
          <p14:tracePt t="250172" x="2082800" y="3956050"/>
          <p14:tracePt t="250189" x="2082800" y="4191000"/>
          <p14:tracePt t="250206" x="2101850" y="4432300"/>
          <p14:tracePt t="250222" x="2139950" y="4641850"/>
          <p14:tracePt t="250239" x="2209800" y="4838700"/>
          <p14:tracePt t="250256" x="2355850" y="5137150"/>
          <p14:tracePt t="250272" x="2508250" y="5359400"/>
          <p14:tracePt t="250289" x="2679700" y="5588000"/>
          <p14:tracePt t="250306" x="2863850" y="5797550"/>
          <p14:tracePt t="250322" x="3054350" y="6000750"/>
          <p14:tracePt t="250339" x="3206750" y="6146800"/>
          <p14:tracePt t="250355" x="3314700" y="6254750"/>
          <p14:tracePt t="250372" x="3409950" y="6330950"/>
          <p14:tracePt t="250389" x="3505200" y="6375400"/>
          <p14:tracePt t="250405" x="3613150" y="6400800"/>
          <p14:tracePt t="250422" x="3733800" y="6407150"/>
          <p14:tracePt t="250439" x="3860800" y="6407150"/>
          <p14:tracePt t="250456" x="4083050" y="6388100"/>
          <p14:tracePt t="250472" x="4260850" y="6324600"/>
          <p14:tracePt t="250489" x="4425950" y="6223000"/>
          <p14:tracePt t="250506" x="4565650" y="6102350"/>
          <p14:tracePt t="250522" x="4641850" y="5975350"/>
          <p14:tracePt t="250539" x="4679950" y="5822950"/>
          <p14:tracePt t="250556" x="4699000" y="5664200"/>
          <p14:tracePt t="250573" x="4705350" y="5492750"/>
          <p14:tracePt t="250589" x="4705350" y="5289550"/>
          <p14:tracePt t="250606" x="4679950" y="5099050"/>
          <p14:tracePt t="250622" x="4635500" y="4908550"/>
          <p14:tracePt t="250625" x="4616450" y="4813300"/>
          <p14:tracePt t="250639" x="4591050" y="4724400"/>
          <p14:tracePt t="250656" x="4489450" y="4464050"/>
          <p14:tracePt t="250672" x="4419600" y="4286250"/>
          <p14:tracePt t="250689" x="4337050" y="4108450"/>
          <p14:tracePt t="250706" x="4241800" y="3937000"/>
          <p14:tracePt t="250722" x="4102100" y="3740150"/>
          <p14:tracePt t="250739" x="3949700" y="3549650"/>
          <p14:tracePt t="250756" x="3784600" y="3371850"/>
          <p14:tracePt t="250772" x="3638550" y="3225800"/>
          <p14:tracePt t="250789" x="3511550" y="3086100"/>
          <p14:tracePt t="250806" x="3384550" y="2965450"/>
          <p14:tracePt t="250822" x="3244850" y="2838450"/>
          <p14:tracePt t="250824" x="3175000" y="2781300"/>
          <p14:tracePt t="250839" x="3092450" y="2730500"/>
          <p14:tracePt t="250856" x="2927350" y="2628900"/>
          <p14:tracePt t="250872" x="2654300" y="2508250"/>
          <p14:tracePt t="250889" x="2482850" y="2457450"/>
          <p14:tracePt t="250905" x="2317750" y="2432050"/>
          <p14:tracePt t="250922" x="2209800" y="2432050"/>
          <p14:tracePt t="250939" x="2089150" y="2457450"/>
          <p14:tracePt t="250955" x="1987550" y="2520950"/>
          <p14:tracePt t="250972" x="1892300" y="2628900"/>
          <p14:tracePt t="250989" x="1797050" y="2774950"/>
          <p14:tracePt t="251006" x="1720850" y="2952750"/>
          <p14:tracePt t="251009" x="1695450" y="3048000"/>
          <p14:tracePt t="251023" x="1670050" y="3143250"/>
          <p14:tracePt t="251039" x="1631950" y="3346450"/>
          <p14:tracePt t="251056" x="1606550" y="3657600"/>
          <p14:tracePt t="251073" x="1606550" y="3854450"/>
          <p14:tracePt t="251089" x="1606550" y="4076700"/>
          <p14:tracePt t="251105" x="1651000" y="4286250"/>
          <p14:tracePt t="251122" x="1739900" y="4514850"/>
          <p14:tracePt t="251139" x="1835150" y="4749800"/>
          <p14:tracePt t="251155" x="1955800" y="4991100"/>
          <p14:tracePt t="251172" x="2108200" y="5245100"/>
          <p14:tracePt t="251189" x="2216150" y="5435600"/>
          <p14:tracePt t="251205" x="2330450" y="5613400"/>
          <p14:tracePt t="251223" x="2463800" y="5784850"/>
          <p14:tracePt t="251239" x="2609850" y="5943600"/>
          <p14:tracePt t="251242" x="2679700" y="6019800"/>
          <p14:tracePt t="251256" x="2755900" y="6089650"/>
          <p14:tracePt t="251272" x="3016250" y="6267450"/>
          <p14:tracePt t="251289" x="3213100" y="6356350"/>
          <p14:tracePt t="251306" x="3460750" y="6419850"/>
          <p14:tracePt t="251322" x="3702050" y="6451600"/>
          <p14:tracePt t="251339" x="3892550" y="6438900"/>
          <p14:tracePt t="251355" x="4044950" y="6388100"/>
          <p14:tracePt t="251372" x="4152900" y="6305550"/>
          <p14:tracePt t="251388" x="4216400" y="6178550"/>
          <p14:tracePt t="251405" x="4286250" y="6026150"/>
          <p14:tracePt t="251422" x="4349750" y="5822950"/>
          <p14:tracePt t="251438" x="4406900" y="5594350"/>
          <p14:tracePt t="251455" x="4432300" y="5314950"/>
          <p14:tracePt t="251472" x="4406900" y="4864100"/>
          <p14:tracePt t="251489" x="4381500" y="4603750"/>
          <p14:tracePt t="251505" x="4356100" y="4400550"/>
          <p14:tracePt t="251522" x="4343400" y="4229100"/>
          <p14:tracePt t="251539" x="4330700" y="4083050"/>
          <p14:tracePt t="251555" x="4292600" y="3930650"/>
          <p14:tracePt t="251572" x="4254500" y="3810000"/>
          <p14:tracePt t="251588" x="4210050" y="3695700"/>
          <p14:tracePt t="251605" x="4159250" y="3587750"/>
          <p14:tracePt t="251622" x="4076700" y="3486150"/>
          <p14:tracePt t="251638" x="3975100" y="3390900"/>
          <p14:tracePt t="251655" x="3867150" y="3302000"/>
          <p14:tracePt t="251657" x="3810000" y="3270250"/>
          <p14:tracePt t="251672" x="3708400" y="3213100"/>
          <p14:tracePt t="251688" x="3581400" y="3162300"/>
          <p14:tracePt t="251705" x="3448050" y="3105150"/>
          <p14:tracePt t="251722" x="3308350" y="3073400"/>
          <p14:tracePt t="251738" x="3155950" y="3048000"/>
          <p14:tracePt t="251755" x="3028950" y="3048000"/>
          <p14:tracePt t="251772" x="2895600" y="3067050"/>
          <p14:tracePt t="251789" x="2787650" y="3105150"/>
          <p14:tracePt t="251805" x="2698750" y="3168650"/>
          <p14:tracePt t="251822" x="2622550" y="3257550"/>
          <p14:tracePt t="251838" x="2533650" y="3390900"/>
          <p14:tracePt t="251855" x="2463800" y="3556000"/>
          <p14:tracePt t="251856" x="2432050" y="3651250"/>
          <p14:tracePt t="251872" x="2387600" y="3848100"/>
          <p14:tracePt t="251888" x="2374900" y="4044950"/>
          <p14:tracePt t="251905" x="2374900" y="4267200"/>
          <p14:tracePt t="251922" x="2387600" y="4502150"/>
          <p14:tracePt t="251938" x="2419350" y="4724400"/>
          <p14:tracePt t="251955" x="2463800" y="4933950"/>
          <p14:tracePt t="251972" x="2533650" y="5143500"/>
          <p14:tracePt t="251988" x="2603500" y="5314950"/>
          <p14:tracePt t="252005" x="2692400" y="5473700"/>
          <p14:tracePt t="252022" x="2755900" y="5600700"/>
          <p14:tracePt t="252038" x="2825750" y="5695950"/>
          <p14:tracePt t="252055" x="2889250" y="5772150"/>
          <p14:tracePt t="252057" x="2921000" y="5797550"/>
          <p14:tracePt t="252072" x="2971800" y="5848350"/>
          <p14:tracePt t="252088" x="3035300" y="5886450"/>
          <p14:tracePt t="252105" x="3117850" y="5905500"/>
          <p14:tracePt t="252122" x="3213100" y="5905500"/>
          <p14:tracePt t="252138" x="3340100" y="5873750"/>
          <p14:tracePt t="252155" x="3473450" y="5816600"/>
          <p14:tracePt t="252172" x="3587750" y="5715000"/>
          <p14:tracePt t="252188" x="3695700" y="5575300"/>
          <p14:tracePt t="252205" x="3778250" y="5416550"/>
          <p14:tracePt t="252222" x="3841750" y="5264150"/>
          <p14:tracePt t="252239" x="3892550" y="5111750"/>
          <p14:tracePt t="252241" x="3905250" y="5035550"/>
          <p14:tracePt t="252256" x="3924300" y="4959350"/>
          <p14:tracePt t="252272" x="3943350" y="4756150"/>
          <p14:tracePt t="252289" x="3943350" y="4616450"/>
          <p14:tracePt t="252305" x="3949700" y="4470400"/>
          <p14:tracePt t="252322" x="3949700" y="4349750"/>
          <p14:tracePt t="252338" x="3930650" y="4203700"/>
          <p14:tracePt t="252355" x="3886200" y="4070350"/>
          <p14:tracePt t="252372" x="3822700" y="3956050"/>
          <p14:tracePt t="252388" x="3721100" y="3822700"/>
          <p14:tracePt t="252405" x="3619500" y="3708400"/>
          <p14:tracePt t="252422" x="3511550" y="3600450"/>
          <p14:tracePt t="252425" x="3454400" y="3549650"/>
          <p14:tracePt t="252438" x="3390900" y="3505200"/>
          <p14:tracePt t="252455" x="3276600" y="3429000"/>
          <p14:tracePt t="252457" x="3232150" y="3397250"/>
          <p14:tracePt t="252472" x="3124200" y="3340100"/>
          <p14:tracePt t="252489" x="3009900" y="3295650"/>
          <p14:tracePt t="252505" x="2901950" y="3251200"/>
          <p14:tracePt t="252522" x="2787650" y="3232150"/>
          <p14:tracePt t="252539" x="2692400" y="3219450"/>
          <p14:tracePt t="252555" x="2584450" y="3219450"/>
          <p14:tracePt t="252572" x="2482850" y="3238500"/>
          <p14:tracePt t="252588" x="2381250" y="3289300"/>
          <p14:tracePt t="252605" x="2273300" y="3359150"/>
          <p14:tracePt t="252622" x="2171700" y="3467100"/>
          <p14:tracePt t="252638" x="2095500" y="3606800"/>
          <p14:tracePt t="252640" x="2070100" y="3670300"/>
          <p14:tracePt t="252655" x="2057400" y="3746500"/>
          <p14:tracePt t="252672" x="2044700" y="3968750"/>
          <p14:tracePt t="252688" x="2070100" y="4171950"/>
          <p14:tracePt t="252705" x="2114550" y="4375150"/>
          <p14:tracePt t="252721" x="2203450" y="4635500"/>
          <p14:tracePt t="252738" x="2298700" y="4908550"/>
          <p14:tracePt t="252756" x="2432050" y="5175250"/>
          <p14:tracePt t="252772" x="2584450" y="5422900"/>
          <p14:tracePt t="252789" x="2711450" y="5619750"/>
          <p14:tracePt t="252805" x="2832100" y="5772150"/>
          <p14:tracePt t="252821" x="2952750" y="5880100"/>
          <p14:tracePt t="252838" x="3060700" y="5956300"/>
          <p14:tracePt t="252840" x="3105150" y="5975350"/>
          <p14:tracePt t="252855" x="3155950" y="6000750"/>
          <p14:tracePt t="252871" x="3251200" y="6026150"/>
          <p14:tracePt t="252873" x="3308350" y="6026150"/>
          <p14:tracePt t="252888" x="3467100" y="6013450"/>
          <p14:tracePt t="252905" x="3613150" y="5956300"/>
          <p14:tracePt t="252921" x="3746500" y="5880100"/>
          <p14:tracePt t="252938" x="3848100" y="5772150"/>
          <p14:tracePt t="252955" x="3943350" y="5613400"/>
          <p14:tracePt t="252971" x="4013200" y="5416550"/>
          <p14:tracePt t="252988" x="4057650" y="5187950"/>
          <p14:tracePt t="253005" x="4070350" y="4965700"/>
          <p14:tracePt t="253021" x="4070350" y="4737100"/>
          <p14:tracePt t="253038" x="4057650" y="4489450"/>
          <p14:tracePt t="253055" x="3975100" y="4235450"/>
          <p14:tracePt t="253057" x="3911600" y="4089400"/>
          <p14:tracePt t="253072" x="3790950" y="3848100"/>
          <p14:tracePt t="253088" x="3657600" y="3651250"/>
          <p14:tracePt t="253105" x="3543300" y="3492500"/>
          <p14:tracePt t="253121" x="3441700" y="3365500"/>
          <p14:tracePt t="253138" x="3365500" y="3276600"/>
          <p14:tracePt t="253155" x="3289300" y="3206750"/>
          <p14:tracePt t="253171" x="3219450" y="3155950"/>
          <p14:tracePt t="253188" x="3162300" y="3130550"/>
          <p14:tracePt t="253205" x="3105150" y="3105150"/>
          <p14:tracePt t="253221" x="3067050" y="3092450"/>
          <p14:tracePt t="253238" x="3035300" y="3092450"/>
          <p14:tracePt t="253255" x="3016250" y="3092450"/>
          <p14:tracePt t="253257" x="3009900" y="3092450"/>
          <p14:tracePt t="253271" x="2997200" y="3092450"/>
          <p14:tracePt t="253288" x="2971800" y="3092450"/>
          <p14:tracePt t="253305" x="2959100" y="3092450"/>
          <p14:tracePt t="253321" x="2952750" y="3092450"/>
          <p14:tracePt t="253338" x="2940050" y="3092450"/>
          <p14:tracePt t="253354" x="2933700" y="3092450"/>
          <p14:tracePt t="253545" x="0" y="0"/>
        </p14:tracePtLst>
        <p14:tracePtLst>
          <p14:tracePt t="255621" x="7397750" y="3409950"/>
          <p14:tracePt t="255699" x="7397750" y="3403600"/>
          <p14:tracePt t="255719" x="7410450" y="3403600"/>
          <p14:tracePt t="255732" x="7448550" y="3403600"/>
          <p14:tracePt t="255743" x="7480300" y="3403600"/>
          <p14:tracePt t="255755" x="7600950" y="3403600"/>
          <p14:tracePt t="255771" x="7740650" y="3403600"/>
          <p14:tracePt t="255788" x="7905750" y="3403600"/>
          <p14:tracePt t="255805" x="8051800" y="3403600"/>
          <p14:tracePt t="255821" x="8178800" y="3403600"/>
          <p14:tracePt t="255825" x="8223250" y="3403600"/>
          <p14:tracePt t="255837" x="8255000" y="3403600"/>
          <p14:tracePt t="255854" x="8312150" y="3403600"/>
          <p14:tracePt t="255857" x="8343900" y="3403600"/>
          <p14:tracePt t="255870" x="8369300" y="3403600"/>
          <p14:tracePt t="255888" x="8451850" y="3403600"/>
          <p14:tracePt t="255904" x="8489950" y="3403600"/>
          <p14:tracePt t="255920" x="8502650" y="3403600"/>
          <p14:tracePt t="255937" x="8509000" y="3403600"/>
          <p14:tracePt t="256028" x="8515350" y="3403600"/>
          <p14:tracePt t="256169" x="8521700" y="3403600"/>
          <p14:tracePt t="256185" x="8528050" y="3403600"/>
          <p14:tracePt t="256193" x="8534400" y="3403600"/>
          <p14:tracePt t="256210" x="8540750" y="3403600"/>
          <p14:tracePt t="256220" x="8547100" y="3403600"/>
          <p14:tracePt t="256237" x="8566150" y="3403600"/>
          <p14:tracePt t="256254" x="8604250" y="3403600"/>
          <p14:tracePt t="256256" x="8629650" y="3403600"/>
          <p14:tracePt t="256271" x="8655050" y="3403600"/>
          <p14:tracePt t="256288" x="8750300" y="3403600"/>
          <p14:tracePt t="256305" x="8794750" y="3403600"/>
          <p14:tracePt t="256321" x="8832850" y="3403600"/>
          <p14:tracePt t="256337" x="8845550" y="3403600"/>
          <p14:tracePt t="256354" x="8851900" y="3403600"/>
          <p14:tracePt t="256370" x="8858250" y="3403600"/>
          <p14:tracePt t="256387" x="8870950" y="3403600"/>
          <p14:tracePt t="256404" x="8877300" y="3403600"/>
          <p14:tracePt t="256420" x="8883650" y="3403600"/>
          <p14:tracePt t="256437" x="8902700" y="3403600"/>
          <p14:tracePt t="256454" x="8909050" y="3403600"/>
          <p14:tracePt t="256470" x="8915400" y="3403600"/>
          <p14:tracePt t="256487" x="8921750" y="3403600"/>
          <p14:tracePt t="256522" x="8928100" y="3403600"/>
          <p14:tracePt t="256546" x="8934450" y="3403600"/>
          <p14:tracePt t="256570" x="8940800" y="3403600"/>
          <p14:tracePt t="256577" x="8947150" y="3403600"/>
          <p14:tracePt t="256587" x="8953500" y="3403600"/>
          <p14:tracePt t="256685" x="9074150" y="3403600"/>
          <p14:tracePt t="256690" x="9080500" y="3403600"/>
          <p14:tracePt t="256704" x="9105900" y="3403600"/>
          <p14:tracePt t="256720" x="9112250" y="3403600"/>
          <p14:tracePt t="256954" x="9118600" y="3403600"/>
          <p14:tracePt t="256970" x="9124950" y="3403600"/>
          <p14:tracePt t="256986" x="9144000" y="3403600"/>
          <p14:tracePt t="256995" x="9156700" y="3403600"/>
          <p14:tracePt t="257004" x="9175750" y="3403600"/>
          <p14:tracePt t="257020" x="9220200" y="3403600"/>
          <p14:tracePt t="257037" x="9277350" y="3403600"/>
          <p14:tracePt t="257053" x="9353550" y="3416300"/>
          <p14:tracePt t="257070" x="9410700" y="3422650"/>
          <p14:tracePt t="257087" x="9455150" y="3422650"/>
          <p14:tracePt t="257088" x="9461500" y="3422650"/>
          <p14:tracePt t="257103" x="9467850" y="3422650"/>
          <p14:tracePt t="257120" x="9474200" y="3422650"/>
          <p14:tracePt t="257737" x="0" y="0"/>
        </p14:tracePtLst>
        <p14:tracePtLst>
          <p14:tracePt t="261003" x="7131050" y="3365500"/>
          <p14:tracePt t="261052" x="7143750" y="3365500"/>
          <p14:tracePt t="261067" x="7162800" y="3365500"/>
          <p14:tracePt t="261076" x="7175500" y="3365500"/>
          <p14:tracePt t="261086" x="7188200" y="3365500"/>
          <p14:tracePt t="261103" x="7239000" y="3365500"/>
          <p14:tracePt t="261106" x="7270750" y="3365500"/>
          <p14:tracePt t="261119" x="7321550" y="3365500"/>
          <p14:tracePt t="261137" x="7550150" y="3384550"/>
          <p14:tracePt t="261152" x="7727950" y="3416300"/>
          <p14:tracePt t="261169" x="7931150" y="3454400"/>
          <p14:tracePt t="261185" x="8089900" y="3479800"/>
          <p14:tracePt t="261202" x="8191500" y="3486150"/>
          <p14:tracePt t="261219" x="8248650" y="3486150"/>
          <p14:tracePt t="261235" x="8274050" y="3486150"/>
          <p14:tracePt t="261252" x="8286750" y="3486150"/>
          <p14:tracePt t="261269" x="8299450" y="3486150"/>
          <p14:tracePt t="261286" x="8305800" y="3486150"/>
          <p14:tracePt t="261302" x="8318500" y="3486150"/>
          <p14:tracePt t="261319" x="8324850" y="3486150"/>
          <p14:tracePt t="261335" x="8337550" y="3486150"/>
          <p14:tracePt t="261337" x="8350250" y="3486150"/>
          <p14:tracePt t="261353" x="8382000" y="3486150"/>
          <p14:tracePt t="261369" x="8426450" y="3486150"/>
          <p14:tracePt t="261385" x="8464550" y="3486150"/>
          <p14:tracePt t="261402" x="8509000" y="3486150"/>
          <p14:tracePt t="261419" x="8547100" y="3486150"/>
          <p14:tracePt t="261435" x="8578850" y="3486150"/>
          <p14:tracePt t="261452" x="8597900" y="3486150"/>
          <p14:tracePt t="261469" x="8610600" y="3486150"/>
          <p14:tracePt t="261529" x="8616950" y="3486150"/>
          <p14:tracePt t="261553" x="8623300" y="3486150"/>
          <p14:tracePt t="261569" x="8629650" y="3486150"/>
          <p14:tracePt t="261602" x="8636000" y="3486150"/>
          <p14:tracePt t="261609" x="8642350" y="3486150"/>
          <p14:tracePt t="261625" x="8655050" y="3486150"/>
          <p14:tracePt t="261635" x="8667750" y="3486150"/>
          <p14:tracePt t="261652" x="8699500" y="3486150"/>
          <p14:tracePt t="261669" x="8743950" y="3486150"/>
          <p14:tracePt t="261685" x="8813800" y="3486150"/>
          <p14:tracePt t="261702" x="8877300" y="3486150"/>
          <p14:tracePt t="261719" x="8934450" y="3486150"/>
          <p14:tracePt t="261721" x="8966200" y="3486150"/>
          <p14:tracePt t="261735" x="8985250" y="3486150"/>
          <p14:tracePt t="261752" x="9055100" y="3486150"/>
          <p14:tracePt t="261769" x="9080500" y="3486150"/>
          <p14:tracePt t="261786" x="9093200" y="3486150"/>
          <p14:tracePt t="261802" x="9105900" y="3486150"/>
          <p14:tracePt t="261818" x="9112250" y="3486150"/>
          <p14:tracePt t="261836" x="9118600" y="3486150"/>
          <p14:tracePt t="261853" x="9124950" y="3486150"/>
          <p14:tracePt t="261869" x="9131300" y="3486150"/>
          <p14:tracePt t="261915" x="9137650" y="3486150"/>
          <p14:tracePt t="261938" x="9144000" y="3486150"/>
          <p14:tracePt t="261950" x="9150350" y="3486150"/>
          <p14:tracePt t="262154" x="9156700" y="3486150"/>
          <p14:tracePt t="262165" x="9163050" y="3486150"/>
          <p14:tracePt t="262180" x="9182100" y="3486150"/>
          <p14:tracePt t="262188" x="9201150" y="3486150"/>
          <p14:tracePt t="262202" x="9239250" y="3486150"/>
          <p14:tracePt t="262218" x="9315450" y="3486150"/>
          <p14:tracePt t="262235" x="9423400" y="3486150"/>
          <p14:tracePt t="262251" x="9537700" y="3486150"/>
          <p14:tracePt t="262268" x="9632950" y="3486150"/>
          <p14:tracePt t="262285" x="9709150" y="3486150"/>
          <p14:tracePt t="262301" x="9759950" y="3486150"/>
          <p14:tracePt t="262318" x="9791700" y="3486150"/>
          <p14:tracePt t="262335" x="9829800" y="3486150"/>
          <p14:tracePt t="262337" x="9855200" y="3486150"/>
          <p14:tracePt t="262352" x="9899650" y="3486150"/>
          <p14:tracePt t="262368" x="9937750" y="3486150"/>
          <p14:tracePt t="262385" x="9969500" y="3486150"/>
          <p14:tracePt t="262401" x="10001250" y="3486150"/>
          <p14:tracePt t="262418" x="10026650" y="3486150"/>
          <p14:tracePt t="262435" x="10033000" y="3486150"/>
          <p14:tracePt t="262451" x="10045700" y="3486150"/>
          <p14:tracePt t="262468" x="10058400" y="3486150"/>
          <p14:tracePt t="262485" x="10071100" y="3486150"/>
          <p14:tracePt t="262501" x="10090150" y="3492500"/>
          <p14:tracePt t="262518" x="10102850" y="3492500"/>
          <p14:tracePt t="262535" x="10115550" y="3492500"/>
          <p14:tracePt t="262552" x="10128250" y="3492500"/>
          <p14:tracePt t="262553" x="10140950" y="3492500"/>
          <p14:tracePt t="262569" x="10147300" y="3492500"/>
          <p14:tracePt t="262585" x="10166350" y="3492500"/>
          <p14:tracePt t="262602" x="10185400" y="3492500"/>
          <p14:tracePt t="262618" x="10204450" y="3492500"/>
          <p14:tracePt t="262635" x="10223500" y="3492500"/>
          <p14:tracePt t="262651" x="10236200" y="3492500"/>
          <p14:tracePt t="262668" x="10248900" y="3492500"/>
          <p14:tracePt t="263161" x="0" y="0"/>
        </p14:tracePtLst>
        <p14:tracePtLst>
          <p14:tracePt t="264828" x="10966450" y="3435350"/>
          <p14:tracePt t="264889" x="10966450" y="3429000"/>
          <p14:tracePt t="264905" x="10972800" y="3429000"/>
          <p14:tracePt t="264915" x="10991850" y="3429000"/>
          <p14:tracePt t="264925" x="11017250" y="3429000"/>
          <p14:tracePt t="264937" x="11068050" y="3429000"/>
          <p14:tracePt t="264951" x="11106150" y="3429000"/>
          <p14:tracePt t="264967" x="11188700" y="3429000"/>
          <p14:tracePt t="264969" x="11233150" y="3429000"/>
          <p14:tracePt t="264984" x="11328400" y="3429000"/>
          <p14:tracePt t="265001" x="11417300" y="3429000"/>
          <p14:tracePt t="265017" x="11461750" y="3429000"/>
          <p14:tracePt t="265034" x="11480800" y="3429000"/>
          <p14:tracePt t="265051" x="11487150" y="3429000"/>
          <p14:tracePt t="265449" x="0" y="0"/>
        </p14:tracePtLst>
        <p14:tracePtLst>
          <p14:tracePt t="266354" x="2368550" y="1993900"/>
          <p14:tracePt t="266378" x="2368550" y="2000250"/>
          <p14:tracePt t="266394" x="2362200" y="2006600"/>
          <p14:tracePt t="266411" x="2355850" y="2025650"/>
          <p14:tracePt t="266423" x="2355850" y="2038350"/>
          <p14:tracePt t="266436" x="2343150" y="2095500"/>
          <p14:tracePt t="266450" x="2330450" y="2190750"/>
          <p14:tracePt t="266467" x="2311400" y="2330450"/>
          <p14:tracePt t="266483" x="2286000" y="2514600"/>
          <p14:tracePt t="266500" x="2247900" y="2743200"/>
          <p14:tracePt t="266517" x="2241550" y="3028950"/>
          <p14:tracePt t="266534" x="2241550" y="3397250"/>
          <p14:tracePt t="266551" x="2241550" y="3746500"/>
          <p14:tracePt t="266567" x="2241550" y="4025900"/>
          <p14:tracePt t="266570" x="2241550" y="4146550"/>
          <p14:tracePt t="266584" x="2260600" y="4394200"/>
          <p14:tracePt t="266682" x="2527300" y="6140450"/>
          <p14:tracePt t="266690" x="2559050" y="6248400"/>
          <p14:tracePt t="266700" x="2584450" y="6356350"/>
          <p14:tracePt t="266717" x="2628900" y="6546850"/>
          <p14:tracePt t="266733" x="2679700" y="6718300"/>
          <p14:tracePt t="266750" x="2736850" y="6851650"/>
          <p14:tracePt t="266752" x="2768600" y="6851650"/>
          <p14:tracePt t="266767" x="2806700" y="6851650"/>
          <p14:tracePt t="266769" x="2825750" y="6851650"/>
          <p14:tracePt t="266784" x="2851150" y="6851650"/>
          <p14:tracePt t="266800" x="2908300" y="6851650"/>
          <p14:tracePt t="266817" x="2940050" y="6851650"/>
          <p14:tracePt t="266834" x="2990850" y="6851650"/>
          <p14:tracePt t="266850" x="3067050" y="6851650"/>
          <p14:tracePt t="266867" x="3168650" y="6851650"/>
          <p14:tracePt t="266884" x="3244850" y="6851650"/>
          <p14:tracePt t="266900" x="3282950" y="6851650"/>
          <p14:tracePt t="266917" x="3308350" y="6851650"/>
          <p14:tracePt t="266934" x="3365500" y="6851650"/>
          <p14:tracePt t="266950" x="3460750" y="6813550"/>
          <p14:tracePt t="266952" x="3517900" y="6788150"/>
          <p14:tracePt t="266967" x="3575050" y="6743700"/>
          <p14:tracePt t="266984" x="3721100" y="6642100"/>
          <p14:tracePt t="266985" x="3803650" y="6578600"/>
          <p14:tracePt t="267000" x="3949700" y="6457950"/>
          <p14:tracePt t="267017" x="4083050" y="6318250"/>
          <p14:tracePt t="267033" x="4222750" y="6178550"/>
          <p14:tracePt t="267050" x="4343400" y="6032500"/>
          <p14:tracePt t="267067" x="4470400" y="5861050"/>
          <p14:tracePt t="267084" x="4584700" y="5683250"/>
          <p14:tracePt t="267101" x="4673600" y="5518150"/>
          <p14:tracePt t="267117" x="4749800" y="5359400"/>
          <p14:tracePt t="267133" x="4806950" y="5207000"/>
          <p14:tracePt t="267150" x="4845050" y="5054600"/>
          <p14:tracePt t="267153" x="4845050" y="5003800"/>
          <p14:tracePt t="267167" x="4851400" y="4914900"/>
          <p14:tracePt t="267183" x="4851400" y="4768850"/>
          <p14:tracePt t="267200" x="4826000" y="4502150"/>
          <p14:tracePt t="267217" x="4749800" y="4305300"/>
          <p14:tracePt t="267233" x="4641850" y="4070350"/>
          <p14:tracePt t="267250" x="4495800" y="3822700"/>
          <p14:tracePt t="267267" x="4311650" y="3556000"/>
          <p14:tracePt t="267283" x="4108450" y="3289300"/>
          <p14:tracePt t="267300" x="3917950" y="3054350"/>
          <p14:tracePt t="267317" x="3765550" y="2882900"/>
          <p14:tracePt t="267334" x="3606800" y="2749550"/>
          <p14:tracePt t="267350" x="3454400" y="2628900"/>
          <p14:tracePt t="267367" x="3308350" y="2533650"/>
          <p14:tracePt t="267370" x="3238500" y="2489200"/>
          <p14:tracePt t="267384" x="3098800" y="2432050"/>
          <p14:tracePt t="267400" x="2965450" y="2381250"/>
          <p14:tracePt t="267417" x="2851150" y="2355850"/>
          <p14:tracePt t="267433" x="2743200" y="2336800"/>
          <p14:tracePt t="267450" x="2635250" y="2324100"/>
          <p14:tracePt t="267466" x="2508250" y="2324100"/>
          <p14:tracePt t="267483" x="2374900" y="2336800"/>
          <p14:tracePt t="267500" x="2286000" y="2374900"/>
          <p14:tracePt t="267517" x="2209800" y="2419350"/>
          <p14:tracePt t="267533" x="2165350" y="2470150"/>
          <p14:tracePt t="267550" x="2120900" y="2533650"/>
          <p14:tracePt t="267567" x="2082800" y="2603500"/>
          <p14:tracePt t="267570" x="2070100" y="2641600"/>
          <p14:tracePt t="267584" x="2051050" y="2686050"/>
          <p14:tracePt t="267600" x="2032000" y="2882900"/>
          <p14:tracePt t="267617" x="2032000" y="3041650"/>
          <p14:tracePt t="267634" x="2032000" y="3238500"/>
          <p14:tracePt t="267650" x="2063750" y="3435350"/>
          <p14:tracePt t="267667" x="2120900" y="3587750"/>
          <p14:tracePt t="267683" x="2165350" y="3708400"/>
          <p14:tracePt t="267700" x="2235200" y="3822700"/>
          <p14:tracePt t="267716" x="2311400" y="3962400"/>
          <p14:tracePt t="267733" x="2393950" y="4108450"/>
          <p14:tracePt t="267750" x="2520950" y="4267200"/>
          <p14:tracePt t="267752" x="2578100" y="4343400"/>
          <p14:tracePt t="267766" x="2654300" y="4425950"/>
          <p14:tracePt t="267769" x="2730500" y="4495800"/>
          <p14:tracePt t="267783" x="2813050" y="4565650"/>
          <p14:tracePt t="267786" x="2901950" y="4629150"/>
          <p14:tracePt t="267801" x="3130550" y="4768850"/>
          <p14:tracePt t="267817" x="3327400" y="4876800"/>
          <p14:tracePt t="267833" x="3473450" y="4959350"/>
          <p14:tracePt t="267850" x="3606800" y="5010150"/>
          <p14:tracePt t="267867" x="3740150" y="5054600"/>
          <p14:tracePt t="267883" x="3905250" y="5124450"/>
          <p14:tracePt t="267900" x="4102100" y="5207000"/>
          <p14:tracePt t="267916" x="4343400" y="5276850"/>
          <p14:tracePt t="267933" x="4610100" y="5327650"/>
          <p14:tracePt t="267950" x="4787900" y="5327650"/>
          <p14:tracePt t="267966" x="4933950" y="5295900"/>
          <p14:tracePt t="267983" x="4997450" y="5232400"/>
          <p14:tracePt t="268000" x="5048250" y="5060950"/>
          <p14:tracePt t="268016" x="5073650" y="4902200"/>
          <p14:tracePt t="268033" x="5092700" y="4699000"/>
          <p14:tracePt t="268050" x="5092700" y="4502150"/>
          <p14:tracePt t="268067" x="5067300" y="4279900"/>
          <p14:tracePt t="268083" x="5029200" y="4076700"/>
          <p14:tracePt t="268100" x="4965700" y="3879850"/>
          <p14:tracePt t="268116" x="4889500" y="3727450"/>
          <p14:tracePt t="268133" x="4800600" y="3581400"/>
          <p14:tracePt t="268150" x="4718050" y="3441700"/>
          <p14:tracePt t="268166" x="4610100" y="3302000"/>
          <p14:tracePt t="268183" x="4483100" y="3175000"/>
          <p14:tracePt t="268185" x="4400550" y="3111500"/>
          <p14:tracePt t="268200" x="4235450" y="2997200"/>
          <p14:tracePt t="268216" x="3975100" y="2863850"/>
          <p14:tracePt t="268233" x="3695700" y="2749550"/>
          <p14:tracePt t="268249" x="3498850" y="2686050"/>
          <p14:tracePt t="268266" x="3365500" y="2647950"/>
          <p14:tracePt t="268283" x="3314700" y="2635250"/>
          <p14:tracePt t="268300" x="3308350" y="2635250"/>
          <p14:tracePt t="268457" x="0" y="0"/>
        </p14:tracePtLst>
        <p14:tracePtLst>
          <p14:tracePt t="271939" x="11442700" y="3378200"/>
          <p14:tracePt t="272034" x="11449050" y="3378200"/>
          <p14:tracePt t="272046" x="11461750" y="3378200"/>
          <p14:tracePt t="272059" x="11512550" y="3378200"/>
          <p14:tracePt t="272071" x="11557000" y="3378200"/>
          <p14:tracePt t="272082" x="11677650" y="3397250"/>
          <p14:tracePt t="272099" x="11785600" y="3409950"/>
          <p14:tracePt t="272115" x="11874500" y="3422650"/>
          <p14:tracePt t="272132" x="11906250" y="3422650"/>
          <p14:tracePt t="272149" x="11918950" y="3422650"/>
          <p14:tracePt t="272344" x="0" y="0"/>
        </p14:tracePtLst>
        <p14:tracePtLst>
          <p14:tracePt t="273314" x="6921500" y="3568700"/>
          <p14:tracePt t="273387" x="6927850" y="3568700"/>
          <p14:tracePt t="273397" x="6946900" y="3568700"/>
          <p14:tracePt t="273416" x="7073900" y="3581400"/>
          <p14:tracePt t="273433" x="7207250" y="3594100"/>
          <p14:tracePt t="273450" x="7334250" y="3613150"/>
          <p14:tracePt t="273465" x="7429500" y="3619500"/>
          <p14:tracePt t="273481" x="7499350" y="3619500"/>
          <p14:tracePt t="273498" x="7543800" y="3619500"/>
          <p14:tracePt t="273515" x="7588250" y="3619500"/>
          <p14:tracePt t="273531" x="7632700" y="3619500"/>
          <p14:tracePt t="273548" x="7696200" y="3625850"/>
          <p14:tracePt t="273565" x="7785100" y="3632200"/>
          <p14:tracePt t="273582" x="7854950" y="3638550"/>
          <p14:tracePt t="273598" x="7918450" y="3644900"/>
          <p14:tracePt t="273600" x="7950200" y="3651250"/>
          <p14:tracePt t="273615" x="7962900" y="3651250"/>
          <p14:tracePt t="273632" x="8013700" y="3657600"/>
          <p14:tracePt t="273649" x="8051800" y="3657600"/>
          <p14:tracePt t="273665" x="8077200" y="3657600"/>
          <p14:tracePt t="273681" x="8108950" y="3657600"/>
          <p14:tracePt t="273698" x="8140700" y="3657600"/>
          <p14:tracePt t="273714" x="8166100" y="3657600"/>
          <p14:tracePt t="273731" x="8178800" y="3657600"/>
          <p14:tracePt t="273748" x="8191500" y="3657600"/>
          <p14:tracePt t="273764" x="8197850" y="3657600"/>
          <p14:tracePt t="273781" x="8210550" y="3657600"/>
          <p14:tracePt t="273798" x="8216900" y="3657600"/>
          <p14:tracePt t="273814" x="8235950" y="3657600"/>
          <p14:tracePt t="273817" x="8248650" y="3657600"/>
          <p14:tracePt t="273831" x="8255000" y="3657600"/>
          <p14:tracePt t="273848" x="8305800" y="3657600"/>
          <p14:tracePt t="273864" x="8350250" y="3663950"/>
          <p14:tracePt t="273881" x="8375650" y="3663950"/>
          <p14:tracePt t="273898" x="8426450" y="3663950"/>
          <p14:tracePt t="273914" x="8470900" y="3663950"/>
          <p14:tracePt t="273931" x="8528050" y="3663950"/>
          <p14:tracePt t="273948" x="8572500" y="3663950"/>
          <p14:tracePt t="273964" x="8610600" y="3663950"/>
          <p14:tracePt t="273981" x="8642350" y="3663950"/>
          <p14:tracePt t="273998" x="8674100" y="3663950"/>
          <p14:tracePt t="274014" x="8699500" y="3663950"/>
          <p14:tracePt t="274031" x="8724900" y="3663950"/>
          <p14:tracePt t="274033" x="8731250" y="3663950"/>
          <p14:tracePt t="274048" x="8750300" y="3663950"/>
          <p14:tracePt t="274064" x="8763000" y="3663950"/>
          <p14:tracePt t="274081" x="8769350" y="3663950"/>
          <p14:tracePt t="276081" x="0" y="0"/>
        </p14:tracePtLst>
        <p14:tracePtLst>
          <p14:tracePt t="282692" x="7683500" y="3714750"/>
          <p14:tracePt t="282710" x="7683500" y="3733800"/>
          <p14:tracePt t="282729" x="7683500" y="3765550"/>
          <p14:tracePt t="282741" x="7683500" y="3778250"/>
          <p14:tracePt t="282753" x="7683500" y="3784600"/>
          <p14:tracePt t="282761" x="7683500" y="3797300"/>
          <p14:tracePt t="282778" x="7689850" y="3810000"/>
          <p14:tracePt t="282795" x="7696200" y="3816350"/>
          <p14:tracePt t="282811" x="7702550" y="3829050"/>
          <p14:tracePt t="282828" x="7734300" y="3841750"/>
          <p14:tracePt t="282845" x="7772400" y="3848100"/>
          <p14:tracePt t="282861" x="7823200" y="3848100"/>
          <p14:tracePt t="282878" x="7861300" y="3848100"/>
          <p14:tracePt t="282895" x="7899400" y="3841750"/>
          <p14:tracePt t="282912" x="7905750" y="3829050"/>
          <p14:tracePt t="282913" x="7912100" y="3829050"/>
          <p14:tracePt t="282928" x="7918450" y="3816350"/>
          <p14:tracePt t="282961" x="7918450" y="3803650"/>
          <p14:tracePt t="282978" x="7918450" y="3797300"/>
          <p14:tracePt t="282994" x="7918450" y="3790950"/>
          <p14:tracePt t="283011" x="7918450" y="3784600"/>
          <p14:tracePt t="283028" x="7918450" y="3778250"/>
          <p14:tracePt t="283056" x="7918450" y="3771900"/>
          <p14:tracePt t="283201" x="0" y="0"/>
        </p14:tracePtLst>
        <p14:tracePtLst>
          <p14:tracePt t="284128" x="8204200" y="3727450"/>
          <p14:tracePt t="284152" x="8204200" y="3733800"/>
          <p14:tracePt t="284184" x="8204200" y="3740150"/>
          <p14:tracePt t="284208" x="8204200" y="3752850"/>
          <p14:tracePt t="284224" x="8204200" y="3765550"/>
          <p14:tracePt t="284232" x="8216900" y="3778250"/>
          <p14:tracePt t="284244" x="8235950" y="3784600"/>
          <p14:tracePt t="284261" x="8280400" y="3810000"/>
          <p14:tracePt t="284277" x="8362950" y="3841750"/>
          <p14:tracePt t="284294" x="8489950" y="3867150"/>
          <p14:tracePt t="284311" x="8661400" y="3898900"/>
          <p14:tracePt t="284327" x="8858250" y="3937000"/>
          <p14:tracePt t="284328" x="8940800" y="3943350"/>
          <p14:tracePt t="284344" x="9067800" y="3943350"/>
          <p14:tracePt t="284360" x="9163050" y="3943350"/>
          <p14:tracePt t="284377" x="9220200" y="3943350"/>
          <p14:tracePt t="284394" x="9258300" y="3943350"/>
          <p14:tracePt t="284411" x="9302750" y="3943350"/>
          <p14:tracePt t="284427" x="9353550" y="3943350"/>
          <p14:tracePt t="284444" x="9417050" y="3943350"/>
          <p14:tracePt t="284461" x="9480550" y="3943350"/>
          <p14:tracePt t="284477" x="9556750" y="3943350"/>
          <p14:tracePt t="284494" x="9607550" y="3930650"/>
          <p14:tracePt t="284510" x="9645650" y="3924300"/>
          <p14:tracePt t="284512" x="9671050" y="3917950"/>
          <p14:tracePt t="284527" x="9683750" y="3917950"/>
          <p14:tracePt t="284529" x="9702800" y="3911600"/>
          <p14:tracePt t="284545" x="9709150" y="3905250"/>
          <p14:tracePt t="284561" x="9715500" y="3905250"/>
          <p14:tracePt t="284577" x="9728200" y="3892550"/>
          <p14:tracePt t="284594" x="9740900" y="3886200"/>
          <p14:tracePt t="284611" x="9747250" y="3867150"/>
          <p14:tracePt t="284627" x="9753600" y="3854450"/>
          <p14:tracePt t="284645" x="9753600" y="3835400"/>
          <p14:tracePt t="284661" x="9759950" y="3810000"/>
          <p14:tracePt t="284678" x="9759950" y="3797300"/>
          <p14:tracePt t="284694" x="9759950" y="3778250"/>
          <p14:tracePt t="284711" x="9759950" y="3746500"/>
          <p14:tracePt t="284714" x="9753600" y="3740150"/>
          <p14:tracePt t="284728" x="9747250" y="3721100"/>
          <p14:tracePt t="284744" x="9728200" y="3708400"/>
          <p14:tracePt t="284761" x="9702800" y="3695700"/>
          <p14:tracePt t="284777" x="9671050" y="3676650"/>
          <p14:tracePt t="284794" x="9626600" y="3663950"/>
          <p14:tracePt t="284811" x="9563100" y="3651250"/>
          <p14:tracePt t="284827" x="9467850" y="3638550"/>
          <p14:tracePt t="284844" x="9385300" y="3632200"/>
          <p14:tracePt t="284861" x="9315450" y="3632200"/>
          <p14:tracePt t="284877" x="9245600" y="3632200"/>
          <p14:tracePt t="284894" x="9201150" y="3632200"/>
          <p14:tracePt t="284896" x="9175750" y="3632200"/>
          <p14:tracePt t="284911" x="9156700" y="3632200"/>
          <p14:tracePt t="284927" x="9131300" y="3632200"/>
          <p14:tracePt t="284928" x="9112250" y="3632200"/>
          <p14:tracePt t="284944" x="9093200" y="3632200"/>
          <p14:tracePt t="284961" x="9080500" y="3638550"/>
          <p14:tracePt t="284977" x="9067800" y="3651250"/>
          <p14:tracePt t="284994" x="9061450" y="3670300"/>
          <p14:tracePt t="285011" x="9055100" y="3689350"/>
          <p14:tracePt t="285027" x="9055100" y="3708400"/>
          <p14:tracePt t="285044" x="9055100" y="3733800"/>
          <p14:tracePt t="285061" x="9055100" y="3752850"/>
          <p14:tracePt t="285077" x="9055100" y="3778250"/>
          <p14:tracePt t="285094" x="9067800" y="3803650"/>
          <p14:tracePt t="285111" x="9099550" y="3822700"/>
          <p14:tracePt t="285113" x="9124950" y="3835400"/>
          <p14:tracePt t="285127" x="9156700" y="3848100"/>
          <p14:tracePt t="285144" x="9315450" y="3898900"/>
          <p14:tracePt t="285160" x="9417050" y="3905250"/>
          <p14:tracePt t="285177" x="9499600" y="3905250"/>
          <p14:tracePt t="285194" x="9550400" y="3905250"/>
          <p14:tracePt t="285210" x="9588500" y="3898900"/>
          <p14:tracePt t="285228" x="9594850" y="3892550"/>
          <p14:tracePt t="285244" x="9601200" y="3879850"/>
          <p14:tracePt t="285260" x="9607550" y="3873500"/>
          <p14:tracePt t="285277" x="9607550" y="3867150"/>
          <p14:tracePt t="285294" x="9607550" y="3860800"/>
          <p14:tracePt t="285311" x="9613900" y="3848100"/>
          <p14:tracePt t="285552" x="0" y="0"/>
        </p14:tracePtLst>
        <p14:tracePtLst>
          <p14:tracePt t="289452" x="6896100" y="3930650"/>
          <p14:tracePt t="289530" x="6889750" y="3930650"/>
          <p14:tracePt t="289545" x="6889750" y="3937000"/>
          <p14:tracePt t="289562" x="6889750" y="3943350"/>
          <p14:tracePt t="289569" x="6889750" y="3949700"/>
          <p14:tracePt t="289577" x="6889750" y="3962400"/>
          <p14:tracePt t="289592" x="6889750" y="3981450"/>
          <p14:tracePt t="289609" x="6889750" y="4000500"/>
          <p14:tracePt t="289626" x="6889750" y="4032250"/>
          <p14:tracePt t="289642" x="6889750" y="4038600"/>
          <p14:tracePt t="289659" x="6896100" y="4064000"/>
          <p14:tracePt t="289676" x="6902450" y="4076700"/>
          <p14:tracePt t="289692" x="6921500" y="4102100"/>
          <p14:tracePt t="289709" x="6940550" y="4121150"/>
          <p14:tracePt t="289726" x="6959600" y="4140200"/>
          <p14:tracePt t="289742" x="6978650" y="4146550"/>
          <p14:tracePt t="289759" x="7010400" y="4159250"/>
          <p14:tracePt t="289761" x="7035800" y="4171950"/>
          <p14:tracePt t="289776" x="7086600" y="4184650"/>
          <p14:tracePt t="289792" x="7150100" y="4197350"/>
          <p14:tracePt t="289809" x="7200900" y="4197350"/>
          <p14:tracePt t="289826" x="7245350" y="4197350"/>
          <p14:tracePt t="289842" x="7283450" y="4197350"/>
          <p14:tracePt t="289859" x="7315200" y="4197350"/>
          <p14:tracePt t="289875" x="7353300" y="4191000"/>
          <p14:tracePt t="289892" x="7378700" y="4184650"/>
          <p14:tracePt t="289909" x="7404100" y="4159250"/>
          <p14:tracePt t="289925" x="7416800" y="4146550"/>
          <p14:tracePt t="289943" x="7423150" y="4127500"/>
          <p14:tracePt t="289959" x="7429500" y="4108450"/>
          <p14:tracePt t="289962" x="7429500" y="4095750"/>
          <p14:tracePt t="289976" x="7435850" y="4083050"/>
          <p14:tracePt t="289992" x="7435850" y="4070350"/>
          <p14:tracePt t="290009" x="7435850" y="4057650"/>
          <p14:tracePt t="290025" x="7435850" y="4051300"/>
          <p14:tracePt t="290042" x="7435850" y="4044950"/>
          <p14:tracePt t="290059" x="7435850" y="4032250"/>
          <p14:tracePt t="290075" x="7435850" y="4025900"/>
          <p14:tracePt t="290145" x="7435850" y="4019550"/>
          <p14:tracePt t="290368" x="0" y="0"/>
        </p14:tracePtLst>
        <p14:tracePtLst>
          <p14:tracePt t="301668" x="7219950" y="4451350"/>
          <p14:tracePt t="301682" x="7219950" y="4445000"/>
          <p14:tracePt t="301715" x="7219950" y="4451350"/>
          <p14:tracePt t="301727" x="7219950" y="4464050"/>
          <p14:tracePt t="301739" x="7219950" y="4489450"/>
          <p14:tracePt t="301756" x="7245350" y="4521200"/>
          <p14:tracePt t="301772" x="7283450" y="4552950"/>
          <p14:tracePt t="301789" x="7334250" y="4578350"/>
          <p14:tracePt t="301793" x="7372350" y="4591050"/>
          <p14:tracePt t="301805" x="7416800" y="4597400"/>
          <p14:tracePt t="301822" x="7486650" y="4616450"/>
          <p14:tracePt t="301824" x="7518400" y="4622800"/>
          <p14:tracePt t="301838" x="7543800" y="4629150"/>
          <p14:tracePt t="301855" x="7575550" y="4629150"/>
          <p14:tracePt t="301857" x="7588250" y="4629150"/>
          <p14:tracePt t="301871" x="7600950" y="4629150"/>
          <p14:tracePt t="301888" x="7632700" y="4622800"/>
          <p14:tracePt t="301905" x="7651750" y="4610100"/>
          <p14:tracePt t="301921" x="7658100" y="4591050"/>
          <p14:tracePt t="301938" x="7664450" y="4584700"/>
          <p14:tracePt t="301955" x="7664450" y="4572000"/>
          <p14:tracePt t="301972" x="7664450" y="4559300"/>
          <p14:tracePt t="301989" x="7664450" y="4546600"/>
          <p14:tracePt t="302006" x="7664450" y="4540250"/>
          <p14:tracePt t="302777" x="0" y="0"/>
        </p14:tracePtLst>
        <p14:tracePtLst>
          <p14:tracePt t="308948" x="7702550" y="3975100"/>
          <p14:tracePt t="308995" x="7696200" y="3975100"/>
          <p14:tracePt t="309010" x="7683500" y="4019550"/>
          <p14:tracePt t="309025" x="7670800" y="4108450"/>
          <p14:tracePt t="309043" x="7658100" y="4197350"/>
          <p14:tracePt t="309053" x="7645400" y="4241800"/>
          <p14:tracePt t="309070" x="7645400" y="4305300"/>
          <p14:tracePt t="309073" x="7645400" y="4337050"/>
          <p14:tracePt t="309086" x="7645400" y="4368800"/>
          <p14:tracePt t="309103" x="7651750" y="4451350"/>
          <p14:tracePt t="309106" x="7658100" y="4470400"/>
          <p14:tracePt t="309119" x="7670800" y="4502150"/>
          <p14:tracePt t="309136" x="7708900" y="4578350"/>
          <p14:tracePt t="309152" x="7734300" y="4616450"/>
          <p14:tracePt t="309169" x="7753350" y="4641850"/>
          <p14:tracePt t="309186" x="7778750" y="4660900"/>
          <p14:tracePt t="309202" x="7797800" y="4673600"/>
          <p14:tracePt t="309219" x="7823200" y="4679950"/>
          <p14:tracePt t="309236" x="7835900" y="4686300"/>
          <p14:tracePt t="309252" x="7867650" y="4686300"/>
          <p14:tracePt t="309269" x="7912100" y="4686300"/>
          <p14:tracePt t="309286" x="7981950" y="4679950"/>
          <p14:tracePt t="309289" x="8001000" y="4667250"/>
          <p14:tracePt t="309303" x="8020050" y="4654550"/>
          <p14:tracePt t="309319" x="8045450" y="4629150"/>
          <p14:tracePt t="309337" x="8083550" y="4572000"/>
          <p14:tracePt t="309352" x="8096250" y="4521200"/>
          <p14:tracePt t="309369" x="8108950" y="4457700"/>
          <p14:tracePt t="309386" x="8108950" y="4406900"/>
          <p14:tracePt t="309402" x="8108950" y="4349750"/>
          <p14:tracePt t="309419" x="8108950" y="4305300"/>
          <p14:tracePt t="309436" x="8096250" y="4241800"/>
          <p14:tracePt t="309452" x="8070850" y="4197350"/>
          <p14:tracePt t="309469" x="8045450" y="4165600"/>
          <p14:tracePt t="309486" x="8026400" y="4121150"/>
          <p14:tracePt t="309488" x="8013700" y="4102100"/>
          <p14:tracePt t="309502" x="8007350" y="4083050"/>
          <p14:tracePt t="309519" x="7981950" y="4064000"/>
          <p14:tracePt t="309521" x="7969250" y="4044950"/>
          <p14:tracePt t="309536" x="7950200" y="4019550"/>
          <p14:tracePt t="309553" x="7931150" y="4006850"/>
          <p14:tracePt t="309569" x="7918450" y="3994150"/>
          <p14:tracePt t="309586" x="7905750" y="3981450"/>
          <p14:tracePt t="309793" x="0" y="0"/>
        </p14:tracePtLst>
        <p14:tracePtLst>
          <p14:tracePt t="310747" x="8255000" y="3930650"/>
          <p14:tracePt t="310810" x="8255000" y="3943350"/>
          <p14:tracePt t="310826" x="8261350" y="4000500"/>
          <p14:tracePt t="310840" x="8274050" y="4083050"/>
          <p14:tracePt t="310852" x="8293100" y="4127500"/>
          <p14:tracePt t="310869" x="8305800" y="4222750"/>
          <p14:tracePt t="310885" x="8331200" y="4318000"/>
          <p14:tracePt t="310902" x="8356600" y="4394200"/>
          <p14:tracePt t="310919" x="8375650" y="4457700"/>
          <p14:tracePt t="310921" x="8394700" y="4483100"/>
          <p14:tracePt t="310936" x="8407400" y="4508500"/>
          <p14:tracePt t="310952" x="8445500" y="4572000"/>
          <p14:tracePt t="310968" x="8496300" y="4610100"/>
          <p14:tracePt t="310985" x="8559800" y="4654550"/>
          <p14:tracePt t="311002" x="8655050" y="4699000"/>
          <p14:tracePt t="311018" x="8763000" y="4743450"/>
          <p14:tracePt t="311035" x="8864600" y="4756150"/>
          <p14:tracePt t="311052" x="8953500" y="4768850"/>
          <p14:tracePt t="311069" x="9042400" y="4787900"/>
          <p14:tracePt t="311085" x="9150350" y="4787900"/>
          <p14:tracePt t="311102" x="9290050" y="4781550"/>
          <p14:tracePt t="311119" x="9429750" y="4756150"/>
          <p14:tracePt t="311121" x="9505950" y="4743450"/>
          <p14:tracePt t="311135" x="9582150" y="4724400"/>
          <p14:tracePt t="311152" x="9861550" y="4673600"/>
          <p14:tracePt t="311168" x="10033000" y="4635500"/>
          <p14:tracePt t="311185" x="10172700" y="4597400"/>
          <p14:tracePt t="311202" x="10255250" y="4565650"/>
          <p14:tracePt t="311218" x="10306050" y="4540250"/>
          <p14:tracePt t="311235" x="10350500" y="4514850"/>
          <p14:tracePt t="311252" x="10388600" y="4489450"/>
          <p14:tracePt t="311268" x="10420350" y="4457700"/>
          <p14:tracePt t="311285" x="10433050" y="4419600"/>
          <p14:tracePt t="311302" x="10445750" y="4387850"/>
          <p14:tracePt t="311304" x="10452100" y="4368800"/>
          <p14:tracePt t="311318" x="10458450" y="4349750"/>
          <p14:tracePt t="311335" x="10471150" y="4324350"/>
          <p14:tracePt t="311337" x="10471150" y="4311650"/>
          <p14:tracePt t="311352" x="10477500" y="4279900"/>
          <p14:tracePt t="311368" x="10477500" y="4241800"/>
          <p14:tracePt t="311385" x="10477500" y="4216400"/>
          <p14:tracePt t="311401" x="10477500" y="4178300"/>
          <p14:tracePt t="311418" x="10464800" y="4140200"/>
          <p14:tracePt t="311435" x="10445750" y="4114800"/>
          <p14:tracePt t="311451" x="10433050" y="4089400"/>
          <p14:tracePt t="311468" x="10414000" y="4070350"/>
          <p14:tracePt t="311485" x="10401300" y="4051300"/>
          <p14:tracePt t="311501" x="10382250" y="4044950"/>
          <p14:tracePt t="311518" x="10369550" y="4032250"/>
          <p14:tracePt t="311521" x="10363200" y="4032250"/>
          <p14:tracePt t="311537" x="10350500" y="4025900"/>
          <p14:tracePt t="311552" x="10325100" y="4019550"/>
          <p14:tracePt t="311568" x="10287000" y="4006850"/>
          <p14:tracePt t="311585" x="10248900" y="3987800"/>
          <p14:tracePt t="311602" x="10185400" y="3975100"/>
          <p14:tracePt t="311619" x="10090150" y="3962400"/>
          <p14:tracePt t="311635" x="9969500" y="3937000"/>
          <p14:tracePt t="311652" x="9829800" y="3905250"/>
          <p14:tracePt t="311668" x="9728200" y="3892550"/>
          <p14:tracePt t="311685" x="9645650" y="3892550"/>
          <p14:tracePt t="311688" x="9607550" y="3892550"/>
          <p14:tracePt t="311702" x="9575800" y="3892550"/>
          <p14:tracePt t="311718" x="9518650" y="3898900"/>
          <p14:tracePt t="311721" x="9486900" y="3905250"/>
          <p14:tracePt t="311735" x="9455150" y="3911600"/>
          <p14:tracePt t="311752" x="9309100" y="3930650"/>
          <p14:tracePt t="311768" x="9188450" y="3956050"/>
          <p14:tracePt t="311786" x="9080500" y="3962400"/>
          <p14:tracePt t="311802" x="8959850" y="3962400"/>
          <p14:tracePt t="311818" x="8851900" y="3975100"/>
          <p14:tracePt t="311835" x="8775700" y="3987800"/>
          <p14:tracePt t="311852" x="8724900" y="4000500"/>
          <p14:tracePt t="311868" x="8680450" y="4013200"/>
          <p14:tracePt t="311885" x="8642350" y="4019550"/>
          <p14:tracePt t="311901" x="8616950" y="4032250"/>
          <p14:tracePt t="311918" x="8591550" y="4044950"/>
          <p14:tracePt t="311935" x="8578850" y="4051300"/>
          <p14:tracePt t="311951" x="8566150" y="4057650"/>
          <p14:tracePt t="311952" x="8553450" y="4057650"/>
          <p14:tracePt t="311968" x="8540750" y="4070350"/>
          <p14:tracePt t="311984" x="8521700" y="4076700"/>
          <p14:tracePt t="312001" x="8509000" y="4102100"/>
          <p14:tracePt t="312018" x="8489950" y="4121150"/>
          <p14:tracePt t="312035" x="8477250" y="4146550"/>
          <p14:tracePt t="312052" x="8470900" y="4152900"/>
          <p14:tracePt t="312068" x="8470900" y="4165600"/>
          <p14:tracePt t="312085" x="8464550" y="4171950"/>
          <p14:tracePt t="312121" x="8464550" y="4178300"/>
          <p14:tracePt t="312146" x="8464550" y="4184650"/>
          <p14:tracePt t="312170" x="8464550" y="4191000"/>
          <p14:tracePt t="312186" x="8464550" y="4197350"/>
          <p14:tracePt t="312203" x="8464550" y="4203700"/>
          <p14:tracePt t="312217" x="8464550" y="4216400"/>
          <p14:tracePt t="312235" x="8464550" y="4222750"/>
          <p14:tracePt t="312251" x="8464550" y="4229100"/>
          <p14:tracePt t="312268" x="8464550" y="4241800"/>
          <p14:tracePt t="312537" x="0" y="0"/>
        </p14:tracePtLst>
        <p14:tracePtLst>
          <p14:tracePt t="314052" x="6737350" y="4826000"/>
          <p14:tracePt t="314092" x="6737350" y="4832350"/>
          <p14:tracePt t="314111" x="6756400" y="4832350"/>
          <p14:tracePt t="314126" x="6807200" y="4845050"/>
          <p14:tracePt t="314142" x="6902450" y="4864100"/>
          <p14:tracePt t="314145" x="6978650" y="4876800"/>
          <p14:tracePt t="314157" x="7067550" y="4895850"/>
          <p14:tracePt t="314168" x="7277100" y="4908550"/>
          <p14:tracePt t="314184" x="7581900" y="4914900"/>
          <p14:tracePt t="314200" x="7924800" y="4953000"/>
          <p14:tracePt t="314217" x="8343900" y="5022850"/>
          <p14:tracePt t="314234" x="8718550" y="5092700"/>
          <p14:tracePt t="314250" x="9048750" y="5149850"/>
          <p14:tracePt t="314267" x="9302750" y="5156200"/>
          <p14:tracePt t="314284" x="9556750" y="5156200"/>
          <p14:tracePt t="314300" x="9791700" y="5156200"/>
          <p14:tracePt t="314317" x="9988550" y="5156200"/>
          <p14:tracePt t="314334" x="10147300" y="5156200"/>
          <p14:tracePt t="314351" x="10267950" y="5156200"/>
          <p14:tracePt t="314367" x="10363200" y="5156200"/>
          <p14:tracePt t="314368" x="10407650" y="5156200"/>
          <p14:tracePt t="314384" x="10502900" y="5156200"/>
          <p14:tracePt t="314401" x="10610850" y="5156200"/>
          <p14:tracePt t="314417" x="10725150" y="5156200"/>
          <p14:tracePt t="314434" x="10833100" y="5156200"/>
          <p14:tracePt t="314450" x="10915650" y="5156200"/>
          <p14:tracePt t="314467" x="10972800" y="5156200"/>
          <p14:tracePt t="314484" x="11017250" y="5156200"/>
          <p14:tracePt t="314501" x="11042650" y="5156200"/>
          <p14:tracePt t="314517" x="11049000" y="5156200"/>
          <p14:tracePt t="314952" x="0" y="0"/>
        </p14:tracePtLst>
        <p14:tracePtLst>
          <p14:tracePt t="318236" x="7816850" y="3956050"/>
          <p14:tracePt t="318275" x="7810500" y="3962400"/>
          <p14:tracePt t="318291" x="7804150" y="3968750"/>
          <p14:tracePt t="318306" x="7804150" y="3975100"/>
          <p14:tracePt t="318318" x="7804150" y="3981450"/>
          <p14:tracePt t="318333" x="7804150" y="4006850"/>
          <p14:tracePt t="318350" x="7804150" y="4019550"/>
          <p14:tracePt t="318367" x="7810500" y="4044950"/>
          <p14:tracePt t="318369" x="7816850" y="4057650"/>
          <p14:tracePt t="318386" x="7835900" y="4076700"/>
          <p14:tracePt t="318400" x="7867650" y="4089400"/>
          <p14:tracePt t="318417" x="7899400" y="4102100"/>
          <p14:tracePt t="318434" x="7931150" y="4108450"/>
          <p14:tracePt t="318450" x="7950200" y="4108450"/>
          <p14:tracePt t="318466" x="7969250" y="4108450"/>
          <p14:tracePt t="318483" x="7975600" y="4095750"/>
          <p14:tracePt t="318499" x="7981950" y="4076700"/>
          <p14:tracePt t="318516" x="7981950" y="4070350"/>
          <p14:tracePt t="318533" x="7981950" y="4057650"/>
          <p14:tracePt t="318549" x="7981950" y="4044950"/>
          <p14:tracePt t="318566" x="7981950" y="4038600"/>
          <p14:tracePt t="318696" x="0" y="0"/>
        </p14:tracePtLst>
        <p14:tracePtLst>
          <p14:tracePt t="320282" x="8915400" y="4641850"/>
          <p14:tracePt t="320297" x="8909050" y="4641850"/>
          <p14:tracePt t="320310" x="8909050" y="4654550"/>
          <p14:tracePt t="320321" x="8909050" y="4673600"/>
          <p14:tracePt t="320332" x="8909050" y="4686300"/>
          <p14:tracePt t="320349" x="8909050" y="4724400"/>
          <p14:tracePt t="320352" x="8909050" y="4737100"/>
          <p14:tracePt t="320366" x="8909050" y="4756150"/>
          <p14:tracePt t="320382" x="8921750" y="4800600"/>
          <p14:tracePt t="320399" x="8934450" y="4819650"/>
          <p14:tracePt t="320400" x="8947150" y="4832350"/>
          <p14:tracePt t="320416" x="8959850" y="4845050"/>
          <p14:tracePt t="320432" x="9017000" y="4870450"/>
          <p14:tracePt t="320449" x="9055100" y="4876800"/>
          <p14:tracePt t="320465" x="9074150" y="4876800"/>
          <p14:tracePt t="320482" x="9086850" y="4876800"/>
          <p14:tracePt t="320499" x="9093200" y="4876800"/>
          <p14:tracePt t="320515" x="9105900" y="4876800"/>
          <p14:tracePt t="320532" x="9105900" y="4864100"/>
          <p14:tracePt t="320549" x="9105900" y="4845050"/>
          <p14:tracePt t="320565" x="9105900" y="4826000"/>
          <p14:tracePt t="320568" x="9105900" y="4813300"/>
          <p14:tracePt t="320599" x="9105900" y="4800600"/>
          <p14:tracePt t="320615" x="9105900" y="4787900"/>
          <p14:tracePt t="320617" x="9105900" y="4781550"/>
          <p14:tracePt t="320633" x="9105900" y="4775200"/>
          <p14:tracePt t="320921" x="0" y="0"/>
        </p14:tracePtLst>
        <p14:tracePtLst>
          <p14:tracePt t="321725" x="10217150" y="4635500"/>
          <p14:tracePt t="321744" x="10210800" y="4648200"/>
          <p14:tracePt t="321761" x="10210800" y="4673600"/>
          <p14:tracePt t="321771" x="10210800" y="4679950"/>
          <p14:tracePt t="321782" x="10210800" y="4692650"/>
          <p14:tracePt t="321798" x="10210800" y="4718050"/>
          <p14:tracePt t="321801" x="10210800" y="4737100"/>
          <p14:tracePt t="321815" x="10210800" y="4743450"/>
          <p14:tracePt t="321832" x="10210800" y="4787900"/>
          <p14:tracePt t="321849" x="10210800" y="4806950"/>
          <p14:tracePt t="321865" x="10210800" y="4838700"/>
          <p14:tracePt t="321882" x="10210800" y="4845050"/>
          <p14:tracePt t="321898" x="10223500" y="4864100"/>
          <p14:tracePt t="321915" x="10229850" y="4876800"/>
          <p14:tracePt t="321931" x="10248900" y="4889500"/>
          <p14:tracePt t="321948" x="10267950" y="4902200"/>
          <p14:tracePt t="321965" x="10287000" y="4914900"/>
          <p14:tracePt t="321998" x="10299700" y="4914900"/>
          <p14:tracePt t="322017" x="10306050" y="4914900"/>
          <p14:tracePt t="322031" x="10312400" y="4914900"/>
          <p14:tracePt t="322048" x="10325100" y="4914900"/>
          <p14:tracePt t="322064" x="10337800" y="4914900"/>
          <p14:tracePt t="322081" x="10344150" y="4895850"/>
          <p14:tracePt t="322098" x="10344150" y="4857750"/>
          <p14:tracePt t="322115" x="10344150" y="4826000"/>
          <p14:tracePt t="322131" x="10344150" y="4800600"/>
          <p14:tracePt t="322148" x="10344150" y="4781550"/>
          <p14:tracePt t="322166" x="10344150" y="4756150"/>
          <p14:tracePt t="322182" x="10344150" y="4749800"/>
          <p14:tracePt t="322198" x="10344150" y="4743450"/>
          <p14:tracePt t="322465" x="0" y="0"/>
        </p14:tracePtLst>
        <p14:tracePtLst>
          <p14:tracePt t="327166" x="7651750" y="4000500"/>
          <p14:tracePt t="327179" x="7651750" y="4032250"/>
          <p14:tracePt t="327196" x="7664450" y="4051300"/>
          <p14:tracePt t="327213" x="7683500" y="4089400"/>
          <p14:tracePt t="327229" x="7715250" y="4114800"/>
          <p14:tracePt t="327246" x="7772400" y="4159250"/>
          <p14:tracePt t="327263" x="7854950" y="4184650"/>
          <p14:tracePt t="327265" x="7886700" y="4191000"/>
          <p14:tracePt t="327280" x="7969250" y="4210050"/>
          <p14:tracePt t="327296" x="8020050" y="4210050"/>
          <p14:tracePt t="327313" x="8077200" y="4203700"/>
          <p14:tracePt t="327330" x="8096250" y="4184650"/>
          <p14:tracePt t="327346" x="8108950" y="4159250"/>
          <p14:tracePt t="327363" x="8115300" y="4127500"/>
          <p14:tracePt t="327380" x="8115300" y="4089400"/>
          <p14:tracePt t="327397" x="8115300" y="4044950"/>
          <p14:tracePt t="327413" x="8096250" y="4013200"/>
          <p14:tracePt t="327430" x="8070850" y="3981450"/>
          <p14:tracePt t="327447" x="8045450" y="3962400"/>
          <p14:tracePt t="327450" x="8026400" y="3956050"/>
          <p14:tracePt t="327463" x="8013700" y="3949700"/>
          <p14:tracePt t="327480" x="7981950" y="3943350"/>
          <p14:tracePt t="327496" x="7956550" y="3943350"/>
          <p14:tracePt t="327513" x="7937500" y="3943350"/>
          <p14:tracePt t="327530" x="7905750" y="3949700"/>
          <p14:tracePt t="327546" x="7886700" y="3956050"/>
          <p14:tracePt t="327563" x="7867650" y="3975100"/>
          <p14:tracePt t="327579" x="7861300" y="3994150"/>
          <p14:tracePt t="327596" x="7848600" y="4006850"/>
          <p14:tracePt t="327613" x="7848600" y="4013200"/>
          <p14:tracePt t="327744" x="0" y="0"/>
        </p14:tracePtLst>
        <p14:tracePtLst>
          <p14:tracePt t="328195" x="7677150" y="4235450"/>
          <p14:tracePt t="328234" x="7670800" y="4235450"/>
          <p14:tracePt t="328250" x="7677150" y="4254500"/>
          <p14:tracePt t="328263" x="7689850" y="4273550"/>
          <p14:tracePt t="328267" x="7702550" y="4286250"/>
          <p14:tracePt t="328279" x="7727950" y="4305300"/>
          <p14:tracePt t="328296" x="7816850" y="4356100"/>
          <p14:tracePt t="328313" x="7899400" y="4387850"/>
          <p14:tracePt t="328329" x="8001000" y="4419600"/>
          <p14:tracePt t="328346" x="8108950" y="4432300"/>
          <p14:tracePt t="328363" x="8172450" y="4445000"/>
          <p14:tracePt t="328379" x="8197850" y="4445000"/>
          <p14:tracePt t="328396" x="8210550" y="4445000"/>
          <p14:tracePt t="328413" x="8223250" y="4432300"/>
          <p14:tracePt t="328429" x="8223250" y="4419600"/>
          <p14:tracePt t="328446" x="8223250" y="4400550"/>
          <p14:tracePt t="328463" x="8223250" y="4387850"/>
          <p14:tracePt t="328479" x="8223250" y="4368800"/>
          <p14:tracePt t="328481" x="8223250" y="4349750"/>
          <p14:tracePt t="328496" x="8210550" y="4324350"/>
          <p14:tracePt t="328513" x="8197850" y="4305300"/>
          <p14:tracePt t="328529" x="8191500" y="4286250"/>
          <p14:tracePt t="328546" x="8178800" y="4267200"/>
          <p14:tracePt t="328562" x="8172450" y="4260850"/>
          <p14:tracePt t="328563" x="0" y="0"/>
        </p14:tracePtLst>
        <p14:tracePtLst>
          <p14:tracePt t="329186" x="9124950" y="3714750"/>
          <p14:tracePt t="329292" x="9124950" y="3721100"/>
          <p14:tracePt t="329307" x="9124950" y="3733800"/>
          <p14:tracePt t="329320" x="9124950" y="3752850"/>
          <p14:tracePt t="329329" x="9124950" y="3765550"/>
          <p14:tracePt t="329346" x="9124950" y="3771900"/>
          <p14:tracePt t="329362" x="9124950" y="3784600"/>
          <p14:tracePt t="329379" x="9124950" y="3790950"/>
          <p14:tracePt t="329396" x="9137650" y="3803650"/>
          <p14:tracePt t="329412" x="9150350" y="3810000"/>
          <p14:tracePt t="329429" x="9169400" y="3816350"/>
          <p14:tracePt t="329446" x="9207500" y="3829050"/>
          <p14:tracePt t="329448" x="9226550" y="3829050"/>
          <p14:tracePt t="329462" x="9239250" y="3829050"/>
          <p14:tracePt t="329479" x="9271000" y="3829050"/>
          <p14:tracePt t="329481" x="9277350" y="3829050"/>
          <p14:tracePt t="329496" x="9290050" y="3829050"/>
          <p14:tracePt t="329529" x="9302750" y="3829050"/>
          <p14:tracePt t="329545" x="9302750" y="3816350"/>
          <p14:tracePt t="329562" x="9302750" y="3797300"/>
          <p14:tracePt t="329579" x="9302750" y="3778250"/>
          <p14:tracePt t="329595" x="9296400" y="3746500"/>
          <p14:tracePt t="329612" x="9271000" y="3727450"/>
          <p14:tracePt t="329629" x="9245600" y="3702050"/>
          <p14:tracePt t="329645" x="9194800" y="3676650"/>
          <p14:tracePt t="329662" x="9144000" y="3663950"/>
          <p14:tracePt t="329679" x="9112250" y="3663950"/>
          <p14:tracePt t="329681" x="9086850" y="3663950"/>
          <p14:tracePt t="329696" x="9067800" y="3670300"/>
          <p14:tracePt t="329712" x="9029700" y="3702050"/>
          <p14:tracePt t="329729" x="9010650" y="3733800"/>
          <p14:tracePt t="329745" x="8997950" y="3765550"/>
          <p14:tracePt t="329762" x="8997950" y="3790950"/>
          <p14:tracePt t="329779" x="8997950" y="3810000"/>
          <p14:tracePt t="329795" x="8997950" y="3835400"/>
          <p14:tracePt t="329812" x="9010650" y="3854450"/>
          <p14:tracePt t="329829" x="9023350" y="3860800"/>
          <p14:tracePt t="329845" x="9036050" y="3867150"/>
          <p14:tracePt t="329862" x="9061450" y="3867150"/>
          <p14:tracePt t="329879" x="9099550" y="3867150"/>
          <p14:tracePt t="329896" x="9137650" y="3867150"/>
          <p14:tracePt t="329912" x="9156700" y="3860800"/>
          <p14:tracePt t="329929" x="9169400" y="3841750"/>
          <p14:tracePt t="329945" x="9175750" y="3822700"/>
          <p14:tracePt t="329962" x="9175750" y="3790950"/>
          <p14:tracePt t="329979" x="9175750" y="3771900"/>
          <p14:tracePt t="329995" x="9175750" y="3759200"/>
          <p14:tracePt t="330012" x="9175750" y="3746500"/>
          <p14:tracePt t="330075" x="9169400" y="3746500"/>
          <p14:tracePt t="330086" x="9169400" y="3759200"/>
          <p14:tracePt t="330099" x="9156700" y="3778250"/>
          <p14:tracePt t="330112" x="9150350" y="3790950"/>
          <p14:tracePt t="330129" x="9150350" y="3797300"/>
          <p14:tracePt t="330146" x="9150350" y="3810000"/>
          <p14:tracePt t="330201" x="9156700" y="3810000"/>
          <p14:tracePt t="330217" x="9156700" y="3797300"/>
          <p14:tracePt t="330226" x="9156700" y="3790950"/>
          <p14:tracePt t="330234" x="9156700" y="3778250"/>
          <p14:tracePt t="330245" x="9156700" y="3771900"/>
          <p14:tracePt t="330262" x="9156700" y="3759200"/>
          <p14:tracePt t="330278" x="9150350" y="3752850"/>
          <p14:tracePt t="330363" x="9150350" y="3759200"/>
          <p14:tracePt t="330376" x="9150350" y="3765550"/>
          <p14:tracePt t="330393" x="9163050" y="3765550"/>
          <p14:tracePt t="330405" x="9169400" y="3765550"/>
          <p14:tracePt t="330425" x="9175750" y="3765550"/>
          <p14:tracePt t="330433" x="9188450" y="3765550"/>
          <p14:tracePt t="330449" x="9188450" y="3759200"/>
          <p14:tracePt t="330462" x="9188450" y="3746500"/>
          <p14:tracePt t="330491" x="9188450" y="3740150"/>
          <p14:tracePt t="330514" x="9188450" y="3733800"/>
          <p14:tracePt t="330736" x="0" y="0"/>
        </p14:tracePtLst>
        <p14:tracePtLst>
          <p14:tracePt t="331220" x="8229600" y="3943350"/>
          <p14:tracePt t="331241" x="8210550" y="3962400"/>
          <p14:tracePt t="331267" x="8204200" y="3975100"/>
          <p14:tracePt t="331291" x="8204200" y="3981450"/>
          <p14:tracePt t="331299" x="8204200" y="3987800"/>
          <p14:tracePt t="331312" x="8204200" y="4013200"/>
          <p14:tracePt t="331328" x="8223250" y="4051300"/>
          <p14:tracePt t="331345" x="8255000" y="4102100"/>
          <p14:tracePt t="331362" x="8312150" y="4133850"/>
          <p14:tracePt t="331378" x="8356600" y="4152900"/>
          <p14:tracePt t="331395" x="8382000" y="4159250"/>
          <p14:tracePt t="331412" x="8401050" y="4159250"/>
          <p14:tracePt t="331428" x="8426450" y="4159250"/>
          <p14:tracePt t="331445" x="8451850" y="4146550"/>
          <p14:tracePt t="331462" x="8477250" y="4114800"/>
          <p14:tracePt t="331465" x="8483600" y="4095750"/>
          <p14:tracePt t="331478" x="8489950" y="4076700"/>
          <p14:tracePt t="331495" x="8489950" y="4051300"/>
          <p14:tracePt t="331497" x="8489950" y="4044950"/>
          <p14:tracePt t="331512" x="8489950" y="4013200"/>
          <p14:tracePt t="331528" x="8489950" y="3994150"/>
          <p14:tracePt t="331545" x="8489950" y="3981450"/>
          <p14:tracePt t="331561" x="8489950" y="3975100"/>
          <p14:tracePt t="331578" x="8477250" y="3962400"/>
          <p14:tracePt t="331595" x="8470900" y="3943350"/>
          <p14:tracePt t="331611" x="8458200" y="3937000"/>
          <p14:tracePt t="331629" x="8445500" y="3930650"/>
          <p14:tracePt t="331645" x="8439150" y="3924300"/>
          <p14:tracePt t="331662" x="8420100" y="3917950"/>
          <p14:tracePt t="331678" x="8401050" y="3917950"/>
          <p14:tracePt t="331695" x="8382000" y="3917950"/>
          <p14:tracePt t="331697" x="8369300" y="3917950"/>
          <p14:tracePt t="331712" x="8362950" y="3917950"/>
          <p14:tracePt t="331728" x="8331200" y="3930650"/>
          <p14:tracePt t="331745" x="8305800" y="3949700"/>
          <p14:tracePt t="331761" x="8286750" y="3987800"/>
          <p14:tracePt t="331778" x="8274050" y="4019550"/>
          <p14:tracePt t="331795" x="8261350" y="4057650"/>
          <p14:tracePt t="331811" x="8255000" y="4083050"/>
          <p14:tracePt t="331828" x="8255000" y="4095750"/>
          <p14:tracePt t="331845" x="8255000" y="4102100"/>
          <p14:tracePt t="331861" x="8255000" y="4114800"/>
          <p14:tracePt t="331878" x="8274050" y="4121150"/>
          <p14:tracePt t="331895" x="8312150" y="4133850"/>
          <p14:tracePt t="331896" x="8350250" y="4140200"/>
          <p14:tracePt t="331911" x="8382000" y="4140200"/>
          <p14:tracePt t="331928" x="8470900" y="4140200"/>
          <p14:tracePt t="331945" x="8489950" y="4133850"/>
          <p14:tracePt t="331961" x="8502650" y="4114800"/>
          <p14:tracePt t="331978" x="8502650" y="4102100"/>
          <p14:tracePt t="331995" x="8502650" y="4083050"/>
          <p14:tracePt t="332011" x="8502650" y="4051300"/>
          <p14:tracePt t="332028" x="8483600" y="4032250"/>
          <p14:tracePt t="332045" x="8464550" y="4019550"/>
          <p14:tracePt t="332061" x="8445500" y="4013200"/>
          <p14:tracePt t="332078" x="8439150" y="4013200"/>
          <p14:tracePt t="332095" x="8426450" y="4013200"/>
          <p14:tracePt t="332111" x="8413750" y="4013200"/>
          <p14:tracePt t="332128" x="8407400" y="4032250"/>
          <p14:tracePt t="332145" x="8407400" y="4044950"/>
          <p14:tracePt t="332161" x="8407400" y="4051300"/>
          <p14:tracePt t="332178" x="8407400" y="4064000"/>
          <p14:tracePt t="332210" x="8413750" y="4064000"/>
          <p14:tracePt t="332234" x="8426450" y="4064000"/>
          <p14:tracePt t="332244" x="8432800" y="4064000"/>
          <p14:tracePt t="332255" x="8439150" y="4051300"/>
          <p14:tracePt t="332264" x="8439150" y="4038600"/>
          <p14:tracePt t="332278" x="8439150" y="4025900"/>
          <p14:tracePt t="332295" x="8439150" y="4006850"/>
          <p14:tracePt t="332296" x="8439150" y="3987800"/>
          <p14:tracePt t="332311" x="8432800" y="3981450"/>
          <p14:tracePt t="332328" x="8420100" y="3975100"/>
          <p14:tracePt t="332345" x="8407400" y="3975100"/>
          <p14:tracePt t="332361" x="8401050" y="3975100"/>
          <p14:tracePt t="332379" x="8382000" y="3981450"/>
          <p14:tracePt t="332395" x="8375650" y="4006850"/>
          <p14:tracePt t="332412" x="8369300" y="4019550"/>
          <p14:tracePt t="332428" x="8369300" y="4025900"/>
          <p14:tracePt t="332445" x="8369300" y="4032250"/>
          <p14:tracePt t="333712" x="0" y="0"/>
        </p14:tracePtLst>
        <p14:tracePtLst>
          <p14:tracePt t="336219" x="8737600" y="4025900"/>
          <p14:tracePt t="336344" x="0" y="0"/>
        </p14:tracePtLst>
        <p14:tracePtLst>
          <p14:tracePt t="336779" x="8674100" y="4267200"/>
          <p14:tracePt t="336889" x="0" y="0"/>
        </p14:tracePtLst>
        <p14:tracePtLst>
          <p14:tracePt t="337243" x="8718550" y="4495800"/>
          <p14:tracePt t="337337" x="0" y="0"/>
        </p14:tracePtLst>
        <p14:tracePtLst>
          <p14:tracePt t="337724" x="8756650" y="4083050"/>
          <p14:tracePt t="337817" x="0" y="0"/>
        </p14:tracePtLst>
        <p14:tracePtLst>
          <p14:tracePt t="338098" x="8731250" y="4349750"/>
          <p14:tracePt t="338177" x="0" y="0"/>
        </p14:tracePtLst>
        <p14:tracePtLst>
          <p14:tracePt t="338906" x="7315200" y="5340350"/>
          <p14:tracePt t="338921" x="7366000" y="5353050"/>
          <p14:tracePt t="338939" x="7416800" y="5359400"/>
          <p14:tracePt t="338954" x="7493000" y="5365750"/>
          <p14:tracePt t="338965" x="7556500" y="5365750"/>
          <p14:tracePt t="338977" x="7721600" y="5365750"/>
          <p14:tracePt t="338992" x="7969250" y="5365750"/>
          <p14:tracePt t="339010" x="8274050" y="5365750"/>
          <p14:tracePt t="339026" x="8509000" y="5365750"/>
          <p14:tracePt t="339042" x="8718550" y="5378450"/>
          <p14:tracePt t="339059" x="8909050" y="5410200"/>
          <p14:tracePt t="339076" x="9105900" y="5448300"/>
          <p14:tracePt t="339092" x="9315450" y="5473700"/>
          <p14:tracePt t="339109" x="9588500" y="5492750"/>
          <p14:tracePt t="339126" x="9867900" y="5524500"/>
          <p14:tracePt t="339142" x="10071100" y="5543550"/>
          <p14:tracePt t="339145" x="10128250" y="5543550"/>
          <p14:tracePt t="339159" x="10179050" y="5543550"/>
          <p14:tracePt t="339177" x="10261600" y="5543550"/>
          <p14:tracePt t="339192" x="10306050" y="5543550"/>
          <p14:tracePt t="339209" x="10363200" y="5543550"/>
          <p14:tracePt t="339225" x="10458450" y="5543550"/>
          <p14:tracePt t="339242" x="10579100" y="5543550"/>
          <p14:tracePt t="339259" x="10693400" y="5543550"/>
          <p14:tracePt t="339275" x="10769600" y="5543550"/>
          <p14:tracePt t="339292" x="10814050" y="5543550"/>
          <p14:tracePt t="339309" x="10833100" y="5543550"/>
          <p14:tracePt t="339325" x="10852150" y="5543550"/>
          <p14:tracePt t="339342" x="10883900" y="5543550"/>
          <p14:tracePt t="339359" x="10934700" y="5543550"/>
          <p14:tracePt t="339360" x="10966450" y="5543550"/>
          <p14:tracePt t="339375" x="10998200" y="5543550"/>
          <p14:tracePt t="339392" x="11125200" y="5543550"/>
          <p14:tracePt t="339409" x="11201400" y="5543550"/>
          <p14:tracePt t="339425" x="11245850" y="5543550"/>
          <p14:tracePt t="339442" x="11252200" y="5543550"/>
          <p14:tracePt t="339649" x="0" y="0"/>
        </p14:tracePtLst>
        <p14:tracePtLst>
          <p14:tracePt t="340355" x="6851650" y="5378450"/>
          <p14:tracePt t="340457" x="0" y="0"/>
        </p14:tracePtLst>
        <p14:tracePtLst>
          <p14:tracePt t="340765" x="7296150" y="5372100"/>
          <p14:tracePt t="340864" x="0" y="0"/>
        </p14:tracePtLst>
        <p14:tracePtLst>
          <p14:tracePt t="342572" x="6565900" y="5073650"/>
          <p14:tracePt t="342585" x="6565900" y="5092700"/>
          <p14:tracePt t="342596" x="6572250" y="5105400"/>
          <p14:tracePt t="342608" x="6572250" y="5130800"/>
          <p14:tracePt t="342624" x="6578600" y="5149850"/>
          <p14:tracePt t="342641" x="6584950" y="5175250"/>
          <p14:tracePt t="342658" x="6584950" y="5181600"/>
          <p14:tracePt t="342674" x="6597650" y="5207000"/>
          <p14:tracePt t="342691" x="6597650" y="5213350"/>
          <p14:tracePt t="342708" x="6604000" y="5232400"/>
          <p14:tracePt t="342724" x="6610350" y="5238750"/>
          <p14:tracePt t="342741" x="6610350" y="5245100"/>
          <p14:tracePt t="342758" x="6616700" y="5257800"/>
          <p14:tracePt t="342774" x="6623050" y="5270500"/>
          <p14:tracePt t="342791" x="6635750" y="5276850"/>
          <p14:tracePt t="342793" x="6635750" y="5283200"/>
          <p14:tracePt t="342808" x="6661150" y="5295900"/>
          <p14:tracePt t="342824" x="6692900" y="5314950"/>
          <p14:tracePt t="342841" x="6756400" y="5334000"/>
          <p14:tracePt t="342858" x="6858000" y="5346700"/>
          <p14:tracePt t="342874" x="6997700" y="5378450"/>
          <p14:tracePt t="342891" x="7137400" y="5403850"/>
          <p14:tracePt t="342908" x="7245350" y="5422900"/>
          <p14:tracePt t="342924" x="7346950" y="5435600"/>
          <p14:tracePt t="342941" x="7435850" y="5461000"/>
          <p14:tracePt t="342958" x="7537450" y="5480050"/>
          <p14:tracePt t="342960" x="7600950" y="5492750"/>
          <p14:tracePt t="342975" x="7664450" y="5505450"/>
          <p14:tracePt t="342991" x="7810500" y="5530850"/>
          <p14:tracePt t="342993" x="7874000" y="5549900"/>
          <p14:tracePt t="343008" x="7975600" y="5562600"/>
          <p14:tracePt t="343024" x="8032750" y="5568950"/>
          <p14:tracePt t="343041" x="8083550" y="5568950"/>
          <p14:tracePt t="343058" x="8159750" y="5568950"/>
          <p14:tracePt t="343074" x="8280400" y="5568950"/>
          <p14:tracePt t="343091" x="8407400" y="5568950"/>
          <p14:tracePt t="343107" x="8528050" y="5562600"/>
          <p14:tracePt t="343124" x="8597900" y="5549900"/>
          <p14:tracePt t="343141" x="8623300" y="5537200"/>
          <p14:tracePt t="343157" x="8636000" y="5530850"/>
          <p14:tracePt t="343174" x="8648700" y="5524500"/>
          <p14:tracePt t="343191" x="8655050" y="5505450"/>
          <p14:tracePt t="343194" x="8661400" y="5505450"/>
          <p14:tracePt t="343208" x="8680450" y="5480050"/>
          <p14:tracePt t="343224" x="8693150" y="5467350"/>
          <p14:tracePt t="343241" x="8705850" y="5448300"/>
          <p14:tracePt t="343257" x="8724900" y="5429250"/>
          <p14:tracePt t="343274" x="8743950" y="5410200"/>
          <p14:tracePt t="343291" x="8750300" y="5391150"/>
          <p14:tracePt t="343307" x="8756650" y="5378450"/>
          <p14:tracePt t="343324" x="8756650" y="5359400"/>
          <p14:tracePt t="343341" x="8756650" y="5334000"/>
          <p14:tracePt t="343357" x="8756650" y="5308600"/>
          <p14:tracePt t="343374" x="8756650" y="5270500"/>
          <p14:tracePt t="343377" x="8756650" y="5264150"/>
          <p14:tracePt t="343391" x="8750300" y="5245100"/>
          <p14:tracePt t="343408" x="8737600" y="5207000"/>
          <p14:tracePt t="343424" x="8724900" y="5194300"/>
          <p14:tracePt t="343441" x="8712200" y="5181600"/>
          <p14:tracePt t="343458" x="8699500" y="5162550"/>
          <p14:tracePt t="343474" x="8667750" y="5149850"/>
          <p14:tracePt t="343491" x="8636000" y="5124450"/>
          <p14:tracePt t="343508" x="8566150" y="5105400"/>
          <p14:tracePt t="343524" x="8470900" y="5073650"/>
          <p14:tracePt t="343541" x="8362950" y="5035550"/>
          <p14:tracePt t="343557" x="8242300" y="4997450"/>
          <p14:tracePt t="343574" x="8108950" y="4978400"/>
          <p14:tracePt t="343591" x="7975600" y="4953000"/>
          <p14:tracePt t="343593" x="7912100" y="4933950"/>
          <p14:tracePt t="343607" x="7835900" y="4921250"/>
          <p14:tracePt t="343624" x="7620000" y="4876800"/>
          <p14:tracePt t="343641" x="7480300" y="4857750"/>
          <p14:tracePt t="343657" x="7372350" y="4857750"/>
          <p14:tracePt t="343674" x="7258050" y="4857750"/>
          <p14:tracePt t="343691" x="7150100" y="4857750"/>
          <p14:tracePt t="343707" x="7042150" y="4864100"/>
          <p14:tracePt t="343724" x="6953250" y="4876800"/>
          <p14:tracePt t="343741" x="6883400" y="4889500"/>
          <p14:tracePt t="343758" x="6813550" y="4902200"/>
          <p14:tracePt t="343761" x="6788150" y="4908550"/>
          <p14:tracePt t="343774" x="6762750" y="4914900"/>
          <p14:tracePt t="343791" x="6718300" y="4927600"/>
          <p14:tracePt t="343793" x="6692900" y="4933950"/>
          <p14:tracePt t="343807" x="6667500" y="4940300"/>
          <p14:tracePt t="343824" x="6610350" y="4959350"/>
          <p14:tracePt t="343841" x="6578600" y="4972050"/>
          <p14:tracePt t="343857" x="6559550" y="4978400"/>
          <p14:tracePt t="343874" x="6540500" y="4991100"/>
          <p14:tracePt t="343891" x="6534150" y="5010150"/>
          <p14:tracePt t="343907" x="6521450" y="5035550"/>
          <p14:tracePt t="343924" x="6508750" y="5054600"/>
          <p14:tracePt t="343941" x="6508750" y="5073650"/>
          <p14:tracePt t="343957" x="6508750" y="5086350"/>
          <p14:tracePt t="343974" x="6508750" y="5105400"/>
          <p14:tracePt t="343991" x="6508750" y="5118100"/>
          <p14:tracePt t="344008" x="6508750" y="5156200"/>
          <p14:tracePt t="344024" x="6527800" y="5175250"/>
          <p14:tracePt t="344041" x="6559550" y="5213350"/>
          <p14:tracePt t="344057" x="6610350" y="5245100"/>
          <p14:tracePt t="344074" x="6686550" y="5283200"/>
          <p14:tracePt t="344090" x="6775450" y="5321300"/>
          <p14:tracePt t="344107" x="6877050" y="5346700"/>
          <p14:tracePt t="344124" x="6965950" y="5365750"/>
          <p14:tracePt t="344141" x="7073900" y="5384800"/>
          <p14:tracePt t="344157" x="7188200" y="5410200"/>
          <p14:tracePt t="344174" x="7315200" y="5422900"/>
          <p14:tracePt t="344191" x="7423150" y="5422900"/>
          <p14:tracePt t="344208" x="7581900" y="5422900"/>
          <p14:tracePt t="344224" x="7677150" y="5422900"/>
          <p14:tracePt t="344240" x="7778750" y="5422900"/>
          <p14:tracePt t="344258" x="7874000" y="5422900"/>
          <p14:tracePt t="344274" x="7950200" y="5422900"/>
          <p14:tracePt t="344291" x="8013700" y="5422900"/>
          <p14:tracePt t="344307" x="8051800" y="5416550"/>
          <p14:tracePt t="344324" x="8096250" y="5403850"/>
          <p14:tracePt t="344340" x="8147050" y="5391150"/>
          <p14:tracePt t="344357" x="8191500" y="5384800"/>
          <p14:tracePt t="344374" x="8235950" y="5372100"/>
          <p14:tracePt t="344390" x="8280400" y="5353050"/>
          <p14:tracePt t="344407" x="8324850" y="5334000"/>
          <p14:tracePt t="344409" x="8343900" y="5327650"/>
          <p14:tracePt t="344424" x="8375650" y="5308600"/>
          <p14:tracePt t="344440" x="8413750" y="5295900"/>
          <p14:tracePt t="344457" x="8464550" y="5276850"/>
          <p14:tracePt t="344474" x="8502650" y="5257800"/>
          <p14:tracePt t="344491" x="8547100" y="5251450"/>
          <p14:tracePt t="344507" x="8572500" y="5238750"/>
          <p14:tracePt t="344524" x="8578850" y="5232400"/>
          <p14:tracePt t="344540" x="8585200" y="5232400"/>
          <p14:tracePt t="344569" x="8585200" y="5226050"/>
          <p14:tracePt t="344593" x="8591550" y="5226050"/>
          <p14:tracePt t="344617" x="8597900" y="5219700"/>
          <p14:tracePt t="345026" x="8597900" y="5207000"/>
          <p14:tracePt t="345026" x="0" y="0"/>
        </p14:tracePtLst>
        <p14:tracePtLst>
          <p14:tracePt t="345945" x="6629400" y="5181600"/>
          <p14:tracePt t="345954" x="6629400" y="5187950"/>
          <p14:tracePt t="345962" x="6629400" y="5194300"/>
          <p14:tracePt t="345974" x="6629400" y="5200650"/>
          <p14:tracePt t="345990" x="6629400" y="5207000"/>
          <p14:tracePt t="346007" x="6629400" y="5213350"/>
          <p14:tracePt t="346009" x="6629400" y="5219700"/>
          <p14:tracePt t="346024" x="6629400" y="5232400"/>
          <p14:tracePt t="346041" x="6629400" y="5245100"/>
          <p14:tracePt t="346057" x="6635750" y="5257800"/>
          <p14:tracePt t="346073" x="6654800" y="5270500"/>
          <p14:tracePt t="346090" x="6680200" y="5283200"/>
          <p14:tracePt t="346107" x="6718300" y="5289550"/>
          <p14:tracePt t="346123" x="6756400" y="5295900"/>
          <p14:tracePt t="346140" x="6794500" y="5295900"/>
          <p14:tracePt t="346157" x="6826250" y="5295900"/>
          <p14:tracePt t="346173" x="6838950" y="5295900"/>
          <p14:tracePt t="346190" x="6851650" y="5295900"/>
          <p14:tracePt t="346209" x="6851650" y="5289550"/>
          <p14:tracePt t="346224" x="6851650" y="5270500"/>
          <p14:tracePt t="346240" x="6845300" y="5245100"/>
          <p14:tracePt t="346257" x="6832600" y="5232400"/>
          <p14:tracePt t="346273" x="6826250" y="5226050"/>
          <p14:tracePt t="346290" x="6819900" y="5213350"/>
          <p14:tracePt t="346307" x="6813550" y="5213350"/>
          <p14:tracePt t="346323" x="6794500" y="5207000"/>
          <p14:tracePt t="346340" x="6775450" y="5207000"/>
          <p14:tracePt t="346356" x="6756400" y="5207000"/>
          <p14:tracePt t="346373" x="6731000" y="5207000"/>
          <p14:tracePt t="346390" x="6718300" y="5213350"/>
          <p14:tracePt t="346406" x="6711950" y="5213350"/>
          <p14:tracePt t="346665" x="0" y="0"/>
        </p14:tracePtLst>
        <p14:tracePtLst>
          <p14:tracePt t="347341" x="8597900" y="5346700"/>
          <p14:tracePt t="347433" x="0" y="0"/>
        </p14:tracePtLst>
        <p14:tracePtLst>
          <p14:tracePt t="347788" x="8985250" y="5353050"/>
          <p14:tracePt t="347801" x="9036050" y="5359400"/>
          <p14:tracePt t="347814" x="9080500" y="5365750"/>
          <p14:tracePt t="347828" x="9201150" y="5391150"/>
          <p14:tracePt t="347846" x="9328150" y="5416550"/>
          <p14:tracePt t="347860" x="9436100" y="5422900"/>
          <p14:tracePt t="347873" x="9512300" y="5422900"/>
          <p14:tracePt t="347889" x="9563100" y="5422900"/>
          <p14:tracePt t="347906" x="9588500" y="5422900"/>
          <p14:tracePt t="347923" x="9601200" y="5422900"/>
          <p14:tracePt t="348216" x="0" y="0"/>
        </p14:tracePtLst>
        <p14:tracePtLst>
          <p14:tracePt t="348819" x="9829800" y="5391150"/>
          <p14:tracePt t="348921" x="0" y="0"/>
        </p14:tracePtLst>
        <p14:tracePtLst>
          <p14:tracePt t="349220" x="10312400" y="5359400"/>
          <p14:tracePt t="349329" x="10318750" y="5359400"/>
          <p14:tracePt t="349329" x="0" y="0"/>
        </p14:tracePtLst>
        <p14:tracePtLst>
          <p14:tracePt t="349588" x="10845800" y="5334000"/>
          <p14:tracePt t="349697" x="0" y="0"/>
        </p14:tracePtLst>
        <p14:tracePtLst>
          <p14:tracePt t="350796" x="6908800" y="5359400"/>
          <p14:tracePt t="350885" x="6921500" y="5359400"/>
          <p14:tracePt t="350902" x="6965950" y="5359400"/>
          <p14:tracePt t="350919" x="7086600" y="5359400"/>
          <p14:tracePt t="350921" x="7181850" y="5359400"/>
          <p14:tracePt t="350932" x="7283450" y="5359400"/>
          <p14:tracePt t="350943" x="7410450" y="5359400"/>
          <p14:tracePt t="350955" x="7696200" y="5359400"/>
          <p14:tracePt t="350971" x="7981950" y="5359400"/>
          <p14:tracePt t="350988" x="8197850" y="5359400"/>
          <p14:tracePt t="351005" x="8382000" y="5359400"/>
          <p14:tracePt t="351021" x="8547100" y="5359400"/>
          <p14:tracePt t="351025" x="8642350" y="5372100"/>
          <p14:tracePt t="351038" x="8718550" y="5372100"/>
          <p14:tracePt t="351055" x="8915400" y="5372100"/>
          <p14:tracePt t="351056" x="9023350" y="5372100"/>
          <p14:tracePt t="351072" x="9251950" y="5372100"/>
          <p14:tracePt t="351088" x="9474200" y="5372100"/>
          <p14:tracePt t="351105" x="9652000" y="5372100"/>
          <p14:tracePt t="351121" x="9791700" y="5372100"/>
          <p14:tracePt t="351138" x="9886950" y="5372100"/>
          <p14:tracePt t="351155" x="9950450" y="5372100"/>
          <p14:tracePt t="351171" x="10007600" y="5372100"/>
          <p14:tracePt t="351188" x="10071100" y="5372100"/>
          <p14:tracePt t="351205" x="10166350" y="5372100"/>
          <p14:tracePt t="351221" x="10293350" y="5372100"/>
          <p14:tracePt t="351238" x="10420350" y="5372100"/>
          <p14:tracePt t="351255" x="10521950" y="5372100"/>
          <p14:tracePt t="351257" x="10560050" y="5372100"/>
          <p14:tracePt t="351272" x="10617200" y="5372100"/>
          <p14:tracePt t="351288" x="10668000" y="5372100"/>
          <p14:tracePt t="351305" x="10725150" y="5372100"/>
          <p14:tracePt t="351322" x="10788650" y="5372100"/>
          <p14:tracePt t="351338" x="10864850" y="5372100"/>
          <p14:tracePt t="351355" x="10928350" y="5372100"/>
          <p14:tracePt t="351372" x="11017250" y="5372100"/>
          <p14:tracePt t="351388" x="11093450" y="5378450"/>
          <p14:tracePt t="351405" x="11150600" y="5378450"/>
          <p14:tracePt t="351421" x="11176000" y="5378450"/>
          <p14:tracePt t="351425" x="11182350" y="5378450"/>
          <p14:tracePt t="352361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26161" y="1772261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从缓冲区返回字符串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：返回缓冲区容量。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 &lt;= capacity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当字符串长度超过缓冲区容量，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会自动增加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：返回缓冲区中字符数量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newLength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：设置缓冲区长度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charAt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(index)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：返回下标为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index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的字符</a:t>
            </a: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40"/>
    </mc:Choice>
    <mc:Fallback xmlns="">
      <p:transition spd="slow" advTm="48340"/>
    </mc:Fallback>
  </mc:AlternateContent>
  <p:extLst>
    <p:ext uri="{3A86A75C-4F4B-4683-9AE1-C65F6400EC91}">
      <p14:laserTraceLst xmlns:p14="http://schemas.microsoft.com/office/powerpoint/2010/main">
        <p14:tracePtLst>
          <p14:tracePt t="4816" x="1657350" y="2101850"/>
          <p14:tracePt t="4885" x="1714500" y="2114550"/>
          <p14:tracePt t="4901" x="1905000" y="2152650"/>
          <p14:tracePt t="4918" x="2108200" y="2178050"/>
          <p14:tracePt t="4934" x="2317750" y="2209800"/>
          <p14:tracePt t="4951" x="2540000" y="2222500"/>
          <p14:tracePt t="4968" x="2705100" y="2222500"/>
          <p14:tracePt t="4984" x="2832100" y="2222500"/>
          <p14:tracePt t="5001" x="2908300" y="2222500"/>
          <p14:tracePt t="5017" x="2946400" y="2222500"/>
          <p14:tracePt t="5034" x="2959100" y="2222500"/>
          <p14:tracePt t="5051" x="2965450" y="2222500"/>
          <p14:tracePt t="5342" x="0" y="0"/>
        </p14:tracePtLst>
        <p14:tracePtLst>
          <p14:tracePt t="6056" x="3168650" y="2082800"/>
          <p14:tracePt t="6105" x="3175000" y="2082800"/>
          <p14:tracePt t="6121" x="3194050" y="2082800"/>
          <p14:tracePt t="6135" x="3213100" y="2089150"/>
          <p14:tracePt t="6152" x="3270250" y="2101850"/>
          <p14:tracePt t="6168" x="3365500" y="2114550"/>
          <p14:tracePt t="6184" x="3479800" y="2133600"/>
          <p14:tracePt t="6201" x="3600450" y="2133600"/>
          <p14:tracePt t="6217" x="3733800" y="2133600"/>
          <p14:tracePt t="6234" x="3867150" y="2133600"/>
          <p14:tracePt t="6251" x="3994150" y="2133600"/>
          <p14:tracePt t="6267" x="4089400" y="2133600"/>
          <p14:tracePt t="6270" x="4133850" y="2133600"/>
          <p14:tracePt t="6284" x="4165600" y="2133600"/>
          <p14:tracePt t="6301" x="4203700" y="2133600"/>
          <p14:tracePt t="6318" x="4241800" y="2133600"/>
          <p14:tracePt t="6334" x="4254500" y="2133600"/>
          <p14:tracePt t="6351" x="4267200" y="2133600"/>
          <p14:tracePt t="6736" x="4273550" y="2133600"/>
          <p14:tracePt t="6749" x="4279900" y="2133600"/>
          <p14:tracePt t="6763" x="4292600" y="2133600"/>
          <p14:tracePt t="6772" x="4305300" y="2133600"/>
          <p14:tracePt t="6774" x="4318000" y="2139950"/>
          <p14:tracePt t="6784" x="4337050" y="2146300"/>
          <p14:tracePt t="6800" x="4381500" y="2152650"/>
          <p14:tracePt t="6817" x="4413250" y="2152650"/>
          <p14:tracePt t="6834" x="4464050" y="2152650"/>
          <p14:tracePt t="6851" x="4514850" y="2152650"/>
          <p14:tracePt t="6868" x="4572000" y="2152650"/>
          <p14:tracePt t="6870" x="4597400" y="2152650"/>
          <p14:tracePt t="6884" x="4622800" y="2152650"/>
          <p14:tracePt t="6901" x="4692650" y="2152650"/>
          <p14:tracePt t="6918" x="4749800" y="2152650"/>
          <p14:tracePt t="6934" x="4813300" y="2152650"/>
          <p14:tracePt t="6951" x="4876800" y="2152650"/>
          <p14:tracePt t="6967" x="4933950" y="2152650"/>
          <p14:tracePt t="6984" x="4978400" y="2152650"/>
          <p14:tracePt t="7000" x="5029200" y="2152650"/>
          <p14:tracePt t="7017" x="5086350" y="2152650"/>
          <p14:tracePt t="7034" x="5149850" y="2152650"/>
          <p14:tracePt t="7050" x="5226050" y="2152650"/>
          <p14:tracePt t="7067" x="5302250" y="2152650"/>
          <p14:tracePt t="7084" x="5365750" y="2152650"/>
          <p14:tracePt t="7085" x="5397500" y="2152650"/>
          <p14:tracePt t="7100" x="5422900" y="2152650"/>
          <p14:tracePt t="7117" x="5480050" y="2152650"/>
          <p14:tracePt t="7134" x="5499100" y="2152650"/>
          <p14:tracePt t="7150" x="5518150" y="2152650"/>
          <p14:tracePt t="7167" x="5530850" y="2152650"/>
          <p14:tracePt t="7184" x="5537200" y="2152650"/>
          <p14:tracePt t="7217" x="5549900" y="2152650"/>
          <p14:tracePt t="7233" x="5556250" y="2152650"/>
          <p14:tracePt t="7250" x="5568950" y="2152650"/>
          <p14:tracePt t="7267" x="5575300" y="2152650"/>
          <p14:tracePt t="7782" x="0" y="0"/>
        </p14:tracePtLst>
        <p14:tracePtLst>
          <p14:tracePt t="8584" x="2235200" y="2565400"/>
          <p14:tracePt t="8598" x="2273300" y="2565400"/>
          <p14:tracePt t="8611" x="2298700" y="2565400"/>
          <p14:tracePt t="8623" x="2362200" y="2565400"/>
          <p14:tracePt t="8634" x="2406650" y="2565400"/>
          <p14:tracePt t="8650" x="2489200" y="2565400"/>
          <p14:tracePt t="8667" x="2584450" y="2565400"/>
          <p14:tracePt t="8683" x="2673350" y="2565400"/>
          <p14:tracePt t="8686" x="2717800" y="2565400"/>
          <p14:tracePt t="8700" x="2749550" y="2565400"/>
          <p14:tracePt t="8717" x="2787650" y="2565400"/>
          <p14:tracePt t="8719" x="2794000" y="2565400"/>
          <p14:tracePt t="8733" x="2800350" y="2565400"/>
          <p14:tracePt t="8935" x="0" y="0"/>
        </p14:tracePtLst>
        <p14:tracePtLst>
          <p14:tracePt t="9784" x="3270250" y="2559050"/>
          <p14:tracePt t="9832" x="3282950" y="2565400"/>
          <p14:tracePt t="9845" x="3289300" y="2565400"/>
          <p14:tracePt t="9856" x="3340100" y="2578100"/>
          <p14:tracePt t="9867" x="3365500" y="2584450"/>
          <p14:tracePt t="9883" x="3403600" y="2590800"/>
          <p14:tracePt t="9886" x="3435350" y="2590800"/>
          <p14:tracePt t="9900" x="3473450" y="2590800"/>
          <p14:tracePt t="9917" x="3536950" y="2590800"/>
          <p14:tracePt t="9933" x="3676650" y="2590800"/>
          <p14:tracePt t="9950" x="3784600" y="2590800"/>
          <p14:tracePt t="9966" x="3886200" y="2590800"/>
          <p14:tracePt t="9983" x="3987800" y="2590800"/>
          <p14:tracePt t="10000" x="4070350" y="2590800"/>
          <p14:tracePt t="10016" x="4133850" y="2590800"/>
          <p14:tracePt t="10033" x="4203700" y="2590800"/>
          <p14:tracePt t="10049" x="4260850" y="2590800"/>
          <p14:tracePt t="10066" x="4324350" y="2590800"/>
          <p14:tracePt t="10083" x="4387850" y="2590800"/>
          <p14:tracePt t="10099" x="4438650" y="2590800"/>
          <p14:tracePt t="10116" x="4483100" y="2590800"/>
          <p14:tracePt t="10118" x="4508500" y="2590800"/>
          <p14:tracePt t="10134" x="4552950" y="2590800"/>
          <p14:tracePt t="10150" x="4603750" y="2590800"/>
          <p14:tracePt t="10167" x="4660900" y="2590800"/>
          <p14:tracePt t="10183" x="4724400" y="2590800"/>
          <p14:tracePt t="10200" x="4787900" y="2590800"/>
          <p14:tracePt t="10216" x="4845050" y="2590800"/>
          <p14:tracePt t="10233" x="4895850" y="2590800"/>
          <p14:tracePt t="10249" x="4946650" y="2590800"/>
          <p14:tracePt t="10266" x="4984750" y="2584450"/>
          <p14:tracePt t="10283" x="5035550" y="2571750"/>
          <p14:tracePt t="10299" x="5073650" y="2565400"/>
          <p14:tracePt t="10316" x="5124450" y="2552700"/>
          <p14:tracePt t="10318" x="5137150" y="2552700"/>
          <p14:tracePt t="10333" x="5149850" y="2546350"/>
          <p14:tracePt t="10349" x="5175250" y="2546350"/>
          <p14:tracePt t="10366" x="5194300" y="2540000"/>
          <p14:tracePt t="10383" x="5213350" y="2527300"/>
          <p14:tracePt t="10400" x="5226050" y="2514600"/>
          <p14:tracePt t="10416" x="5245100" y="2508250"/>
          <p14:tracePt t="10433" x="5257800" y="2495550"/>
          <p14:tracePt t="10450" x="5270500" y="2470150"/>
          <p14:tracePt t="10466" x="5276850" y="2463800"/>
          <p14:tracePt t="10483" x="5289550" y="2444750"/>
          <p14:tracePt t="10502" x="5289550" y="2438400"/>
          <p14:tracePt t="10516" x="5289550" y="2432050"/>
          <p14:tracePt t="10532" x="5289550" y="2425700"/>
          <p14:tracePt t="10549" x="5289550" y="2406650"/>
          <p14:tracePt t="10566" x="5283200" y="2381250"/>
          <p14:tracePt t="10582" x="5276850" y="2362200"/>
          <p14:tracePt t="10599" x="5270500" y="2343150"/>
          <p14:tracePt t="10616" x="5257800" y="2336800"/>
          <p14:tracePt t="10633" x="5232400" y="2324100"/>
          <p14:tracePt t="10649" x="5213350" y="2311400"/>
          <p14:tracePt t="10666" x="5187950" y="2305050"/>
          <p14:tracePt t="10682" x="5168900" y="2292350"/>
          <p14:tracePt t="10699" x="5143500" y="2286000"/>
          <p14:tracePt t="10716" x="5105400" y="2279650"/>
          <p14:tracePt t="10732" x="5060950" y="2266950"/>
          <p14:tracePt t="10734" x="5022850" y="2260600"/>
          <p14:tracePt t="10749" x="4946650" y="2260600"/>
          <p14:tracePt t="10766" x="4864100" y="2260600"/>
          <p14:tracePt t="10782" x="4775200" y="2260600"/>
          <p14:tracePt t="10799" x="4711700" y="2260600"/>
          <p14:tracePt t="10815" x="4667250" y="2266950"/>
          <p14:tracePt t="10832" x="4635500" y="2279650"/>
          <p14:tracePt t="10849" x="4610100" y="2292350"/>
          <p14:tracePt t="10866" x="4597400" y="2298700"/>
          <p14:tracePt t="10882" x="4584700" y="2311400"/>
          <p14:tracePt t="10899" x="4572000" y="2330450"/>
          <p14:tracePt t="10916" x="4559300" y="2355850"/>
          <p14:tracePt t="10932" x="4546600" y="2374900"/>
          <p14:tracePt t="10949" x="4533900" y="2400300"/>
          <p14:tracePt t="10966" x="4533900" y="2406650"/>
          <p14:tracePt t="10982" x="4533900" y="2425700"/>
          <p14:tracePt t="10999" x="4533900" y="2432050"/>
          <p14:tracePt t="11015" x="4533900" y="2451100"/>
          <p14:tracePt t="11032" x="4540250" y="2463800"/>
          <p14:tracePt t="11049" x="4546600" y="2489200"/>
          <p14:tracePt t="11065" x="4565650" y="2501900"/>
          <p14:tracePt t="11082" x="4584700" y="2520950"/>
          <p14:tracePt t="11099" x="4610100" y="2527300"/>
          <p14:tracePt t="11115" x="4629150" y="2540000"/>
          <p14:tracePt t="11132" x="4654550" y="2552700"/>
          <p14:tracePt t="11149" x="4686300" y="2559050"/>
          <p14:tracePt t="11166" x="4718050" y="2559050"/>
          <p14:tracePt t="11182" x="4743450" y="2559050"/>
          <p14:tracePt t="11199" x="4762500" y="2559050"/>
          <p14:tracePt t="11216" x="4781550" y="2559050"/>
          <p14:tracePt t="11232" x="4806950" y="2559050"/>
          <p14:tracePt t="11249" x="4832350" y="2546350"/>
          <p14:tracePt t="11265" x="4851400" y="2533650"/>
          <p14:tracePt t="11282" x="4864100" y="2527300"/>
          <p14:tracePt t="11299" x="4876800" y="2514600"/>
          <p14:tracePt t="11315" x="4883150" y="2508250"/>
          <p14:tracePt t="11332" x="4895850" y="2495550"/>
          <p14:tracePt t="11349" x="4902200" y="2482850"/>
          <p14:tracePt t="11374" x="4902200" y="2476500"/>
          <p14:tracePt t="11390" x="4902200" y="2470150"/>
          <p14:tracePt t="11400" x="4908550" y="2457450"/>
          <p14:tracePt t="11432" x="4908550" y="2451100"/>
          <p14:tracePt t="11464" x="4908550" y="2444750"/>
          <p14:tracePt t="11791" x="0" y="0"/>
        </p14:tracePtLst>
        <p14:tracePtLst>
          <p14:tracePt t="15721" x="4146550" y="2787650"/>
          <p14:tracePt t="15734" x="4159250" y="2800350"/>
          <p14:tracePt t="15751" x="4165600" y="2813050"/>
          <p14:tracePt t="15767" x="4184650" y="2825750"/>
          <p14:tracePt t="15781" x="4197350" y="2844800"/>
          <p14:tracePt t="15797" x="4222750" y="2851150"/>
          <p14:tracePt t="15814" x="4241800" y="2863850"/>
          <p14:tracePt t="15831" x="4279900" y="2889250"/>
          <p14:tracePt t="15847" x="4311650" y="2895600"/>
          <p14:tracePt t="15899" x="4533900" y="2952750"/>
          <p14:tracePt t="15905" x="4584700" y="2959100"/>
          <p14:tracePt t="15914" x="4629150" y="2959100"/>
          <p14:tracePt t="15931" x="4743450" y="2959100"/>
          <p14:tracePt t="15947" x="4851400" y="2959100"/>
          <p14:tracePt t="15964" x="4959350" y="2959100"/>
          <p14:tracePt t="15967" x="5003800" y="2959100"/>
          <p14:tracePt t="15981" x="5035550" y="2959100"/>
          <p14:tracePt t="15998" x="5118100" y="2959100"/>
          <p14:tracePt t="16014" x="5162550" y="2959100"/>
          <p14:tracePt t="16031" x="5200650" y="2946400"/>
          <p14:tracePt t="16047" x="5232400" y="2933700"/>
          <p14:tracePt t="16064" x="5257800" y="2921000"/>
          <p14:tracePt t="16081" x="5264150" y="2914650"/>
          <p14:tracePt t="16114" x="5270500" y="2901950"/>
          <p14:tracePt t="16131" x="5276850" y="2895600"/>
          <p14:tracePt t="16147" x="5276850" y="2882900"/>
          <p14:tracePt t="16181" x="5283200" y="2863850"/>
          <p14:tracePt t="16198" x="5283200" y="2857500"/>
          <p14:tracePt t="16214" x="5283200" y="2844800"/>
          <p14:tracePt t="16231" x="5283200" y="2825750"/>
          <p14:tracePt t="16247" x="5276850" y="2800350"/>
          <p14:tracePt t="16264" x="5251450" y="2774950"/>
          <p14:tracePt t="16281" x="5226050" y="2755900"/>
          <p14:tracePt t="16297" x="5207000" y="2736850"/>
          <p14:tracePt t="16314" x="5175250" y="2724150"/>
          <p14:tracePt t="16330" x="5156200" y="2717800"/>
          <p14:tracePt t="16347" x="5124450" y="2711450"/>
          <p14:tracePt t="16350" x="5092700" y="2705100"/>
          <p14:tracePt t="16364" x="5073650" y="2705100"/>
          <p14:tracePt t="16380" x="5029200" y="2705100"/>
          <p14:tracePt t="16382" x="5003800" y="2705100"/>
          <p14:tracePt t="16397" x="4965700" y="2705100"/>
          <p14:tracePt t="16414" x="4927600" y="2705100"/>
          <p14:tracePt t="16430" x="4902200" y="2717800"/>
          <p14:tracePt t="16448" x="4883150" y="2730500"/>
          <p14:tracePt t="16464" x="4876800" y="2743200"/>
          <p14:tracePt t="16481" x="4864100" y="2755900"/>
          <p14:tracePt t="16497" x="4851400" y="2774950"/>
          <p14:tracePt t="16514" x="4845050" y="2794000"/>
          <p14:tracePt t="16530" x="4845050" y="2806700"/>
          <p14:tracePt t="16533" x="4845050" y="2819400"/>
          <p14:tracePt t="16547" x="4845050" y="2832100"/>
          <p14:tracePt t="16564" x="4845050" y="2857500"/>
          <p14:tracePt t="16566" x="4845050" y="2882900"/>
          <p14:tracePt t="16580" x="4851400" y="2901950"/>
          <p14:tracePt t="16597" x="4870450" y="2946400"/>
          <p14:tracePt t="16614" x="4883150" y="2971800"/>
          <p14:tracePt t="16630" x="4908550" y="2984500"/>
          <p14:tracePt t="16647" x="4927600" y="2997200"/>
          <p14:tracePt t="16664" x="4953000" y="3009900"/>
          <p14:tracePt t="16681" x="4965700" y="3009900"/>
          <p14:tracePt t="16697" x="5003800" y="3016250"/>
          <p14:tracePt t="16714" x="5060950" y="3016250"/>
          <p14:tracePt t="16731" x="5130800" y="3016250"/>
          <p14:tracePt t="16747" x="5181600" y="3016250"/>
          <p14:tracePt t="16764" x="5219700" y="3016250"/>
          <p14:tracePt t="16767" x="5238750" y="3009900"/>
          <p14:tracePt t="16782" x="5251450" y="3003550"/>
          <p14:tracePt t="16814" x="5257800" y="2997200"/>
          <p14:tracePt t="16910" x="0" y="0"/>
        </p14:tracePtLst>
        <p14:tracePtLst>
          <p14:tracePt t="17840" x="6153150" y="2990850"/>
          <p14:tracePt t="17855" x="6146800" y="2997200"/>
          <p14:tracePt t="17873" x="6146800" y="3003550"/>
          <p14:tracePt t="17891" x="6178550" y="3016250"/>
          <p14:tracePt t="17900" x="6203950" y="3028950"/>
          <p14:tracePt t="17914" x="6305550" y="3067050"/>
          <p14:tracePt t="17930" x="6457950" y="3105150"/>
          <p14:tracePt t="17947" x="6629400" y="3136900"/>
          <p14:tracePt t="17950" x="6711950" y="3155950"/>
          <p14:tracePt t="17963" x="6788150" y="3162300"/>
          <p14:tracePt t="17980" x="6940550" y="3168650"/>
          <p14:tracePt t="17983" x="7004050" y="3168650"/>
          <p14:tracePt t="17997" x="7118350" y="3168650"/>
          <p14:tracePt t="18013" x="7219950" y="3162300"/>
          <p14:tracePt t="18030" x="7289800" y="3149600"/>
          <p14:tracePt t="18046" x="7359650" y="3136900"/>
          <p14:tracePt t="18063" x="7416800" y="3124200"/>
          <p14:tracePt t="18080" x="7454900" y="3117850"/>
          <p14:tracePt t="18097" x="7480300" y="3111500"/>
          <p14:tracePt t="18113" x="7499350" y="3111500"/>
          <p14:tracePt t="18130" x="7512050" y="3105150"/>
          <p14:tracePt t="18206" x="7518400" y="3105150"/>
          <p14:tracePt t="18217" x="7524750" y="3105150"/>
          <p14:tracePt t="18232" x="7537450" y="3105150"/>
          <p14:tracePt t="18247" x="7556500" y="3105150"/>
          <p14:tracePt t="18264" x="7594600" y="3105150"/>
          <p14:tracePt t="18280" x="7639050" y="3105150"/>
          <p14:tracePt t="18296" x="7702550" y="3105150"/>
          <p14:tracePt t="18313" x="7791450" y="3105150"/>
          <p14:tracePt t="18330" x="7874000" y="3105150"/>
          <p14:tracePt t="18347" x="7962900" y="3105150"/>
          <p14:tracePt t="18350" x="8007350" y="3105150"/>
          <p14:tracePt t="18363" x="8045450" y="3105150"/>
          <p14:tracePt t="18380" x="8134350" y="3105150"/>
          <p14:tracePt t="18382" x="8178800" y="3105150"/>
          <p14:tracePt t="18396" x="8223250" y="3105150"/>
          <p14:tracePt t="18414" x="8350250" y="3105150"/>
          <p14:tracePt t="18430" x="8413750" y="3105150"/>
          <p14:tracePt t="18447" x="8477250" y="3105150"/>
          <p14:tracePt t="18463" x="8528050" y="3105150"/>
          <p14:tracePt t="18481" x="8566150" y="3105150"/>
          <p14:tracePt t="18496" x="8597900" y="3105150"/>
          <p14:tracePt t="18514" x="8616950" y="3105150"/>
          <p14:tracePt t="18530" x="8629650" y="3105150"/>
          <p14:tracePt t="18546" x="8642350" y="3105150"/>
          <p14:tracePt t="18563" x="8667750" y="3105150"/>
          <p14:tracePt t="18567" x="8674100" y="3105150"/>
          <p14:tracePt t="18580" x="8686800" y="3105150"/>
          <p14:tracePt t="18596" x="8693150" y="3105150"/>
          <p14:tracePt t="18613" x="8699500" y="3105150"/>
          <p14:tracePt t="19502" x="0" y="0"/>
        </p14:tracePtLst>
        <p14:tracePtLst>
          <p14:tracePt t="20304" x="6064250" y="3028950"/>
          <p14:tracePt t="20360" x="6064250" y="3035300"/>
          <p14:tracePt t="20375" x="6096000" y="3041650"/>
          <p14:tracePt t="20387" x="6127750" y="3048000"/>
          <p14:tracePt t="20401" x="6229350" y="3060700"/>
          <p14:tracePt t="20417" x="6369050" y="3060700"/>
          <p14:tracePt t="20433" x="6565900" y="3060700"/>
          <p14:tracePt t="20446" x="6807200" y="3060700"/>
          <p14:tracePt t="20462" x="7137400" y="3060700"/>
          <p14:tracePt t="20480" x="7505700" y="3060700"/>
          <p14:tracePt t="20496" x="7848600" y="3060700"/>
          <p14:tracePt t="20513" x="8134350" y="3060700"/>
          <p14:tracePt t="20529" x="8343900" y="3060700"/>
          <p14:tracePt t="20546" x="8483600" y="3060700"/>
          <p14:tracePt t="20562" x="8578850" y="3060700"/>
          <p14:tracePt t="20567" x="8604250" y="3060700"/>
          <p14:tracePt t="20579" x="8623300" y="3060700"/>
          <p14:tracePt t="20596" x="8661400" y="3060700"/>
          <p14:tracePt t="20598" x="8667750" y="3060700"/>
          <p14:tracePt t="20613" x="8674100" y="3060700"/>
          <p14:tracePt t="20629" x="8680450" y="3060700"/>
          <p14:tracePt t="20662" x="8686800" y="3060700"/>
          <p14:tracePt t="20687" x="8693150" y="3060700"/>
          <p14:tracePt t="21141" x="0" y="0"/>
        </p14:tracePtLst>
        <p14:tracePtLst>
          <p14:tracePt t="21784" x="6819900" y="3060700"/>
          <p14:tracePt t="21832" x="6838950" y="3067050"/>
          <p14:tracePt t="21844" x="6877050" y="3073400"/>
          <p14:tracePt t="21857" x="6972300" y="3079750"/>
          <p14:tracePt t="21872" x="7162800" y="3079750"/>
          <p14:tracePt t="21884" x="7277100" y="3079750"/>
          <p14:tracePt t="21895" x="7550150" y="3079750"/>
          <p14:tracePt t="21912" x="7835900" y="3079750"/>
          <p14:tracePt t="21929" x="8083550" y="3079750"/>
          <p14:tracePt t="21946" x="8248650" y="3079750"/>
          <p14:tracePt t="21963" x="8369300" y="3079750"/>
          <p14:tracePt t="21967" x="8413750" y="3079750"/>
          <p14:tracePt t="21980" x="8445500" y="3079750"/>
          <p14:tracePt t="21996" x="8483600" y="3079750"/>
          <p14:tracePt t="21999" x="8496300" y="3079750"/>
          <p14:tracePt t="22015" x="8502650" y="3079750"/>
          <p14:tracePt t="22230" x="0" y="0"/>
        </p14:tracePtLst>
        <p14:tracePtLst>
          <p14:tracePt t="23428" x="1962150" y="3232150"/>
          <p14:tracePt t="23429" x="1962150" y="3238500"/>
          <p14:tracePt t="23446" x="1962150" y="3263900"/>
          <p14:tracePt t="23462" x="1962150" y="3295650"/>
          <p14:tracePt t="23479" x="1974850" y="3333750"/>
          <p14:tracePt t="23495" x="2000250" y="3365500"/>
          <p14:tracePt t="23512" x="2032000" y="3403600"/>
          <p14:tracePt t="23528" x="2070100" y="3429000"/>
          <p14:tracePt t="23545" x="2101850" y="3435350"/>
          <p14:tracePt t="23561" x="2127250" y="3441700"/>
          <p14:tracePt t="23578" x="2171700" y="3441700"/>
          <p14:tracePt t="23595" x="2203450" y="3441700"/>
          <p14:tracePt t="23612" x="2254250" y="3435350"/>
          <p14:tracePt t="23613" x="2273300" y="3429000"/>
          <p14:tracePt t="23628" x="2292350" y="3429000"/>
          <p14:tracePt t="23645" x="2311400" y="3384550"/>
          <p14:tracePt t="23661" x="2317750" y="3359150"/>
          <p14:tracePt t="23678" x="2317750" y="3327400"/>
          <p14:tracePt t="23695" x="2298700" y="3289300"/>
          <p14:tracePt t="23712" x="2292350" y="3263900"/>
          <p14:tracePt t="23728" x="2279650" y="3257550"/>
          <p14:tracePt t="23745" x="2273300" y="3251200"/>
          <p14:tracePt t="23878" x="0" y="0"/>
        </p14:tracePtLst>
        <p14:tracePtLst>
          <p14:tracePt t="28136" x="5022850" y="3460750"/>
          <p14:tracePt t="28151" x="5022850" y="3467100"/>
          <p14:tracePt t="28164" x="5022850" y="3473450"/>
          <p14:tracePt t="28177" x="5035550" y="3473450"/>
          <p14:tracePt t="28193" x="5060950" y="3479800"/>
          <p14:tracePt t="28211" x="5137150" y="3486150"/>
          <p14:tracePt t="28227" x="5264150" y="3486150"/>
          <p14:tracePt t="28230" x="5346700" y="3486150"/>
          <p14:tracePt t="28243" x="5429250" y="3486150"/>
          <p14:tracePt t="28260" x="5613400" y="3486150"/>
          <p14:tracePt t="28277" x="5835650" y="3486150"/>
          <p14:tracePt t="28293" x="5918200" y="3486150"/>
          <p14:tracePt t="28310" x="5949950" y="3486150"/>
          <p14:tracePt t="28327" x="5969000" y="3486150"/>
          <p14:tracePt t="28774" x="0" y="0"/>
        </p14:tracePtLst>
        <p14:tracePtLst>
          <p14:tracePt t="29562" x="6153150" y="2286000"/>
          <p14:tracePt t="29577" x="6146800" y="2311400"/>
          <p14:tracePt t="29593" x="6146800" y="2324100"/>
          <p14:tracePt t="29610" x="6146800" y="2355850"/>
          <p14:tracePt t="29626" x="6146800" y="2387600"/>
          <p14:tracePt t="29643" x="6153150" y="2419350"/>
          <p14:tracePt t="29646" x="6159500" y="2432050"/>
          <p14:tracePt t="29659" x="6159500" y="2438400"/>
          <p14:tracePt t="29676" x="6165850" y="2457450"/>
          <p14:tracePt t="29679" x="6172200" y="2463800"/>
          <p14:tracePt t="29693" x="6178550" y="2470150"/>
          <p14:tracePt t="29710" x="6191250" y="2476500"/>
          <p14:tracePt t="29726" x="6216650" y="2489200"/>
          <p14:tracePt t="29743" x="6229350" y="2495550"/>
          <p14:tracePt t="29759" x="6242050" y="2495550"/>
          <p14:tracePt t="29776" x="6254750" y="2495550"/>
          <p14:tracePt t="29793" x="6267450" y="2495550"/>
          <p14:tracePt t="29809" x="6286500" y="2495550"/>
          <p14:tracePt t="29826" x="6305550" y="2495550"/>
          <p14:tracePt t="29843" x="6318250" y="2489200"/>
          <p14:tracePt t="29859" x="6330950" y="2482850"/>
          <p14:tracePt t="29876" x="6343650" y="2470150"/>
          <p14:tracePt t="29878" x="6350000" y="2463800"/>
          <p14:tracePt t="29892" x="6350000" y="2457450"/>
          <p14:tracePt t="29909" x="6356350" y="2451100"/>
          <p14:tracePt t="29926" x="6356350" y="2444750"/>
          <p14:tracePt t="29942" x="6356350" y="2438400"/>
          <p14:tracePt t="29981" x="0" y="0"/>
        </p14:tracePtLst>
        <p14:tracePtLst>
          <p14:tracePt t="32576" x="5829300" y="2635250"/>
          <p14:tracePt t="32591" x="5835650" y="2635250"/>
          <p14:tracePt t="32603" x="5867400" y="2641600"/>
          <p14:tracePt t="32615" x="5930900" y="2641600"/>
          <p14:tracePt t="32625" x="5994400" y="2641600"/>
          <p14:tracePt t="32642" x="6178550" y="2641600"/>
          <p14:tracePt t="32658" x="6394450" y="2641600"/>
          <p14:tracePt t="32675" x="6654800" y="2641600"/>
          <p14:tracePt t="32692" x="6915150" y="2641600"/>
          <p14:tracePt t="32694" x="7035800" y="2641600"/>
          <p14:tracePt t="32708" x="7150100" y="2641600"/>
          <p14:tracePt t="32725" x="7423150" y="2641600"/>
          <p14:tracePt t="32742" x="7569200" y="2641600"/>
          <p14:tracePt t="32759" x="7689850" y="2641600"/>
          <p14:tracePt t="32775" x="7785100" y="2641600"/>
          <p14:tracePt t="32792" x="7842250" y="2641600"/>
          <p14:tracePt t="32809" x="7880350" y="2641600"/>
          <p14:tracePt t="32826" x="7912100" y="2647950"/>
          <p14:tracePt t="32842" x="7937500" y="2654300"/>
          <p14:tracePt t="32858" x="7956550" y="2654300"/>
          <p14:tracePt t="32875" x="7981950" y="2654300"/>
          <p14:tracePt t="32892" x="8013700" y="2654300"/>
          <p14:tracePt t="32894" x="8039100" y="2654300"/>
          <p14:tracePt t="32908" x="8058150" y="2654300"/>
          <p14:tracePt t="32925" x="8096250" y="2654300"/>
          <p14:tracePt t="32942" x="8102600" y="2654300"/>
          <p14:tracePt t="32958" x="8108950" y="2654300"/>
          <p14:tracePt t="32975" x="8128000" y="2654300"/>
          <p14:tracePt t="32992" x="8147050" y="2654300"/>
          <p14:tracePt t="33009" x="8172450" y="2654300"/>
          <p14:tracePt t="33025" x="8185150" y="2654300"/>
          <p14:tracePt t="33134" x="8172450" y="2654300"/>
          <p14:tracePt t="33134" x="0" y="0"/>
        </p14:tracePtLst>
        <p14:tracePtLst>
          <p14:tracePt t="33690" x="5975350" y="2692400"/>
          <p14:tracePt t="33761" x="5988050" y="2692400"/>
          <p14:tracePt t="33776" x="6076950" y="2692400"/>
          <p14:tracePt t="33793" x="6235700" y="2692400"/>
          <p14:tracePt t="33809" x="6464300" y="2692400"/>
          <p14:tracePt t="33825" x="6794500" y="2692400"/>
          <p14:tracePt t="33841" x="7118350" y="2692400"/>
          <p14:tracePt t="33858" x="7423150" y="2692400"/>
          <p14:tracePt t="33875" x="7670800" y="2692400"/>
          <p14:tracePt t="33891" x="7867650" y="2692400"/>
          <p14:tracePt t="33895" x="7956550" y="2692400"/>
          <p14:tracePt t="33908" x="8039100" y="2692400"/>
          <p14:tracePt t="33925" x="8185150" y="2692400"/>
          <p14:tracePt t="33941" x="8356600" y="2692400"/>
          <p14:tracePt t="33958" x="8432800" y="2692400"/>
          <p14:tracePt t="33975" x="8477250" y="2692400"/>
          <p14:tracePt t="33991" x="8515350" y="2686050"/>
          <p14:tracePt t="34009" x="8528050" y="2686050"/>
          <p14:tracePt t="34025" x="8540750" y="2679700"/>
          <p14:tracePt t="34042" x="8553450" y="2679700"/>
          <p14:tracePt t="34058" x="8559800" y="2679700"/>
          <p14:tracePt t="34075" x="8572500" y="2679700"/>
          <p14:tracePt t="34791" x="0" y="0"/>
        </p14:tracePtLst>
        <p14:tracePtLst>
          <p14:tracePt t="37409" x="5238750" y="3924300"/>
          <p14:tracePt t="37448" x="5245100" y="3924300"/>
          <p14:tracePt t="37463" x="5257800" y="3924300"/>
          <p14:tracePt t="37471" x="5264150" y="3924300"/>
          <p14:tracePt t="37479" x="5283200" y="3924300"/>
          <p14:tracePt t="37490" x="5308600" y="3924300"/>
          <p14:tracePt t="37507" x="5365750" y="3924300"/>
          <p14:tracePt t="37523" x="5448300" y="3924300"/>
          <p14:tracePt t="37527" x="5505450" y="3924300"/>
          <p14:tracePt t="37541" x="5568950" y="3924300"/>
          <p14:tracePt t="37542" x="5632450" y="3924300"/>
          <p14:tracePt t="37558" x="5797550" y="3924300"/>
          <p14:tracePt t="37574" x="5988050" y="3924300"/>
          <p14:tracePt t="37590" x="6197600" y="3924300"/>
          <p14:tracePt t="37607" x="6400800" y="3924300"/>
          <p14:tracePt t="37624" x="6565900" y="3924300"/>
          <p14:tracePt t="37640" x="6692900" y="3924300"/>
          <p14:tracePt t="37657" x="6762750" y="3924300"/>
          <p14:tracePt t="37673" x="6781800" y="3924300"/>
          <p14:tracePt t="37690" x="6788150" y="3924300"/>
          <p14:tracePt t="37707" x="6794500" y="3924300"/>
          <p14:tracePt t="37723" x="6800850" y="3924300"/>
          <p14:tracePt t="37742" x="6807200" y="3924300"/>
          <p14:tracePt t="37773" x="6813550" y="3924300"/>
          <p14:tracePt t="37837" x="6819900" y="3924300"/>
          <p14:tracePt t="37853" x="6826250" y="3924300"/>
          <p14:tracePt t="37861" x="6832600" y="3924300"/>
          <p14:tracePt t="37873" x="6845300" y="3924300"/>
          <p14:tracePt t="37890" x="6883400" y="3924300"/>
          <p14:tracePt t="37906" x="6940550" y="3924300"/>
          <p14:tracePt t="37923" x="7035800" y="3924300"/>
          <p14:tracePt t="37940" x="7156450" y="3924300"/>
          <p14:tracePt t="37956" x="7264400" y="3924300"/>
          <p14:tracePt t="37958" x="7302500" y="3924300"/>
          <p14:tracePt t="37973" x="7340600" y="3924300"/>
          <p14:tracePt t="37990" x="7346950" y="3924300"/>
          <p14:tracePt t="38007" x="7353300" y="3924300"/>
          <p14:tracePt t="38390" x="0" y="0"/>
        </p14:tracePtLst>
        <p14:tracePtLst>
          <p14:tracePt t="39256" x="2000250" y="4495800"/>
          <p14:tracePt t="39312" x="2006600" y="4495800"/>
          <p14:tracePt t="39324" x="2025650" y="4495800"/>
          <p14:tracePt t="39340" x="2101850" y="4495800"/>
          <p14:tracePt t="39344" x="2165350" y="4495800"/>
          <p14:tracePt t="39358" x="2311400" y="4495800"/>
          <p14:tracePt t="39374" x="2482850" y="4495800"/>
          <p14:tracePt t="39390" x="2641600" y="4495800"/>
          <p14:tracePt t="39406" x="2781300" y="4495800"/>
          <p14:tracePt t="39423" x="2882900" y="4495800"/>
          <p14:tracePt t="39439" x="2971800" y="4495800"/>
          <p14:tracePt t="39456" x="3028950" y="4495800"/>
          <p14:tracePt t="39473" x="3054350" y="4495800"/>
          <p14:tracePt t="39490" x="3060700" y="4495800"/>
          <p14:tracePt t="39646" x="0" y="0"/>
        </p14:tracePtLst>
        <p14:tracePtLst>
          <p14:tracePt t="40074" x="1993900" y="4064000"/>
          <p14:tracePt t="40091" x="1987550" y="4095750"/>
          <p14:tracePt t="40106" x="1974850" y="4121150"/>
          <p14:tracePt t="40110" x="1968500" y="4140200"/>
          <p14:tracePt t="40126" x="1962150" y="4159250"/>
          <p14:tracePt t="40139" x="1962150" y="4178300"/>
          <p14:tracePt t="40156" x="1962150" y="4222750"/>
          <p14:tracePt t="40158" x="1962150" y="4254500"/>
          <p14:tracePt t="40173" x="1987550" y="4311650"/>
          <p14:tracePt t="40190" x="2044700" y="4375150"/>
          <p14:tracePt t="40206" x="2120900" y="4438650"/>
          <p14:tracePt t="40222" x="2216150" y="4483100"/>
          <p14:tracePt t="40239" x="2311400" y="4514850"/>
          <p14:tracePt t="40256" x="2381250" y="4540250"/>
          <p14:tracePt t="40273" x="2413000" y="4546600"/>
          <p14:tracePt t="40290" x="2444750" y="4546600"/>
          <p14:tracePt t="40306" x="2463800" y="4546600"/>
          <p14:tracePt t="40323" x="2470150" y="4527550"/>
          <p14:tracePt t="40326" x="2476500" y="4514850"/>
          <p14:tracePt t="40339" x="2482850" y="4495800"/>
          <p14:tracePt t="40356" x="2482850" y="4451350"/>
          <p14:tracePt t="40372" x="2482850" y="4406900"/>
          <p14:tracePt t="40375" x="2482850" y="4375150"/>
          <p14:tracePt t="40389" x="2463800" y="4311650"/>
          <p14:tracePt t="40406" x="2444750" y="4254500"/>
          <p14:tracePt t="40422" x="2419350" y="4210050"/>
          <p14:tracePt t="40439" x="2400300" y="4165600"/>
          <p14:tracePt t="40456" x="2374900" y="4140200"/>
          <p14:tracePt t="40472" x="2355850" y="4114800"/>
          <p14:tracePt t="40489" x="2330450" y="4095750"/>
          <p14:tracePt t="40506" x="2305050" y="4089400"/>
          <p14:tracePt t="40523" x="2286000" y="4089400"/>
          <p14:tracePt t="40527" x="2266950" y="4089400"/>
          <p14:tracePt t="40540" x="2254250" y="4089400"/>
          <p14:tracePt t="40556" x="2235200" y="4089400"/>
          <p14:tracePt t="40573" x="2209800" y="4089400"/>
          <p14:tracePt t="40590" x="2190750" y="4089400"/>
          <p14:tracePt t="40606" x="2178050" y="4089400"/>
          <p14:tracePt t="40622" x="2152650" y="4102100"/>
          <p14:tracePt t="40639" x="2146300" y="4114800"/>
          <p14:tracePt t="40656" x="2127250" y="4133850"/>
          <p14:tracePt t="40672" x="2108200" y="4165600"/>
          <p14:tracePt t="40689" x="2089150" y="4216400"/>
          <p14:tracePt t="40706" x="2070100" y="4286250"/>
          <p14:tracePt t="40722" x="2051050" y="4349750"/>
          <p14:tracePt t="40739" x="2044700" y="4387850"/>
          <p14:tracePt t="40755" x="2044700" y="4432300"/>
          <p14:tracePt t="40772" x="2044700" y="4470400"/>
          <p14:tracePt t="40773" x="2051050" y="4483100"/>
          <p14:tracePt t="40789" x="2057400" y="4508500"/>
          <p14:tracePt t="40805" x="2070100" y="4521200"/>
          <p14:tracePt t="40823" x="2076450" y="4527550"/>
          <p14:tracePt t="40839" x="2089150" y="4527550"/>
          <p14:tracePt t="40856" x="2108200" y="4527550"/>
          <p14:tracePt t="40872" x="2139950" y="4527550"/>
          <p14:tracePt t="40889" x="2203450" y="4514850"/>
          <p14:tracePt t="40906" x="2247900" y="4483100"/>
          <p14:tracePt t="40922" x="2273300" y="4451350"/>
          <p14:tracePt t="40939" x="2298700" y="4406900"/>
          <p14:tracePt t="40955" x="2311400" y="4362450"/>
          <p14:tracePt t="40958" x="2317750" y="4337050"/>
          <p14:tracePt t="40972" x="2317750" y="4324350"/>
          <p14:tracePt t="40989" x="2317750" y="4241800"/>
          <p14:tracePt t="41006" x="2286000" y="4191000"/>
          <p14:tracePt t="41023" x="2228850" y="4140200"/>
          <p14:tracePt t="41039" x="2171700" y="4095750"/>
          <p14:tracePt t="41056" x="2108200" y="4064000"/>
          <p14:tracePt t="41073" x="2063750" y="4044950"/>
          <p14:tracePt t="41089" x="2038350" y="4032250"/>
          <p14:tracePt t="41105" x="2025650" y="4025900"/>
          <p14:tracePt t="41122" x="2012950" y="4025900"/>
          <p14:tracePt t="41139" x="2006600" y="4025900"/>
          <p14:tracePt t="41155" x="1981200" y="4025900"/>
          <p14:tracePt t="41172" x="1962150" y="4057650"/>
          <p14:tracePt t="41174" x="1949450" y="4070350"/>
          <p14:tracePt t="41189" x="1930400" y="4121150"/>
          <p14:tracePt t="41206" x="1917700" y="4171950"/>
          <p14:tracePt t="41222" x="1917700" y="4210050"/>
          <p14:tracePt t="41239" x="1917700" y="4254500"/>
          <p14:tracePt t="41255" x="1936750" y="4298950"/>
          <p14:tracePt t="41272" x="1968500" y="4330700"/>
          <p14:tracePt t="41289" x="2019300" y="4368800"/>
          <p14:tracePt t="41306" x="2089150" y="4394200"/>
          <p14:tracePt t="41322" x="2165350" y="4419600"/>
          <p14:tracePt t="41339" x="2228850" y="4425950"/>
          <p14:tracePt t="41342" x="2260600" y="4425950"/>
          <p14:tracePt t="41356" x="2292350" y="4425950"/>
          <p14:tracePt t="41372" x="2349500" y="4413250"/>
          <p14:tracePt t="41389" x="2362200" y="4368800"/>
          <p14:tracePt t="41405" x="2362200" y="4318000"/>
          <p14:tracePt t="41422" x="2362200" y="4254500"/>
          <p14:tracePt t="41439" x="2336800" y="4184650"/>
          <p14:tracePt t="41455" x="2286000" y="4127500"/>
          <p14:tracePt t="41472" x="2241550" y="4076700"/>
          <p14:tracePt t="41489" x="2209800" y="4057650"/>
          <p14:tracePt t="41505" x="2197100" y="4051300"/>
          <p14:tracePt t="41522" x="2190750" y="4051300"/>
          <p14:tracePt t="41926" x="0" y="0"/>
        </p14:tracePtLst>
        <p14:tracePtLst>
          <p14:tracePt t="43457" x="5289550" y="4406900"/>
          <p14:tracePt t="43468" x="5295900" y="4406900"/>
          <p14:tracePt t="43483" x="5314950" y="4406900"/>
          <p14:tracePt t="43491" x="5327650" y="4406900"/>
          <p14:tracePt t="43505" x="5397500" y="4413250"/>
          <p14:tracePt t="43521" x="5530850" y="4438650"/>
          <p14:tracePt t="43538" x="5721350" y="4470400"/>
          <p14:tracePt t="43555" x="5956300" y="4502150"/>
          <p14:tracePt t="43572" x="6191250" y="4508500"/>
          <p14:tracePt t="43588" x="6419850" y="4508500"/>
          <p14:tracePt t="43590" x="6515100" y="4508500"/>
          <p14:tracePt t="43606" x="6686550" y="4508500"/>
          <p14:tracePt t="43622" x="6813550" y="4508500"/>
          <p14:tracePt t="43639" x="6902450" y="4508500"/>
          <p14:tracePt t="43655" x="6953250" y="4508500"/>
          <p14:tracePt t="43671" x="6972300" y="4508500"/>
          <p14:tracePt t="43958" x="0" y="0"/>
        </p14:tracePtLst>
        <p14:tracePtLst>
          <p14:tracePt t="44791" x="1797050" y="4406900"/>
          <p14:tracePt t="44855" x="1803400" y="4406900"/>
          <p14:tracePt t="44868" x="1809750" y="4406900"/>
          <p14:tracePt t="44881" x="1866900" y="4406900"/>
          <p14:tracePt t="44894" x="1993900" y="4413250"/>
          <p14:tracePt t="44904" x="2082800" y="4413250"/>
          <p14:tracePt t="44921" x="2374900" y="4445000"/>
          <p14:tracePt t="44938" x="2781300" y="4476750"/>
          <p14:tracePt t="44954" x="3187700" y="4476750"/>
          <p14:tracePt t="44971" x="3619500" y="4476750"/>
          <p14:tracePt t="44988" x="4013200" y="4476750"/>
          <p14:tracePt t="45004" x="4337050" y="4476750"/>
          <p14:tracePt t="45006" x="4470400" y="4476750"/>
          <p14:tracePt t="45021" x="4699000" y="4476750"/>
          <p14:tracePt t="45038" x="4927600" y="4476750"/>
          <p14:tracePt t="45054" x="5162550" y="4476750"/>
          <p14:tracePt t="45071" x="5391150" y="4476750"/>
          <p14:tracePt t="45088" x="5600700" y="4476750"/>
          <p14:tracePt t="45104" x="5810250" y="4476750"/>
          <p14:tracePt t="45121" x="6000750" y="4476750"/>
          <p14:tracePt t="45138" x="6172200" y="4476750"/>
          <p14:tracePt t="45154" x="6318250" y="4476750"/>
          <p14:tracePt t="45171" x="6445250" y="4476750"/>
          <p14:tracePt t="45187" x="6553200" y="4476750"/>
          <p14:tracePt t="45204" x="6635750" y="4476750"/>
          <p14:tracePt t="45221" x="6711950" y="4476750"/>
          <p14:tracePt t="45237" x="6743700" y="4476750"/>
          <p14:tracePt t="45254" x="6781800" y="4476750"/>
          <p14:tracePt t="45271" x="6813550" y="4476750"/>
          <p14:tracePt t="45287" x="6858000" y="4476750"/>
          <p14:tracePt t="45304" x="6896100" y="4476750"/>
          <p14:tracePt t="45321" x="6927850" y="4476750"/>
          <p14:tracePt t="45337" x="6959600" y="4476750"/>
          <p14:tracePt t="45354" x="6991350" y="4483100"/>
          <p14:tracePt t="45371" x="7010400" y="4489450"/>
          <p14:tracePt t="45388" x="7029450" y="4495800"/>
          <p14:tracePt t="45391" x="7035800" y="4495800"/>
          <p14:tracePt t="45404" x="7042150" y="4495800"/>
          <p14:tracePt t="46070" x="0" y="0"/>
        </p14:tracePtLst>
        <p14:tracePtLst>
          <p14:tracePt t="46808" x="1993900" y="4432300"/>
          <p14:tracePt t="46832" x="2032000" y="4438650"/>
          <p14:tracePt t="46847" x="2152650" y="4464050"/>
          <p14:tracePt t="46862" x="2381250" y="4502150"/>
          <p14:tracePt t="46874" x="2540000" y="4514850"/>
          <p14:tracePt t="46887" x="2978150" y="4527550"/>
          <p14:tracePt t="46904" x="3556000" y="4527550"/>
          <p14:tracePt t="46921" x="4159250" y="4527550"/>
          <p14:tracePt t="46937" x="4787900" y="4527550"/>
          <p14:tracePt t="46954" x="5365750" y="4527550"/>
          <p14:tracePt t="46970" x="5861050" y="4527550"/>
          <p14:tracePt t="46987" x="6273800" y="4527550"/>
          <p14:tracePt t="46990" x="6470650" y="4527550"/>
          <p14:tracePt t="47004" x="6623050" y="4527550"/>
          <p14:tracePt t="47005" x="6750050" y="4527550"/>
          <p14:tracePt t="47020" x="6858000" y="4527550"/>
          <p14:tracePt t="47037" x="7067550" y="4527550"/>
          <p14:tracePt t="47053" x="7124700" y="4527550"/>
          <p14:tracePt t="47070" x="7169150" y="4527550"/>
          <p14:tracePt t="47087" x="7181850" y="4527550"/>
          <p14:tracePt t="47104" x="7188200" y="4527550"/>
          <p14:tracePt t="47120" x="7200900" y="4527550"/>
          <p14:tracePt t="47137" x="7207250" y="4527550"/>
          <p14:tracePt t="47154" x="7219950" y="4527550"/>
          <p14:tracePt t="47366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936" y="1157906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71183" y="1684338"/>
            <a:ext cx="9676301" cy="4678362"/>
          </a:xfrm>
          <a:prstGeom prst="rect">
            <a:avLst/>
          </a:prstGeom>
        </p:spPr>
        <p:txBody>
          <a:bodyPr/>
          <a:lstStyle/>
          <a:p>
            <a:pPr marL="476250" indent="-476250"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编写程序，检查回文。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解决方案</a:t>
            </a:r>
          </a:p>
          <a:p>
            <a:pPr lvl="1">
              <a:buFont typeface="Wingdings" pitchFamily="2" charset="2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创建一个新的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，将字符串的字母和数字添加到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中，返回过滤后的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对象。</a:t>
            </a:r>
          </a:p>
          <a:p>
            <a:pPr lvl="1">
              <a:buFont typeface="Wingdings" pitchFamily="2" charset="2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翻转过滤后的字符串，并与过滤后的字符串进行比较，如果内容相同则是回文。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45357" y="3164681"/>
            <a:ext cx="880647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itchFamily="34" charset="0"/>
              </a:rPr>
              <a:t>public static </a:t>
            </a:r>
            <a:r>
              <a:rPr lang="en-US" altLang="zh-CN" dirty="0" err="1">
                <a:latin typeface="Verdana" pitchFamily="34" charset="0"/>
              </a:rPr>
              <a:t>boolean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dirty="0" err="1">
                <a:latin typeface="Verdana" pitchFamily="34" charset="0"/>
              </a:rPr>
              <a:t>isPalindrome</a:t>
            </a:r>
            <a:r>
              <a:rPr lang="en-US" altLang="zh-CN" dirty="0">
                <a:latin typeface="Verdana" pitchFamily="34" charset="0"/>
              </a:rPr>
              <a:t>(String s) {		</a:t>
            </a:r>
          </a:p>
          <a:p>
            <a:r>
              <a:rPr lang="en-US" altLang="zh-CN" dirty="0">
                <a:latin typeface="Verdana" pitchFamily="34" charset="0"/>
              </a:rPr>
              <a:t>		</a:t>
            </a:r>
          </a:p>
          <a:p>
            <a:r>
              <a:rPr lang="en-US" altLang="zh-CN" dirty="0">
                <a:latin typeface="Verdana" pitchFamily="34" charset="0"/>
              </a:rPr>
              <a:t>// Create a new string that is the reversal of s</a:t>
            </a:r>
          </a:p>
          <a:p>
            <a:r>
              <a:rPr lang="en-US" altLang="zh-CN" dirty="0">
                <a:latin typeface="Verdana" pitchFamily="34" charset="0"/>
              </a:rPr>
              <a:t>	String s2 = reverse(s);		</a:t>
            </a:r>
          </a:p>
          <a:p>
            <a:r>
              <a:rPr lang="en-US" altLang="zh-CN" dirty="0">
                <a:latin typeface="Verdana" pitchFamily="34" charset="0"/>
              </a:rPr>
              <a:t>// Compare if the reversal is the same as the original string		return s2.equals(s);	</a:t>
            </a:r>
          </a:p>
          <a:p>
            <a:r>
              <a:rPr lang="en-US" altLang="zh-CN" dirty="0">
                <a:latin typeface="Verdana" pitchFamily="34" charset="0"/>
              </a:rPr>
              <a:t>}</a:t>
            </a:r>
          </a:p>
          <a:p>
            <a:endParaRPr lang="en-US" altLang="zh-CN" sz="1800" dirty="0">
              <a:latin typeface="Verdana" pitchFamily="34" charset="0"/>
            </a:endParaRPr>
          </a:p>
          <a:p>
            <a:r>
              <a:rPr lang="en-US" altLang="zh-CN" dirty="0">
                <a:latin typeface="Verdana" pitchFamily="34" charset="0"/>
              </a:rPr>
              <a:t>public static String reverse(String s) {		</a:t>
            </a:r>
          </a:p>
          <a:p>
            <a:r>
              <a:rPr lang="en-US" altLang="zh-CN" dirty="0">
                <a:latin typeface="Verdana" pitchFamily="34" charset="0"/>
              </a:rPr>
              <a:t>	StringBuffer </a:t>
            </a:r>
            <a:r>
              <a:rPr lang="en-US" altLang="zh-CN" dirty="0" err="1">
                <a:latin typeface="Verdana" pitchFamily="34" charset="0"/>
              </a:rPr>
              <a:t>strBuf</a:t>
            </a:r>
            <a:r>
              <a:rPr lang="en-US" altLang="zh-CN" dirty="0">
                <a:latin typeface="Verdana" pitchFamily="34" charset="0"/>
              </a:rPr>
              <a:t> = new StringBuffer(s);		</a:t>
            </a:r>
          </a:p>
          <a:p>
            <a:r>
              <a:rPr lang="en-US" altLang="zh-CN" dirty="0">
                <a:latin typeface="Verdana" pitchFamily="34" charset="0"/>
              </a:rPr>
              <a:t>	</a:t>
            </a:r>
            <a:r>
              <a:rPr lang="en-US" altLang="zh-CN" dirty="0" err="1">
                <a:latin typeface="Verdana" pitchFamily="34" charset="0"/>
              </a:rPr>
              <a:t>strBuf.reverse</a:t>
            </a:r>
            <a:r>
              <a:rPr lang="en-US" altLang="zh-CN" dirty="0">
                <a:latin typeface="Verdana" pitchFamily="34" charset="0"/>
              </a:rPr>
              <a:t>();		</a:t>
            </a:r>
          </a:p>
          <a:p>
            <a:r>
              <a:rPr lang="en-US" altLang="zh-CN" dirty="0">
                <a:latin typeface="Verdana" pitchFamily="34" charset="0"/>
              </a:rPr>
              <a:t>	return </a:t>
            </a:r>
            <a:r>
              <a:rPr lang="en-US" altLang="zh-CN" dirty="0" err="1">
                <a:latin typeface="Verdana" pitchFamily="34" charset="0"/>
              </a:rPr>
              <a:t>strBuf.toString</a:t>
            </a:r>
            <a:r>
              <a:rPr lang="en-US" altLang="zh-CN" dirty="0">
                <a:latin typeface="Verdana" pitchFamily="34" charset="0"/>
              </a:rPr>
              <a:t>();	</a:t>
            </a:r>
          </a:p>
          <a:p>
            <a:r>
              <a:rPr lang="en-US" altLang="zh-CN" dirty="0">
                <a:latin typeface="Verdana" pitchFamily="34" charset="0"/>
              </a:rPr>
              <a:t>}</a:t>
            </a:r>
            <a:endParaRPr lang="en-US" altLang="zh-CN" sz="1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462"/>
    </mc:Choice>
    <mc:Fallback xmlns="">
      <p:transition spd="slow" advTm="192462"/>
    </mc:Fallback>
  </mc:AlternateContent>
  <p:extLst>
    <p:ext uri="{3A86A75C-4F4B-4683-9AE1-C65F6400EC91}">
      <p14:laserTraceLst xmlns:p14="http://schemas.microsoft.com/office/powerpoint/2010/main">
        <p14:tracePtLst>
          <p14:tracePt t="5319" x="1600200" y="1924050"/>
          <p14:tracePt t="5403" x="1638300" y="1924050"/>
          <p14:tracePt t="5414" x="1701800" y="1930400"/>
          <p14:tracePt t="5431" x="1809750" y="1930400"/>
          <p14:tracePt t="5447" x="1955800" y="1943100"/>
          <p14:tracePt t="5464" x="2108200" y="1968500"/>
          <p14:tracePt t="5481" x="2203450" y="1974850"/>
          <p14:tracePt t="5497" x="2254250" y="1974850"/>
          <p14:tracePt t="5514" x="2279650" y="1974850"/>
          <p14:tracePt t="5530" x="2292350" y="1974850"/>
          <p14:tracePt t="5547" x="2311400" y="1974850"/>
          <p14:tracePt t="5564" x="2343150" y="1974850"/>
          <p14:tracePt t="5580" x="2355850" y="1974850"/>
          <p14:tracePt t="5597" x="2368550" y="1974850"/>
          <p14:tracePt t="5813" x="0" y="0"/>
        </p14:tracePtLst>
        <p14:tracePtLst>
          <p14:tracePt t="6440" x="2717800" y="2006600"/>
          <p14:tracePt t="6567" x="2724150" y="2006600"/>
          <p14:tracePt t="6579" x="2736850" y="2006600"/>
          <p14:tracePt t="6592" x="2768600" y="2006600"/>
          <p14:tracePt t="6601" x="2794000" y="2006600"/>
          <p14:tracePt t="6614" x="2857500" y="2006600"/>
          <p14:tracePt t="6630" x="2952750" y="2006600"/>
          <p14:tracePt t="6647" x="3092450" y="2006600"/>
          <p14:tracePt t="6663" x="3251200" y="2006600"/>
          <p14:tracePt t="6680" x="3403600" y="2006600"/>
          <p14:tracePt t="6697" x="3517900" y="2025650"/>
          <p14:tracePt t="6713" x="3581400" y="2032000"/>
          <p14:tracePt t="6731" x="3600450" y="2032000"/>
          <p14:tracePt t="6733" x="3606800" y="2032000"/>
          <p14:tracePt t="7229" x="0" y="0"/>
        </p14:tracePtLst>
        <p14:tracePtLst>
          <p14:tracePt t="8199" x="2794000" y="1993900"/>
          <p14:tracePt t="8280" x="2800350" y="1993900"/>
          <p14:tracePt t="8296" x="2857500" y="1993900"/>
          <p14:tracePt t="8313" x="2978150" y="1993900"/>
          <p14:tracePt t="8330" x="3136900" y="1993900"/>
          <p14:tracePt t="8334" x="3225800" y="1993900"/>
          <p14:tracePt t="8347" x="3321050" y="1993900"/>
          <p14:tracePt t="8363" x="3505200" y="1993900"/>
          <p14:tracePt t="8366" x="3575050" y="1993900"/>
          <p14:tracePt t="8380" x="3638550" y="1993900"/>
          <p14:tracePt t="8397" x="3721100" y="1993900"/>
          <p14:tracePt t="8413" x="3733800" y="1993900"/>
          <p14:tracePt t="8637" x="0" y="0"/>
        </p14:tracePtLst>
        <p14:tracePtLst>
          <p14:tracePt t="9632" x="2755900" y="1974850"/>
          <p14:tracePt t="9694" x="2774950" y="1974850"/>
          <p14:tracePt t="9710" x="2857500" y="1974850"/>
          <p14:tracePt t="9720" x="2921000" y="1974850"/>
          <p14:tracePt t="9730" x="2997200" y="1974850"/>
          <p14:tracePt t="9746" x="3168650" y="1974850"/>
          <p14:tracePt t="9749" x="3251200" y="1974850"/>
          <p14:tracePt t="9763" x="3314700" y="1974850"/>
          <p14:tracePt t="9779" x="3409950" y="1974850"/>
          <p14:tracePt t="9782" x="3435350" y="1974850"/>
          <p14:tracePt t="9796" x="3454400" y="1974850"/>
          <p14:tracePt t="9812" x="3460750" y="1974850"/>
          <p14:tracePt t="10021" x="0" y="0"/>
        </p14:tracePtLst>
        <p14:tracePtLst>
          <p14:tracePt t="10950" x="2730500" y="1955800"/>
          <p14:tracePt t="11007" x="2736850" y="1955800"/>
          <p14:tracePt t="11021" x="2768600" y="1955800"/>
          <p14:tracePt t="11035" x="2800350" y="1955800"/>
          <p14:tracePt t="11040" x="2844800" y="1955800"/>
          <p14:tracePt t="11049" x="2895600" y="1955800"/>
          <p14:tracePt t="11063" x="3035300" y="1955800"/>
          <p14:tracePt t="11079" x="3238500" y="1955800"/>
          <p14:tracePt t="11095" x="3422650" y="1955800"/>
          <p14:tracePt t="11112" x="3606800" y="1955800"/>
          <p14:tracePt t="11128" x="3733800" y="1955800"/>
          <p14:tracePt t="11145" x="3797300" y="1955800"/>
          <p14:tracePt t="11162" x="3810000" y="1955800"/>
          <p14:tracePt t="11981" x="0" y="0"/>
        </p14:tracePtLst>
        <p14:tracePtLst>
          <p14:tracePt t="12606" x="2819400" y="1962150"/>
          <p14:tracePt t="12685" x="2825750" y="1962150"/>
          <p14:tracePt t="12694" x="2851150" y="1962150"/>
          <p14:tracePt t="12701" x="2876550" y="1962150"/>
          <p14:tracePt t="12712" x="2914650" y="1962150"/>
          <p14:tracePt t="12729" x="3028950" y="1962150"/>
          <p14:tracePt t="12746" x="3187700" y="1962150"/>
          <p14:tracePt t="12762" x="3371850" y="1962150"/>
          <p14:tracePt t="12779" x="3530600" y="1962150"/>
          <p14:tracePt t="12781" x="3594100" y="1962150"/>
          <p14:tracePt t="12795" x="3632200" y="1962150"/>
          <p14:tracePt t="12798" x="3657600" y="1962150"/>
          <p14:tracePt t="12811" x="3676650" y="1962150"/>
          <p14:tracePt t="12828" x="3683000" y="1962150"/>
          <p14:tracePt t="13421" x="0" y="0"/>
        </p14:tracePtLst>
        <p14:tracePtLst>
          <p14:tracePt t="23486" x="2222500" y="2476500"/>
          <p14:tracePt t="23582" x="2228850" y="2476500"/>
          <p14:tracePt t="23592" x="2247900" y="2476500"/>
          <p14:tracePt t="23609" x="2292350" y="2476500"/>
          <p14:tracePt t="23625" x="2368550" y="2476500"/>
          <p14:tracePt t="23642" x="2482850" y="2476500"/>
          <p14:tracePt t="23646" x="2559050" y="2476500"/>
          <p14:tracePt t="23660" x="2635250" y="2476500"/>
          <p14:tracePt t="23675" x="2794000" y="2476500"/>
          <p14:tracePt t="23692" x="2940050" y="2476500"/>
          <p14:tracePt t="23694" x="3003550" y="2476500"/>
          <p14:tracePt t="23708" x="3130550" y="2482850"/>
          <p14:tracePt t="23724" x="3219450" y="2495550"/>
          <p14:tracePt t="23741" x="3308350" y="2514600"/>
          <p14:tracePt t="23758" x="3390900" y="2527300"/>
          <p14:tracePt t="23775" x="3467100" y="2540000"/>
          <p14:tracePt t="23791" x="3530600" y="2540000"/>
          <p14:tracePt t="23808" x="3606800" y="2540000"/>
          <p14:tracePt t="23824" x="3676650" y="2540000"/>
          <p14:tracePt t="23841" x="3714750" y="2540000"/>
          <p14:tracePt t="23858" x="3752850" y="2540000"/>
          <p14:tracePt t="23874" x="3797300" y="2546350"/>
          <p14:tracePt t="23891" x="3822700" y="2552700"/>
          <p14:tracePt t="23908" x="3848100" y="2559050"/>
          <p14:tracePt t="23909" x="3879850" y="2565400"/>
          <p14:tracePt t="23924" x="3911600" y="2571750"/>
          <p14:tracePt t="23941" x="3917950" y="2571750"/>
          <p14:tracePt t="23958" x="3930650" y="2571750"/>
          <p14:tracePt t="23974" x="3937000" y="2571750"/>
          <p14:tracePt t="23991" x="3943350" y="2571750"/>
          <p14:tracePt t="24008" x="3968750" y="2571750"/>
          <p14:tracePt t="24024" x="3987800" y="2571750"/>
          <p14:tracePt t="24041" x="4013200" y="2578100"/>
          <p14:tracePt t="24058" x="4038600" y="2578100"/>
          <p14:tracePt t="24075" x="4064000" y="2578100"/>
          <p14:tracePt t="24091" x="4070350" y="2578100"/>
          <p14:tracePt t="24107" x="4076700" y="2578100"/>
          <p14:tracePt t="24124" x="4095750" y="2571750"/>
          <p14:tracePt t="24141" x="4102100" y="2565400"/>
          <p14:tracePt t="24157" x="4114800" y="2540000"/>
          <p14:tracePt t="24174" x="4121150" y="2520950"/>
          <p14:tracePt t="24191" x="4121150" y="2495550"/>
          <p14:tracePt t="24207" x="4121150" y="2470150"/>
          <p14:tracePt t="24224" x="4121150" y="2444750"/>
          <p14:tracePt t="24241" x="4121150" y="2413000"/>
          <p14:tracePt t="24311" x="4057650" y="2349500"/>
          <p14:tracePt t="24317" x="4038600" y="2343150"/>
          <p14:tracePt t="24325" x="4013200" y="2330450"/>
          <p14:tracePt t="24341" x="3956050" y="2317750"/>
          <p14:tracePt t="24357" x="3886200" y="2305050"/>
          <p14:tracePt t="24374" x="3829050" y="2305050"/>
          <p14:tracePt t="24391" x="3784600" y="2305050"/>
          <p14:tracePt t="24407" x="3740150" y="2305050"/>
          <p14:tracePt t="24424" x="3721100" y="2305050"/>
          <p14:tracePt t="24441" x="3708400" y="2305050"/>
          <p14:tracePt t="24458" x="3695700" y="2305050"/>
          <p14:tracePt t="24474" x="3689350" y="2317750"/>
          <p14:tracePt t="24491" x="3683000" y="2330450"/>
          <p14:tracePt t="24508" x="3683000" y="2349500"/>
          <p14:tracePt t="24525" x="3683000" y="2387600"/>
          <p14:tracePt t="24541" x="3683000" y="2432050"/>
          <p14:tracePt t="24558" x="3689350" y="2457450"/>
          <p14:tracePt t="24575" x="3714750" y="2489200"/>
          <p14:tracePt t="24592" x="3740150" y="2508250"/>
          <p14:tracePt t="24608" x="3797300" y="2533650"/>
          <p14:tracePt t="24624" x="3886200" y="2559050"/>
          <p14:tracePt t="24641" x="3975100" y="2571750"/>
          <p14:tracePt t="24658" x="4044950" y="2584450"/>
          <p14:tracePt t="24674" x="4089400" y="2584450"/>
          <p14:tracePt t="24677" x="4102100" y="2584450"/>
          <p14:tracePt t="24691" x="4114800" y="2584450"/>
          <p14:tracePt t="24708" x="4133850" y="2571750"/>
          <p14:tracePt t="24724" x="4146550" y="2533650"/>
          <p14:tracePt t="24741" x="4152900" y="2501900"/>
          <p14:tracePt t="24758" x="4159250" y="2470150"/>
          <p14:tracePt t="24774" x="4165600" y="2438400"/>
          <p14:tracePt t="24791" x="4165600" y="2419350"/>
          <p14:tracePt t="24807" x="4165600" y="2413000"/>
          <p14:tracePt t="24824" x="4165600" y="2406650"/>
          <p14:tracePt t="26237" x="0" y="0"/>
        </p14:tracePtLst>
        <p14:tracePtLst>
          <p14:tracePt t="27974" x="3606800" y="2241550"/>
          <p14:tracePt t="27986" x="3600450" y="2241550"/>
          <p14:tracePt t="28005" x="3594100" y="2241550"/>
          <p14:tracePt t="28014" x="3587750" y="2241550"/>
          <p14:tracePt t="28032" x="3581400" y="2254250"/>
          <p14:tracePt t="28040" x="3575050" y="2254250"/>
          <p14:tracePt t="28057" x="3568700" y="2279650"/>
          <p14:tracePt t="28074" x="3556000" y="2305050"/>
          <p14:tracePt t="28090" x="3536950" y="2355850"/>
          <p14:tracePt t="28093" x="3530600" y="2381250"/>
          <p14:tracePt t="28107" x="3524250" y="2413000"/>
          <p14:tracePt t="28123" x="3524250" y="2470150"/>
          <p14:tracePt t="28125" x="3524250" y="2495550"/>
          <p14:tracePt t="28140" x="3524250" y="2552700"/>
          <p14:tracePt t="28156" x="3536950" y="2590800"/>
          <p14:tracePt t="28173" x="3543300" y="2616200"/>
          <p14:tracePt t="28190" x="3568700" y="2628900"/>
          <p14:tracePt t="28206" x="3600450" y="2647950"/>
          <p14:tracePt t="28223" x="3683000" y="2660650"/>
          <p14:tracePt t="28240" x="3790950" y="2673350"/>
          <p14:tracePt t="28256" x="3937000" y="2673350"/>
          <p14:tracePt t="28273" x="4076700" y="2654300"/>
          <p14:tracePt t="28290" x="4146550" y="2622550"/>
          <p14:tracePt t="28307" x="4178300" y="2603500"/>
          <p14:tracePt t="28323" x="4197350" y="2571750"/>
          <p14:tracePt t="28326" x="4197350" y="2565400"/>
          <p14:tracePt t="28340" x="4197350" y="2552700"/>
          <p14:tracePt t="28357" x="4197350" y="2546350"/>
          <p14:tracePt t="28373" x="4197350" y="2533650"/>
          <p14:tracePt t="28406" x="4197350" y="2520950"/>
          <p14:tracePt t="28423" x="4184650" y="2514600"/>
          <p14:tracePt t="28423" x="0" y="0"/>
        </p14:tracePtLst>
        <p14:tracePtLst>
          <p14:tracePt t="29002" x="3035300" y="2844800"/>
          <p14:tracePt t="29015" x="3035300" y="2870200"/>
          <p14:tracePt t="29032" x="3035300" y="2895600"/>
          <p14:tracePt t="29044" x="3035300" y="2914650"/>
          <p14:tracePt t="29056" x="3035300" y="2946400"/>
          <p14:tracePt t="29073" x="3041650" y="2978150"/>
          <p14:tracePt t="29089" x="3054350" y="2997200"/>
          <p14:tracePt t="29106" x="3067050" y="3016250"/>
          <p14:tracePt t="29123" x="3086100" y="3022600"/>
          <p14:tracePt t="29139" x="3111500" y="3035300"/>
          <p14:tracePt t="29141" x="3124200" y="3035300"/>
          <p14:tracePt t="29156" x="3181350" y="3048000"/>
          <p14:tracePt t="29172" x="3257550" y="3060700"/>
          <p14:tracePt t="29189" x="3333750" y="3060700"/>
          <p14:tracePt t="29206" x="3403600" y="3060700"/>
          <p14:tracePt t="29222" x="3448050" y="3054350"/>
          <p14:tracePt t="29239" x="3467100" y="3035300"/>
          <p14:tracePt t="29256" x="3479800" y="3003550"/>
          <p14:tracePt t="29272" x="3479800" y="2978150"/>
          <p14:tracePt t="29289" x="3479800" y="2946400"/>
          <p14:tracePt t="29306" x="3473450" y="2901950"/>
          <p14:tracePt t="29308" x="3467100" y="2882900"/>
          <p14:tracePt t="29322" x="3460750" y="2870200"/>
          <p14:tracePt t="29339" x="3448050" y="2844800"/>
          <p14:tracePt t="29356" x="3409950" y="2819400"/>
          <p14:tracePt t="29373" x="3397250" y="2813050"/>
          <p14:tracePt t="29389" x="3390900" y="2813050"/>
          <p14:tracePt t="29406" x="3378200" y="2813050"/>
          <p14:tracePt t="29447" x="3371850" y="2813050"/>
          <p14:tracePt t="29869" x="0" y="0"/>
        </p14:tracePtLst>
        <p14:tracePtLst>
          <p14:tracePt t="32953" x="3308350" y="2768600"/>
          <p14:tracePt t="32969" x="3308350" y="2787650"/>
          <p14:tracePt t="32982" x="3308350" y="2806700"/>
          <p14:tracePt t="32996" x="3308350" y="2819400"/>
          <p14:tracePt t="33004" x="3308350" y="2863850"/>
          <p14:tracePt t="33021" x="3327400" y="2914650"/>
          <p14:tracePt t="33038" x="3352800" y="2952750"/>
          <p14:tracePt t="33055" x="3384550" y="2990850"/>
          <p14:tracePt t="33072" x="3460750" y="3016250"/>
          <p14:tracePt t="33088" x="3568700" y="3048000"/>
          <p14:tracePt t="33105" x="3689350" y="3073400"/>
          <p14:tracePt t="33122" x="3765550" y="3073400"/>
          <p14:tracePt t="33138" x="3810000" y="3073400"/>
          <p14:tracePt t="33155" x="3822700" y="3073400"/>
          <p14:tracePt t="33171" x="3829050" y="3067050"/>
          <p14:tracePt t="33188" x="3841750" y="3048000"/>
          <p14:tracePt t="33205" x="3848100" y="3048000"/>
          <p14:tracePt t="33221" x="3848100" y="3035300"/>
          <p14:tracePt t="33238" x="3848100" y="3028950"/>
          <p14:tracePt t="33255" x="3848100" y="3022600"/>
          <p14:tracePt t="33271" x="3848100" y="3016250"/>
          <p14:tracePt t="33397" x="0" y="0"/>
        </p14:tracePtLst>
        <p14:tracePtLst>
          <p14:tracePt t="33830" x="3600450" y="2178050"/>
          <p14:tracePt t="33841" x="3594100" y="2178050"/>
          <p14:tracePt t="33855" x="3587750" y="2184400"/>
          <p14:tracePt t="33871" x="3587750" y="2197100"/>
          <p14:tracePt t="33888" x="3581400" y="2228850"/>
          <p14:tracePt t="33904" x="3581400" y="2279650"/>
          <p14:tracePt t="33921" x="3581400" y="2343150"/>
          <p14:tracePt t="33938" x="3606800" y="2425700"/>
          <p14:tracePt t="33954" x="3632200" y="2476500"/>
          <p14:tracePt t="33957" x="3644900" y="2495550"/>
          <p14:tracePt t="33971" x="3651250" y="2514600"/>
          <p14:tracePt t="33974" x="3670300" y="2527300"/>
          <p14:tracePt t="33988" x="3683000" y="2533650"/>
          <p14:tracePt t="34004" x="3714750" y="2552700"/>
          <p14:tracePt t="34021" x="3721100" y="2552700"/>
          <p14:tracePt t="34022" x="0" y="0"/>
        </p14:tracePtLst>
        <p14:tracePtLst>
          <p14:tracePt t="36365" x="1758950" y="2324100"/>
          <p14:tracePt t="36533" x="1758950" y="2336800"/>
          <p14:tracePt t="36540" x="1758950" y="2349500"/>
          <p14:tracePt t="36553" x="1758950" y="2374900"/>
          <p14:tracePt t="36570" x="1752600" y="2425700"/>
          <p14:tracePt t="36587" x="1752600" y="2470150"/>
          <p14:tracePt t="36588" x="1752600" y="2495550"/>
          <p14:tracePt t="36603" x="1752600" y="2520950"/>
          <p14:tracePt t="36620" x="1758950" y="2603500"/>
          <p14:tracePt t="36637" x="1784350" y="2654300"/>
          <p14:tracePt t="36653" x="1797050" y="2698750"/>
          <p14:tracePt t="36670" x="1822450" y="2724150"/>
          <p14:tracePt t="36686" x="1841500" y="2749550"/>
          <p14:tracePt t="36703" x="1854200" y="2762250"/>
          <p14:tracePt t="36720" x="1873250" y="2774950"/>
          <p14:tracePt t="36736" x="1911350" y="2794000"/>
          <p14:tracePt t="36753" x="2006600" y="2819400"/>
          <p14:tracePt t="36770" x="2165350" y="2851150"/>
          <p14:tracePt t="36786" x="2451100" y="2901950"/>
          <p14:tracePt t="36803" x="2838450" y="2940050"/>
          <p14:tracePt t="36820" x="3467100" y="2952750"/>
          <p14:tracePt t="36837" x="3962400" y="2952750"/>
          <p14:tracePt t="36853" x="4419600" y="2952750"/>
          <p14:tracePt t="36870" x="4851400" y="2952750"/>
          <p14:tracePt t="36887" x="5238750" y="2952750"/>
          <p14:tracePt t="36903" x="5613400" y="2965450"/>
          <p14:tracePt t="36920" x="5905500" y="2971800"/>
          <p14:tracePt t="36936" x="6184900" y="3003550"/>
          <p14:tracePt t="36953" x="6477000" y="3067050"/>
          <p14:tracePt t="36970" x="6718300" y="3105150"/>
          <p14:tracePt t="36986" x="6934200" y="3136900"/>
          <p14:tracePt t="37003" x="7137400" y="3181350"/>
          <p14:tracePt t="37004" x="7232650" y="3200400"/>
          <p14:tracePt t="37020" x="7410450" y="3219450"/>
          <p14:tracePt t="37036" x="7569200" y="3219450"/>
          <p14:tracePt t="37053" x="7772400" y="3238500"/>
          <p14:tracePt t="37070" x="7943850" y="3238500"/>
          <p14:tracePt t="37087" x="8140700" y="3251200"/>
          <p14:tracePt t="37103" x="8312150" y="3251200"/>
          <p14:tracePt t="37120" x="8470900" y="3251200"/>
          <p14:tracePt t="37137" x="8610600" y="3251200"/>
          <p14:tracePt t="37153" x="8724900" y="3251200"/>
          <p14:tracePt t="37170" x="8832850" y="3251200"/>
          <p14:tracePt t="37186" x="8940800" y="3251200"/>
          <p14:tracePt t="37203" x="9042400" y="3251200"/>
          <p14:tracePt t="37220" x="9131300" y="3251200"/>
          <p14:tracePt t="37220" x="9163050" y="3251200"/>
          <p14:tracePt t="37236" x="9220200" y="3251200"/>
          <p14:tracePt t="37253" x="9245600" y="3244850"/>
          <p14:tracePt t="37270" x="9271000" y="3244850"/>
          <p14:tracePt t="37286" x="9283700" y="3232150"/>
          <p14:tracePt t="37303" x="9309100" y="3225800"/>
          <p14:tracePt t="37320" x="9340850" y="3213100"/>
          <p14:tracePt t="37337" x="9359900" y="3200400"/>
          <p14:tracePt t="37353" x="9378950" y="3181350"/>
          <p14:tracePt t="37370" x="9385300" y="3168650"/>
          <p14:tracePt t="37386" x="9391650" y="3149600"/>
          <p14:tracePt t="37403" x="9391650" y="3130550"/>
          <p14:tracePt t="37404" x="9391650" y="3124200"/>
          <p14:tracePt t="37420" x="9398000" y="3111500"/>
          <p14:tracePt t="37436" x="9398000" y="3086100"/>
          <p14:tracePt t="37453" x="9398000" y="3060700"/>
          <p14:tracePt t="37469" x="9398000" y="3035300"/>
          <p14:tracePt t="37486" x="9385300" y="2997200"/>
          <p14:tracePt t="37503" x="9378950" y="2971800"/>
          <p14:tracePt t="37519" x="9372600" y="2952750"/>
          <p14:tracePt t="37536" x="9359900" y="2927350"/>
          <p14:tracePt t="37553" x="9353550" y="2914650"/>
          <p14:tracePt t="37569" x="9340850" y="2901950"/>
          <p14:tracePt t="37586" x="9334500" y="2889250"/>
          <p14:tracePt t="37603" x="9321800" y="2882900"/>
          <p14:tracePt t="37605" x="9315450" y="2876550"/>
          <p14:tracePt t="37619" x="9315450" y="2870200"/>
          <p14:tracePt t="37620" x="9309100" y="2870200"/>
          <p14:tracePt t="37637" x="9296400" y="2863850"/>
          <p14:tracePt t="37653" x="9283700" y="2857500"/>
          <p14:tracePt t="37669" x="9264650" y="2857500"/>
          <p14:tracePt t="37686" x="9232900" y="2851150"/>
          <p14:tracePt t="37703" x="9207500" y="2851150"/>
          <p14:tracePt t="37720" x="9175750" y="2851150"/>
          <p14:tracePt t="37736" x="9137650" y="2851150"/>
          <p14:tracePt t="37753" x="9112250" y="2851150"/>
          <p14:tracePt t="37769" x="9074150" y="2844800"/>
          <p14:tracePt t="37786" x="9036050" y="2838450"/>
          <p14:tracePt t="37803" x="8972550" y="2825750"/>
          <p14:tracePt t="37819" x="8883650" y="2813050"/>
          <p14:tracePt t="37821" x="8826500" y="2800350"/>
          <p14:tracePt t="37836" x="8705850" y="2794000"/>
          <p14:tracePt t="37853" x="8540750" y="2794000"/>
          <p14:tracePt t="37870" x="8337550" y="2794000"/>
          <p14:tracePt t="37886" x="8096250" y="2794000"/>
          <p14:tracePt t="37904" x="7835900" y="2794000"/>
          <p14:tracePt t="37920" x="7473950" y="2774950"/>
          <p14:tracePt t="37936" x="7099300" y="2749550"/>
          <p14:tracePt t="37953" x="6743700" y="2736850"/>
          <p14:tracePt t="37970" x="6343650" y="2711450"/>
          <p14:tracePt t="37986" x="6013450" y="2705100"/>
          <p14:tracePt t="38003" x="5689600" y="2705100"/>
          <p14:tracePt t="38019" x="5403850" y="2705100"/>
          <p14:tracePt t="38020" x="5289550" y="2705100"/>
          <p14:tracePt t="38036" x="5080000" y="2705100"/>
          <p14:tracePt t="38053" x="4857750" y="2705100"/>
          <p14:tracePt t="38069" x="4629150" y="2705100"/>
          <p14:tracePt t="38086" x="4349750" y="2705100"/>
          <p14:tracePt t="38103" x="4025900" y="2705100"/>
          <p14:tracePt t="38119" x="3676650" y="2705100"/>
          <p14:tracePt t="38136" x="3390900" y="2705100"/>
          <p14:tracePt t="38153" x="3181350" y="2705100"/>
          <p14:tracePt t="38170" x="3016250" y="2705100"/>
          <p14:tracePt t="38186" x="2895600" y="2705100"/>
          <p14:tracePt t="38203" x="2813050" y="2705100"/>
          <p14:tracePt t="38219" x="2743200" y="2705100"/>
          <p14:tracePt t="38221" x="2711450" y="2705100"/>
          <p14:tracePt t="38236" x="2647950" y="2705100"/>
          <p14:tracePt t="38253" x="2597150" y="2705100"/>
          <p14:tracePt t="38269" x="2559050" y="2705100"/>
          <p14:tracePt t="38286" x="2533650" y="2705100"/>
          <p14:tracePt t="38303" x="2514600" y="2705100"/>
          <p14:tracePt t="38941" x="0" y="0"/>
        </p14:tracePtLst>
        <p14:tracePtLst>
          <p14:tracePt t="43512" x="1536700" y="5657850"/>
          <p14:tracePt t="43590" x="1555750" y="5657850"/>
          <p14:tracePt t="43599" x="1574800" y="5657850"/>
          <p14:tracePt t="43608" x="1593850" y="5657850"/>
          <p14:tracePt t="43618" x="1625600" y="5657850"/>
          <p14:tracePt t="43634" x="1714500" y="5657850"/>
          <p14:tracePt t="43651" x="1822450" y="5657850"/>
          <p14:tracePt t="43653" x="1885950" y="5657850"/>
          <p14:tracePt t="43668" x="1981200" y="5657850"/>
          <p14:tracePt t="43684" x="2032000" y="5657850"/>
          <p14:tracePt t="43701" x="2051050" y="5657850"/>
          <p14:tracePt t="43718" x="2057400" y="5657850"/>
          <p14:tracePt t="43846" x="2063750" y="5657850"/>
          <p14:tracePt t="43862" x="2070100" y="5657850"/>
          <p14:tracePt t="43878" x="2076450" y="5645150"/>
          <p14:tracePt t="43889" x="2089150" y="5638800"/>
          <p14:tracePt t="43901" x="2101850" y="5632450"/>
          <p14:tracePt t="43918" x="2114550" y="5619750"/>
          <p14:tracePt t="43935" x="2127250" y="5613400"/>
          <p14:tracePt t="43951" x="2133600" y="5607050"/>
          <p14:tracePt t="44445" x="0" y="0"/>
        </p14:tracePtLst>
        <p14:tracePtLst>
          <p14:tracePt t="45056" x="1612900" y="5619750"/>
          <p14:tracePt t="45151" x="1631950" y="5619750"/>
          <p14:tracePt t="45163" x="1657350" y="5619750"/>
          <p14:tracePt t="45175" x="1739900" y="5619750"/>
          <p14:tracePt t="45184" x="1803400" y="5619750"/>
          <p14:tracePt t="45201" x="1962150" y="5619750"/>
          <p14:tracePt t="45217" x="2089150" y="5619750"/>
          <p14:tracePt t="45234" x="2139950" y="5619750"/>
          <p14:tracePt t="45251" x="2152650" y="5619750"/>
          <p14:tracePt t="45445" x="0" y="0"/>
        </p14:tracePtLst>
        <p14:tracePtLst>
          <p14:tracePt t="45751" x="2457450" y="5619750"/>
          <p14:tracePt t="45846" x="2463800" y="5619750"/>
          <p14:tracePt t="45858" x="2476500" y="5619750"/>
          <p14:tracePt t="45873" x="2527300" y="5619750"/>
          <p14:tracePt t="45889" x="2603500" y="5619750"/>
          <p14:tracePt t="45901" x="2667000" y="5619750"/>
          <p14:tracePt t="45917" x="2711450" y="5619750"/>
          <p14:tracePt t="45934" x="2724150" y="5619750"/>
          <p14:tracePt t="45950" x="2730500" y="5619750"/>
          <p14:tracePt t="46061" x="0" y="0"/>
        </p14:tracePtLst>
        <p14:tracePtLst>
          <p14:tracePt t="47168" x="3054350" y="5588000"/>
          <p14:tracePt t="47254" x="3054350" y="5594350"/>
          <p14:tracePt t="47267" x="3060700" y="5594350"/>
          <p14:tracePt t="47283" x="3086100" y="5600700"/>
          <p14:tracePt t="47301" x="3200400" y="5619750"/>
          <p14:tracePt t="47317" x="3289300" y="5626100"/>
          <p14:tracePt t="47333" x="3390900" y="5626100"/>
          <p14:tracePt t="47350" x="3467100" y="5626100"/>
          <p14:tracePt t="47367" x="3524250" y="5626100"/>
          <p14:tracePt t="47384" x="3543300" y="5626100"/>
          <p14:tracePt t="47400" x="3549650" y="5626100"/>
          <p14:tracePt t="47685" x="0" y="0"/>
        </p14:tracePtLst>
        <p14:tracePtLst>
          <p14:tracePt t="48439" x="4146550" y="5416550"/>
          <p14:tracePt t="48454" x="4146550" y="5422900"/>
          <p14:tracePt t="48471" x="4146550" y="5429250"/>
          <p14:tracePt t="48483" x="4146550" y="5435600"/>
          <p14:tracePt t="48499" x="4146550" y="5441950"/>
          <p14:tracePt t="48516" x="4146550" y="5473700"/>
          <p14:tracePt t="48533" x="4146550" y="5511800"/>
          <p14:tracePt t="48549" x="4152900" y="5549900"/>
          <p14:tracePt t="48566" x="4171950" y="5581650"/>
          <p14:tracePt t="48583" x="4191000" y="5613400"/>
          <p14:tracePt t="48599" x="4203700" y="5632450"/>
          <p14:tracePt t="48616" x="4229100" y="5651500"/>
          <p14:tracePt t="48633" x="4254500" y="5664200"/>
          <p14:tracePt t="48650" x="4298950" y="5683250"/>
          <p14:tracePt t="48666" x="4343400" y="5695950"/>
          <p14:tracePt t="48683" x="4368800" y="5695950"/>
          <p14:tracePt t="48685" x="4381500" y="5695950"/>
          <p14:tracePt t="48699" x="4387850" y="5695950"/>
          <p14:tracePt t="48716" x="4400550" y="5695950"/>
          <p14:tracePt t="48733" x="4413250" y="5695950"/>
          <p14:tracePt t="48749" x="4413250" y="5683250"/>
          <p14:tracePt t="48766" x="4419600" y="5657850"/>
          <p14:tracePt t="48782" x="4419600" y="5638800"/>
          <p14:tracePt t="48799" x="4419600" y="5626100"/>
          <p14:tracePt t="48816" x="4419600" y="5607050"/>
          <p14:tracePt t="48832" x="4419600" y="5600700"/>
          <p14:tracePt t="48849" x="4419600" y="5594350"/>
          <p14:tracePt t="49126" x="0" y="0"/>
        </p14:tracePtLst>
        <p14:tracePtLst>
          <p14:tracePt t="49725" x="4902200" y="5397500"/>
          <p14:tracePt t="49757" x="4895850" y="5391150"/>
          <p14:tracePt t="49775" x="4895850" y="5397500"/>
          <p14:tracePt t="49786" x="4895850" y="5416550"/>
          <p14:tracePt t="49799" x="4895850" y="5454650"/>
          <p14:tracePt t="49816" x="4895850" y="5511800"/>
          <p14:tracePt t="49832" x="4908550" y="5562600"/>
          <p14:tracePt t="49849" x="4927600" y="5613400"/>
          <p14:tracePt t="49866" x="4965700" y="5645150"/>
          <p14:tracePt t="49869" x="4984750" y="5664200"/>
          <p14:tracePt t="49882" x="5010150" y="5676900"/>
          <p14:tracePt t="49899" x="5054600" y="5702300"/>
          <p14:tracePt t="49902" x="5080000" y="5708650"/>
          <p14:tracePt t="49916" x="5105400" y="5715000"/>
          <p14:tracePt t="49933" x="5175250" y="5721350"/>
          <p14:tracePt t="49949" x="5219700" y="5721350"/>
          <p14:tracePt t="49966" x="5245100" y="5702300"/>
          <p14:tracePt t="49982" x="5270500" y="5676900"/>
          <p14:tracePt t="49999" x="5276850" y="5651500"/>
          <p14:tracePt t="50015" x="5283200" y="5626100"/>
          <p14:tracePt t="50032" x="5283200" y="5607050"/>
          <p14:tracePt t="50049" x="5283200" y="5588000"/>
          <p14:tracePt t="50065" x="5283200" y="5568950"/>
          <p14:tracePt t="50082" x="5283200" y="5549900"/>
          <p14:tracePt t="50099" x="5283200" y="5543550"/>
          <p14:tracePt t="50115" x="5283200" y="5537200"/>
          <p14:tracePt t="50253" x="0" y="0"/>
        </p14:tracePtLst>
        <p14:tracePtLst>
          <p14:tracePt t="54381" x="6076950" y="5238750"/>
          <p14:tracePt t="54397" x="6076950" y="5232400"/>
          <p14:tracePt t="54415" x="6051550" y="5226050"/>
          <p14:tracePt t="54431" x="6007100" y="5219700"/>
          <p14:tracePt t="54448" x="5956300" y="5219700"/>
          <p14:tracePt t="54465" x="5892800" y="5219700"/>
          <p14:tracePt t="54481" x="5829300" y="5219700"/>
          <p14:tracePt t="54498" x="5759450" y="5219700"/>
          <p14:tracePt t="54514" x="5695950" y="5219700"/>
          <p14:tracePt t="54517" x="5651500" y="5219700"/>
          <p14:tracePt t="54531" x="5619750" y="5226050"/>
          <p14:tracePt t="54535" x="5581650" y="5232400"/>
          <p14:tracePt t="54547" x="5549900" y="5238750"/>
          <p14:tracePt t="54549" x="5505450" y="5245100"/>
          <p14:tracePt t="54564" x="5416550" y="5257800"/>
          <p14:tracePt t="54581" x="5353050" y="5283200"/>
          <p14:tracePt t="54597" x="5308600" y="5295900"/>
          <p14:tracePt t="54614" x="5270500" y="5308600"/>
          <p14:tracePt t="54631" x="5251450" y="5327650"/>
          <p14:tracePt t="54647" x="5226050" y="5353050"/>
          <p14:tracePt t="54664" x="5207000" y="5365750"/>
          <p14:tracePt t="54681" x="5200650" y="5391150"/>
          <p14:tracePt t="54698" x="5187950" y="5410200"/>
          <p14:tracePt t="54714" x="5181600" y="5422900"/>
          <p14:tracePt t="54731" x="5175250" y="5454650"/>
          <p14:tracePt t="54748" x="5175250" y="5473700"/>
          <p14:tracePt t="54749" x="5175250" y="5480050"/>
          <p14:tracePt t="54764" x="5175250" y="5505450"/>
          <p14:tracePt t="54781" x="5175250" y="5530850"/>
          <p14:tracePt t="54797" x="5181600" y="5556250"/>
          <p14:tracePt t="54814" x="5181600" y="5562600"/>
          <p14:tracePt t="55005" x="0" y="0"/>
        </p14:tracePtLst>
        <p14:tracePtLst>
          <p14:tracePt t="55859" x="5321300" y="5397500"/>
          <p14:tracePt t="55882" x="5314950" y="5441950"/>
          <p14:tracePt t="55897" x="5308600" y="5473700"/>
          <p14:tracePt t="55914" x="5308600" y="5511800"/>
          <p14:tracePt t="55931" x="5308600" y="5543550"/>
          <p14:tracePt t="55934" x="5308600" y="5568950"/>
          <p14:tracePt t="55948" x="5308600" y="5581650"/>
          <p14:tracePt t="55965" x="5340350" y="5613400"/>
          <p14:tracePt t="55981" x="5384800" y="5638800"/>
          <p14:tracePt t="55997" x="5441950" y="5651500"/>
          <p14:tracePt t="56014" x="5492750" y="5657850"/>
          <p14:tracePt t="56031" x="5530850" y="5664200"/>
          <p14:tracePt t="56047" x="5543550" y="5664200"/>
          <p14:tracePt t="56063" x="5549900" y="5664200"/>
          <p14:tracePt t="56080" x="5556250" y="5664200"/>
          <p14:tracePt t="56097" x="5562600" y="5664200"/>
          <p14:tracePt t="56113" x="5562600" y="5651500"/>
          <p14:tracePt t="56373" x="0" y="0"/>
        </p14:tracePtLst>
        <p14:tracePtLst>
          <p14:tracePt t="57057" x="5054600" y="5568950"/>
          <p14:tracePt t="57078" x="5054600" y="5562600"/>
          <p14:tracePt t="57090" x="5054600" y="5556250"/>
          <p14:tracePt t="57098" x="5048250" y="5543550"/>
          <p14:tracePt t="57113" x="5041900" y="5524500"/>
          <p14:tracePt t="57130" x="5035550" y="5505450"/>
          <p14:tracePt t="57146" x="5022850" y="5486400"/>
          <p14:tracePt t="57163" x="5003800" y="5461000"/>
          <p14:tracePt t="57164" x="4991100" y="5454650"/>
          <p14:tracePt t="57181" x="4946650" y="5410200"/>
          <p14:tracePt t="57196" x="4889500" y="5378450"/>
          <p14:tracePt t="57213" x="4838700" y="5346700"/>
          <p14:tracePt t="57230" x="4768850" y="5314950"/>
          <p14:tracePt t="57246" x="4673600" y="5276850"/>
          <p14:tracePt t="57263" x="4572000" y="5245100"/>
          <p14:tracePt t="57280" x="4451350" y="5213350"/>
          <p14:tracePt t="57296" x="4318000" y="5181600"/>
          <p14:tracePt t="57313" x="4178300" y="5156200"/>
          <p14:tracePt t="57330" x="4044950" y="5130800"/>
          <p14:tracePt t="57346" x="3917950" y="5105400"/>
          <p14:tracePt t="57349" x="3860800" y="5099050"/>
          <p14:tracePt t="57363" x="3816350" y="5099050"/>
          <p14:tracePt t="57380" x="3721100" y="5099050"/>
          <p14:tracePt t="57381" x="3683000" y="5099050"/>
          <p14:tracePt t="57396" x="3613150" y="5099050"/>
          <p14:tracePt t="57413" x="3549650" y="5099050"/>
          <p14:tracePt t="57430" x="3498850" y="5099050"/>
          <p14:tracePt t="57446" x="3467100" y="5099050"/>
          <p14:tracePt t="57463" x="3435350" y="5099050"/>
          <p14:tracePt t="57480" x="3397250" y="5099050"/>
          <p14:tracePt t="57496" x="3359150" y="5105400"/>
          <p14:tracePt t="57513" x="3327400" y="5111750"/>
          <p14:tracePt t="57529" x="3308350" y="5124450"/>
          <p14:tracePt t="57546" x="3289300" y="5124450"/>
          <p14:tracePt t="57563" x="3270250" y="5137150"/>
          <p14:tracePt t="57565" x="3270250" y="5143500"/>
          <p14:tracePt t="57580" x="3263900" y="5149850"/>
          <p14:tracePt t="57596" x="3244850" y="5181600"/>
          <p14:tracePt t="57613" x="3232150" y="5213350"/>
          <p14:tracePt t="57629" x="3219450" y="5245100"/>
          <p14:tracePt t="57646" x="3206750" y="5276850"/>
          <p14:tracePt t="57663" x="3194050" y="5308600"/>
          <p14:tracePt t="57680" x="3187700" y="5353050"/>
          <p14:tracePt t="57696" x="3187700" y="5384800"/>
          <p14:tracePt t="57713" x="3187700" y="5422900"/>
          <p14:tracePt t="57730" x="3187700" y="5448300"/>
          <p14:tracePt t="57746" x="3187700" y="5454650"/>
          <p14:tracePt t="57763" x="3187700" y="5467350"/>
          <p14:tracePt t="57796" x="3187700" y="5473700"/>
          <p14:tracePt t="59735" x="3187700" y="5480050"/>
          <p14:tracePt t="59747" x="3187700" y="5486400"/>
          <p14:tracePt t="59763" x="3187700" y="5499100"/>
          <p14:tracePt t="59781" x="3187700" y="5530850"/>
          <p14:tracePt t="59797" x="3187700" y="5549900"/>
          <p14:tracePt t="59812" x="3194050" y="5562600"/>
          <p14:tracePt t="59829" x="3200400" y="5581650"/>
          <p14:tracePt t="60000" x="3206750" y="5581650"/>
          <p14:tracePt t="60087" x="3206750" y="5575300"/>
          <p14:tracePt t="60120" x="3213100" y="5575300"/>
          <p14:tracePt t="60151" x="3213100" y="5568950"/>
          <p14:tracePt t="60167" x="3219450" y="5562600"/>
          <p14:tracePt t="60413" x="0" y="0"/>
        </p14:tracePtLst>
        <p14:tracePtLst>
          <p14:tracePt t="61169" x="3378200" y="5200650"/>
          <p14:tracePt t="61191" x="3371850" y="5200650"/>
          <p14:tracePt t="61206" x="3365500" y="5200650"/>
          <p14:tracePt t="61218" x="3359150" y="5207000"/>
          <p14:tracePt t="61229" x="3352800" y="5213350"/>
          <p14:tracePt t="61245" x="3340100" y="5232400"/>
          <p14:tracePt t="61262" x="3333750" y="5251450"/>
          <p14:tracePt t="61279" x="3327400" y="5264150"/>
          <p14:tracePt t="61295" x="3327400" y="5295900"/>
          <p14:tracePt t="61312" x="3321050" y="5321300"/>
          <p14:tracePt t="61329" x="3314700" y="5346700"/>
          <p14:tracePt t="61345" x="3308350" y="5365750"/>
          <p14:tracePt t="61362" x="3308350" y="5391150"/>
          <p14:tracePt t="61379" x="3308350" y="5410200"/>
          <p14:tracePt t="61381" x="3308350" y="5416550"/>
          <p14:tracePt t="61398" x="3308350" y="5422900"/>
          <p14:tracePt t="61412" x="3308350" y="5429250"/>
          <p14:tracePt t="61429" x="3308350" y="5435600"/>
          <p14:tracePt t="61445" x="3308350" y="5448300"/>
          <p14:tracePt t="61668" x="0" y="0"/>
        </p14:tracePtLst>
        <p14:tracePtLst>
          <p14:tracePt t="62832" x="5607050" y="5207000"/>
          <p14:tracePt t="62845" x="5594350" y="5207000"/>
          <p14:tracePt t="62861" x="5575300" y="5207000"/>
          <p14:tracePt t="62878" x="5556250" y="5207000"/>
          <p14:tracePt t="62895" x="5518150" y="5207000"/>
          <p14:tracePt t="62911" x="5486400" y="5219700"/>
          <p14:tracePt t="62928" x="5448300" y="5238750"/>
          <p14:tracePt t="62944" x="5416550" y="5257800"/>
          <p14:tracePt t="62961" x="5391150" y="5276850"/>
          <p14:tracePt t="62978" x="5372100" y="5289550"/>
          <p14:tracePt t="62995" x="5340350" y="5302250"/>
          <p14:tracePt t="62998" x="5327650" y="5308600"/>
          <p14:tracePt t="63012" x="5327650" y="5321300"/>
          <p14:tracePt t="63029" x="5302250" y="5346700"/>
          <p14:tracePt t="63045" x="5289550" y="5372100"/>
          <p14:tracePt t="63062" x="5289550" y="5384800"/>
          <p14:tracePt t="63078" x="5276850" y="5410200"/>
          <p14:tracePt t="63095" x="5270500" y="5422900"/>
          <p14:tracePt t="63111" x="5264150" y="5435600"/>
          <p14:tracePt t="63128" x="5264150" y="5448300"/>
          <p14:tracePt t="63144" x="5264150" y="5454650"/>
          <p14:tracePt t="63161" x="5264150" y="5461000"/>
          <p14:tracePt t="63177" x="5264150" y="5473700"/>
          <p14:tracePt t="63194" x="5264150" y="5480050"/>
          <p14:tracePt t="63211" x="5264150" y="5492750"/>
          <p14:tracePt t="63228" x="5264150" y="5499100"/>
          <p14:tracePt t="63245" x="5264150" y="5505450"/>
          <p14:tracePt t="63262" x="5264150" y="5511800"/>
          <p14:tracePt t="63789" x="0" y="0"/>
        </p14:tracePtLst>
        <p14:tracePtLst>
          <p14:tracePt t="66502" x="2330450" y="5708650"/>
          <p14:tracePt t="66550" x="2324100" y="5708650"/>
          <p14:tracePt t="66566" x="2324100" y="5715000"/>
          <p14:tracePt t="66578" x="2324100" y="5727700"/>
          <p14:tracePt t="66594" x="2324100" y="5765800"/>
          <p14:tracePt t="66610" x="2330450" y="5835650"/>
          <p14:tracePt t="66613" x="2336800" y="5867400"/>
          <p14:tracePt t="66627" x="2343150" y="5905500"/>
          <p14:tracePt t="66643" x="2374900" y="5975350"/>
          <p14:tracePt t="66646" x="2387600" y="6000750"/>
          <p14:tracePt t="66660" x="2406650" y="6051550"/>
          <p14:tracePt t="66677" x="2444750" y="6108700"/>
          <p14:tracePt t="66693" x="2470150" y="6153150"/>
          <p14:tracePt t="66710" x="2520950" y="6197600"/>
          <p14:tracePt t="66727" x="2603500" y="6254750"/>
          <p14:tracePt t="66744" x="2755900" y="6318250"/>
          <p14:tracePt t="66760" x="2978150" y="6381750"/>
          <p14:tracePt t="66777" x="3251200" y="6445250"/>
          <p14:tracePt t="66793" x="3486150" y="6489700"/>
          <p14:tracePt t="66810" x="3676650" y="6527800"/>
          <p14:tracePt t="66813" x="3771900" y="6546850"/>
          <p14:tracePt t="66827" x="3879850" y="6559550"/>
          <p14:tracePt t="66843" x="4102100" y="6572250"/>
          <p14:tracePt t="66845" x="4248150" y="6572250"/>
          <p14:tracePt t="66860" x="4635500" y="6572250"/>
          <p14:tracePt t="66877" x="5054600" y="6584950"/>
          <p14:tracePt t="66893" x="5295900" y="6584950"/>
          <p14:tracePt t="66910" x="5454650" y="6591300"/>
          <p14:tracePt t="66926" x="5524500" y="6591300"/>
          <p14:tracePt t="66943" x="5549900" y="6591300"/>
          <p14:tracePt t="66960" x="5568950" y="6591300"/>
          <p14:tracePt t="66976" x="5594350" y="6591300"/>
          <p14:tracePt t="66994" x="5632450" y="6591300"/>
          <p14:tracePt t="67010" x="5676900" y="6578600"/>
          <p14:tracePt t="67013" x="5695950" y="6572250"/>
          <p14:tracePt t="67027" x="5702300" y="6572250"/>
          <p14:tracePt t="67043" x="5721350" y="6559550"/>
          <p14:tracePt t="67060" x="5721350" y="6553200"/>
          <p14:tracePt t="67077" x="5727700" y="6553200"/>
          <p14:tracePt t="67093" x="5734050" y="6546850"/>
          <p14:tracePt t="67110" x="5734050" y="6540500"/>
          <p14:tracePt t="67126" x="5740400" y="6527800"/>
          <p14:tracePt t="67143" x="5740400" y="6521450"/>
          <p14:tracePt t="67160" x="5740400" y="6508750"/>
          <p14:tracePt t="67176" x="5746750" y="6502400"/>
          <p14:tracePt t="67193" x="5746750" y="6496050"/>
          <p14:tracePt t="67209" x="5746750" y="6483350"/>
          <p14:tracePt t="67226" x="5753100" y="6464300"/>
          <p14:tracePt t="67243" x="5753100" y="6451600"/>
          <p14:tracePt t="67260" x="5753100" y="6438900"/>
          <p14:tracePt t="67276" x="5753100" y="6426200"/>
          <p14:tracePt t="67309" x="5753100" y="6419850"/>
          <p14:tracePt t="67350" x="5753100" y="6413500"/>
          <p14:tracePt t="67374" x="5753100" y="6407150"/>
          <p14:tracePt t="67629" x="0" y="0"/>
        </p14:tracePtLst>
        <p14:tracePtLst>
          <p14:tracePt t="71465" x="5048250" y="5835650"/>
          <p14:tracePt t="71480" x="5060950" y="5842000"/>
          <p14:tracePt t="71496" x="5105400" y="5848350"/>
          <p14:tracePt t="71514" x="5187950" y="5848350"/>
          <p14:tracePt t="71516" x="5251450" y="5848350"/>
          <p14:tracePt t="71525" x="5327650" y="5848350"/>
          <p14:tracePt t="71542" x="5518150" y="5848350"/>
          <p14:tracePt t="71558" x="5708650" y="5848350"/>
          <p14:tracePt t="71575" x="5867400" y="5848350"/>
          <p14:tracePt t="71592" x="5994400" y="5848350"/>
          <p14:tracePt t="71608" x="6051550" y="5848350"/>
          <p14:tracePt t="71625" x="6083300" y="5848350"/>
          <p14:tracePt t="71642" x="6115050" y="5848350"/>
          <p14:tracePt t="71658" x="6153150" y="5848350"/>
          <p14:tracePt t="71661" x="6165850" y="5848350"/>
          <p14:tracePt t="71675" x="6184900" y="5848350"/>
          <p14:tracePt t="71691" x="6216650" y="5848350"/>
          <p14:tracePt t="71708" x="6248400" y="5848350"/>
          <p14:tracePt t="71725" x="6254750" y="5848350"/>
          <p14:tracePt t="71741" x="6267450" y="5848350"/>
          <p14:tracePt t="71758" x="6273800" y="5848350"/>
          <p14:tracePt t="71775" x="6299200" y="5854700"/>
          <p14:tracePt t="71792" x="6324600" y="5854700"/>
          <p14:tracePt t="71808" x="6356350" y="5854700"/>
          <p14:tracePt t="71825" x="6381750" y="5861050"/>
          <p14:tracePt t="71841" x="6400800" y="5861050"/>
          <p14:tracePt t="71972" x="0" y="0"/>
        </p14:tracePtLst>
        <p14:tracePtLst>
          <p14:tracePt t="72606" x="4972050" y="5873750"/>
          <p14:tracePt t="72711" x="4984750" y="5880100"/>
          <p14:tracePt t="72727" x="5003800" y="5886450"/>
          <p14:tracePt t="72742" x="5048250" y="5899150"/>
          <p14:tracePt t="72758" x="5124450" y="5905500"/>
          <p14:tracePt t="72775" x="5232400" y="5905500"/>
          <p14:tracePt t="72791" x="5365750" y="5905500"/>
          <p14:tracePt t="72808" x="5492750" y="5905500"/>
          <p14:tracePt t="72825" x="5645150" y="5905500"/>
          <p14:tracePt t="72841" x="5803900" y="5905500"/>
          <p14:tracePt t="72858" x="5962650" y="5905500"/>
          <p14:tracePt t="72874" x="6121400" y="5905500"/>
          <p14:tracePt t="72891" x="6248400" y="5905500"/>
          <p14:tracePt t="72894" x="6299200" y="5905500"/>
          <p14:tracePt t="72908" x="6343650" y="5905500"/>
          <p14:tracePt t="72924" x="6432550" y="5905500"/>
          <p14:tracePt t="72941" x="6457950" y="5905500"/>
          <p14:tracePt t="72958" x="6477000" y="5905500"/>
          <p14:tracePt t="72974" x="6496050" y="5905500"/>
          <p14:tracePt t="72991" x="6502400" y="5905500"/>
          <p14:tracePt t="73008" x="6515100" y="5905500"/>
          <p14:tracePt t="73025" x="6521450" y="5905500"/>
          <p14:tracePt t="73041" x="6527800" y="5905500"/>
          <p14:tracePt t="73085" x="6534150" y="5905500"/>
          <p14:tracePt t="73094" x="6540500" y="5905500"/>
          <p14:tracePt t="73108" x="6546850" y="5905500"/>
          <p14:tracePt t="73110" x="6553200" y="5905500"/>
          <p14:tracePt t="73124" x="6572250" y="5905500"/>
          <p14:tracePt t="73141" x="6591300" y="5905500"/>
          <p14:tracePt t="73158" x="6604000" y="5905500"/>
          <p14:tracePt t="73724" x="0" y="0"/>
        </p14:tracePtLst>
        <p14:tracePtLst>
          <p14:tracePt t="75001" x="5727700" y="5937250"/>
          <p14:tracePt t="75033" x="5734050" y="5943600"/>
          <p14:tracePt t="75048" x="5778500" y="5956300"/>
          <p14:tracePt t="75058" x="5816600" y="5956300"/>
          <p14:tracePt t="75074" x="5943600" y="5956300"/>
          <p14:tracePt t="75090" x="6102350" y="5956300"/>
          <p14:tracePt t="75093" x="6184900" y="5956300"/>
          <p14:tracePt t="75107" x="6261100" y="5956300"/>
          <p14:tracePt t="75124" x="6388100" y="5956300"/>
          <p14:tracePt t="75126" x="6426200" y="5956300"/>
          <p14:tracePt t="75140" x="6483350" y="5956300"/>
          <p14:tracePt t="75157" x="6527800" y="5956300"/>
          <p14:tracePt t="75174" x="6559550" y="5956300"/>
          <p14:tracePt t="75190" x="6591300" y="5956300"/>
          <p14:tracePt t="75207" x="6629400" y="5956300"/>
          <p14:tracePt t="75223" x="6667500" y="5956300"/>
          <p14:tracePt t="75240" x="6692900" y="5956300"/>
          <p14:tracePt t="75257" x="6711950" y="5956300"/>
          <p14:tracePt t="75526" x="0" y="0"/>
        </p14:tracePtLst>
        <p14:tracePtLst>
          <p14:tracePt t="76129" x="6311900" y="5937250"/>
          <p14:tracePt t="76183" x="6324600" y="5937250"/>
          <p14:tracePt t="76196" x="6343650" y="5937250"/>
          <p14:tracePt t="76207" x="6419850" y="5949950"/>
          <p14:tracePt t="76223" x="6496050" y="5949950"/>
          <p14:tracePt t="76240" x="6597650" y="5949950"/>
          <p14:tracePt t="76257" x="6648450" y="5949950"/>
          <p14:tracePt t="76273" x="6692900" y="5949950"/>
          <p14:tracePt t="76290" x="6699250" y="5949950"/>
          <p14:tracePt t="76307" x="6711950" y="5949950"/>
          <p14:tracePt t="76445" x="0" y="0"/>
        </p14:tracePtLst>
        <p14:tracePtLst>
          <p14:tracePt t="77079" x="7042150" y="5924550"/>
          <p14:tracePt t="77110" x="0" y="0"/>
        </p14:tracePtLst>
        <p14:tracePtLst>
          <p14:tracePt t="77766" x="6134100" y="4940300"/>
          <p14:tracePt t="77847" x="6127750" y="4940300"/>
          <p14:tracePt t="77863" x="6096000" y="4940300"/>
          <p14:tracePt t="77875" x="6076950" y="4946650"/>
          <p14:tracePt t="77890" x="6026150" y="4972050"/>
          <p14:tracePt t="77907" x="5930900" y="5003800"/>
          <p14:tracePt t="77923" x="5842000" y="5041900"/>
          <p14:tracePt t="77925" x="5791200" y="5067300"/>
          <p14:tracePt t="77940" x="5746750" y="5086350"/>
          <p14:tracePt t="77956" x="5657850" y="5143500"/>
          <p14:tracePt t="77973" x="5613400" y="5175250"/>
          <p14:tracePt t="77989" x="5581650" y="5200650"/>
          <p14:tracePt t="78006" x="5562600" y="5226050"/>
          <p14:tracePt t="78023" x="5549900" y="5251450"/>
          <p14:tracePt t="78040" x="5537200" y="5283200"/>
          <p14:tracePt t="78057" x="5524500" y="5314950"/>
          <p14:tracePt t="78073" x="5511800" y="5346700"/>
          <p14:tracePt t="78090" x="5499100" y="5391150"/>
          <p14:tracePt t="78093" x="5492750" y="5410200"/>
          <p14:tracePt t="78106" x="5492750" y="5422900"/>
          <p14:tracePt t="78123" x="5480050" y="5448300"/>
          <p14:tracePt t="78126" x="5473700" y="5461000"/>
          <p14:tracePt t="78139" x="5467350" y="5461000"/>
          <p14:tracePt t="78156" x="5467350" y="5480050"/>
          <p14:tracePt t="78173" x="5461000" y="5499100"/>
          <p14:tracePt t="78189" x="5461000" y="5518150"/>
          <p14:tracePt t="78206" x="5454650" y="5530850"/>
          <p14:tracePt t="78223" x="5454650" y="5537200"/>
          <p14:tracePt t="78413" x="0" y="0"/>
        </p14:tracePtLst>
        <p14:tracePtLst>
          <p14:tracePt t="81878" x="4984750" y="5715000"/>
          <p14:tracePt t="81919" x="4984750" y="5721350"/>
          <p14:tracePt t="81936" x="4984750" y="5727700"/>
          <p14:tracePt t="81950" x="4984750" y="5740400"/>
          <p14:tracePt t="81960" x="4984750" y="5746750"/>
          <p14:tracePt t="81971" x="4984750" y="5753100"/>
          <p14:tracePt t="81974" x="4984750" y="5765800"/>
          <p14:tracePt t="81988" x="4984750" y="5784850"/>
          <p14:tracePt t="82005" x="4991100" y="5810250"/>
          <p14:tracePt t="82021" x="5003800" y="5829300"/>
          <p14:tracePt t="82038" x="5016500" y="5848350"/>
          <p14:tracePt t="82055" x="5029200" y="5873750"/>
          <p14:tracePt t="82071" x="5041900" y="5880100"/>
          <p14:tracePt t="82088" x="5048250" y="5892800"/>
          <p14:tracePt t="82105" x="5054600" y="5899150"/>
          <p14:tracePt t="82121" x="5073650" y="5911850"/>
          <p14:tracePt t="82138" x="5099050" y="5918200"/>
          <p14:tracePt t="82155" x="5137150" y="5930900"/>
          <p14:tracePt t="82157" x="5162550" y="5943600"/>
          <p14:tracePt t="82171" x="5187950" y="5949950"/>
          <p14:tracePt t="82188" x="5257800" y="5969000"/>
          <p14:tracePt t="82204" x="5308600" y="5981700"/>
          <p14:tracePt t="82221" x="5365750" y="5994400"/>
          <p14:tracePt t="82238" x="5435600" y="6007100"/>
          <p14:tracePt t="82254" x="5473700" y="6013450"/>
          <p14:tracePt t="82271" x="5543550" y="6013450"/>
          <p14:tracePt t="82288" x="5632450" y="6026150"/>
          <p14:tracePt t="82304" x="5740400" y="6045200"/>
          <p14:tracePt t="82321" x="5867400" y="6045200"/>
          <p14:tracePt t="82338" x="6032500" y="6045200"/>
          <p14:tracePt t="82355" x="6235700" y="6045200"/>
          <p14:tracePt t="82357" x="6337300" y="6045200"/>
          <p14:tracePt t="82371" x="6445250" y="6045200"/>
          <p14:tracePt t="82388" x="6699250" y="6045200"/>
          <p14:tracePt t="82404" x="6813550" y="6045200"/>
          <p14:tracePt t="82421" x="6902450" y="6045200"/>
          <p14:tracePt t="82438" x="6985000" y="6045200"/>
          <p14:tracePt t="82454" x="7092950" y="6045200"/>
          <p14:tracePt t="82471" x="7200900" y="6045200"/>
          <p14:tracePt t="82488" x="7289800" y="6045200"/>
          <p14:tracePt t="82504" x="7327900" y="6045200"/>
          <p14:tracePt t="82521" x="7346950" y="6045200"/>
          <p14:tracePt t="82538" x="7372350" y="6038850"/>
          <p14:tracePt t="82554" x="7391400" y="6019800"/>
          <p14:tracePt t="82571" x="7423150" y="5994400"/>
          <p14:tracePt t="82572" x="7435850" y="5981700"/>
          <p14:tracePt t="82588" x="7467600" y="5949950"/>
          <p14:tracePt t="82604" x="7480300" y="5911850"/>
          <p14:tracePt t="82621" x="7493000" y="5873750"/>
          <p14:tracePt t="82638" x="7505700" y="5835650"/>
          <p14:tracePt t="82654" x="7512050" y="5803900"/>
          <p14:tracePt t="82671" x="7512050" y="5784850"/>
          <p14:tracePt t="82688" x="7512050" y="5772150"/>
          <p14:tracePt t="82704" x="7512050" y="5765800"/>
          <p14:tracePt t="82738" x="7512050" y="5753100"/>
          <p14:tracePt t="82754" x="7512050" y="5740400"/>
          <p14:tracePt t="82771" x="7493000" y="5727700"/>
          <p14:tracePt t="82788" x="7397750" y="5695950"/>
          <p14:tracePt t="82804" x="7270750" y="5664200"/>
          <p14:tracePt t="82821" x="7099300" y="5638800"/>
          <p14:tracePt t="82838" x="6921500" y="5619750"/>
          <p14:tracePt t="82854" x="6775450" y="5619750"/>
          <p14:tracePt t="82871" x="6623050" y="5619750"/>
          <p14:tracePt t="82888" x="6477000" y="5619750"/>
          <p14:tracePt t="82904" x="6330950" y="5619750"/>
          <p14:tracePt t="82921" x="6159500" y="5619750"/>
          <p14:tracePt t="82938" x="5969000" y="5619750"/>
          <p14:tracePt t="82954" x="5791200" y="5619750"/>
          <p14:tracePt t="82971" x="5632450" y="5619750"/>
          <p14:tracePt t="82973" x="5568950" y="5619750"/>
          <p14:tracePt t="82988" x="5518150" y="5619750"/>
          <p14:tracePt t="83004" x="5384800" y="5619750"/>
          <p14:tracePt t="83021" x="5321300" y="5626100"/>
          <p14:tracePt t="83038" x="5264150" y="5632450"/>
          <p14:tracePt t="83055" x="5219700" y="5638800"/>
          <p14:tracePt t="83071" x="5187950" y="5645150"/>
          <p14:tracePt t="83088" x="5175250" y="5645150"/>
          <p14:tracePt t="83104" x="5149850" y="5651500"/>
          <p14:tracePt t="83121" x="5124450" y="5657850"/>
          <p14:tracePt t="83138" x="5099050" y="5664200"/>
          <p14:tracePt t="83154" x="5067300" y="5676900"/>
          <p14:tracePt t="83171" x="5048250" y="5683250"/>
          <p14:tracePt t="83188" x="5029200" y="5689600"/>
          <p14:tracePt t="83189" x="5010150" y="5695950"/>
          <p14:tracePt t="83204" x="4991100" y="5708650"/>
          <p14:tracePt t="83221" x="4978400" y="5715000"/>
          <p14:tracePt t="83237" x="4965700" y="5721350"/>
          <p14:tracePt t="83350" x="4959350" y="5721350"/>
          <p14:tracePt t="83399" x="4959350" y="5727700"/>
          <p14:tracePt t="83431" x="4959350" y="5740400"/>
          <p14:tracePt t="83469" x="0" y="0"/>
        </p14:tracePtLst>
        <p14:tracePtLst>
          <p14:tracePt t="84038" x="6184900" y="5715000"/>
          <p14:tracePt t="84046" x="6178550" y="5715000"/>
          <p14:tracePt t="84062" x="6172200" y="5715000"/>
          <p14:tracePt t="84071" x="6165850" y="5715000"/>
          <p14:tracePt t="84088" x="6159500" y="5721350"/>
          <p14:tracePt t="84105" x="6146800" y="5740400"/>
          <p14:tracePt t="84121" x="6140450" y="5759450"/>
          <p14:tracePt t="84138" x="6140450" y="5803900"/>
          <p14:tracePt t="84154" x="6140450" y="5848350"/>
          <p14:tracePt t="84171" x="6140450" y="5886450"/>
          <p14:tracePt t="84187" x="6140450" y="5918200"/>
          <p14:tracePt t="84190" x="6140450" y="5937250"/>
          <p14:tracePt t="84204" x="6153150" y="5956300"/>
          <p14:tracePt t="84220" x="6178550" y="5981700"/>
          <p14:tracePt t="84237" x="6216650" y="6007100"/>
          <p14:tracePt t="84301" x="6635750" y="6057900"/>
          <p14:tracePt t="84309" x="6686550" y="6057900"/>
          <p14:tracePt t="84321" x="6731000" y="6057900"/>
          <p14:tracePt t="84337" x="6794500" y="6051550"/>
          <p14:tracePt t="84354" x="6807200" y="6038850"/>
          <p14:tracePt t="84370" x="6807200" y="6026150"/>
          <p14:tracePt t="84387" x="6807200" y="6000750"/>
          <p14:tracePt t="84389" x="6807200" y="5975350"/>
          <p14:tracePt t="84404" x="6781800" y="5930900"/>
          <p14:tracePt t="84420" x="6762750" y="5886450"/>
          <p14:tracePt t="84437" x="6718300" y="5842000"/>
          <p14:tracePt t="84454" x="6686550" y="5803900"/>
          <p14:tracePt t="84470" x="6648450" y="5778500"/>
          <p14:tracePt t="84487" x="6610350" y="5753100"/>
          <p14:tracePt t="84504" x="6591300" y="5740400"/>
          <p14:tracePt t="84520" x="6578600" y="5734050"/>
          <p14:tracePt t="84573" x="6572250" y="5734050"/>
          <p14:tracePt t="84676" x="0" y="0"/>
        </p14:tracePtLst>
        <p14:tracePtLst>
          <p14:tracePt t="85270" x="5486400" y="5441950"/>
          <p14:tracePt t="85278" x="5486400" y="5448300"/>
          <p14:tracePt t="85287" x="5486400" y="5461000"/>
          <p14:tracePt t="85304" x="5486400" y="5480050"/>
          <p14:tracePt t="85320" x="5486400" y="5499100"/>
          <p14:tracePt t="85337" x="5486400" y="5530850"/>
          <p14:tracePt t="85354" x="5492750" y="5568950"/>
          <p14:tracePt t="85370" x="5511800" y="5607050"/>
          <p14:tracePt t="85373" x="5524500" y="5626100"/>
          <p14:tracePt t="85387" x="5537200" y="5632450"/>
          <p14:tracePt t="85389" x="5549900" y="5645150"/>
          <p14:tracePt t="85403" x="5556250" y="5657850"/>
          <p14:tracePt t="85420" x="5581650" y="5670550"/>
          <p14:tracePt t="85437" x="5594350" y="5670550"/>
          <p14:tracePt t="85453" x="5613400" y="5670550"/>
          <p14:tracePt t="85470" x="5632450" y="5670550"/>
          <p14:tracePt t="85487" x="5651500" y="5657850"/>
          <p14:tracePt t="85504" x="5657850" y="5632450"/>
          <p14:tracePt t="85520" x="5670550" y="5600700"/>
          <p14:tracePt t="85537" x="5670550" y="5581650"/>
          <p14:tracePt t="85553" x="5664200" y="5543550"/>
          <p14:tracePt t="85570" x="5651500" y="5518150"/>
          <p14:tracePt t="85573" x="5645150" y="5505450"/>
          <p14:tracePt t="85587" x="5638800" y="5499100"/>
          <p14:tracePt t="85604" x="5626100" y="5486400"/>
          <p14:tracePt t="85605" x="5619750" y="5480050"/>
          <p14:tracePt t="85622" x="5613400" y="5480050"/>
          <p14:tracePt t="85645" x="5607050" y="5480050"/>
          <p14:tracePt t="85661" x="5600700" y="5480050"/>
          <p14:tracePt t="85846" x="0" y="0"/>
        </p14:tracePtLst>
        <p14:tracePtLst>
          <p14:tracePt t="86216" x="5149850" y="5454650"/>
          <p14:tracePt t="86271" x="5143500" y="5454650"/>
          <p14:tracePt t="86289" x="5137150" y="5454650"/>
          <p14:tracePt t="86304" x="5137150" y="5467350"/>
          <p14:tracePt t="86320" x="5137150" y="5480050"/>
          <p14:tracePt t="86337" x="5137150" y="5499100"/>
          <p14:tracePt t="86354" x="5137150" y="5511800"/>
          <p14:tracePt t="86370" x="5156200" y="5543550"/>
          <p14:tracePt t="86387" x="5175250" y="5562600"/>
          <p14:tracePt t="86389" x="5194300" y="5568950"/>
          <p14:tracePt t="86403" x="5213350" y="5581650"/>
          <p14:tracePt t="86420" x="5283200" y="5600700"/>
          <p14:tracePt t="86437" x="5334000" y="5607050"/>
          <p14:tracePt t="86453" x="5391150" y="5607050"/>
          <p14:tracePt t="86470" x="5448300" y="5607050"/>
          <p14:tracePt t="86486" x="5486400" y="5607050"/>
          <p14:tracePt t="86503" x="5499100" y="5588000"/>
          <p14:tracePt t="86520" x="5499100" y="5556250"/>
          <p14:tracePt t="86536" x="5499100" y="5524500"/>
          <p14:tracePt t="86553" x="5499100" y="5505450"/>
          <p14:tracePt t="86570" x="5499100" y="5486400"/>
          <p14:tracePt t="86587" x="5499100" y="5454650"/>
          <p14:tracePt t="86589" x="5492750" y="5448300"/>
          <p14:tracePt t="86603" x="5486400" y="5435600"/>
          <p14:tracePt t="86605" x="5480050" y="5422900"/>
          <p14:tracePt t="86621" x="5473700" y="5410200"/>
          <p14:tracePt t="86636" x="5461000" y="5397500"/>
          <p14:tracePt t="87037" x="0" y="0"/>
        </p14:tracePtLst>
        <p14:tracePtLst>
          <p14:tracePt t="88752" x="5022850" y="5645150"/>
          <p14:tracePt t="88792" x="5022850" y="5651500"/>
          <p14:tracePt t="88808" x="5016500" y="5657850"/>
          <p14:tracePt t="88839" x="5016500" y="5664200"/>
          <p14:tracePt t="88855" x="5010150" y="5676900"/>
          <p14:tracePt t="88872" x="5010150" y="5695950"/>
          <p14:tracePt t="88887" x="5010150" y="5708650"/>
          <p14:tracePt t="88903" x="5010150" y="5727700"/>
          <p14:tracePt t="88919" x="5010150" y="5746750"/>
          <p14:tracePt t="88936" x="5010150" y="5772150"/>
          <p14:tracePt t="88953" x="5010150" y="5791200"/>
          <p14:tracePt t="88969" x="5010150" y="5810250"/>
          <p14:tracePt t="88986" x="5010150" y="5829300"/>
          <p14:tracePt t="89002" x="5010150" y="5848350"/>
          <p14:tracePt t="89019" x="5016500" y="5873750"/>
          <p14:tracePt t="89036" x="5016500" y="5880100"/>
          <p14:tracePt t="89039" x="5016500" y="5886450"/>
          <p14:tracePt t="89093" x="5022850" y="5899150"/>
          <p14:tracePt t="89127" x="5022850" y="5905500"/>
          <p14:tracePt t="89135" x="5029200" y="5905500"/>
          <p14:tracePt t="89153" x="5041900" y="5918200"/>
          <p14:tracePt t="89169" x="5048250" y="5924550"/>
          <p14:tracePt t="89186" x="5067300" y="5937250"/>
          <p14:tracePt t="89203" x="5105400" y="5949950"/>
          <p14:tracePt t="89205" x="5137150" y="5956300"/>
          <p14:tracePt t="89219" x="5181600" y="5962650"/>
          <p14:tracePt t="89236" x="5302250" y="5994400"/>
          <p14:tracePt t="89252" x="5588000" y="6038850"/>
          <p14:tracePt t="89269" x="5842000" y="6096000"/>
          <p14:tracePt t="89286" x="6127750" y="6146800"/>
          <p14:tracePt t="89302" x="6400800" y="6197600"/>
          <p14:tracePt t="89319" x="6578600" y="6223000"/>
          <p14:tracePt t="89336" x="6699250" y="6229350"/>
          <p14:tracePt t="89353" x="6794500" y="6229350"/>
          <p14:tracePt t="89369" x="6889750" y="6229350"/>
          <p14:tracePt t="89386" x="7010400" y="6229350"/>
          <p14:tracePt t="89402" x="7137400" y="6229350"/>
          <p14:tracePt t="89406" x="7207250" y="6229350"/>
          <p14:tracePt t="89419" x="7283450" y="6229350"/>
          <p14:tracePt t="89437" x="7442200" y="6229350"/>
          <p14:tracePt t="89452" x="7493000" y="6229350"/>
          <p14:tracePt t="89469" x="7518400" y="6229350"/>
          <p14:tracePt t="89486" x="7543800" y="6229350"/>
          <p14:tracePt t="89502" x="7556500" y="6216650"/>
          <p14:tracePt t="89519" x="7575550" y="6203950"/>
          <p14:tracePt t="89535" x="7600950" y="6184900"/>
          <p14:tracePt t="89552" x="7607300" y="6172200"/>
          <p14:tracePt t="89569" x="7620000" y="6146800"/>
          <p14:tracePt t="89585" x="7620000" y="6127750"/>
          <p14:tracePt t="89602" x="7620000" y="6102350"/>
          <p14:tracePt t="89619" x="7620000" y="6064250"/>
          <p14:tracePt t="89621" x="7620000" y="6045200"/>
          <p14:tracePt t="89635" x="7613650" y="6026150"/>
          <p14:tracePt t="89652" x="7600950" y="5981700"/>
          <p14:tracePt t="89669" x="7594600" y="5949950"/>
          <p14:tracePt t="89685" x="7581900" y="5930900"/>
          <p14:tracePt t="89702" x="7569200" y="5911850"/>
          <p14:tracePt t="89718" x="7569200" y="5905500"/>
          <p14:tracePt t="89735" x="7556500" y="5892800"/>
          <p14:tracePt t="89752" x="7543800" y="5873750"/>
          <p14:tracePt t="89769" x="7518400" y="5861050"/>
          <p14:tracePt t="89785" x="7486650" y="5848350"/>
          <p14:tracePt t="89790" x="7467600" y="5842000"/>
          <p14:tracePt t="89802" x="7448550" y="5835650"/>
          <p14:tracePt t="89819" x="7397750" y="5816600"/>
          <p14:tracePt t="89835" x="7334250" y="5803900"/>
          <p14:tracePt t="89838" x="7296150" y="5797550"/>
          <p14:tracePt t="89852" x="7207250" y="5778500"/>
          <p14:tracePt t="89869" x="7105650" y="5759450"/>
          <p14:tracePt t="89886" x="7010400" y="5740400"/>
          <p14:tracePt t="89902" x="6915150" y="5721350"/>
          <p14:tracePt t="89919" x="6826250" y="5702300"/>
          <p14:tracePt t="89936" x="6737350" y="5689600"/>
          <p14:tracePt t="89952" x="6667500" y="5689600"/>
          <p14:tracePt t="89969" x="6578600" y="5689600"/>
          <p14:tracePt t="89985" x="6515100" y="5689600"/>
          <p14:tracePt t="90002" x="6470650" y="5689600"/>
          <p14:tracePt t="90019" x="6445250" y="5689600"/>
          <p14:tracePt t="90035" x="6432550" y="5689600"/>
          <p14:tracePt t="90037" x="6419850" y="5689600"/>
          <p14:tracePt t="90038" x="0" y="0"/>
        </p14:tracePtLst>
        <p14:tracePtLst>
          <p14:tracePt t="97928" x="3670300" y="5988050"/>
          <p14:tracePt t="97942" x="3670300" y="6000750"/>
          <p14:tracePt t="97955" x="3670300" y="6013450"/>
          <p14:tracePt t="97968" x="3670300" y="6032500"/>
          <p14:tracePt t="97983" x="3670300" y="6064250"/>
          <p14:tracePt t="97999" x="3676650" y="6108700"/>
          <p14:tracePt t="98016" x="3695700" y="6134100"/>
          <p14:tracePt t="98033" x="3721100" y="6159500"/>
          <p14:tracePt t="98049" x="3740150" y="6172200"/>
          <p14:tracePt t="98066" x="3771900" y="6172200"/>
          <p14:tracePt t="98083" x="3810000" y="6172200"/>
          <p14:tracePt t="98099" x="3867150" y="6172200"/>
          <p14:tracePt t="98101" x="3879850" y="6172200"/>
          <p14:tracePt t="98116" x="3917950" y="6172200"/>
          <p14:tracePt t="98133" x="3924300" y="6159500"/>
          <p14:tracePt t="98149" x="3930650" y="6153150"/>
          <p14:tracePt t="98166" x="3930650" y="6146800"/>
          <p14:tracePt t="98183" x="3930650" y="6140450"/>
          <p14:tracePt t="99485" x="0" y="0"/>
        </p14:tracePtLst>
        <p14:tracePtLst>
          <p14:tracePt t="100079" x="3505200" y="5994400"/>
          <p14:tracePt t="100103" x="3505200" y="6000750"/>
          <p14:tracePt t="100114" x="3505200" y="6007100"/>
          <p14:tracePt t="100127" x="3505200" y="6038850"/>
          <p14:tracePt t="100138" x="3505200" y="6045200"/>
          <p14:tracePt t="100149" x="3517900" y="6076950"/>
          <p14:tracePt t="100165" x="3543300" y="6108700"/>
          <p14:tracePt t="100182" x="3575050" y="6140450"/>
          <p14:tracePt t="100199" x="3619500" y="6165850"/>
          <p14:tracePt t="100216" x="3683000" y="6191250"/>
          <p14:tracePt t="100232" x="3765550" y="6216650"/>
          <p14:tracePt t="100249" x="3816350" y="6223000"/>
          <p14:tracePt t="100265" x="3854450" y="6223000"/>
          <p14:tracePt t="100282" x="3879850" y="6223000"/>
          <p14:tracePt t="100298" x="3886200" y="6223000"/>
          <p14:tracePt t="100315" x="3898900" y="6223000"/>
          <p14:tracePt t="100332" x="3905250" y="6216650"/>
          <p14:tracePt t="100348" x="3905250" y="6210300"/>
          <p14:tracePt t="100365" x="3905250" y="6203950"/>
          <p14:tracePt t="100382" x="3905250" y="6197600"/>
          <p14:tracePt t="100398" x="3905250" y="6184900"/>
          <p14:tracePt t="100415" x="3905250" y="6159500"/>
          <p14:tracePt t="100432" x="3898900" y="6159500"/>
          <p14:tracePt t="100448" x="3898900" y="6146800"/>
          <p14:tracePt t="100465" x="3898900" y="6140450"/>
          <p14:tracePt t="100482" x="3892550" y="6127750"/>
          <p14:tracePt t="101093" x="0" y="0"/>
        </p14:tracePtLst>
        <p14:tracePtLst>
          <p14:tracePt t="101856" x="2692400" y="5994400"/>
          <p14:tracePt t="101879" x="2679700" y="5994400"/>
          <p14:tracePt t="101894" x="2679700" y="6000750"/>
          <p14:tracePt t="101906" x="2679700" y="6007100"/>
          <p14:tracePt t="101917" x="2679700" y="6019800"/>
          <p14:tracePt t="101932" x="2679700" y="6032500"/>
          <p14:tracePt t="101949" x="2679700" y="6051550"/>
          <p14:tracePt t="101965" x="2679700" y="6064250"/>
          <p14:tracePt t="101981" x="2679700" y="6083300"/>
          <p14:tracePt t="101998" x="2692400" y="6108700"/>
          <p14:tracePt t="102015" x="2698750" y="6115050"/>
          <p14:tracePt t="102031" x="2711450" y="6140450"/>
          <p14:tracePt t="102048" x="2717800" y="6146800"/>
          <p14:tracePt t="102065" x="2724150" y="6159500"/>
          <p14:tracePt t="102081" x="2743200" y="6172200"/>
          <p14:tracePt t="102098" x="2762250" y="6184900"/>
          <p14:tracePt t="102115" x="2781300" y="6184900"/>
          <p14:tracePt t="102131" x="2800350" y="6191250"/>
          <p14:tracePt t="102148" x="2825750" y="6197600"/>
          <p14:tracePt t="102165" x="2844800" y="6197600"/>
          <p14:tracePt t="102181" x="2876550" y="6197600"/>
          <p14:tracePt t="102198" x="2901950" y="6197600"/>
          <p14:tracePt t="102215" x="2921000" y="6197600"/>
          <p14:tracePt t="102232" x="2946400" y="6191250"/>
          <p14:tracePt t="102248" x="2971800" y="6184900"/>
          <p14:tracePt t="102265" x="2984500" y="6172200"/>
          <p14:tracePt t="102281" x="3003550" y="6159500"/>
          <p14:tracePt t="102298" x="3003550" y="6146800"/>
          <p14:tracePt t="102315" x="3009900" y="6134100"/>
          <p14:tracePt t="102331" x="3009900" y="6121400"/>
          <p14:tracePt t="102334" x="3016250" y="6108700"/>
          <p14:tracePt t="102358" x="3016250" y="6102350"/>
          <p14:tracePt t="102366" x="3016250" y="6096000"/>
          <p14:tracePt t="102381" x="3016250" y="6089650"/>
          <p14:tracePt t="102398" x="3016250" y="6076950"/>
          <p14:tracePt t="102414" x="3009900" y="6070600"/>
          <p14:tracePt t="102431" x="3003550" y="6064250"/>
          <p14:tracePt t="102448" x="2990850" y="6057900"/>
          <p14:tracePt t="102465" x="2971800" y="6051550"/>
          <p14:tracePt t="102482" x="2952750" y="6051550"/>
          <p14:tracePt t="102484" x="2946400" y="6051550"/>
          <p14:tracePt t="102498" x="2933700" y="6051550"/>
          <p14:tracePt t="102514" x="2914650" y="6051550"/>
          <p14:tracePt t="102518" x="2901950" y="6051550"/>
          <p14:tracePt t="102531" x="2895600" y="6051550"/>
          <p14:tracePt t="102548" x="2876550" y="6051550"/>
          <p14:tracePt t="102564" x="2863850" y="6064250"/>
          <p14:tracePt t="102581" x="2857500" y="6064250"/>
          <p14:tracePt t="102598" x="2851150" y="6076950"/>
          <p14:tracePt t="102614" x="2851150" y="6083300"/>
          <p14:tracePt t="102631" x="2851150" y="6096000"/>
          <p14:tracePt t="102648" x="2851150" y="6108700"/>
          <p14:tracePt t="102665" x="2851150" y="6127750"/>
          <p14:tracePt t="102681" x="2851150" y="6146800"/>
          <p14:tracePt t="102698" x="2857500" y="6159500"/>
          <p14:tracePt t="102715" x="2863850" y="6165850"/>
          <p14:tracePt t="102716" x="2870200" y="6172200"/>
          <p14:tracePt t="102731" x="2882900" y="6178550"/>
          <p14:tracePt t="102734" x="2889250" y="6184900"/>
          <p14:tracePt t="102748" x="2927350" y="6184900"/>
          <p14:tracePt t="102765" x="2965450" y="6184900"/>
          <p14:tracePt t="102781" x="2997200" y="6184900"/>
          <p14:tracePt t="102798" x="3028950" y="6178550"/>
          <p14:tracePt t="102814" x="3041650" y="6165850"/>
          <p14:tracePt t="102831" x="3054350" y="6146800"/>
          <p14:tracePt t="102848" x="3054350" y="6134100"/>
          <p14:tracePt t="102864" x="3060700" y="6115050"/>
          <p14:tracePt t="102881" x="3060700" y="6102350"/>
          <p14:tracePt t="102898" x="3060700" y="6089650"/>
          <p14:tracePt t="102915" x="3048000" y="6070600"/>
          <p14:tracePt t="102931" x="3035300" y="6051550"/>
          <p14:tracePt t="102934" x="3022600" y="6045200"/>
          <p14:tracePt t="102948" x="3009900" y="6032500"/>
          <p14:tracePt t="102964" x="2990850" y="6026150"/>
          <p14:tracePt t="102981" x="2978150" y="6026150"/>
          <p14:tracePt t="102998" x="2971800" y="6026150"/>
          <p14:tracePt t="103014" x="2965450" y="6026150"/>
          <p14:tracePt t="103031" x="2959100" y="6026150"/>
          <p14:tracePt t="103048" x="2940050" y="6032500"/>
          <p14:tracePt t="103064" x="2927350" y="6051550"/>
          <p14:tracePt t="103081" x="2921000" y="6083300"/>
          <p14:tracePt t="103098" x="2921000" y="6102350"/>
          <p14:tracePt t="103114" x="2921000" y="6121400"/>
          <p14:tracePt t="103131" x="2921000" y="6140450"/>
          <p14:tracePt t="103147" x="2927350" y="6153150"/>
          <p14:tracePt t="103150" x="2940050" y="6159500"/>
          <p14:tracePt t="103165" x="2959100" y="6172200"/>
          <p14:tracePt t="103181" x="2984500" y="6191250"/>
          <p14:tracePt t="103198" x="3016250" y="6197600"/>
          <p14:tracePt t="103214" x="3060700" y="6203950"/>
          <p14:tracePt t="103231" x="3086100" y="6203950"/>
          <p14:tracePt t="103248" x="3111500" y="6203950"/>
          <p14:tracePt t="103264" x="3136900" y="6191250"/>
          <p14:tracePt t="103281" x="3143250" y="6172200"/>
          <p14:tracePt t="103297" x="3143250" y="6153150"/>
          <p14:tracePt t="103314" x="3143250" y="6121400"/>
          <p14:tracePt t="103331" x="3143250" y="6096000"/>
          <p14:tracePt t="103333" x="3136900" y="6083300"/>
          <p14:tracePt t="103347" x="3124200" y="6070600"/>
          <p14:tracePt t="103364" x="3105150" y="6051550"/>
          <p14:tracePt t="103381" x="3079750" y="6045200"/>
          <p14:tracePt t="103397" x="3067050" y="6038850"/>
          <p14:tracePt t="103414" x="3048000" y="6038850"/>
          <p14:tracePt t="103431" x="3028950" y="6038850"/>
          <p14:tracePt t="103454" x="3022600" y="6038850"/>
          <p14:tracePt t="103479" x="3016250" y="6038850"/>
          <p14:tracePt t="103486" x="3009900" y="6038850"/>
          <p14:tracePt t="103511" x="3003550" y="6051550"/>
          <p14:tracePt t="103526" x="3003550" y="6057900"/>
          <p14:tracePt t="103541" x="2997200" y="6070600"/>
          <p14:tracePt t="103550" x="2997200" y="6076950"/>
          <p14:tracePt t="103565" x="2997200" y="6083300"/>
          <p14:tracePt t="103581" x="2997200" y="6089650"/>
          <p14:tracePt t="104709" x="0" y="0"/>
        </p14:tracePtLst>
        <p14:tracePtLst>
          <p14:tracePt t="107639" x="2470150" y="6470650"/>
          <p14:tracePt t="107704" x="2489200" y="6470650"/>
          <p14:tracePt t="107717" x="2559050" y="6483350"/>
          <p14:tracePt t="107730" x="2609850" y="6489700"/>
          <p14:tracePt t="107733" x="2686050" y="6508750"/>
          <p14:tracePt t="107748" x="2774950" y="6515100"/>
          <p14:tracePt t="107763" x="2946400" y="6546850"/>
          <p14:tracePt t="107779" x="3067050" y="6559550"/>
          <p14:tracePt t="107781" x="3098800" y="6559550"/>
          <p14:tracePt t="107796" x="3136900" y="6559550"/>
          <p14:tracePt t="107813" x="3149600" y="6559550"/>
          <p14:tracePt t="107829" x="3162300" y="6559550"/>
          <p14:tracePt t="108084" x="0" y="0"/>
        </p14:tracePtLst>
        <p14:tracePtLst>
          <p14:tracePt t="109040" x="3225800" y="5391150"/>
          <p14:tracePt t="109056" x="3225800" y="5403850"/>
          <p14:tracePt t="109069" x="3213100" y="5429250"/>
          <p14:tracePt t="109079" x="3206750" y="5441950"/>
          <p14:tracePt t="109096" x="3200400" y="5473700"/>
          <p14:tracePt t="109112" x="3200400" y="5499100"/>
          <p14:tracePt t="109129" x="3194050" y="5530850"/>
          <p14:tracePt t="109146" x="3194050" y="5568950"/>
          <p14:tracePt t="109162" x="3194050" y="5600700"/>
          <p14:tracePt t="109179" x="3200400" y="5632450"/>
          <p14:tracePt t="109180" x="3206750" y="5638800"/>
          <p14:tracePt t="109195" x="3219450" y="5645150"/>
          <p14:tracePt t="109212" x="3232150" y="5657850"/>
          <p14:tracePt t="109229" x="3244850" y="5657850"/>
          <p14:tracePt t="109245" x="3270250" y="5657850"/>
          <p14:tracePt t="109262" x="3302000" y="5657850"/>
          <p14:tracePt t="109279" x="3340100" y="5638800"/>
          <p14:tracePt t="109295" x="3359150" y="5613400"/>
          <p14:tracePt t="109312" x="3371850" y="5588000"/>
          <p14:tracePt t="109329" x="3384550" y="5549900"/>
          <p14:tracePt t="109345" x="3390900" y="5524500"/>
          <p14:tracePt t="109362" x="3397250" y="5499100"/>
          <p14:tracePt t="109379" x="3397250" y="5486400"/>
          <p14:tracePt t="109395" x="3397250" y="5480050"/>
          <p14:tracePt t="109412" x="3397250" y="5473700"/>
          <p14:tracePt t="109725" x="0" y="0"/>
        </p14:tracePtLst>
        <p14:tracePtLst>
          <p14:tracePt t="111621" x="2927350" y="5969000"/>
          <p14:tracePt t="111630" x="2914650" y="5969000"/>
          <p14:tracePt t="111646" x="2914650" y="5975350"/>
          <p14:tracePt t="111663" x="2908300" y="5981700"/>
          <p14:tracePt t="111678" x="2901950" y="5988050"/>
          <p14:tracePt t="111696" x="2895600" y="5994400"/>
          <p14:tracePt t="111712" x="2889250" y="6019800"/>
          <p14:tracePt t="111728" x="2882900" y="6038850"/>
          <p14:tracePt t="111745" x="2882900" y="6051550"/>
          <p14:tracePt t="111762" x="2882900" y="6070600"/>
          <p14:tracePt t="111765" x="2882900" y="6083300"/>
          <p14:tracePt t="111778" x="2882900" y="6096000"/>
          <p14:tracePt t="111795" x="2889250" y="6127750"/>
          <p14:tracePt t="111797" x="2889250" y="6140450"/>
          <p14:tracePt t="111811" x="2901950" y="6146800"/>
          <p14:tracePt t="111828" x="2933700" y="6178550"/>
          <p14:tracePt t="111845" x="2959100" y="6184900"/>
          <p14:tracePt t="111861" x="2984500" y="6184900"/>
          <p14:tracePt t="111878" x="3022600" y="6184900"/>
          <p14:tracePt t="111895" x="3079750" y="6178550"/>
          <p14:tracePt t="111911" x="3117850" y="6159500"/>
          <p14:tracePt t="111928" x="3149600" y="6115050"/>
          <p14:tracePt t="111945" x="3168650" y="6070600"/>
          <p14:tracePt t="111962" x="3187700" y="6038850"/>
          <p14:tracePt t="111978" x="3187700" y="6032500"/>
          <p14:tracePt t="112053" x="0" y="0"/>
        </p14:tracePtLst>
        <p14:tracePtLst>
          <p14:tracePt t="113135" x="3587750" y="6477000"/>
          <p14:tracePt t="113158" x="3581400" y="6483350"/>
          <p14:tracePt t="113175" x="3594100" y="6483350"/>
          <p14:tracePt t="113187" x="3644900" y="6489700"/>
          <p14:tracePt t="113194" x="3695700" y="6489700"/>
          <p14:tracePt t="113211" x="3905250" y="6489700"/>
          <p14:tracePt t="113228" x="4419600" y="6489700"/>
          <p14:tracePt t="113245" x="4832350" y="6489700"/>
          <p14:tracePt t="113261" x="5156200" y="6489700"/>
          <p14:tracePt t="113278" x="5353050" y="6489700"/>
          <p14:tracePt t="113294" x="5454650" y="6489700"/>
          <p14:tracePt t="113311" x="5486400" y="6489700"/>
          <p14:tracePt t="113327" x="5492750" y="6489700"/>
          <p14:tracePt t="113998" x="0" y="0"/>
        </p14:tracePtLst>
        <p14:tracePtLst>
          <p14:tracePt t="114664" x="3435350" y="6502400"/>
          <p14:tracePt t="114712" x="3429000" y="6502400"/>
          <p14:tracePt t="114730" x="3435350" y="6508750"/>
          <p14:tracePt t="114745" x="3479800" y="6515100"/>
          <p14:tracePt t="114761" x="3594100" y="6540500"/>
          <p14:tracePt t="114765" x="3676650" y="6546850"/>
          <p14:tracePt t="114777" x="3784600" y="6565900"/>
          <p14:tracePt t="114794" x="4051300" y="6597650"/>
          <p14:tracePt t="114797" x="4210050" y="6616700"/>
          <p14:tracePt t="114810" x="4368800" y="6629400"/>
          <p14:tracePt t="114827" x="4597400" y="6629400"/>
          <p14:tracePt t="114829" x="4705350" y="6629400"/>
          <p14:tracePt t="114843" x="4787900" y="6629400"/>
          <p14:tracePt t="114860" x="4940300" y="6629400"/>
          <p14:tracePt t="114877" x="4965700" y="6629400"/>
          <p14:tracePt t="114893" x="4978400" y="6629400"/>
          <p14:tracePt t="114910" x="4991100" y="6629400"/>
          <p14:tracePt t="114927" x="5010150" y="6623050"/>
          <p14:tracePt t="114943" x="5035550" y="6610350"/>
          <p14:tracePt t="114960" x="5054600" y="6604000"/>
          <p14:tracePt t="114977" x="5073650" y="6584950"/>
          <p14:tracePt t="114994" x="5080000" y="6559550"/>
          <p14:tracePt t="115010" x="5086350" y="6515100"/>
          <p14:tracePt t="115013" x="5086350" y="6489700"/>
          <p14:tracePt t="115027" x="5086350" y="6477000"/>
          <p14:tracePt t="115030" x="5080000" y="6451600"/>
          <p14:tracePt t="115043" x="5067300" y="6426200"/>
          <p14:tracePt t="115060" x="5016500" y="6356350"/>
          <p14:tracePt t="115077" x="4953000" y="6311900"/>
          <p14:tracePt t="115093" x="4895850" y="6280150"/>
          <p14:tracePt t="115110" x="4857750" y="6267450"/>
          <p14:tracePt t="115127" x="4832350" y="6261100"/>
          <p14:tracePt t="115143" x="4819650" y="6261100"/>
          <p14:tracePt t="115324" x="0" y="0"/>
        </p14:tracePtLst>
        <p14:tracePtLst>
          <p14:tracePt t="116126" x="5499100" y="5372100"/>
          <p14:tracePt t="116183" x="5492750" y="5372100"/>
          <p14:tracePt t="116199" x="5480050" y="5378450"/>
          <p14:tracePt t="116214" x="5467350" y="5410200"/>
          <p14:tracePt t="116227" x="5461000" y="5429250"/>
          <p14:tracePt t="116244" x="5441950" y="5499100"/>
          <p14:tracePt t="116261" x="5429250" y="5537200"/>
          <p14:tracePt t="116277" x="5429250" y="5562600"/>
          <p14:tracePt t="116294" x="5429250" y="5581650"/>
          <p14:tracePt t="116310" x="5429250" y="5600700"/>
          <p14:tracePt t="116327" x="5429250" y="5626100"/>
          <p14:tracePt t="116343" x="5429250" y="5651500"/>
          <p14:tracePt t="116360" x="5441950" y="5664200"/>
          <p14:tracePt t="116377" x="5467350" y="5676900"/>
          <p14:tracePt t="116393" x="5486400" y="5695950"/>
          <p14:tracePt t="116410" x="5530850" y="5702300"/>
          <p14:tracePt t="116413" x="5562600" y="5715000"/>
          <p14:tracePt t="116426" x="5600700" y="5721350"/>
          <p14:tracePt t="116443" x="5651500" y="5727700"/>
          <p14:tracePt t="116460" x="5689600" y="5727700"/>
          <p14:tracePt t="116461" x="5702300" y="5727700"/>
          <p14:tracePt t="116476" x="5715000" y="5721350"/>
          <p14:tracePt t="116493" x="5721350" y="5715000"/>
          <p14:tracePt t="116510" x="5721350" y="5695950"/>
          <p14:tracePt t="116526" x="5721350" y="5657850"/>
          <p14:tracePt t="116543" x="5715000" y="5613400"/>
          <p14:tracePt t="116560" x="5689600" y="5556250"/>
          <p14:tracePt t="116576" x="5657850" y="5511800"/>
          <p14:tracePt t="116593" x="5626100" y="5480050"/>
          <p14:tracePt t="116610" x="5607050" y="5448300"/>
          <p14:tracePt t="116626" x="5594350" y="5435600"/>
          <p14:tracePt t="116643" x="5588000" y="5422900"/>
          <p14:tracePt t="116660" x="5581650" y="5422900"/>
          <p14:tracePt t="116836" x="0" y="0"/>
        </p14:tracePtLst>
        <p14:tracePtLst>
          <p14:tracePt t="120511" x="3860800" y="5632450"/>
          <p14:tracePt t="120550" x="3854450" y="5632450"/>
          <p14:tracePt t="120582" x="3860800" y="5632450"/>
          <p14:tracePt t="120591" x="3879850" y="5638800"/>
          <p14:tracePt t="120601" x="3905250" y="5645150"/>
          <p14:tracePt t="120610" x="3949700" y="5651500"/>
          <p14:tracePt t="120625" x="4070350" y="5676900"/>
          <p14:tracePt t="120642" x="4222750" y="5708650"/>
          <p14:tracePt t="120645" x="4298950" y="5727700"/>
          <p14:tracePt t="120658" x="4375150" y="5734050"/>
          <p14:tracePt t="120675" x="4464050" y="5753100"/>
          <p14:tracePt t="120692" x="4495800" y="5765800"/>
          <p14:tracePt t="120708" x="4508500" y="5765800"/>
          <p14:tracePt t="121181" x="0" y="0"/>
        </p14:tracePtLst>
        <p14:tracePtLst>
          <p14:tracePt t="122951" x="4057650" y="3429000"/>
          <p14:tracePt t="122990" x="4057650" y="3435350"/>
          <p14:tracePt t="123014" x="4064000" y="3435350"/>
          <p14:tracePt t="123026" x="4076700" y="3441700"/>
          <p14:tracePt t="123042" x="4127500" y="3454400"/>
          <p14:tracePt t="123059" x="4222750" y="3473450"/>
          <p14:tracePt t="123062" x="4286250" y="3479800"/>
          <p14:tracePt t="123079" x="4425950" y="3486150"/>
          <p14:tracePt t="123091" x="4502150" y="3486150"/>
          <p14:tracePt t="123092" x="4584700" y="3486150"/>
          <p14:tracePt t="123108" x="4730750" y="3486150"/>
          <p14:tracePt t="123124" x="4864100" y="3486150"/>
          <p14:tracePt t="123141" x="4946650" y="3486150"/>
          <p14:tracePt t="123157" x="5003800" y="3486150"/>
          <p14:tracePt t="123174" x="5041900" y="3486150"/>
          <p14:tracePt t="123191" x="5080000" y="3486150"/>
          <p14:tracePt t="123207" x="5118100" y="3486150"/>
          <p14:tracePt t="123224" x="5156200" y="3486150"/>
          <p14:tracePt t="123241" x="5187950" y="3486150"/>
          <p14:tracePt t="123257" x="5200650" y="3486150"/>
          <p14:tracePt t="123274" x="5207000" y="3486150"/>
          <p14:tracePt t="123413" x="0" y="0"/>
        </p14:tracePtLst>
        <p14:tracePtLst>
          <p14:tracePt t="123982" x="4076700" y="3429000"/>
          <p14:tracePt t="124102" x="4089400" y="3429000"/>
          <p14:tracePt t="124113" x="4102100" y="3429000"/>
          <p14:tracePt t="124126" x="4171950" y="3435350"/>
          <p14:tracePt t="124141" x="4305300" y="3448050"/>
          <p14:tracePt t="124157" x="4464050" y="3467100"/>
          <p14:tracePt t="124174" x="4667250" y="3492500"/>
          <p14:tracePt t="124190" x="4864100" y="3511550"/>
          <p14:tracePt t="124207" x="5035550" y="3517900"/>
          <p14:tracePt t="124224" x="5149850" y="3517900"/>
          <p14:tracePt t="124240" x="5226050" y="3517900"/>
          <p14:tracePt t="124346" x="5340350" y="3517900"/>
          <p14:tracePt t="124957" x="0" y="0"/>
        </p14:tracePtLst>
        <p14:tracePtLst>
          <p14:tracePt t="126695" x="1466850" y="3416300"/>
          <p14:tracePt t="126719" x="1466850" y="3422650"/>
          <p14:tracePt t="126733" x="1492250" y="3435350"/>
          <p14:tracePt t="126746" x="1517650" y="3441700"/>
          <p14:tracePt t="126756" x="1625600" y="3454400"/>
          <p14:tracePt t="126773" x="1828800" y="3492500"/>
          <p14:tracePt t="126790" x="2241550" y="3556000"/>
          <p14:tracePt t="126806" x="2749550" y="3644900"/>
          <p14:tracePt t="126823" x="3187700" y="3721100"/>
          <p14:tracePt t="126840" x="3467100" y="3759200"/>
          <p14:tracePt t="126856" x="3651250" y="3790950"/>
          <p14:tracePt t="126873" x="3778250" y="3790950"/>
          <p14:tracePt t="126889" x="3937000" y="3790950"/>
          <p14:tracePt t="126906" x="4159250" y="3790950"/>
          <p14:tracePt t="126923" x="4578350" y="3810000"/>
          <p14:tracePt t="126925" x="4845050" y="3835400"/>
          <p14:tracePt t="126940" x="5448300" y="3924300"/>
          <p14:tracePt t="126956" x="5969000" y="3987800"/>
          <p14:tracePt t="126973" x="6280150" y="4013200"/>
          <p14:tracePt t="126989" x="6432550" y="4013200"/>
          <p14:tracePt t="127006" x="6489700" y="4013200"/>
          <p14:tracePt t="127023" x="6508750" y="4013200"/>
          <p14:tracePt t="127040" x="6527800" y="4013200"/>
          <p14:tracePt t="127057" x="6559550" y="4013200"/>
          <p14:tracePt t="127073" x="6604000" y="4013200"/>
          <p14:tracePt t="127090" x="6629400" y="4013200"/>
          <p14:tracePt t="127107" x="6642100" y="4013200"/>
          <p14:tracePt t="127123" x="6648450" y="4013200"/>
          <p14:tracePt t="127342" x="6648450" y="3994150"/>
          <p14:tracePt t="127354" x="6635750" y="3975100"/>
          <p14:tracePt t="127366" x="6604000" y="3917950"/>
          <p14:tracePt t="127379" x="6578600" y="3879850"/>
          <p14:tracePt t="127390" x="6546850" y="3822700"/>
          <p14:tracePt t="127406" x="6527800" y="3803650"/>
          <p14:tracePt t="127423" x="6527800" y="3797300"/>
          <p14:tracePt t="127439" x="6527800" y="3784600"/>
          <p14:tracePt t="127473" x="6527800" y="3778250"/>
          <p14:tracePt t="127489" x="6521450" y="3765550"/>
          <p14:tracePt t="127669" x="0" y="0"/>
        </p14:tracePtLst>
        <p14:tracePtLst>
          <p14:tracePt t="128071" x="6197600" y="3282950"/>
          <p14:tracePt t="128093" x="6184900" y="3295650"/>
          <p14:tracePt t="128106" x="6184900" y="3308350"/>
          <p14:tracePt t="128123" x="6184900" y="3340100"/>
          <p14:tracePt t="128126" x="6184900" y="3365500"/>
          <p14:tracePt t="128141" x="6191250" y="3397250"/>
          <p14:tracePt t="128156" x="6203950" y="3416300"/>
          <p14:tracePt t="128172" x="6235700" y="3454400"/>
          <p14:tracePt t="128189" x="6261100" y="3467100"/>
          <p14:tracePt t="128206" x="6305550" y="3479800"/>
          <p14:tracePt t="128222" x="6362700" y="3492500"/>
          <p14:tracePt t="128239" x="6419850" y="3492500"/>
          <p14:tracePt t="128256" x="6464300" y="3492500"/>
          <p14:tracePt t="128272" x="6502400" y="3486150"/>
          <p14:tracePt t="128289" x="6508750" y="3479800"/>
          <p14:tracePt t="128306" x="6515100" y="3467100"/>
          <p14:tracePt t="128322" x="6515100" y="3448050"/>
          <p14:tracePt t="128339" x="6515100" y="3422650"/>
          <p14:tracePt t="128341" x="6515100" y="3409950"/>
          <p14:tracePt t="128356" x="6508750" y="3397250"/>
          <p14:tracePt t="128372" x="6502400" y="3384550"/>
          <p14:tracePt t="128389" x="6489700" y="3371850"/>
          <p14:tracePt t="128406" x="6477000" y="3359150"/>
          <p14:tracePt t="128422" x="6464300" y="3346450"/>
          <p14:tracePt t="128439" x="6451600" y="3340100"/>
          <p14:tracePt t="128628" x="0" y="0"/>
        </p14:tracePtLst>
        <p14:tracePtLst>
          <p14:tracePt t="129199" x="4540250" y="3263900"/>
          <p14:tracePt t="129254" x="4533900" y="3263900"/>
          <p14:tracePt t="129267" x="4533900" y="3270250"/>
          <p14:tracePt t="129281" x="4533900" y="3295650"/>
          <p14:tracePt t="129295" x="4546600" y="3314700"/>
          <p14:tracePt t="129305" x="4559300" y="3327400"/>
          <p14:tracePt t="129322" x="4578350" y="3340100"/>
          <p14:tracePt t="129339" x="4616450" y="3359150"/>
          <p14:tracePt t="129355" x="4654550" y="3371850"/>
          <p14:tracePt t="129358" x="4692650" y="3378200"/>
          <p14:tracePt t="129372" x="4762500" y="3390900"/>
          <p14:tracePt t="129389" x="4800600" y="3390900"/>
          <p14:tracePt t="129405" x="4813300" y="3390900"/>
          <p14:tracePt t="129422" x="4826000" y="3390900"/>
          <p14:tracePt t="129455" x="4832350" y="3390900"/>
          <p14:tracePt t="129472" x="4838700" y="3384550"/>
          <p14:tracePt t="129494" x="4845050" y="3371850"/>
          <p14:tracePt t="129605" x="0" y="0"/>
        </p14:tracePtLst>
        <p14:tracePtLst>
          <p14:tracePt t="135263" x="3213100" y="4070350"/>
          <p14:tracePt t="135278" x="3206750" y="4070350"/>
          <p14:tracePt t="135295" x="3206750" y="4076700"/>
          <p14:tracePt t="135307" x="3206750" y="4083050"/>
          <p14:tracePt t="135321" x="3206750" y="4102100"/>
          <p14:tracePt t="135337" x="3206750" y="4133850"/>
          <p14:tracePt t="135354" x="3213100" y="4165600"/>
          <p14:tracePt t="135370" x="3225800" y="4191000"/>
          <p14:tracePt t="135373" x="3232150" y="4203700"/>
          <p14:tracePt t="135387" x="3244850" y="4216400"/>
          <p14:tracePt t="135404" x="3295650" y="4248150"/>
          <p14:tracePt t="135420" x="3359150" y="4279900"/>
          <p14:tracePt t="135436" x="3416300" y="4292600"/>
          <p14:tracePt t="135453" x="3448050" y="4298950"/>
          <p14:tracePt t="135470" x="3467100" y="4298950"/>
          <p14:tracePt t="135486" x="3479800" y="4292600"/>
          <p14:tracePt t="135503" x="3486150" y="4286250"/>
          <p14:tracePt t="135520" x="3492500" y="4241800"/>
          <p14:tracePt t="135537" x="3492500" y="4222750"/>
          <p14:tracePt t="135553" x="3492500" y="4197350"/>
          <p14:tracePt t="135570" x="3492500" y="4165600"/>
          <p14:tracePt t="135586" x="3486150" y="4146550"/>
          <p14:tracePt t="135620" x="3486150" y="4140200"/>
          <p14:tracePt t="135757" x="0" y="0"/>
        </p14:tracePtLst>
        <p14:tracePtLst>
          <p14:tracePt t="136351" x="3219450" y="4095750"/>
          <p14:tracePt t="136367" x="3219450" y="4114800"/>
          <p14:tracePt t="136383" x="3219450" y="4133850"/>
          <p14:tracePt t="136398" x="3219450" y="4152900"/>
          <p14:tracePt t="136410" x="3219450" y="4165600"/>
          <p14:tracePt t="136420" x="3219450" y="4191000"/>
          <p14:tracePt t="136436" x="3232150" y="4216400"/>
          <p14:tracePt t="136453" x="3244850" y="4229100"/>
          <p14:tracePt t="136470" x="3263900" y="4241800"/>
          <p14:tracePt t="136486" x="3289300" y="4254500"/>
          <p14:tracePt t="136503" x="3340100" y="4267200"/>
          <p14:tracePt t="136519" x="3378200" y="4267200"/>
          <p14:tracePt t="136536" x="3422650" y="4267200"/>
          <p14:tracePt t="136553" x="3460750" y="4260850"/>
          <p14:tracePt t="136570" x="3486150" y="4241800"/>
          <p14:tracePt t="136573" x="3498850" y="4235450"/>
          <p14:tracePt t="136586" x="3498850" y="4222750"/>
          <p14:tracePt t="136603" x="3511550" y="4210050"/>
          <p14:tracePt t="136605" x="3511550" y="4203700"/>
          <p14:tracePt t="136621" x="3524250" y="4184650"/>
          <p14:tracePt t="136637" x="3524250" y="4178300"/>
          <p14:tracePt t="136653" x="3524250" y="4159250"/>
          <p14:tracePt t="136670" x="3524250" y="4140200"/>
          <p14:tracePt t="136686" x="3524250" y="4121150"/>
          <p14:tracePt t="136703" x="3524250" y="4108450"/>
          <p14:tracePt t="136720" x="3517900" y="4089400"/>
          <p14:tracePt t="136736" x="3505200" y="4070350"/>
          <p14:tracePt t="136753" x="3486150" y="4064000"/>
          <p14:tracePt t="136769" x="3473450" y="4057650"/>
          <p14:tracePt t="136786" x="3454400" y="4051300"/>
          <p14:tracePt t="136790" x="3448050" y="4051300"/>
          <p14:tracePt t="136803" x="3441700" y="4051300"/>
          <p14:tracePt t="136819" x="3416300" y="4051300"/>
          <p14:tracePt t="136821" x="3409950" y="4051300"/>
          <p14:tracePt t="136837" x="3384550" y="4051300"/>
          <p14:tracePt t="136853" x="3359150" y="4070350"/>
          <p14:tracePt t="136870" x="3340100" y="4083050"/>
          <p14:tracePt t="136886" x="3327400" y="4108450"/>
          <p14:tracePt t="136903" x="3314700" y="4127500"/>
          <p14:tracePt t="136920" x="3302000" y="4152900"/>
          <p14:tracePt t="136936" x="3302000" y="4178300"/>
          <p14:tracePt t="136953" x="3302000" y="4210050"/>
          <p14:tracePt t="136969" x="3314700" y="4241800"/>
          <p14:tracePt t="136973" x="3321050" y="4248150"/>
          <p14:tracePt t="136986" x="3333750" y="4267200"/>
          <p14:tracePt t="137003" x="3346450" y="4286250"/>
          <p14:tracePt t="137005" x="3352800" y="4286250"/>
          <p14:tracePt t="137019" x="3359150" y="4292600"/>
          <p14:tracePt t="137038" x="3365500" y="4292600"/>
          <p14:tracePt t="137094" x="3371850" y="4292600"/>
          <p14:tracePt t="137106" x="3378200" y="4292600"/>
          <p14:tracePt t="137151" x="3384550" y="4292600"/>
          <p14:tracePt t="137181" x="0" y="0"/>
        </p14:tracePtLst>
        <p14:tracePtLst>
          <p14:tracePt t="137728" x="3651250" y="4165600"/>
          <p14:tracePt t="137821" x="0" y="0"/>
        </p14:tracePtLst>
        <p14:tracePtLst>
          <p14:tracePt t="138406" x="4413250" y="4197350"/>
          <p14:tracePt t="138525" x="0" y="0"/>
        </p14:tracePtLst>
        <p14:tracePtLst>
          <p14:tracePt t="138816" x="4743450" y="4197350"/>
          <p14:tracePt t="138965" x="0" y="0"/>
        </p14:tracePtLst>
        <p14:tracePtLst>
          <p14:tracePt t="140185" x="4083050" y="5403850"/>
          <p14:tracePt t="140202" x="4083050" y="5429250"/>
          <p14:tracePt t="140218" x="4083050" y="5461000"/>
          <p14:tracePt t="140221" x="4083050" y="5486400"/>
          <p14:tracePt t="140235" x="4083050" y="5499100"/>
          <p14:tracePt t="140252" x="4083050" y="5556250"/>
          <p14:tracePt t="140269" x="4108450" y="5575300"/>
          <p14:tracePt t="140285" x="4140200" y="5594350"/>
          <p14:tracePt t="140302" x="4171950" y="5607050"/>
          <p14:tracePt t="140318" x="4197350" y="5613400"/>
          <p14:tracePt t="140335" x="4235450" y="5613400"/>
          <p14:tracePt t="140352" x="4254500" y="5607050"/>
          <p14:tracePt t="140369" x="4267200" y="5600700"/>
          <p14:tracePt t="140385" x="4267200" y="5581650"/>
          <p14:tracePt t="140402" x="4273550" y="5556250"/>
          <p14:tracePt t="140418" x="4273550" y="5549900"/>
          <p14:tracePt t="140435" x="4273550" y="5543550"/>
          <p14:tracePt t="140565" x="0" y="0"/>
        </p14:tracePtLst>
        <p14:tracePtLst>
          <p14:tracePt t="142279" x="6350000" y="3314700"/>
          <p14:tracePt t="142326" x="6343650" y="3314700"/>
          <p14:tracePt t="142360" x="6343650" y="3327400"/>
          <p14:tracePt t="142374" x="6343650" y="3340100"/>
          <p14:tracePt t="142390" x="6337300" y="3359150"/>
          <p14:tracePt t="142405" x="6337300" y="3390900"/>
          <p14:tracePt t="142418" x="6337300" y="3397250"/>
          <p14:tracePt t="142435" x="6337300" y="3416300"/>
          <p14:tracePt t="142438" x="6337300" y="3429000"/>
          <p14:tracePt t="142451" x="6337300" y="3435350"/>
          <p14:tracePt t="142469" x="6343650" y="3460750"/>
          <p14:tracePt t="142484" x="6350000" y="3460750"/>
          <p14:tracePt t="142501" x="6356350" y="3460750"/>
          <p14:tracePt t="142518" x="6375400" y="3460750"/>
          <p14:tracePt t="142534" x="6400800" y="3460750"/>
          <p14:tracePt t="142551" x="6419850" y="3454400"/>
          <p14:tracePt t="142568" x="6432550" y="3441700"/>
          <p14:tracePt t="142584" x="6438900" y="3422650"/>
          <p14:tracePt t="142601" x="6445250" y="3403600"/>
          <p14:tracePt t="142618" x="6451600" y="3397250"/>
          <p14:tracePt t="142635" x="6451600" y="3384550"/>
          <p14:tracePt t="142651" x="6451600" y="3378200"/>
          <p14:tracePt t="143021" x="0" y="0"/>
        </p14:tracePtLst>
        <p14:tracePtLst>
          <p14:tracePt t="143679" x="4216400" y="4146550"/>
          <p14:tracePt t="143750" x="4216400" y="4152900"/>
          <p14:tracePt t="143765" x="4216400" y="4178300"/>
          <p14:tracePt t="143781" x="4216400" y="4222750"/>
          <p14:tracePt t="143790" x="4222750" y="4235450"/>
          <p14:tracePt t="143800" x="4229100" y="4248150"/>
          <p14:tracePt t="143817" x="4254500" y="4273550"/>
          <p14:tracePt t="143834" x="4273550" y="4279900"/>
          <p14:tracePt t="143850" x="4292600" y="4286250"/>
          <p14:tracePt t="143853" x="4298950" y="4286250"/>
          <p14:tracePt t="143868" x="4318000" y="4286250"/>
          <p14:tracePt t="143884" x="4324350" y="4286250"/>
          <p14:tracePt t="143901" x="4343400" y="4286250"/>
          <p14:tracePt t="143917" x="4362450" y="4267200"/>
          <p14:tracePt t="143934" x="4381500" y="4241800"/>
          <p14:tracePt t="143951" x="4387850" y="4203700"/>
          <p14:tracePt t="143967" x="4394200" y="4191000"/>
          <p14:tracePt t="143984" x="4400550" y="4165600"/>
          <p14:tracePt t="144001" x="4400550" y="4152900"/>
          <p14:tracePt t="144017" x="4406900" y="4146550"/>
          <p14:tracePt t="144326" x="0" y="0"/>
        </p14:tracePtLst>
        <p14:tracePtLst>
          <p14:tracePt t="144831" x="3829050" y="4006850"/>
          <p14:tracePt t="144848" x="3822700" y="4013200"/>
          <p14:tracePt t="144864" x="3822700" y="4019550"/>
          <p14:tracePt t="144873" x="3816350" y="4025900"/>
          <p14:tracePt t="144887" x="3816350" y="4032250"/>
          <p14:tracePt t="144900" x="3816350" y="4038600"/>
          <p14:tracePt t="144917" x="3816350" y="4051300"/>
          <p14:tracePt t="144934" x="3816350" y="4083050"/>
          <p14:tracePt t="144950" x="3816350" y="4108450"/>
          <p14:tracePt t="144967" x="3816350" y="4127500"/>
          <p14:tracePt t="144983" x="3816350" y="4146550"/>
          <p14:tracePt t="145000" x="3816350" y="4152900"/>
          <p14:tracePt t="145017" x="3816350" y="4171950"/>
          <p14:tracePt t="145033" x="3822700" y="4184650"/>
          <p14:tracePt t="145050" x="3829050" y="4197350"/>
          <p14:tracePt t="145085" x="3835400" y="4203700"/>
          <p14:tracePt t="145101" x="3841750" y="4216400"/>
          <p14:tracePt t="145117" x="3854450" y="4216400"/>
          <p14:tracePt t="145125" x="3854450" y="4222750"/>
          <p14:tracePt t="145134" x="3860800" y="4229100"/>
          <p14:tracePt t="145150" x="3873500" y="4235450"/>
          <p14:tracePt t="145167" x="3898900" y="4248150"/>
          <p14:tracePt t="145183" x="3937000" y="4267200"/>
          <p14:tracePt t="145200" x="4019550" y="4298950"/>
          <p14:tracePt t="145217" x="4133850" y="4318000"/>
          <p14:tracePt t="145233" x="4273550" y="4337050"/>
          <p14:tracePt t="145250" x="4432300" y="4362450"/>
          <p14:tracePt t="145267" x="4584700" y="4387850"/>
          <p14:tracePt t="145283" x="4711700" y="4387850"/>
          <p14:tracePt t="145285" x="4762500" y="4387850"/>
          <p14:tracePt t="145300" x="4857750" y="4387850"/>
          <p14:tracePt t="145316" x="4940300" y="4387850"/>
          <p14:tracePt t="145333" x="4984750" y="4375150"/>
          <p14:tracePt t="145350" x="5029200" y="4362450"/>
          <p14:tracePt t="145366" x="5054600" y="4349750"/>
          <p14:tracePt t="145383" x="5080000" y="4337050"/>
          <p14:tracePt t="145400" x="5092700" y="4311650"/>
          <p14:tracePt t="145417" x="5099050" y="4279900"/>
          <p14:tracePt t="145433" x="5111750" y="4248150"/>
          <p14:tracePt t="145450" x="5124450" y="4216400"/>
          <p14:tracePt t="145467" x="5137150" y="4184650"/>
          <p14:tracePt t="145468" x="5137150" y="4178300"/>
          <p14:tracePt t="145483" x="5143500" y="4159250"/>
          <p14:tracePt t="145500" x="5149850" y="4140200"/>
          <p14:tracePt t="145516" x="5149850" y="4121150"/>
          <p14:tracePt t="145550" x="5149850" y="4114800"/>
          <p14:tracePt t="145566" x="5149850" y="4102100"/>
          <p14:tracePt t="145583" x="5137150" y="4089400"/>
          <p14:tracePt t="145600" x="5124450" y="4083050"/>
          <p14:tracePt t="145616" x="5073650" y="4064000"/>
          <p14:tracePt t="145633" x="4984750" y="4038600"/>
          <p14:tracePt t="145650" x="4864100" y="4006850"/>
          <p14:tracePt t="145653" x="4787900" y="4000500"/>
          <p14:tracePt t="145666" x="4724400" y="3981450"/>
          <p14:tracePt t="145669" x="4654550" y="3975100"/>
          <p14:tracePt t="145683" x="4603750" y="3956050"/>
          <p14:tracePt t="145686" x="4546600" y="3949700"/>
          <p14:tracePt t="145700" x="4470400" y="3937000"/>
          <p14:tracePt t="145717" x="4413250" y="3937000"/>
          <p14:tracePt t="145733" x="4362450" y="3937000"/>
          <p14:tracePt t="145750" x="4298950" y="3937000"/>
          <p14:tracePt t="145766" x="4229100" y="3949700"/>
          <p14:tracePt t="145783" x="4171950" y="3962400"/>
          <p14:tracePt t="145800" x="4121150" y="3975100"/>
          <p14:tracePt t="145816" x="4089400" y="3987800"/>
          <p14:tracePt t="145833" x="4064000" y="4006850"/>
          <p14:tracePt t="145850" x="4044950" y="4019550"/>
          <p14:tracePt t="145866" x="4019550" y="4032250"/>
          <p14:tracePt t="145883" x="4006850" y="4044950"/>
          <p14:tracePt t="145885" x="4000500" y="4044950"/>
          <p14:tracePt t="145900" x="3994150" y="4057650"/>
          <p14:tracePt t="145916" x="3981450" y="4064000"/>
          <p14:tracePt t="145933" x="3975100" y="4076700"/>
          <p14:tracePt t="145950" x="3962400" y="4095750"/>
          <p14:tracePt t="145967" x="3956050" y="4108450"/>
          <p14:tracePt t="145983" x="3949700" y="4127500"/>
          <p14:tracePt t="146000" x="3937000" y="4159250"/>
          <p14:tracePt t="146016" x="3930650" y="4178300"/>
          <p14:tracePt t="146033" x="3930650" y="4197350"/>
          <p14:tracePt t="146050" x="3930650" y="4222750"/>
          <p14:tracePt t="146066" x="3930650" y="4235450"/>
          <p14:tracePt t="146083" x="3930650" y="4241800"/>
          <p14:tracePt t="146099" x="3930650" y="4254500"/>
          <p14:tracePt t="146116" x="3930650" y="4273550"/>
          <p14:tracePt t="146133" x="3937000" y="4279900"/>
          <p14:tracePt t="146150" x="3968750" y="4292600"/>
          <p14:tracePt t="146167" x="4038600" y="4311650"/>
          <p14:tracePt t="146183" x="4152900" y="4330700"/>
          <p14:tracePt t="146200" x="4273550" y="4337050"/>
          <p14:tracePt t="146216" x="4400550" y="4337050"/>
          <p14:tracePt t="146233" x="4495800" y="4337050"/>
          <p14:tracePt t="146249" x="4565650" y="4337050"/>
          <p14:tracePt t="146266" x="4622800" y="4337050"/>
          <p14:tracePt t="146283" x="4667250" y="4324350"/>
          <p14:tracePt t="146299" x="4718050" y="4311650"/>
          <p14:tracePt t="146301" x="4737100" y="4305300"/>
          <p14:tracePt t="146316" x="4762500" y="4292600"/>
          <p14:tracePt t="146333" x="4787900" y="4279900"/>
          <p14:tracePt t="146349" x="4794250" y="4273550"/>
          <p14:tracePt t="146366" x="4813300" y="4260850"/>
          <p14:tracePt t="146383" x="4832350" y="4254500"/>
          <p14:tracePt t="146400" x="4838700" y="4241800"/>
          <p14:tracePt t="146416" x="4857750" y="4222750"/>
          <p14:tracePt t="146433" x="4864100" y="4210050"/>
          <p14:tracePt t="146450" x="4870450" y="4191000"/>
          <p14:tracePt t="146466" x="4876800" y="4178300"/>
          <p14:tracePt t="146469" x="4883150" y="4165600"/>
          <p14:tracePt t="146483" x="4883150" y="4159250"/>
          <p14:tracePt t="146499" x="4889500" y="4146550"/>
          <p14:tracePt t="146516" x="4889500" y="4127500"/>
          <p14:tracePt t="146533" x="4889500" y="4121150"/>
          <p14:tracePt t="146549" x="4889500" y="4108450"/>
          <p14:tracePt t="146566" x="4889500" y="4102100"/>
          <p14:tracePt t="146583" x="4889500" y="4095750"/>
          <p14:tracePt t="146599" x="4889500" y="4083050"/>
          <p14:tracePt t="146616" x="4883150" y="4076700"/>
          <p14:tracePt t="146633" x="4857750" y="4070350"/>
          <p14:tracePt t="146650" x="4832350" y="4064000"/>
          <p14:tracePt t="146653" x="4800600" y="4057650"/>
          <p14:tracePt t="146666" x="4775200" y="4057650"/>
          <p14:tracePt t="146669" x="4743450" y="4057650"/>
          <p14:tracePt t="146683" x="4699000" y="4057650"/>
          <p14:tracePt t="146684" x="0" y="0"/>
        </p14:tracePtLst>
        <p14:tracePtLst>
          <p14:tracePt t="147794" x="4152900" y="4038600"/>
          <p14:tracePt t="147815" x="4152900" y="4044950"/>
          <p14:tracePt t="147834" x="4146550" y="4070350"/>
          <p14:tracePt t="147849" x="4146550" y="4095750"/>
          <p14:tracePt t="147853" x="4146550" y="4108450"/>
          <p14:tracePt t="147866" x="4146550" y="4121150"/>
          <p14:tracePt t="147883" x="4146550" y="4146550"/>
          <p14:tracePt t="147886" x="4152900" y="4159250"/>
          <p14:tracePt t="147900" x="4152900" y="4171950"/>
          <p14:tracePt t="147917" x="4178300" y="4203700"/>
          <p14:tracePt t="147933" x="4203700" y="4229100"/>
          <p14:tracePt t="147949" x="4248150" y="4248150"/>
          <p14:tracePt t="147966" x="4330700" y="4260850"/>
          <p14:tracePt t="147982" x="4425950" y="4286250"/>
          <p14:tracePt t="147999" x="4559300" y="4305300"/>
          <p14:tracePt t="148016" x="4629150" y="4318000"/>
          <p14:tracePt t="148032" x="4667250" y="4318000"/>
          <p14:tracePt t="148036" x="4679950" y="4318000"/>
          <p14:tracePt t="148049" x="4686300" y="4318000"/>
          <p14:tracePt t="148066" x="4699000" y="4298950"/>
          <p14:tracePt t="148069" x="4705350" y="4292600"/>
          <p14:tracePt t="148082" x="4711700" y="4279900"/>
          <p14:tracePt t="148099" x="4718050" y="4260850"/>
          <p14:tracePt t="148101" x="4718050" y="4254500"/>
          <p14:tracePt t="148116" x="4724400" y="4241800"/>
          <p14:tracePt t="148133" x="4730750" y="4210050"/>
          <p14:tracePt t="148150" x="4730750" y="4203700"/>
          <p14:tracePt t="148166" x="4737100" y="4184650"/>
          <p14:tracePt t="148183" x="4737100" y="4171950"/>
          <p14:tracePt t="148199" x="4743450" y="4159250"/>
          <p14:tracePt t="148216" x="4743450" y="4146550"/>
          <p14:tracePt t="148232" x="4743450" y="4140200"/>
          <p14:tracePt t="148249" x="4743450" y="4133850"/>
          <p14:tracePt t="148266" x="4743450" y="4127500"/>
          <p14:tracePt t="148282" x="4743450" y="4121150"/>
          <p14:tracePt t="148302" x="4743450" y="4114800"/>
          <p14:tracePt t="148316" x="0" y="0"/>
        </p14:tracePtLst>
        <p14:tracePtLst>
          <p14:tracePt t="148851" x="3282950" y="4064000"/>
          <p14:tracePt t="148865" x="3276600" y="4064000"/>
          <p14:tracePt t="148882" x="3270250" y="4070350"/>
          <p14:tracePt t="148899" x="3270250" y="4076700"/>
          <p14:tracePt t="148915" x="3257550" y="4083050"/>
          <p14:tracePt t="148932" x="3257550" y="4089400"/>
          <p14:tracePt t="148949" x="3257550" y="4095750"/>
          <p14:tracePt t="148965" x="3257550" y="4108450"/>
          <p14:tracePt t="148982" x="3257550" y="4121150"/>
          <p14:tracePt t="148999" x="3257550" y="4146550"/>
          <p14:tracePt t="149015" x="3276600" y="4171950"/>
          <p14:tracePt t="149032" x="3314700" y="4197350"/>
          <p14:tracePt t="149049" x="3346450" y="4216400"/>
          <p14:tracePt t="149065" x="3403600" y="4248150"/>
          <p14:tracePt t="149082" x="3473450" y="4279900"/>
          <p14:tracePt t="149085" x="3505200" y="4286250"/>
          <p14:tracePt t="149099" x="3543300" y="4292600"/>
          <p14:tracePt t="149115" x="3587750" y="4305300"/>
          <p14:tracePt t="149118" x="3600450" y="4305300"/>
          <p14:tracePt t="149132" x="3632200" y="4305300"/>
          <p14:tracePt t="149149" x="3657600" y="4305300"/>
          <p14:tracePt t="149166" x="3670300" y="4305300"/>
          <p14:tracePt t="149182" x="3676650" y="4292600"/>
          <p14:tracePt t="149199" x="3689350" y="4254500"/>
          <p14:tracePt t="149216" x="3702050" y="4229100"/>
          <p14:tracePt t="149232" x="3702050" y="4216400"/>
          <p14:tracePt t="149249" x="3708400" y="4197350"/>
          <p14:tracePt t="149265" x="3708400" y="4191000"/>
          <p14:tracePt t="149282" x="3708400" y="4184650"/>
          <p14:tracePt t="149341" x="0" y="0"/>
        </p14:tracePtLst>
        <p14:tracePtLst>
          <p14:tracePt t="151199" x="2559050" y="4635500"/>
          <p14:tracePt t="151254" x="2552700" y="4635500"/>
          <p14:tracePt t="151273" x="2552700" y="4648200"/>
          <p14:tracePt t="151286" x="2552700" y="4673600"/>
          <p14:tracePt t="151298" x="2552700" y="4679950"/>
          <p14:tracePt t="151314" x="2552700" y="4699000"/>
          <p14:tracePt t="151331" x="2552700" y="4730750"/>
          <p14:tracePt t="151333" x="2559050" y="4737100"/>
          <p14:tracePt t="151348" x="2571750" y="4762500"/>
          <p14:tracePt t="151364" x="2578100" y="4775200"/>
          <p14:tracePt t="151381" x="2609850" y="4800600"/>
          <p14:tracePt t="151398" x="2647950" y="4819650"/>
          <p14:tracePt t="151415" x="2743200" y="4838700"/>
          <p14:tracePt t="151431" x="2857500" y="4857750"/>
          <p14:tracePt t="151448" x="2946400" y="4857750"/>
          <p14:tracePt t="151465" x="3009900" y="4857750"/>
          <p14:tracePt t="151481" x="3041650" y="4857750"/>
          <p14:tracePt t="151498" x="3054350" y="4851400"/>
          <p14:tracePt t="151514" x="3060700" y="4845050"/>
          <p14:tracePt t="151531" x="3067050" y="4845050"/>
          <p14:tracePt t="151532" x="3067050" y="4832350"/>
          <p14:tracePt t="151548" x="3067050" y="4813300"/>
          <p14:tracePt t="151564" x="3067050" y="4787900"/>
          <p14:tracePt t="151581" x="3067050" y="4762500"/>
          <p14:tracePt t="151598" x="3060700" y="4724400"/>
          <p14:tracePt t="151614" x="3041650" y="4705350"/>
          <p14:tracePt t="151631" x="3022600" y="4679950"/>
          <p14:tracePt t="151648" x="2997200" y="4667250"/>
          <p14:tracePt t="151664" x="2978150" y="4660900"/>
          <p14:tracePt t="151681" x="2959100" y="4660900"/>
          <p14:tracePt t="151698" x="2946400" y="4660900"/>
          <p14:tracePt t="151714" x="2921000" y="4660900"/>
          <p14:tracePt t="151716" x="2901950" y="4673600"/>
          <p14:tracePt t="151731" x="2882900" y="4686300"/>
          <p14:tracePt t="151733" x="2870200" y="4699000"/>
          <p14:tracePt t="151748" x="2832100" y="4737100"/>
          <p14:tracePt t="151764" x="2800350" y="4768850"/>
          <p14:tracePt t="151781" x="2781300" y="4800600"/>
          <p14:tracePt t="151798" x="2774950" y="4819650"/>
          <p14:tracePt t="151814" x="2774950" y="4838700"/>
          <p14:tracePt t="151831" x="2774950" y="4857750"/>
          <p14:tracePt t="151848" x="2774950" y="4883150"/>
          <p14:tracePt t="151864" x="2800350" y="4902200"/>
          <p14:tracePt t="151881" x="2851150" y="4921250"/>
          <p14:tracePt t="151898" x="2927350" y="4933950"/>
          <p14:tracePt t="151914" x="2984500" y="4940300"/>
          <p14:tracePt t="151931" x="3028950" y="4940300"/>
          <p14:tracePt t="151932" x="3054350" y="4940300"/>
          <p14:tracePt t="151948" x="3067050" y="4927600"/>
          <p14:tracePt t="151964" x="3073400" y="4921250"/>
          <p14:tracePt t="151981" x="3073400" y="4902200"/>
          <p14:tracePt t="151998" x="3073400" y="4883150"/>
          <p14:tracePt t="152014" x="3073400" y="4845050"/>
          <p14:tracePt t="152031" x="3060700" y="4806950"/>
          <p14:tracePt t="152047" x="3022600" y="4768850"/>
          <p14:tracePt t="152064" x="2971800" y="4737100"/>
          <p14:tracePt t="152081" x="2927350" y="4718050"/>
          <p14:tracePt t="152098" x="2901950" y="4711700"/>
          <p14:tracePt t="152114" x="2895600" y="4711700"/>
          <p14:tracePt t="152131" x="2889250" y="4711700"/>
          <p14:tracePt t="152147" x="2870200" y="4711700"/>
          <p14:tracePt t="152164" x="2863850" y="4737100"/>
          <p14:tracePt t="152181" x="2863850" y="4756150"/>
          <p14:tracePt t="152198" x="2863850" y="4775200"/>
          <p14:tracePt t="152214" x="2863850" y="4781550"/>
          <p14:tracePt t="152247" x="2863850" y="4787900"/>
          <p14:tracePt t="152300" x="0" y="0"/>
        </p14:tracePtLst>
        <p14:tracePtLst>
          <p14:tracePt t="153743" x="3530600" y="4832350"/>
          <p14:tracePt t="153838" x="0" y="0"/>
        </p14:tracePtLst>
        <p14:tracePtLst>
          <p14:tracePt t="154121" x="3962400" y="4908550"/>
          <p14:tracePt t="154237" x="0" y="0"/>
        </p14:tracePtLst>
        <p14:tracePtLst>
          <p14:tracePt t="154454" x="4222750" y="4876800"/>
          <p14:tracePt t="154549" x="4229100" y="4876800"/>
          <p14:tracePt t="154550" x="0" y="0"/>
        </p14:tracePtLst>
        <p14:tracePtLst>
          <p14:tracePt t="154735" x="4445000" y="4876800"/>
          <p14:tracePt t="154837" x="0" y="0"/>
        </p14:tracePtLst>
        <p14:tracePtLst>
          <p14:tracePt t="157008" x="3270250" y="4673600"/>
          <p14:tracePt t="157019" x="3270250" y="4686300"/>
          <p14:tracePt t="157032" x="3270250" y="4724400"/>
          <p14:tracePt t="157046" x="3282950" y="4749800"/>
          <p14:tracePt t="157063" x="3302000" y="4768850"/>
          <p14:tracePt t="157079" x="3308350" y="4775200"/>
          <p14:tracePt t="157096" x="3314700" y="4775200"/>
          <p14:tracePt t="157113" x="3321050" y="4775200"/>
          <p14:tracePt t="157129" x="3327400" y="4775200"/>
          <p14:tracePt t="157146" x="3346450" y="4781550"/>
          <p14:tracePt t="157149" x="3359150" y="4781550"/>
          <p14:tracePt t="157163" x="3365500" y="4781550"/>
          <p14:tracePt t="157179" x="3384550" y="4781550"/>
          <p14:tracePt t="157196" x="3397250" y="4781550"/>
          <p14:tracePt t="157212" x="3403600" y="4781550"/>
          <p14:tracePt t="157229" x="3416300" y="4781550"/>
          <p14:tracePt t="157246" x="3422650" y="4775200"/>
          <p14:tracePt t="157263" x="3429000" y="4768850"/>
          <p14:tracePt t="157286" x="3435350" y="4762500"/>
          <p14:tracePt t="157365" x="0" y="0"/>
        </p14:tracePtLst>
        <p14:tracePtLst>
          <p14:tracePt t="158366" x="3263900" y="4114800"/>
          <p14:tracePt t="158391" x="3263900" y="4127500"/>
          <p14:tracePt t="158398" x="3263900" y="4133850"/>
          <p14:tracePt t="158412" x="3263900" y="4152900"/>
          <p14:tracePt t="158429" x="3263900" y="4178300"/>
          <p14:tracePt t="158446" x="3263900" y="4216400"/>
          <p14:tracePt t="158463" x="3282950" y="4254500"/>
          <p14:tracePt t="158479" x="3327400" y="4292600"/>
          <p14:tracePt t="158496" x="3390900" y="4330700"/>
          <p14:tracePt t="158512" x="3460750" y="4343400"/>
          <p14:tracePt t="158529" x="3505200" y="4349750"/>
          <p14:tracePt t="158546" x="3536950" y="4349750"/>
          <p14:tracePt t="158562" x="3556000" y="4330700"/>
          <p14:tracePt t="158579" x="3562350" y="4324350"/>
          <p14:tracePt t="158595" x="3562350" y="4305300"/>
          <p14:tracePt t="158612" x="3562350" y="4273550"/>
          <p14:tracePt t="158629" x="3562350" y="4254500"/>
          <p14:tracePt t="158645" x="3556000" y="4241800"/>
          <p14:tracePt t="158679" x="3549650" y="4235450"/>
          <p14:tracePt t="158829" x="0" y="0"/>
        </p14:tracePtLst>
        <p14:tracePtLst>
          <p14:tracePt t="159624" x="6324600" y="3251200"/>
          <p14:tracePt t="159640" x="6318250" y="3251200"/>
          <p14:tracePt t="159655" x="6305550" y="3270250"/>
          <p14:tracePt t="159666" x="6299200" y="3289300"/>
          <p14:tracePt t="159678" x="6280150" y="3327400"/>
          <p14:tracePt t="159695" x="6273800" y="3371850"/>
          <p14:tracePt t="159712" x="6273800" y="3403600"/>
          <p14:tracePt t="159729" x="6280150" y="3435350"/>
          <p14:tracePt t="159745" x="6292850" y="3448050"/>
          <p14:tracePt t="159762" x="6292850" y="3454400"/>
          <p14:tracePt t="159778" x="6305550" y="3454400"/>
          <p14:tracePt t="159797" x="6311900" y="3454400"/>
          <p14:tracePt t="159812" x="6318250" y="3454400"/>
          <p14:tracePt t="159812" x="6324600" y="3454400"/>
          <p14:tracePt t="159828" x="6337300" y="3448050"/>
          <p14:tracePt t="159845" x="6350000" y="3441700"/>
          <p14:tracePt t="159861" x="6356350" y="3429000"/>
          <p14:tracePt t="159878" x="6362700" y="3416300"/>
          <p14:tracePt t="159895" x="6362700" y="3397250"/>
          <p14:tracePt t="159911" x="6362700" y="3384550"/>
          <p14:tracePt t="159928" x="6362700" y="3378200"/>
          <p14:tracePt t="159945" x="0" y="0"/>
        </p14:tracePtLst>
        <p14:tracePtLst>
          <p14:tracePt t="160582" x="3314700" y="4921250"/>
          <p14:tracePt t="160646" x="3327400" y="4921250"/>
          <p14:tracePt t="160658" x="3359150" y="4921250"/>
          <p14:tracePt t="160670" x="3492500" y="4921250"/>
          <p14:tracePt t="160684" x="3587750" y="4921250"/>
          <p14:tracePt t="160699" x="3892550" y="4921250"/>
          <p14:tracePt t="160712" x="4279900" y="4921250"/>
          <p14:tracePt t="160728" x="4546600" y="4921250"/>
          <p14:tracePt t="160746" x="4673600" y="4921250"/>
          <p14:tracePt t="160748" x="4699000" y="4921250"/>
          <p14:tracePt t="160761" x="4711700" y="4921250"/>
          <p14:tracePt t="160779" x="4718050" y="4921250"/>
          <p14:tracePt t="160795" x="4724400" y="4921250"/>
          <p14:tracePt t="160828" x="4730750" y="4921250"/>
          <p14:tracePt t="160861" x="4737100" y="4921250"/>
          <p14:tracePt t="161605" x="0" y="0"/>
        </p14:tracePtLst>
        <p14:tracePtLst>
          <p14:tracePt t="179656" x="1473200" y="3282950"/>
          <p14:tracePt t="179672" x="1473200" y="3314700"/>
          <p14:tracePt t="179689" x="1473200" y="3390900"/>
          <p14:tracePt t="179705" x="1473200" y="3505200"/>
          <p14:tracePt t="179722" x="1473200" y="3644900"/>
          <p14:tracePt t="179738" x="1473200" y="3816350"/>
          <p14:tracePt t="179755" x="1479550" y="4000500"/>
          <p14:tracePt t="179757" x="1479550" y="4076700"/>
          <p14:tracePt t="179772" x="1504950" y="4248150"/>
          <p14:tracePt t="179788" x="1530350" y="4406900"/>
          <p14:tracePt t="179805" x="1568450" y="4572000"/>
          <p14:tracePt t="179822" x="1612900" y="4737100"/>
          <p14:tracePt t="179839" x="1663700" y="4889500"/>
          <p14:tracePt t="179855" x="1708150" y="5041900"/>
          <p14:tracePt t="179872" x="1739900" y="5194300"/>
          <p14:tracePt t="179888" x="1778000" y="5353050"/>
          <p14:tracePt t="179905" x="1809750" y="5505450"/>
          <p14:tracePt t="179921" x="1835150" y="5657850"/>
          <p14:tracePt t="179938" x="1866900" y="5797550"/>
          <p14:tracePt t="179955" x="1917700" y="5930900"/>
          <p14:tracePt t="179958" x="1930400" y="5988050"/>
          <p14:tracePt t="179971" x="1955800" y="6045200"/>
          <p14:tracePt t="179988" x="2012950" y="6172200"/>
          <p14:tracePt t="180005" x="2038350" y="6216650"/>
          <p14:tracePt t="180021" x="2051050" y="6242050"/>
          <p14:tracePt t="180038" x="2063750" y="6248400"/>
          <p14:tracePt t="180055" x="2076450" y="6254750"/>
          <p14:tracePt t="180072" x="2095500" y="6261100"/>
          <p14:tracePt t="180088" x="2120900" y="6261100"/>
          <p14:tracePt t="180105" x="2178050" y="6273800"/>
          <p14:tracePt t="180122" x="2266950" y="6292850"/>
          <p14:tracePt t="180138" x="2400300" y="6318250"/>
          <p14:tracePt t="180155" x="2590800" y="6350000"/>
          <p14:tracePt t="180157" x="2730500" y="6381750"/>
          <p14:tracePt t="180171" x="2914650" y="6413500"/>
          <p14:tracePt t="180188" x="3695700" y="6578600"/>
          <p14:tracePt t="180205" x="4349750" y="6705600"/>
          <p14:tracePt t="180221" x="5022850" y="6807200"/>
          <p14:tracePt t="180238" x="5613400" y="6838950"/>
          <p14:tracePt t="180255" x="6000750" y="6838950"/>
          <p14:tracePt t="180271" x="6235700" y="6838950"/>
          <p14:tracePt t="180288" x="6362700" y="6838950"/>
          <p14:tracePt t="180305" x="6464300" y="6838950"/>
          <p14:tracePt t="180321" x="6540500" y="6838950"/>
          <p14:tracePt t="180339" x="6623050" y="6838950"/>
          <p14:tracePt t="180341" x="6654800" y="6838950"/>
          <p14:tracePt t="180355" x="6673850" y="6838950"/>
          <p14:tracePt t="180372" x="6699250" y="6838950"/>
          <p14:tracePt t="180390" x="6705600" y="6838950"/>
          <p14:tracePt t="180405" x="6718300" y="6832600"/>
          <p14:tracePt t="180421" x="6731000" y="6826250"/>
          <p14:tracePt t="180438" x="6756400" y="6807200"/>
          <p14:tracePt t="180454" x="6781800" y="6781800"/>
          <p14:tracePt t="180471" x="6819900" y="6762750"/>
          <p14:tracePt t="180488" x="6870700" y="6743700"/>
          <p14:tracePt t="180505" x="6959600" y="6711950"/>
          <p14:tracePt t="180521" x="7105650" y="6686550"/>
          <p14:tracePt t="180525" x="7188200" y="6667500"/>
          <p14:tracePt t="180538" x="7277100" y="6654800"/>
          <p14:tracePt t="180542" x="7359650" y="6635750"/>
          <p14:tracePt t="180555" x="7448550" y="6616700"/>
          <p14:tracePt t="180573" x="7715250" y="6572250"/>
          <p14:tracePt t="180589" x="7874000" y="6572250"/>
          <p14:tracePt t="180605" x="8051800" y="6572250"/>
          <p14:tracePt t="180621" x="8242300" y="6572250"/>
          <p14:tracePt t="180638" x="8407400" y="6572250"/>
          <p14:tracePt t="180655" x="8547100" y="6565900"/>
          <p14:tracePt t="180671" x="8604250" y="6553200"/>
          <p14:tracePt t="180688" x="8629650" y="6546850"/>
          <p14:tracePt t="180704" x="8636000" y="6540500"/>
          <p14:tracePt t="180721" x="8636000" y="6527800"/>
          <p14:tracePt t="180738" x="8636000" y="6489700"/>
          <p14:tracePt t="180754" x="8636000" y="6426200"/>
          <p14:tracePt t="180756" x="8629650" y="6381750"/>
          <p14:tracePt t="180771" x="8623300" y="6337300"/>
          <p14:tracePt t="180788" x="8578850" y="6159500"/>
          <p14:tracePt t="180804" x="8553450" y="6032500"/>
          <p14:tracePt t="180821" x="8528050" y="5867400"/>
          <p14:tracePt t="180838" x="8470900" y="5683250"/>
          <p14:tracePt t="180855" x="8394700" y="5480050"/>
          <p14:tracePt t="180871" x="8324850" y="5283200"/>
          <p14:tracePt t="180888" x="8267700" y="5099050"/>
          <p14:tracePt t="180905" x="8204200" y="4933950"/>
          <p14:tracePt t="180921" x="8147050" y="4800600"/>
          <p14:tracePt t="180938" x="8096250" y="4673600"/>
          <p14:tracePt t="180954" x="8058150" y="4552950"/>
          <p14:tracePt t="180971" x="8007350" y="4438650"/>
          <p14:tracePt t="180973" x="7981950" y="4381500"/>
          <p14:tracePt t="180988" x="7950200" y="4279900"/>
          <p14:tracePt t="181004" x="7918450" y="4191000"/>
          <p14:tracePt t="181021" x="7893050" y="4121150"/>
          <p14:tracePt t="181038" x="7867650" y="4038600"/>
          <p14:tracePt t="181054" x="7854950" y="3987800"/>
          <p14:tracePt t="181071" x="7835900" y="3930650"/>
          <p14:tracePt t="181088" x="7823200" y="3879850"/>
          <p14:tracePt t="181105" x="7804150" y="3816350"/>
          <p14:tracePt t="181121" x="7791450" y="3759200"/>
          <p14:tracePt t="181138" x="7778750" y="3689350"/>
          <p14:tracePt t="181141" x="7766050" y="3663950"/>
          <p14:tracePt t="181154" x="7753350" y="3638550"/>
          <p14:tracePt t="181171" x="7740650" y="3594100"/>
          <p14:tracePt t="181188" x="7727950" y="3536950"/>
          <p14:tracePt t="181204" x="7721600" y="3517900"/>
          <p14:tracePt t="181221" x="7715250" y="3498850"/>
          <p14:tracePt t="181238" x="7715250" y="3492500"/>
          <p14:tracePt t="181765" x="0" y="0"/>
        </p14:tracePtLst>
        <p14:tracePtLst>
          <p14:tracePt t="185981" x="1403350" y="3238500"/>
          <p14:tracePt t="186062" x="1403350" y="3244850"/>
          <p14:tracePt t="186077" x="1403350" y="3289300"/>
          <p14:tracePt t="186086" x="1403350" y="3321050"/>
          <p14:tracePt t="186103" x="1403350" y="3441700"/>
          <p14:tracePt t="186120" x="1403350" y="3600450"/>
          <p14:tracePt t="186136" x="1377950" y="3803650"/>
          <p14:tracePt t="186153" x="1346200" y="4013200"/>
          <p14:tracePt t="186170" x="1333500" y="4235450"/>
          <p14:tracePt t="186186" x="1333500" y="4457700"/>
          <p14:tracePt t="186190" x="1333500" y="4572000"/>
          <p14:tracePt t="186203" x="1320800" y="4686300"/>
          <p14:tracePt t="186219" x="1320800" y="4889500"/>
          <p14:tracePt t="186221" x="1320800" y="4991100"/>
          <p14:tracePt t="186236" x="1320800" y="5200650"/>
          <p14:tracePt t="186253" x="1320800" y="5378450"/>
          <p14:tracePt t="186269" x="1320800" y="5530850"/>
          <p14:tracePt t="186286" x="1320800" y="5632450"/>
          <p14:tracePt t="186302" x="1320800" y="5708650"/>
          <p14:tracePt t="186319" x="1320800" y="5784850"/>
          <p14:tracePt t="186336" x="1320800" y="5873750"/>
          <p14:tracePt t="186353" x="1320800" y="5981700"/>
          <p14:tracePt t="186369" x="1339850" y="6076950"/>
          <p14:tracePt t="186386" x="1352550" y="6178550"/>
          <p14:tracePt t="186389" x="1371600" y="6223000"/>
          <p14:tracePt t="186403" x="1377950" y="6261100"/>
          <p14:tracePt t="186419" x="1390650" y="6318250"/>
          <p14:tracePt t="186436" x="1403350" y="6400800"/>
          <p14:tracePt t="186452" x="1416050" y="6457950"/>
          <p14:tracePt t="186469" x="1422400" y="6527800"/>
          <p14:tracePt t="186486" x="1435100" y="6584950"/>
          <p14:tracePt t="186502" x="1460500" y="6635750"/>
          <p14:tracePt t="186519" x="1479550" y="6680200"/>
          <p14:tracePt t="186536" x="1498600" y="6705600"/>
          <p14:tracePt t="186552" x="1517650" y="6718300"/>
          <p14:tracePt t="186569" x="1543050" y="6737350"/>
          <p14:tracePt t="186586" x="1587500" y="6762750"/>
          <p14:tracePt t="186602" x="1657350" y="6788150"/>
          <p14:tracePt t="186619" x="1809750" y="6851650"/>
          <p14:tracePt t="186621" x="1924050" y="6851650"/>
          <p14:tracePt t="186636" x="2292350" y="6851650"/>
          <p14:tracePt t="186653" x="2819400" y="6851650"/>
          <p14:tracePt t="186669" x="3435350" y="6851650"/>
          <p14:tracePt t="186686" x="4000500" y="6851650"/>
          <p14:tracePt t="186702" x="4464050" y="6851650"/>
          <p14:tracePt t="186719" x="4737100" y="6851650"/>
          <p14:tracePt t="186736" x="4933950" y="6851650"/>
          <p14:tracePt t="186752" x="5162550" y="6851650"/>
          <p14:tracePt t="186769" x="5422900" y="6851650"/>
          <p14:tracePt t="186786" x="5708650" y="6851650"/>
          <p14:tracePt t="186802" x="5956300" y="6851650"/>
          <p14:tracePt t="186819" x="6153150" y="6851650"/>
          <p14:tracePt t="186836" x="6375400" y="6851650"/>
          <p14:tracePt t="186852" x="6483350" y="6851650"/>
          <p14:tracePt t="186869" x="6597650" y="6851650"/>
          <p14:tracePt t="186886" x="6769100" y="6851650"/>
          <p14:tracePt t="186902" x="6978650" y="6851650"/>
          <p14:tracePt t="186919" x="7207250" y="6851650"/>
          <p14:tracePt t="186936" x="7454900" y="6851650"/>
          <p14:tracePt t="186952" x="7683500" y="6851650"/>
          <p14:tracePt t="186969" x="7880350" y="6851650"/>
          <p14:tracePt t="186986" x="8064500" y="6851650"/>
          <p14:tracePt t="187002" x="8242300" y="6851650"/>
          <p14:tracePt t="187019" x="8432800" y="6851650"/>
          <p14:tracePt t="187020" x="8534400" y="6851650"/>
          <p14:tracePt t="187036" x="8731250" y="6851650"/>
          <p14:tracePt t="187052" x="8915400" y="6851650"/>
          <p14:tracePt t="187069" x="9042400" y="6851650"/>
          <p14:tracePt t="187086" x="9105900" y="6851650"/>
          <p14:tracePt t="187102" x="9137650" y="6851650"/>
          <p14:tracePt t="187119" x="9144000" y="6851650"/>
          <p14:tracePt t="187136" x="9150350" y="6851650"/>
          <p14:tracePt t="187153" x="9163050" y="6838950"/>
          <p14:tracePt t="187169" x="9169400" y="6826250"/>
          <p14:tracePt t="187186" x="9182100" y="6807200"/>
          <p14:tracePt t="187202" x="9188450" y="6769100"/>
          <p14:tracePt t="187219" x="9201150" y="6692900"/>
          <p14:tracePt t="187220" x="9201150" y="6673850"/>
          <p14:tracePt t="187236" x="9207500" y="6565900"/>
          <p14:tracePt t="187252" x="9207500" y="6457950"/>
          <p14:tracePt t="187269" x="9220200" y="6318250"/>
          <p14:tracePt t="187286" x="9226550" y="6140450"/>
          <p14:tracePt t="187302" x="9213850" y="5911850"/>
          <p14:tracePt t="187319" x="9182100" y="5670550"/>
          <p14:tracePt t="187336" x="9163050" y="5448300"/>
          <p14:tracePt t="187352" x="9144000" y="5264150"/>
          <p14:tracePt t="187369" x="9137650" y="5149850"/>
          <p14:tracePt t="187386" x="9137650" y="5048250"/>
          <p14:tracePt t="187402" x="9137650" y="4953000"/>
          <p14:tracePt t="187419" x="9137650" y="4870450"/>
          <p14:tracePt t="187420" x="9137650" y="4826000"/>
          <p14:tracePt t="187436" x="9137650" y="4781550"/>
          <p14:tracePt t="187452" x="9131300" y="4648200"/>
          <p14:tracePt t="187469" x="9131300" y="4591050"/>
          <p14:tracePt t="187485" x="9118600" y="4495800"/>
          <p14:tracePt t="187502" x="9118600" y="4419600"/>
          <p14:tracePt t="187519" x="9112250" y="4324350"/>
          <p14:tracePt t="187535" x="9105900" y="4216400"/>
          <p14:tracePt t="187552" x="9105900" y="4089400"/>
          <p14:tracePt t="187569" x="9105900" y="3962400"/>
          <p14:tracePt t="187585" x="9105900" y="3854450"/>
          <p14:tracePt t="187602" x="9099550" y="3733800"/>
          <p14:tracePt t="187605" x="9099550" y="3702050"/>
          <p14:tracePt t="187619" x="9086850" y="3644900"/>
          <p14:tracePt t="187636" x="9080500" y="3594100"/>
          <p14:tracePt t="187652" x="9061450" y="3517900"/>
          <p14:tracePt t="187669" x="9055100" y="3486150"/>
          <p14:tracePt t="187686" x="9055100" y="3460750"/>
          <p14:tracePt t="187702" x="9048750" y="3441700"/>
          <p14:tracePt t="187719" x="9036050" y="3409950"/>
          <p14:tracePt t="187735" x="9029700" y="3390900"/>
          <p14:tracePt t="187752" x="9029700" y="3378200"/>
          <p14:tracePt t="187769" x="9029700" y="3365500"/>
          <p14:tracePt t="187785" x="9023350" y="3359150"/>
          <p14:tracePt t="187884" x="9023350" y="3352800"/>
          <p14:tracePt t="187924" x="9017000" y="3346450"/>
          <p14:tracePt t="188033" x="9010650" y="3346450"/>
          <p14:tracePt t="188046" x="8985250" y="3346450"/>
          <p14:tracePt t="188060" x="8953500" y="3346450"/>
          <p14:tracePt t="188069" x="8839200" y="3346450"/>
          <p14:tracePt t="188086" x="8648700" y="3346450"/>
          <p14:tracePt t="188102" x="8369300" y="3346450"/>
          <p14:tracePt t="188119" x="7937500" y="3346450"/>
          <p14:tracePt t="188135" x="7334250" y="3346450"/>
          <p14:tracePt t="188152" x="6559550" y="3346450"/>
          <p14:tracePt t="188169" x="5695950" y="3346450"/>
          <p14:tracePt t="188185" x="4819650" y="3346450"/>
          <p14:tracePt t="188202" x="4044950" y="3346450"/>
          <p14:tracePt t="188219" x="3397250" y="3346450"/>
          <p14:tracePt t="188221" x="3117850" y="3346450"/>
          <p14:tracePt t="188235" x="2882900" y="3346450"/>
          <p14:tracePt t="188252" x="2317750" y="3346450"/>
          <p14:tracePt t="188269" x="2032000" y="3346450"/>
          <p14:tracePt t="188285" x="1803400" y="3346450"/>
          <p14:tracePt t="188302" x="1593850" y="3346450"/>
          <p14:tracePt t="188319" x="1384300" y="3346450"/>
          <p14:tracePt t="188335" x="1181100" y="3346450"/>
          <p14:tracePt t="188352" x="958850" y="3314700"/>
          <p14:tracePt t="188369" x="730250" y="3276600"/>
          <p14:tracePt t="188385" x="527050" y="3232150"/>
          <p14:tracePt t="188402" x="368300" y="3213100"/>
          <p14:tracePt t="188405" x="317500" y="3213100"/>
          <p14:tracePt t="188419" x="247650" y="3206750"/>
          <p14:tracePt t="188435" x="152400" y="3194050"/>
          <p14:tracePt t="188437" x="107950" y="3187700"/>
          <p14:tracePt t="188452" x="38100" y="3168650"/>
          <p14:tracePt t="188469" x="0" y="3155950"/>
          <p14:tracePt t="188485" x="0" y="3149600"/>
          <p14:tracePt t="188694" x="0" y="3162300"/>
          <p14:tracePt t="188706" x="0" y="3181350"/>
          <p14:tracePt t="188719" x="44450" y="3295650"/>
          <p14:tracePt t="188736" x="107950" y="3517900"/>
          <p14:tracePt t="188753" x="228600" y="3892550"/>
          <p14:tracePt t="188769" x="336550" y="4260850"/>
          <p14:tracePt t="188785" x="425450" y="4527550"/>
          <p14:tracePt t="188802" x="488950" y="4679950"/>
          <p14:tracePt t="188806" x="514350" y="4737100"/>
          <p14:tracePt t="188819" x="527050" y="4787900"/>
          <p14:tracePt t="188835" x="539750" y="4851400"/>
          <p14:tracePt t="188853" x="571500" y="4997450"/>
          <p14:tracePt t="188869" x="603250" y="5137150"/>
          <p14:tracePt t="188886" x="635000" y="5289550"/>
          <p14:tracePt t="188902" x="673100" y="5441950"/>
          <p14:tracePt t="188919" x="698500" y="5581650"/>
          <p14:tracePt t="188935" x="711200" y="5715000"/>
          <p14:tracePt t="188952" x="742950" y="5848350"/>
          <p14:tracePt t="188969" x="781050" y="5975350"/>
          <p14:tracePt t="188985" x="800100" y="6108700"/>
          <p14:tracePt t="189002" x="825500" y="6216650"/>
          <p14:tracePt t="189006" x="844550" y="6273800"/>
          <p14:tracePt t="189019" x="857250" y="6318250"/>
          <p14:tracePt t="189035" x="889000" y="6400800"/>
          <p14:tracePt t="189038" x="901700" y="6438900"/>
          <p14:tracePt t="189052" x="927100" y="6470650"/>
          <p14:tracePt t="189069" x="939800" y="6496050"/>
          <p14:tracePt t="189085" x="952500" y="6502400"/>
          <p14:tracePt t="189102" x="958850" y="6515100"/>
          <p14:tracePt t="189263" x="965200" y="6521450"/>
          <p14:tracePt t="189279" x="971550" y="6527800"/>
          <p14:tracePt t="189294" x="977900" y="6534150"/>
          <p14:tracePt t="189302" x="990600" y="6540500"/>
          <p14:tracePt t="189318" x="1016000" y="6553200"/>
          <p14:tracePt t="189335" x="1079500" y="6578600"/>
          <p14:tracePt t="189352" x="1219200" y="6610350"/>
          <p14:tracePt t="189369" x="1587500" y="6680200"/>
          <p14:tracePt t="189385" x="2330450" y="6832600"/>
          <p14:tracePt t="189402" x="3365500" y="6851650"/>
          <p14:tracePt t="189419" x="4540250" y="6851650"/>
          <p14:tracePt t="189421" x="5118100" y="6851650"/>
          <p14:tracePt t="189435" x="5657850" y="6851650"/>
          <p14:tracePt t="189452" x="6731000" y="6851650"/>
          <p14:tracePt t="189468" x="7010400" y="6851650"/>
          <p14:tracePt t="189485" x="7080250" y="6851650"/>
          <p14:tracePt t="189502" x="7105650" y="6851650"/>
          <p14:tracePt t="189518" x="7124700" y="6851650"/>
          <p14:tracePt t="189535" x="7150100" y="6851650"/>
          <p14:tracePt t="189552" x="7169150" y="6851650"/>
          <p14:tracePt t="189568" x="7181850" y="6851650"/>
          <p14:tracePt t="189585" x="7207250" y="6845300"/>
          <p14:tracePt t="189590" x="7226300" y="6838950"/>
          <p14:tracePt t="189602" x="7245350" y="6838950"/>
          <p14:tracePt t="189619" x="7308850" y="6807200"/>
          <p14:tracePt t="189635" x="7385050" y="6781800"/>
          <p14:tracePt t="189638" x="7435850" y="6762750"/>
          <p14:tracePt t="189652" x="7537450" y="6718300"/>
          <p14:tracePt t="189669" x="7658100" y="6667500"/>
          <p14:tracePt t="189685" x="7785100" y="6616700"/>
          <p14:tracePt t="189702" x="7899400" y="6559550"/>
          <p14:tracePt t="189719" x="7994650" y="6489700"/>
          <p14:tracePt t="189735" x="8089900" y="6413500"/>
          <p14:tracePt t="189752" x="8159750" y="6356350"/>
          <p14:tracePt t="189768" x="8191500" y="6305550"/>
          <p14:tracePt t="189785" x="8210550" y="6235700"/>
          <p14:tracePt t="189802" x="8242300" y="6153150"/>
          <p14:tracePt t="189805" x="8261350" y="6096000"/>
          <p14:tracePt t="189818" x="8274050" y="6038850"/>
          <p14:tracePt t="189835" x="8305800" y="5930900"/>
          <p14:tracePt t="189837" x="8324850" y="5873750"/>
          <p14:tracePt t="189852" x="8369300" y="5759450"/>
          <p14:tracePt t="189869" x="8401050" y="5645150"/>
          <p14:tracePt t="189885" x="8426450" y="5537200"/>
          <p14:tracePt t="189902" x="8451850" y="5435600"/>
          <p14:tracePt t="189918" x="8464550" y="5365750"/>
          <p14:tracePt t="189935" x="8470900" y="5308600"/>
          <p14:tracePt t="189952" x="8470900" y="5276850"/>
          <p14:tracePt t="189968" x="8477250" y="5251450"/>
          <p14:tracePt t="189985" x="8483600" y="5232400"/>
          <p14:tracePt t="190001" x="8483600" y="5226050"/>
          <p14:tracePt t="190018" x="8483600" y="5219700"/>
          <p14:tracePt t="190119" x="8483600" y="5213350"/>
          <p14:tracePt t="190143" x="8483600" y="5207000"/>
          <p14:tracePt t="190159" x="8483600" y="5187950"/>
          <p14:tracePt t="190171" x="8483600" y="5175250"/>
          <p14:tracePt t="190185" x="8483600" y="5149850"/>
          <p14:tracePt t="190189" x="8483600" y="5130800"/>
          <p14:tracePt t="190201" x="8483600" y="5118100"/>
          <p14:tracePt t="190218" x="8483600" y="5067300"/>
          <p14:tracePt t="190220" x="8483600" y="5041900"/>
          <p14:tracePt t="190235" x="8483600" y="5010150"/>
          <p14:tracePt t="190251" x="8483600" y="4946650"/>
          <p14:tracePt t="190253" x="8477250" y="4908550"/>
          <p14:tracePt t="190268" x="8458200" y="4832350"/>
          <p14:tracePt t="190285" x="8451850" y="4756150"/>
          <p14:tracePt t="190301" x="8439150" y="4667250"/>
          <p14:tracePt t="190318" x="8413750" y="4578350"/>
          <p14:tracePt t="190335" x="8401050" y="4489450"/>
          <p14:tracePt t="190351" x="8388350" y="4419600"/>
          <p14:tracePt t="190368" x="8369300" y="4362450"/>
          <p14:tracePt t="190385" x="8356600" y="4318000"/>
          <p14:tracePt t="190401" x="8343900" y="4286250"/>
          <p14:tracePt t="190418" x="8337550" y="4254500"/>
          <p14:tracePt t="190435" x="8331200" y="4248150"/>
          <p14:tracePt t="190893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格式化控制台输出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5382" y="1341438"/>
            <a:ext cx="10142295" cy="4874724"/>
          </a:xfrm>
          <a:prstGeom prst="rect">
            <a:avLst/>
          </a:prstGeom>
        </p:spPr>
        <p:txBody>
          <a:bodyPr/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6737" y="1341438"/>
            <a:ext cx="11221071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JDK1.5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开始提供了格式化控制台输出方法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(format, item1, item2, …);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格式化字符串，后面跟要打印的变量列表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格式化字符串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String.format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(format, item1, item2, …);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返回一个格式化好了的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格式描述符：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argument_index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$]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[flags][width][.precision]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conversion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，其中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可选的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argument_index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是一个十进制整数，用于表明参数在参数列表中的位置。第一个参数由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"1$"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引用，第二个参数由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"2$"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conversion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：应该如何格式化参数的字符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%b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%c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%d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十进制整数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%f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浮点数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科学计数法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%s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字符串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 s = </a:t>
            </a:r>
            <a:r>
              <a:rPr lang="en-US" altLang="zh-CN" sz="2400" dirty="0" err="1"/>
              <a:t>String.format</a:t>
            </a:r>
            <a:r>
              <a:rPr lang="en-US" altLang="zh-CN" sz="2400" dirty="0"/>
              <a:t>(“</a:t>
            </a:r>
            <a:r>
              <a:rPr lang="zh-CN" altLang="en-US" sz="2400" dirty="0"/>
              <a:t>格式</a:t>
            </a:r>
            <a:r>
              <a:rPr lang="en-US" altLang="zh-CN" sz="2400" dirty="0"/>
              <a:t>$</a:t>
            </a:r>
            <a:r>
              <a:rPr lang="zh-CN" altLang="en-US" sz="2400" dirty="0"/>
              <a:t>：</a:t>
            </a:r>
            <a:r>
              <a:rPr lang="en-US" altLang="zh-CN" sz="2400" dirty="0"/>
              <a:t>%1$d,%2$s”, 99,“abc”); //</a:t>
            </a:r>
            <a:r>
              <a:rPr lang="zh-CN" altLang="en-US" sz="2400" dirty="0"/>
              <a:t>结果</a:t>
            </a:r>
            <a:r>
              <a:rPr lang="en-US" altLang="zh-CN" sz="2400" dirty="0"/>
              <a:t>”</a:t>
            </a:r>
            <a:r>
              <a:rPr lang="zh-CN" altLang="en-US" sz="2400" dirty="0"/>
              <a:t>格式</a:t>
            </a:r>
            <a:r>
              <a:rPr lang="en-US" altLang="zh-CN" sz="2400" dirty="0"/>
              <a:t>$</a:t>
            </a:r>
            <a:r>
              <a:rPr lang="zh-CN" altLang="en-US" sz="2400" dirty="0"/>
              <a:t>：</a:t>
            </a:r>
            <a:r>
              <a:rPr lang="en-US" altLang="zh-CN" sz="2400" dirty="0"/>
              <a:t>99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29"/>
    </mc:Choice>
    <mc:Fallback xmlns="">
      <p:transition spd="slow" advTm="199229"/>
    </mc:Fallback>
  </mc:AlternateContent>
  <p:extLst>
    <p:ext uri="{3A86A75C-4F4B-4683-9AE1-C65F6400EC91}">
      <p14:laserTraceLst xmlns:p14="http://schemas.microsoft.com/office/powerpoint/2010/main">
        <p14:tracePtLst>
          <p14:tracePt t="4969" x="1720850" y="844550"/>
          <p14:tracePt t="5285" x="1733550" y="844550"/>
          <p14:tracePt t="5301" x="1752600" y="844550"/>
          <p14:tracePt t="5313" x="1797050" y="850900"/>
          <p14:tracePt t="5330" x="1847850" y="857250"/>
          <p14:tracePt t="5345" x="1924050" y="863600"/>
          <p14:tracePt t="5362" x="2025650" y="863600"/>
          <p14:tracePt t="5378" x="2127250" y="863600"/>
          <p14:tracePt t="5395" x="2260600" y="863600"/>
          <p14:tracePt t="5411" x="2387600" y="863600"/>
          <p14:tracePt t="5428" x="2520950" y="863600"/>
          <p14:tracePt t="5444" x="2660650" y="863600"/>
          <p14:tracePt t="5461" x="2800350" y="863600"/>
          <p14:tracePt t="5478" x="2914650" y="863600"/>
          <p14:tracePt t="5495" x="2990850" y="863600"/>
          <p14:tracePt t="5511" x="3028950" y="863600"/>
          <p14:tracePt t="5514" x="3041650" y="863600"/>
          <p14:tracePt t="5528" x="3048000" y="863600"/>
          <p14:tracePt t="5545" x="3054350" y="863600"/>
          <p14:tracePt t="5994" x="0" y="0"/>
        </p14:tracePtLst>
        <p14:tracePtLst>
          <p14:tracePt t="6613" x="1860550" y="825500"/>
          <p14:tracePt t="6732" x="1866900" y="825500"/>
          <p14:tracePt t="6747" x="1892300" y="825500"/>
          <p14:tracePt t="6762" x="1930400" y="825500"/>
          <p14:tracePt t="6779" x="2006600" y="825500"/>
          <p14:tracePt t="6795" x="2101850" y="825500"/>
          <p14:tracePt t="6811" x="2241550" y="825500"/>
          <p14:tracePt t="6828" x="2400300" y="825500"/>
          <p14:tracePt t="6845" x="2552700" y="825500"/>
          <p14:tracePt t="6861" x="2724150" y="831850"/>
          <p14:tracePt t="6878" x="2863850" y="857250"/>
          <p14:tracePt t="6894" x="2952750" y="869950"/>
          <p14:tracePt t="6911" x="3009900" y="876300"/>
          <p14:tracePt t="6914" x="3022600" y="876300"/>
          <p14:tracePt t="6928" x="3035300" y="876300"/>
          <p14:tracePt t="6945" x="3048000" y="876300"/>
          <p14:tracePt t="6961" x="3060700" y="876300"/>
          <p14:tracePt t="6977" x="3079750" y="876300"/>
          <p14:tracePt t="6994" x="3092450" y="876300"/>
          <p14:tracePt t="7011" x="3111500" y="876300"/>
          <p14:tracePt t="7027" x="3136900" y="882650"/>
          <p14:tracePt t="7045" x="3162300" y="882650"/>
          <p14:tracePt t="7061" x="3200400" y="895350"/>
          <p14:tracePt t="7078" x="3232150" y="895350"/>
          <p14:tracePt t="7094" x="3270250" y="895350"/>
          <p14:tracePt t="7111" x="3314700" y="895350"/>
          <p14:tracePt t="7127" x="3352800" y="895350"/>
          <p14:tracePt t="7130" x="3365500" y="895350"/>
          <p14:tracePt t="7144" x="3384550" y="895350"/>
          <p14:tracePt t="7161" x="3409950" y="895350"/>
          <p14:tracePt t="7177" x="3416300" y="895350"/>
          <p14:tracePt t="7194" x="3422650" y="895350"/>
          <p14:tracePt t="7556" x="3429000" y="895350"/>
          <p14:tracePt t="7575" x="3435350" y="895350"/>
          <p14:tracePt t="7590" x="3448050" y="901700"/>
          <p14:tracePt t="7601" x="3460750" y="901700"/>
          <p14:tracePt t="7611" x="3479800" y="901700"/>
          <p14:tracePt t="7627" x="3517900" y="901700"/>
          <p14:tracePt t="7644" x="3606800" y="901700"/>
          <p14:tracePt t="7661" x="3740150" y="901700"/>
          <p14:tracePt t="7677" x="3924300" y="908050"/>
          <p14:tracePt t="7694" x="4102100" y="920750"/>
          <p14:tracePt t="7711" x="4305300" y="939800"/>
          <p14:tracePt t="7714" x="4400550" y="946150"/>
          <p14:tracePt t="7727" x="4495800" y="965200"/>
          <p14:tracePt t="7744" x="4686300" y="996950"/>
          <p14:tracePt t="7761" x="4965700" y="1047750"/>
          <p14:tracePt t="7777" x="5137150" y="1085850"/>
          <p14:tracePt t="7794" x="5276850" y="1098550"/>
          <p14:tracePt t="7811" x="5365750" y="1111250"/>
          <p14:tracePt t="7827" x="5441950" y="1111250"/>
          <p14:tracePt t="7844" x="5499100" y="1111250"/>
          <p14:tracePt t="7860" x="5537200" y="1111250"/>
          <p14:tracePt t="7877" x="5549900" y="1111250"/>
          <p14:tracePt t="7894" x="5562600" y="1111250"/>
          <p14:tracePt t="8522" x="0" y="0"/>
        </p14:tracePtLst>
        <p14:tracePtLst>
          <p14:tracePt t="10325" x="1917700" y="1631950"/>
          <p14:tracePt t="10341" x="1924050" y="1631950"/>
          <p14:tracePt t="10351" x="1930400" y="1631950"/>
          <p14:tracePt t="10360" x="1974850" y="1631950"/>
          <p14:tracePt t="10377" x="2051050" y="1631950"/>
          <p14:tracePt t="10393" x="2165350" y="1631950"/>
          <p14:tracePt t="10410" x="2343150" y="1631950"/>
          <p14:tracePt t="10426" x="2565400" y="1631950"/>
          <p14:tracePt t="10443" x="2844800" y="1631950"/>
          <p14:tracePt t="10460" x="3168650" y="1631950"/>
          <p14:tracePt t="10476" x="3536950" y="1631950"/>
          <p14:tracePt t="10493" x="3886200" y="1631950"/>
          <p14:tracePt t="10510" x="4210050" y="1631950"/>
          <p14:tracePt t="10527" x="4451350" y="1631950"/>
          <p14:tracePt t="10530" x="4552950" y="1631950"/>
          <p14:tracePt t="10543" x="4635500" y="1631950"/>
          <p14:tracePt t="10560" x="4775200" y="1631950"/>
          <p14:tracePt t="10577" x="4883150" y="1631950"/>
          <p14:tracePt t="10593" x="4921250" y="1631950"/>
          <p14:tracePt t="10610" x="4940300" y="1631950"/>
          <p14:tracePt t="10626" x="4965700" y="1631950"/>
          <p14:tracePt t="10643" x="5041900" y="1638300"/>
          <p14:tracePt t="10659" x="5162550" y="1663700"/>
          <p14:tracePt t="10676" x="5327650" y="1695450"/>
          <p14:tracePt t="10693" x="5499100" y="1727200"/>
          <p14:tracePt t="10709" x="5645150" y="1746250"/>
          <p14:tracePt t="10726" x="5734050" y="1752600"/>
          <p14:tracePt t="10727" x="0" y="0"/>
        </p14:tracePtLst>
        <p14:tracePtLst>
          <p14:tracePt t="16821" x="1454150" y="1898650"/>
          <p14:tracePt t="16835" x="1454150" y="1911350"/>
          <p14:tracePt t="16848" x="1454150" y="1917700"/>
          <p14:tracePt t="16861" x="1454150" y="1930400"/>
          <p14:tracePt t="16874" x="1454150" y="1949450"/>
          <p14:tracePt t="16892" x="1473200" y="1955800"/>
          <p14:tracePt t="16908" x="1504950" y="1968500"/>
          <p14:tracePt t="16924" x="1543050" y="1968500"/>
          <p14:tracePt t="16941" x="1600200" y="1968500"/>
          <p14:tracePt t="16957" x="1663700" y="1968500"/>
          <p14:tracePt t="16974" x="1714500" y="1968500"/>
          <p14:tracePt t="16978" x="1727200" y="1968500"/>
          <p14:tracePt t="16991" x="1739900" y="1968500"/>
          <p14:tracePt t="17007" x="1752600" y="1962150"/>
          <p14:tracePt t="17009" x="1758950" y="1962150"/>
          <p14:tracePt t="17024" x="1765300" y="1955800"/>
          <p14:tracePt t="17041" x="1771650" y="1936750"/>
          <p14:tracePt t="17058" x="1771650" y="1930400"/>
          <p14:tracePt t="17074" x="1771650" y="1917700"/>
          <p14:tracePt t="17091" x="1771650" y="1911350"/>
          <p14:tracePt t="17107" x="1771650" y="1905000"/>
          <p14:tracePt t="17162" x="0" y="0"/>
        </p14:tracePtLst>
        <p14:tracePtLst>
          <p14:tracePt t="17547" x="2095500" y="1930400"/>
          <p14:tracePt t="17570" x="2101850" y="1930400"/>
          <p14:tracePt t="17596" x="2108200" y="1943100"/>
          <p14:tracePt t="17714" x="0" y="0"/>
        </p14:tracePtLst>
        <p14:tracePtLst>
          <p14:tracePt t="18084" x="2736850" y="2063750"/>
          <p14:tracePt t="18202" x="0" y="0"/>
        </p14:tracePtLst>
        <p14:tracePtLst>
          <p14:tracePt t="18627" x="2882900" y="1771650"/>
          <p14:tracePt t="18691" x="2876550" y="1771650"/>
          <p14:tracePt t="18705" x="2870200" y="1784350"/>
          <p14:tracePt t="18718" x="2857500" y="1822450"/>
          <p14:tracePt t="18725" x="2851150" y="1847850"/>
          <p14:tracePt t="18740" x="2832100" y="1917700"/>
          <p14:tracePt t="18757" x="2819400" y="1968500"/>
          <p14:tracePt t="18773" x="2819400" y="2006600"/>
          <p14:tracePt t="18790" x="2819400" y="2032000"/>
          <p14:tracePt t="18807" x="2825750" y="2063750"/>
          <p14:tracePt t="18824" x="2832100" y="2076450"/>
          <p14:tracePt t="18826" x="2838450" y="2082800"/>
          <p14:tracePt t="18840" x="2851150" y="2089150"/>
          <p14:tracePt t="18857" x="2857500" y="2095500"/>
          <p14:tracePt t="18874" x="2863850" y="2095500"/>
          <p14:tracePt t="18890" x="2876550" y="2095500"/>
          <p14:tracePt t="18907" x="2889250" y="2095500"/>
          <p14:tracePt t="18923" x="2901950" y="2070100"/>
          <p14:tracePt t="18940" x="2921000" y="2038350"/>
          <p14:tracePt t="18957" x="2927350" y="2006600"/>
          <p14:tracePt t="18973" x="2933700" y="1974850"/>
          <p14:tracePt t="18990" x="2933700" y="1955800"/>
          <p14:tracePt t="19007" x="2933700" y="1930400"/>
          <p14:tracePt t="19023" x="2933700" y="1917700"/>
          <p14:tracePt t="19027" x="2933700" y="1911350"/>
          <p14:tracePt t="19040" x="2933700" y="1905000"/>
          <p14:tracePt t="19356" x="2933700" y="1917700"/>
          <p14:tracePt t="19371" x="2933700" y="1955800"/>
          <p14:tracePt t="19382" x="2933700" y="1981200"/>
          <p14:tracePt t="19391" x="2933700" y="2006600"/>
          <p14:tracePt t="19394" x="2933700" y="2025650"/>
          <p14:tracePt t="19407" x="2933700" y="2057400"/>
          <p14:tracePt t="19423" x="2946400" y="2095500"/>
          <p14:tracePt t="19440" x="2946400" y="2101850"/>
          <p14:tracePt t="19500" x="2965450" y="2101850"/>
          <p14:tracePt t="19514" x="2990850" y="2051050"/>
          <p14:tracePt t="19532" x="3003550" y="1981200"/>
          <p14:tracePt t="19543" x="3009900" y="1943100"/>
          <p14:tracePt t="19557" x="3009900" y="1892300"/>
          <p14:tracePt t="19574" x="3003550" y="1835150"/>
          <p14:tracePt t="19590" x="2984500" y="1803400"/>
          <p14:tracePt t="19606" x="2971800" y="1771650"/>
          <p14:tracePt t="19623" x="2965450" y="1765300"/>
          <p14:tracePt t="19640" x="2959100" y="1758950"/>
          <p14:tracePt t="19683" x="2946400" y="1758950"/>
          <p14:tracePt t="19696" x="2940050" y="1771650"/>
          <p14:tracePt t="19709" x="2921000" y="1847850"/>
          <p14:tracePt t="19723" x="2895600" y="1943100"/>
          <p14:tracePt t="19740" x="2889250" y="1993900"/>
          <p14:tracePt t="19757" x="2889250" y="2012950"/>
          <p14:tracePt t="19773" x="2889250" y="2019300"/>
          <p14:tracePt t="19835" x="2889250" y="2006600"/>
          <p14:tracePt t="19847" x="2889250" y="1974850"/>
          <p14:tracePt t="19862" x="2895600" y="1936750"/>
          <p14:tracePt t="19877" x="2895600" y="1885950"/>
          <p14:tracePt t="19882" x="2895600" y="1879600"/>
          <p14:tracePt t="19893" x="2895600" y="1873250"/>
          <p14:tracePt t="19907" x="2895600" y="1860550"/>
          <p14:tracePt t="19962" x="2895600" y="1873250"/>
          <p14:tracePt t="19970" x="2895600" y="1892300"/>
          <p14:tracePt t="19979" x="2895600" y="1911350"/>
          <p14:tracePt t="19990" x="2895600" y="1924050"/>
          <p14:tracePt t="20006" x="2895600" y="1955800"/>
          <p14:tracePt t="20023" x="2895600" y="1968500"/>
          <p14:tracePt t="20026" x="2895600" y="1974850"/>
          <p14:tracePt t="20040" x="2895600" y="1987550"/>
          <p14:tracePt t="20099" x="2901950" y="1981200"/>
          <p14:tracePt t="20113" x="2908300" y="1962150"/>
          <p14:tracePt t="20129" x="2908300" y="1917700"/>
          <p14:tracePt t="20140" x="2908300" y="1905000"/>
          <p14:tracePt t="20156" x="2914650" y="1885950"/>
          <p14:tracePt t="20173" x="2914650" y="1879600"/>
          <p14:tracePt t="20242" x="2914650" y="1892300"/>
          <p14:tracePt t="20252" x="2914650" y="1924050"/>
          <p14:tracePt t="20267" x="2914650" y="2032000"/>
          <p14:tracePt t="20279" x="2914650" y="2082800"/>
          <p14:tracePt t="20290" x="2927350" y="2127250"/>
          <p14:tracePt t="20307" x="2927350" y="2133600"/>
          <p14:tracePt t="20338" x="2933700" y="2133600"/>
          <p14:tracePt t="20354" x="2940050" y="2133600"/>
          <p14:tracePt t="20370" x="2946400" y="2120900"/>
          <p14:tracePt t="20378" x="2952750" y="2108200"/>
          <p14:tracePt t="20390" x="2959100" y="2095500"/>
          <p14:tracePt t="20406" x="2971800" y="2063750"/>
          <p14:tracePt t="20423" x="2978150" y="2038350"/>
          <p14:tracePt t="20439" x="2990850" y="2019300"/>
          <p14:tracePt t="20457" x="2997200" y="2000250"/>
          <p14:tracePt t="20473" x="3003550" y="1987550"/>
          <p14:tracePt t="20682" x="0" y="0"/>
        </p14:tracePtLst>
        <p14:tracePtLst>
          <p14:tracePt t="20996" x="2565400" y="2032000"/>
          <p14:tracePt t="21083" x="2584450" y="2032000"/>
          <p14:tracePt t="21097" x="2641600" y="2032000"/>
          <p14:tracePt t="21113" x="2749550" y="2032000"/>
          <p14:tracePt t="21123" x="2800350" y="2032000"/>
          <p14:tracePt t="21139" x="2927350" y="2032000"/>
          <p14:tracePt t="21156" x="3035300" y="2032000"/>
          <p14:tracePt t="21173" x="3098800" y="2032000"/>
          <p14:tracePt t="21189" x="3136900" y="2032000"/>
          <p14:tracePt t="21206" x="3143250" y="2032000"/>
          <p14:tracePt t="21602" x="0" y="0"/>
        </p14:tracePtLst>
        <p14:tracePtLst>
          <p14:tracePt t="21956" x="2901950" y="1778000"/>
          <p14:tracePt t="21969" x="2901950" y="1797050"/>
          <p14:tracePt t="21984" x="2901950" y="1816100"/>
          <p14:tracePt t="21993" x="2901950" y="1873250"/>
          <p14:tracePt t="22006" x="2901950" y="1905000"/>
          <p14:tracePt t="22022" x="2901950" y="1962150"/>
          <p14:tracePt t="22025" x="2901950" y="1974850"/>
          <p14:tracePt t="22039" x="2901950" y="1993900"/>
          <p14:tracePt t="22056" x="2901950" y="2006600"/>
          <p14:tracePt t="22073" x="2901950" y="2019300"/>
          <p14:tracePt t="22170" x="0" y="0"/>
        </p14:tracePtLst>
        <p14:tracePtLst>
          <p14:tracePt t="23789" x="3625850" y="1822450"/>
          <p14:tracePt t="23804" x="3619500" y="1841500"/>
          <p14:tracePt t="23819" x="3606800" y="1885950"/>
          <p14:tracePt t="23831" x="3600450" y="1911350"/>
          <p14:tracePt t="23843" x="3587750" y="1974850"/>
          <p14:tracePt t="23856" x="3575050" y="2012950"/>
          <p14:tracePt t="23872" x="3575050" y="2051050"/>
          <p14:tracePt t="23875" x="3575050" y="2070100"/>
          <p14:tracePt t="23888" x="3581400" y="2101850"/>
          <p14:tracePt t="23905" x="3594100" y="2114550"/>
          <p14:tracePt t="23922" x="3600450" y="2114550"/>
          <p14:tracePt t="23938" x="3613150" y="2114550"/>
          <p14:tracePt t="23955" x="3651250" y="2101850"/>
          <p14:tracePt t="23971" x="3689350" y="2063750"/>
          <p14:tracePt t="23988" x="3708400" y="2025650"/>
          <p14:tracePt t="24005" x="3714750" y="1987550"/>
          <p14:tracePt t="24022" x="3727450" y="1962150"/>
          <p14:tracePt t="24038" x="3733800" y="1936750"/>
          <p14:tracePt t="24055" x="3733800" y="1930400"/>
          <p14:tracePt t="24156" x="3733800" y="1936750"/>
          <p14:tracePt t="24167" x="3727450" y="1949450"/>
          <p14:tracePt t="24180" x="3721100" y="1968500"/>
          <p14:tracePt t="24196" x="3721100" y="1981200"/>
          <p14:tracePt t="24209" x="3721100" y="2019300"/>
          <p14:tracePt t="24222" x="3733800" y="2032000"/>
          <p14:tracePt t="24238" x="3752850" y="2051050"/>
          <p14:tracePt t="24255" x="3778250" y="2063750"/>
          <p14:tracePt t="24298" x="3784600" y="2063750"/>
          <p14:tracePt t="24307" x="3790950" y="2057400"/>
          <p14:tracePt t="24322" x="3790950" y="2038350"/>
          <p14:tracePt t="24339" x="3790950" y="2025650"/>
          <p14:tracePt t="24356" x="3790950" y="2012950"/>
          <p14:tracePt t="24372" x="3790950" y="1993900"/>
          <p14:tracePt t="24389" x="3784600" y="1974850"/>
          <p14:tracePt t="24405" x="3771900" y="1955800"/>
          <p14:tracePt t="24422" x="3765550" y="1943100"/>
          <p14:tracePt t="24426" x="3759200" y="1930400"/>
          <p14:tracePt t="24438" x="3752850" y="1917700"/>
          <p14:tracePt t="24442" x="3746500" y="1911350"/>
          <p14:tracePt t="24455" x="3740150" y="1905000"/>
          <p14:tracePt t="24472" x="3733800" y="1898650"/>
          <p14:tracePt t="24506" x="3727450" y="1898650"/>
          <p14:tracePt t="24522" x="3721100" y="1898650"/>
          <p14:tracePt t="24531" x="3714750" y="1898650"/>
          <p14:tracePt t="24539" x="3708400" y="1905000"/>
          <p14:tracePt t="24555" x="3689350" y="1943100"/>
          <p14:tracePt t="24572" x="3676650" y="1993900"/>
          <p14:tracePt t="24588" x="3676650" y="2025650"/>
          <p14:tracePt t="24605" x="3676650" y="2038350"/>
          <p14:tracePt t="24622" x="3683000" y="2051050"/>
          <p14:tracePt t="24650" x="3695700" y="2051050"/>
          <p14:tracePt t="24659" x="3702050" y="2051050"/>
          <p14:tracePt t="24672" x="3721100" y="2051050"/>
          <p14:tracePt t="24688" x="3752850" y="2032000"/>
          <p14:tracePt t="24691" x="3765550" y="2019300"/>
          <p14:tracePt t="24706" x="3771900" y="1993900"/>
          <p14:tracePt t="24721" x="3778250" y="1981200"/>
          <p14:tracePt t="24738" x="3784600" y="1968500"/>
          <p14:tracePt t="24865" x="0" y="0"/>
        </p14:tracePtLst>
        <p14:tracePtLst>
          <p14:tracePt t="25412" x="6521450" y="2044700"/>
          <p14:tracePt t="25473" x="6546850" y="2044700"/>
          <p14:tracePt t="25481" x="6584950" y="2044700"/>
          <p14:tracePt t="25490" x="6642100" y="2044700"/>
          <p14:tracePt t="25505" x="6819900" y="2044700"/>
          <p14:tracePt t="25521" x="7042150" y="2044700"/>
          <p14:tracePt t="25538" x="7283450" y="2044700"/>
          <p14:tracePt t="25554" x="7505700" y="2044700"/>
          <p14:tracePt t="25571" x="7651750" y="2044700"/>
          <p14:tracePt t="25588" x="7740650" y="2044700"/>
          <p14:tracePt t="25605" x="7759700" y="2044700"/>
          <p14:tracePt t="25621" x="7766050" y="2044700"/>
          <p14:tracePt t="26674" x="0" y="0"/>
        </p14:tracePtLst>
        <p14:tracePtLst>
          <p14:tracePt t="27522" x="4476750" y="2006600"/>
          <p14:tracePt t="27610" x="4489450" y="2006600"/>
          <p14:tracePt t="27617" x="4508500" y="2006600"/>
          <p14:tracePt t="27625" x="4540250" y="2006600"/>
          <p14:tracePt t="27637" x="4597400" y="2006600"/>
          <p14:tracePt t="27654" x="4762500" y="2006600"/>
          <p14:tracePt t="27670" x="4997450" y="2006600"/>
          <p14:tracePt t="27687" x="5283200" y="2006600"/>
          <p14:tracePt t="27704" x="5518150" y="2006600"/>
          <p14:tracePt t="27720" x="5721350" y="2006600"/>
          <p14:tracePt t="27737" x="5759450" y="2006600"/>
          <p14:tracePt t="27754" x="5772150" y="2006600"/>
          <p14:tracePt t="27787" x="5778500" y="2006600"/>
          <p14:tracePt t="27804" x="5784850" y="2006600"/>
          <p14:tracePt t="27820" x="5797550" y="2006600"/>
          <p14:tracePt t="28001" x="0" y="0"/>
        </p14:tracePtLst>
        <p14:tracePtLst>
          <p14:tracePt t="28781" x="4438650" y="2025650"/>
          <p14:tracePt t="28846" x="4464050" y="2025650"/>
          <p14:tracePt t="28866" x="4559300" y="2025650"/>
          <p14:tracePt t="28882" x="4845050" y="2025650"/>
          <p14:tracePt t="28894" x="4946650" y="2025650"/>
          <p14:tracePt t="28903" x="5041900" y="2025650"/>
          <p14:tracePt t="28921" x="5276850" y="2025650"/>
          <p14:tracePt t="28938" x="5359400" y="2025650"/>
          <p14:tracePt t="28954" x="5422900" y="2025650"/>
          <p14:tracePt t="28971" x="5492750" y="2025650"/>
          <p14:tracePt t="28987" x="5588000" y="2025650"/>
          <p14:tracePt t="29003" x="5715000" y="2025650"/>
          <p14:tracePt t="29020" x="5842000" y="2025650"/>
          <p14:tracePt t="29037" x="5937250" y="2025650"/>
          <p14:tracePt t="29053" x="5981700" y="2025650"/>
          <p14:tracePt t="29070" x="5988050" y="2025650"/>
          <p14:tracePt t="29337" x="0" y="0"/>
        </p14:tracePtLst>
        <p14:tracePtLst>
          <p14:tracePt t="30061" x="4622800" y="2038350"/>
          <p14:tracePt t="30115" x="4635500" y="2038350"/>
          <p14:tracePt t="30126" x="4667250" y="2038350"/>
          <p14:tracePt t="30138" x="4787900" y="2038350"/>
          <p14:tracePt t="30153" x="4978400" y="2038350"/>
          <p14:tracePt t="30170" x="5207000" y="2038350"/>
          <p14:tracePt t="30187" x="5435600" y="2038350"/>
          <p14:tracePt t="30203" x="5626100" y="2038350"/>
          <p14:tracePt t="30219" x="5753100" y="2038350"/>
          <p14:tracePt t="30237" x="5810250" y="2038350"/>
          <p14:tracePt t="30253" x="5822950" y="2038350"/>
          <p14:tracePt t="30402" x="0" y="0"/>
        </p14:tracePtLst>
        <p14:tracePtLst>
          <p14:tracePt t="31037" x="4406900" y="2019300"/>
          <p14:tracePt t="31109" x="4419600" y="2019300"/>
          <p14:tracePt t="31124" x="4495800" y="2019300"/>
          <p14:tracePt t="31138" x="4622800" y="2019300"/>
          <p14:tracePt t="31154" x="4800600" y="2019300"/>
          <p14:tracePt t="31170" x="5029200" y="2019300"/>
          <p14:tracePt t="31186" x="5264150" y="2019300"/>
          <p14:tracePt t="31203" x="5441950" y="2019300"/>
          <p14:tracePt t="31220" x="5549900" y="2019300"/>
          <p14:tracePt t="31236" x="5588000" y="2019300"/>
          <p14:tracePt t="31253" x="5613400" y="2019300"/>
          <p14:tracePt t="31269" x="5645150" y="2019300"/>
          <p14:tracePt t="31286" x="5676900" y="2019300"/>
          <p14:tracePt t="31303" x="5727700" y="2019300"/>
          <p14:tracePt t="31306" x="5746750" y="2019300"/>
          <p14:tracePt t="31319" x="5765800" y="2019300"/>
          <p14:tracePt t="31336" x="5791200" y="2019300"/>
          <p14:tracePt t="31352" x="5803900" y="2019300"/>
          <p14:tracePt t="31402" x="5810250" y="2019300"/>
          <p14:tracePt t="31410" x="5816600" y="2019300"/>
          <p14:tracePt t="31425" x="5829300" y="2019300"/>
          <p14:tracePt t="31436" x="5842000" y="2019300"/>
          <p14:tracePt t="31453" x="5861050" y="2019300"/>
          <p14:tracePt t="31469" x="5880100" y="2019300"/>
          <p14:tracePt t="31486" x="5905500" y="2019300"/>
          <p14:tracePt t="31502" x="5924550" y="2019300"/>
          <p14:tracePt t="31505" x="5937250" y="2019300"/>
          <p14:tracePt t="31519" x="5943600" y="2019300"/>
          <p14:tracePt t="31874" x="0" y="0"/>
        </p14:tracePtLst>
        <p14:tracePtLst>
          <p14:tracePt t="32390" x="4464050" y="2019300"/>
          <p14:tracePt t="32453" x="4470400" y="2019300"/>
          <p14:tracePt t="32471" x="4540250" y="2032000"/>
          <p14:tracePt t="32486" x="4673600" y="2038350"/>
          <p14:tracePt t="32503" x="4870450" y="2038350"/>
          <p14:tracePt t="32519" x="5111750" y="2038350"/>
          <p14:tracePt t="32521" x="5264150" y="2038350"/>
          <p14:tracePt t="32535" x="5397500" y="2038350"/>
          <p14:tracePt t="32553" x="5670550" y="2038350"/>
          <p14:tracePt t="32569" x="5740400" y="2038350"/>
          <p14:tracePt t="32585" x="5753100" y="2038350"/>
          <p14:tracePt t="32602" x="5759450" y="2038350"/>
          <p14:tracePt t="32883" x="5765800" y="2038350"/>
          <p14:tracePt t="32898" x="5784850" y="2044700"/>
          <p14:tracePt t="32915" x="5835650" y="2057400"/>
          <p14:tracePt t="32932" x="5911850" y="2070100"/>
          <p14:tracePt t="32945" x="6000750" y="2089150"/>
          <p14:tracePt t="32956" x="6038850" y="2095500"/>
          <p14:tracePt t="32970" x="6064250" y="2101850"/>
          <p14:tracePt t="32985" x="6083300" y="2108200"/>
          <p14:tracePt t="33337" x="0" y="0"/>
        </p14:tracePtLst>
        <p14:tracePtLst>
          <p14:tracePt t="34438" x="1644650" y="1955800"/>
          <p14:tracePt t="34453" x="1790700" y="1955800"/>
          <p14:tracePt t="34468" x="2025650" y="1955800"/>
          <p14:tracePt t="34485" x="2413000" y="1955800"/>
          <p14:tracePt t="34502" x="2908300" y="1955800"/>
          <p14:tracePt t="34518" x="3429000" y="1955800"/>
          <p14:tracePt t="34521" x="3689350" y="1955800"/>
          <p14:tracePt t="34535" x="3924300" y="1955800"/>
          <p14:tracePt t="34552" x="4318000" y="1955800"/>
          <p14:tracePt t="34569" x="4648200" y="1955800"/>
          <p14:tracePt t="34585" x="4775200" y="1955800"/>
          <p14:tracePt t="34601" x="4838700" y="1955800"/>
          <p14:tracePt t="34618" x="4864100" y="1955800"/>
          <p14:tracePt t="34635" x="4876800" y="1955800"/>
          <p14:tracePt t="34721" x="0" y="0"/>
        </p14:tracePtLst>
        <p14:tracePtLst>
          <p14:tracePt t="36207" x="1422400" y="2552700"/>
          <p14:tracePt t="36223" x="1422400" y="2565400"/>
          <p14:tracePt t="36239" x="1422400" y="2616200"/>
          <p14:tracePt t="36252" x="1422400" y="2692400"/>
          <p14:tracePt t="36268" x="1441450" y="2762250"/>
          <p14:tracePt t="36284" x="1473200" y="2825750"/>
          <p14:tracePt t="36301" x="1530350" y="2876550"/>
          <p14:tracePt t="36318" x="1581150" y="2901950"/>
          <p14:tracePt t="36334" x="1625600" y="2908300"/>
          <p14:tracePt t="36351" x="1657350" y="2908300"/>
          <p14:tracePt t="36368" x="1689100" y="2895600"/>
          <p14:tracePt t="36370" x="1695450" y="2876550"/>
          <p14:tracePt t="36385" x="1708150" y="2844800"/>
          <p14:tracePt t="36401" x="1720850" y="2806700"/>
          <p14:tracePt t="36418" x="1733550" y="2781300"/>
          <p14:tracePt t="36435" x="1733550" y="2768600"/>
          <p14:tracePt t="36451" x="1733550" y="2755900"/>
          <p14:tracePt t="36468" x="1733550" y="2749550"/>
          <p14:tracePt t="36569" x="0" y="0"/>
        </p14:tracePtLst>
        <p14:tracePtLst>
          <p14:tracePt t="37014" x="2330450" y="2584450"/>
          <p14:tracePt t="37029" x="2317750" y="2603500"/>
          <p14:tracePt t="37047" x="2305050" y="2641600"/>
          <p14:tracePt t="37049" x="2305050" y="2647950"/>
          <p14:tracePt t="37061" x="2298700" y="2673350"/>
          <p14:tracePt t="37071" x="2298700" y="2686050"/>
          <p14:tracePt t="37084" x="2298700" y="2717800"/>
          <p14:tracePt t="37101" x="2298700" y="2743200"/>
          <p14:tracePt t="37117" x="2311400" y="2768600"/>
          <p14:tracePt t="37134" x="2324100" y="2774950"/>
          <p14:tracePt t="37150" x="2343150" y="2781300"/>
          <p14:tracePt t="37167" x="2368550" y="2781300"/>
          <p14:tracePt t="37170" x="2387600" y="2781300"/>
          <p14:tracePt t="37184" x="2400300" y="2781300"/>
          <p14:tracePt t="37201" x="2463800" y="2768600"/>
          <p14:tracePt t="37217" x="2470150" y="2755900"/>
          <p14:tracePt t="37234" x="2476500" y="2743200"/>
          <p14:tracePt t="37251" x="2476500" y="2730500"/>
          <p14:tracePt t="37267" x="2476500" y="2724150"/>
          <p14:tracePt t="37284" x="2476500" y="2717800"/>
          <p14:tracePt t="37338" x="0" y="0"/>
        </p14:tracePtLst>
        <p14:tracePtLst>
          <p14:tracePt t="37684" x="2197100" y="2565400"/>
          <p14:tracePt t="37702" x="2190750" y="2571750"/>
          <p14:tracePt t="37718" x="2184400" y="2597150"/>
          <p14:tracePt t="37721" x="2184400" y="2616200"/>
          <p14:tracePt t="37735" x="2184400" y="2628900"/>
          <p14:tracePt t="37751" x="2184400" y="2673350"/>
          <p14:tracePt t="37767" x="2203450" y="2730500"/>
          <p14:tracePt t="37769" x="2222500" y="2755900"/>
          <p14:tracePt t="37784" x="2247900" y="2787650"/>
          <p14:tracePt t="37801" x="2349500" y="2844800"/>
          <p14:tracePt t="37817" x="2413000" y="2863850"/>
          <p14:tracePt t="37834" x="2444750" y="2863850"/>
          <p14:tracePt t="37850" x="2470150" y="2863850"/>
          <p14:tracePt t="37867" x="2489200" y="2832100"/>
          <p14:tracePt t="37884" x="2501900" y="2800350"/>
          <p14:tracePt t="37900" x="2501900" y="2774950"/>
          <p14:tracePt t="37917" x="2501900" y="2743200"/>
          <p14:tracePt t="37934" x="2495550" y="2724150"/>
          <p14:tracePt t="37950" x="2489200" y="2711450"/>
          <p14:tracePt t="37967" x="2482850" y="2705100"/>
          <p14:tracePt t="37983" x="2476500" y="2692400"/>
          <p14:tracePt t="38121" x="0" y="0"/>
        </p14:tracePtLst>
        <p14:tracePtLst>
          <p14:tracePt t="38916" x="2959100" y="2832100"/>
          <p14:tracePt t="38987" x="2971800" y="2832100"/>
          <p14:tracePt t="39002" x="3060700" y="2832100"/>
          <p14:tracePt t="39017" x="3213100" y="2832100"/>
          <p14:tracePt t="39033" x="3429000" y="2832100"/>
          <p14:tracePt t="39050" x="3708400" y="2832100"/>
          <p14:tracePt t="39067" x="4013200" y="2832100"/>
          <p14:tracePt t="39083" x="4260850" y="2832100"/>
          <p14:tracePt t="39100" x="4445000" y="2832100"/>
          <p14:tracePt t="39116" x="4584700" y="2832100"/>
          <p14:tracePt t="39133" x="4660900" y="2832100"/>
          <p14:tracePt t="39150" x="4718050" y="2832100"/>
          <p14:tracePt t="39166" x="4762500" y="2832100"/>
          <p14:tracePt t="39183" x="4806950" y="2832100"/>
          <p14:tracePt t="39185" x="4813300" y="2832100"/>
          <p14:tracePt t="39200" x="4819650" y="2832100"/>
          <p14:tracePt t="39305" x="0" y="0"/>
        </p14:tracePtLst>
        <p14:tracePtLst>
          <p14:tracePt t="39923" x="2800350" y="1835150"/>
          <p14:tracePt t="39972" x="2800350" y="1841500"/>
          <p14:tracePt t="39986" x="2800350" y="1892300"/>
          <p14:tracePt t="40002" x="2813050" y="1930400"/>
          <p14:tracePt t="40018" x="2825750" y="1962150"/>
          <p14:tracePt t="40033" x="2838450" y="1974850"/>
          <p14:tracePt t="40098" x="2851150" y="1974850"/>
          <p14:tracePt t="40114" x="2857500" y="1962150"/>
          <p14:tracePt t="40124" x="2863850" y="1962150"/>
          <p14:tracePt t="40133" x="2870200" y="1949450"/>
          <p14:tracePt t="40133" x="0" y="0"/>
        </p14:tracePtLst>
        <p14:tracePtLst>
          <p14:tracePt t="40628" x="3524250" y="2711450"/>
          <p14:tracePt t="40641" x="3575050" y="2717800"/>
          <p14:tracePt t="40656" x="3619500" y="2724150"/>
          <p14:tracePt t="40674" x="3829050" y="2749550"/>
          <p14:tracePt t="40687" x="3924300" y="2749550"/>
          <p14:tracePt t="40700" x="4184650" y="2749550"/>
          <p14:tracePt t="40716" x="4470400" y="2749550"/>
          <p14:tracePt t="40733" x="4648200" y="2749550"/>
          <p14:tracePt t="40749" x="4724400" y="2749550"/>
          <p14:tracePt t="40766" x="4737100" y="2749550"/>
          <p14:tracePt t="40945" x="0" y="0"/>
        </p14:tracePtLst>
        <p14:tracePtLst>
          <p14:tracePt t="42281" x="1435100" y="2838450"/>
          <p14:tracePt t="42345" x="1447800" y="2838450"/>
          <p14:tracePt t="42353" x="1473200" y="2838450"/>
          <p14:tracePt t="42365" x="1504950" y="2838450"/>
          <p14:tracePt t="42382" x="1606550" y="2838450"/>
          <p14:tracePt t="42399" x="1797050" y="2838450"/>
          <p14:tracePt t="42415" x="2076450" y="2838450"/>
          <p14:tracePt t="42417" x="2254250" y="2838450"/>
          <p14:tracePt t="42432" x="2406650" y="2838450"/>
          <p14:tracePt t="42449" x="2806700" y="2838450"/>
          <p14:tracePt t="42465" x="3003550" y="2838450"/>
          <p14:tracePt t="42482" x="3162300" y="2838450"/>
          <p14:tracePt t="42499" x="3289300" y="2838450"/>
          <p14:tracePt t="42515" x="3416300" y="2838450"/>
          <p14:tracePt t="42532" x="3524250" y="2838450"/>
          <p14:tracePt t="42548" x="3632200" y="2838450"/>
          <p14:tracePt t="42565" x="3727450" y="2838450"/>
          <p14:tracePt t="42582" x="3765550" y="2838450"/>
          <p14:tracePt t="42599" x="3784600" y="2838450"/>
          <p14:tracePt t="42795" x="0" y="0"/>
        </p14:tracePtLst>
        <p14:tracePtLst>
          <p14:tracePt t="43595" x="1092200" y="2825750"/>
          <p14:tracePt t="43716" x="1104900" y="2832100"/>
          <p14:tracePt t="43733" x="1162050" y="2844800"/>
          <p14:tracePt t="43749" x="1270000" y="2844800"/>
          <p14:tracePt t="43753" x="1352550" y="2844800"/>
          <p14:tracePt t="43768" x="1447800" y="2844800"/>
          <p14:tracePt t="43782" x="1670050" y="2844800"/>
          <p14:tracePt t="43798" x="1924050" y="2844800"/>
          <p14:tracePt t="43815" x="2146300" y="2844800"/>
          <p14:tracePt t="43818" x="2228850" y="2844800"/>
          <p14:tracePt t="43832" x="2292350" y="2844800"/>
          <p14:tracePt t="43849" x="2406650" y="2844800"/>
          <p14:tracePt t="43865" x="2432050" y="2844800"/>
          <p14:tracePt t="43882" x="2444750" y="2844800"/>
          <p14:tracePt t="43898" x="2463800" y="2844800"/>
          <p14:tracePt t="43915" x="2476500" y="2844800"/>
          <p14:tracePt t="43932" x="2489200" y="2844800"/>
          <p14:tracePt t="43949" x="2514600" y="2844800"/>
          <p14:tracePt t="43965" x="2552700" y="2844800"/>
          <p14:tracePt t="43982" x="2578100" y="2844800"/>
          <p14:tracePt t="43998" x="2597150" y="2844800"/>
          <p14:tracePt t="44015" x="2603500" y="2844800"/>
          <p14:tracePt t="44233" x="0" y="0"/>
        </p14:tracePtLst>
        <p14:tracePtLst>
          <p14:tracePt t="45172" x="6337300" y="2768600"/>
          <p14:tracePt t="45226" x="6337300" y="2774950"/>
          <p14:tracePt t="45242" x="6356350" y="2781300"/>
          <p14:tracePt t="45249" x="6369050" y="2781300"/>
          <p14:tracePt t="45265" x="6432550" y="2781300"/>
          <p14:tracePt t="45281" x="6527800" y="2781300"/>
          <p14:tracePt t="45298" x="6654800" y="2781300"/>
          <p14:tracePt t="45314" x="6807200" y="2781300"/>
          <p14:tracePt t="45332" x="6934200" y="2781300"/>
          <p14:tracePt t="45348" x="7042150" y="2781300"/>
          <p14:tracePt t="45364" x="7124700" y="2781300"/>
          <p14:tracePt t="45381" x="7181850" y="2781300"/>
          <p14:tracePt t="45398" x="7213600" y="2781300"/>
          <p14:tracePt t="45414" x="7232650" y="2781300"/>
          <p14:tracePt t="46049" x="0" y="0"/>
        </p14:tracePtLst>
        <p14:tracePtLst>
          <p14:tracePt t="51388" x="8794750" y="2520950"/>
          <p14:tracePt t="51399" x="8794750" y="2527300"/>
          <p14:tracePt t="51413" x="8788400" y="2552700"/>
          <p14:tracePt t="51429" x="8788400" y="2578100"/>
          <p14:tracePt t="51446" x="8788400" y="2616200"/>
          <p14:tracePt t="51462" x="8788400" y="2660650"/>
          <p14:tracePt t="51465" x="8794750" y="2679700"/>
          <p14:tracePt t="51479" x="8801100" y="2705100"/>
          <p14:tracePt t="51496" x="8820150" y="2736850"/>
          <p14:tracePt t="51498" x="8839200" y="2749550"/>
          <p14:tracePt t="51513" x="8877300" y="2774950"/>
          <p14:tracePt t="51529" x="8915400" y="2800350"/>
          <p14:tracePt t="51546" x="8978900" y="2825750"/>
          <p14:tracePt t="51563" x="9048750" y="2838450"/>
          <p14:tracePt t="51579" x="9105900" y="2844800"/>
          <p14:tracePt t="51596" x="9156700" y="2844800"/>
          <p14:tracePt t="51613" x="9188450" y="2838450"/>
          <p14:tracePt t="51629" x="9207500" y="2800350"/>
          <p14:tracePt t="51646" x="9220200" y="2743200"/>
          <p14:tracePt t="51662" x="9226550" y="2686050"/>
          <p14:tracePt t="51679" x="9226550" y="2622550"/>
          <p14:tracePt t="51696" x="9213850" y="2578100"/>
          <p14:tracePt t="51698" x="9201150" y="2559050"/>
          <p14:tracePt t="51713" x="9188450" y="2533650"/>
          <p14:tracePt t="51729" x="9175750" y="2520950"/>
          <p14:tracePt t="51770" x="9169400" y="2520950"/>
          <p14:tracePt t="51786" x="9163050" y="2520950"/>
          <p14:tracePt t="51796" x="9156700" y="2520950"/>
          <p14:tracePt t="51812" x="9144000" y="2520950"/>
          <p14:tracePt t="51830" x="9137650" y="2527300"/>
          <p14:tracePt t="51846" x="9131300" y="2533650"/>
          <p14:tracePt t="51862" x="9124950" y="2546350"/>
          <p14:tracePt t="51879" x="9124950" y="2559050"/>
          <p14:tracePt t="51895" x="9124950" y="2565400"/>
          <p14:tracePt t="51913" x="9124950" y="2584450"/>
          <p14:tracePt t="51929" x="9124950" y="2597150"/>
          <p14:tracePt t="51946" x="9124950" y="2609850"/>
          <p14:tracePt t="52209" x="0" y="0"/>
        </p14:tracePtLst>
        <p14:tracePtLst>
          <p14:tracePt t="53147" x="1212850" y="2768600"/>
          <p14:tracePt t="53179" x="1219200" y="2768600"/>
          <p14:tracePt t="53191" x="1238250" y="2768600"/>
          <p14:tracePt t="53201" x="1270000" y="2768600"/>
          <p14:tracePt t="53212" x="1397000" y="2768600"/>
          <p14:tracePt t="53228" x="1606550" y="2768600"/>
          <p14:tracePt t="53245" x="1885950" y="2768600"/>
          <p14:tracePt t="53262" x="2165350" y="2768600"/>
          <p14:tracePt t="53279" x="2368550" y="2768600"/>
          <p14:tracePt t="53295" x="2444750" y="2768600"/>
          <p14:tracePt t="53312" x="2457450" y="2768600"/>
          <p14:tracePt t="53313" x="2463800" y="2768600"/>
          <p14:tracePt t="53570" x="0" y="0"/>
        </p14:tracePtLst>
        <p14:tracePtLst>
          <p14:tracePt t="57028" x="7118350" y="1720850"/>
          <p14:tracePt t="57040" x="7112000" y="1739900"/>
          <p14:tracePt t="57054" x="7099300" y="1784350"/>
          <p14:tracePt t="57065" x="7092950" y="1822450"/>
          <p14:tracePt t="57078" x="7092950" y="1847850"/>
          <p14:tracePt t="57094" x="7092950" y="1892300"/>
          <p14:tracePt t="57110" x="7092950" y="1936750"/>
          <p14:tracePt t="57114" x="7092950" y="1962150"/>
          <p14:tracePt t="57127" x="7105650" y="1974850"/>
          <p14:tracePt t="57144" x="7137400" y="2012950"/>
          <p14:tracePt t="57146" x="7169150" y="2025650"/>
          <p14:tracePt t="57161" x="7219950" y="2051050"/>
          <p14:tracePt t="57177" x="7289800" y="2063750"/>
          <p14:tracePt t="57194" x="7327900" y="2070100"/>
          <p14:tracePt t="57210" x="7385050" y="2070100"/>
          <p14:tracePt t="57227" x="7435850" y="2038350"/>
          <p14:tracePt t="57244" x="7499350" y="1974850"/>
          <p14:tracePt t="57260" x="7550150" y="1905000"/>
          <p14:tracePt t="57277" x="7581900" y="1854200"/>
          <p14:tracePt t="57294" x="7594600" y="1822450"/>
          <p14:tracePt t="57311" x="7594600" y="1797050"/>
          <p14:tracePt t="57314" x="7594600" y="1784350"/>
          <p14:tracePt t="57327" x="7594600" y="1778000"/>
          <p14:tracePt t="57344" x="7594600" y="1758950"/>
          <p14:tracePt t="57361" x="7588250" y="1746250"/>
          <p14:tracePt t="57378" x="7581900" y="1746250"/>
          <p14:tracePt t="57394" x="7569200" y="1746250"/>
          <p14:tracePt t="57411" x="7537450" y="1752600"/>
          <p14:tracePt t="57427" x="7512050" y="1797050"/>
          <p14:tracePt t="57444" x="7493000" y="1860550"/>
          <p14:tracePt t="57460" x="7480300" y="1905000"/>
          <p14:tracePt t="57477" x="7480300" y="1930400"/>
          <p14:tracePt t="57494" x="7480300" y="1943100"/>
          <p14:tracePt t="57527" x="7486650" y="1943100"/>
          <p14:tracePt t="57544" x="7499350" y="1943100"/>
          <p14:tracePt t="57560" x="7512050" y="1905000"/>
          <p14:tracePt t="57577" x="7512050" y="1866900"/>
          <p14:tracePt t="57594" x="7499350" y="1816100"/>
          <p14:tracePt t="57610" x="7480300" y="1790700"/>
          <p14:tracePt t="57627" x="7473950" y="1778000"/>
          <p14:tracePt t="57660" x="7467600" y="1778000"/>
          <p14:tracePt t="57677" x="7448550" y="1797050"/>
          <p14:tracePt t="57693" x="7429500" y="1854200"/>
          <p14:tracePt t="57710" x="7429500" y="1898650"/>
          <p14:tracePt t="57727" x="7429500" y="1949450"/>
          <p14:tracePt t="57729" x="7435850" y="1962150"/>
          <p14:tracePt t="57743" x="7442200" y="1962150"/>
          <p14:tracePt t="57761" x="7448550" y="1968500"/>
          <p14:tracePt t="57762" x="7454900" y="1968500"/>
          <p14:tracePt t="57777" x="7480300" y="1962150"/>
          <p14:tracePt t="57794" x="7480300" y="1936750"/>
          <p14:tracePt t="57810" x="7480300" y="1873250"/>
          <p14:tracePt t="57827" x="7461250" y="1822450"/>
          <p14:tracePt t="57844" x="7435850" y="1778000"/>
          <p14:tracePt t="57860" x="7416800" y="1765300"/>
          <p14:tracePt t="57877" x="7404100" y="1765300"/>
          <p14:tracePt t="57893" x="7391400" y="1771650"/>
          <p14:tracePt t="57910" x="7366000" y="1803400"/>
          <p14:tracePt t="57914" x="7366000" y="1828800"/>
          <p14:tracePt t="57927" x="7366000" y="1847850"/>
          <p14:tracePt t="57930" x="7366000" y="1866900"/>
          <p14:tracePt t="57944" x="7366000" y="1892300"/>
          <p14:tracePt t="57961" x="7372350" y="1936750"/>
          <p14:tracePt t="57963" x="7385050" y="1943100"/>
          <p14:tracePt t="57977" x="7410450" y="1955800"/>
          <p14:tracePt t="57994" x="7423150" y="1955800"/>
          <p14:tracePt t="58010" x="7448550" y="1949450"/>
          <p14:tracePt t="58028" x="7461250" y="1924050"/>
          <p14:tracePt t="58044" x="7461250" y="1885950"/>
          <p14:tracePt t="58060" x="7454900" y="1822450"/>
          <p14:tracePt t="58077" x="7404100" y="1758950"/>
          <p14:tracePt t="58093" x="7315200" y="1714500"/>
          <p14:tracePt t="58110" x="7226300" y="1689100"/>
          <p14:tracePt t="58127" x="7181850" y="1689100"/>
          <p14:tracePt t="58172" x="7092950" y="1797050"/>
          <p14:tracePt t="58178" x="7092950" y="1816100"/>
          <p14:tracePt t="58193" x="7105650" y="1879600"/>
          <p14:tracePt t="58210" x="7137400" y="1911350"/>
          <p14:tracePt t="58227" x="7188200" y="1930400"/>
          <p14:tracePt t="58243" x="7258050" y="1943100"/>
          <p14:tracePt t="58260" x="7308850" y="1943100"/>
          <p14:tracePt t="58277" x="7334250" y="1936750"/>
          <p14:tracePt t="58294" x="7353300" y="1905000"/>
          <p14:tracePt t="58310" x="7366000" y="1866900"/>
          <p14:tracePt t="58314" x="7366000" y="1854200"/>
          <p14:tracePt t="58327" x="7366000" y="1828800"/>
          <p14:tracePt t="58344" x="7366000" y="1822450"/>
          <p14:tracePt t="58378" x="7359650" y="1816100"/>
          <p14:tracePt t="58403" x="7359650" y="1828800"/>
          <p14:tracePt t="58411" x="7359650" y="1873250"/>
          <p14:tracePt t="58427" x="7378700" y="1930400"/>
          <p14:tracePt t="58443" x="7416800" y="1974850"/>
          <p14:tracePt t="58460" x="7448550" y="1993900"/>
          <p14:tracePt t="58477" x="7454900" y="2000250"/>
          <p14:tracePt t="58493" x="7473950" y="2000250"/>
          <p14:tracePt t="58510" x="7486650" y="1974850"/>
          <p14:tracePt t="58527" x="7486650" y="1930400"/>
          <p14:tracePt t="58529" x="7486650" y="1917700"/>
          <p14:tracePt t="58544" x="7486650" y="1892300"/>
          <p14:tracePt t="58561" x="7473950" y="1841500"/>
          <p14:tracePt t="58578" x="7467600" y="1828800"/>
          <p14:tracePt t="58595" x="7461250" y="1822450"/>
          <p14:tracePt t="58769" x="0" y="0"/>
        </p14:tracePtLst>
        <p14:tracePtLst>
          <p14:tracePt t="59610" x="1606550" y="3041650"/>
          <p14:tracePt t="59617" x="1600200" y="3060700"/>
          <p14:tracePt t="59626" x="1593850" y="3079750"/>
          <p14:tracePt t="59643" x="1587500" y="3117850"/>
          <p14:tracePt t="59659" x="1587500" y="3143250"/>
          <p14:tracePt t="59676" x="1593850" y="3187700"/>
          <p14:tracePt t="59693" x="1619250" y="3219450"/>
          <p14:tracePt t="59709" x="1676400" y="3257550"/>
          <p14:tracePt t="59726" x="1765300" y="3282950"/>
          <p14:tracePt t="59743" x="1898650" y="3295650"/>
          <p14:tracePt t="59759" x="2044700" y="3295650"/>
          <p14:tracePt t="59776" x="2178050" y="3276600"/>
          <p14:tracePt t="59793" x="2247900" y="3225800"/>
          <p14:tracePt t="59809" x="2260600" y="3200400"/>
          <p14:tracePt t="59826" x="2260600" y="3168650"/>
          <p14:tracePt t="59843" x="2260600" y="3130550"/>
          <p14:tracePt t="59859" x="2241550" y="3098800"/>
          <p14:tracePt t="59876" x="2209800" y="3067050"/>
          <p14:tracePt t="59893" x="2165350" y="3048000"/>
          <p14:tracePt t="59909" x="2114550" y="3016250"/>
          <p14:tracePt t="59926" x="2063750" y="3009900"/>
          <p14:tracePt t="59943" x="2012950" y="3009900"/>
          <p14:tracePt t="59959" x="1943100" y="3009900"/>
          <p14:tracePt t="59976" x="1879600" y="3009900"/>
          <p14:tracePt t="59977" x="1854200" y="3016250"/>
          <p14:tracePt t="59992" x="1809750" y="3028950"/>
          <p14:tracePt t="60009" x="1790700" y="3054350"/>
          <p14:tracePt t="60026" x="1778000" y="3067050"/>
          <p14:tracePt t="60043" x="1771650" y="3086100"/>
          <p14:tracePt t="60059" x="1771650" y="3098800"/>
          <p14:tracePt t="60076" x="1771650" y="3124200"/>
          <p14:tracePt t="60093" x="1790700" y="3149600"/>
          <p14:tracePt t="60109" x="1816100" y="3168650"/>
          <p14:tracePt t="60126" x="1873250" y="3194050"/>
          <p14:tracePt t="60142" x="1930400" y="3219450"/>
          <p14:tracePt t="60159" x="2000250" y="3232150"/>
          <p14:tracePt t="60176" x="2032000" y="3232150"/>
          <p14:tracePt t="60177" x="2051050" y="3232150"/>
          <p14:tracePt t="60193" x="2076450" y="3232150"/>
          <p14:tracePt t="60209" x="2089150" y="3213100"/>
          <p14:tracePt t="60226" x="2089150" y="3194050"/>
          <p14:tracePt t="60242" x="2089150" y="3162300"/>
          <p14:tracePt t="60259" x="2076450" y="3117850"/>
          <p14:tracePt t="60276" x="2038350" y="3086100"/>
          <p14:tracePt t="60293" x="1955800" y="3035300"/>
          <p14:tracePt t="60309" x="1873250" y="3016250"/>
          <p14:tracePt t="60326" x="1822450" y="3009900"/>
          <p14:tracePt t="60343" x="1803400" y="3009900"/>
          <p14:tracePt t="60359" x="1790700" y="3009900"/>
          <p14:tracePt t="60376" x="1784350" y="3016250"/>
          <p14:tracePt t="60376" x="1784350" y="3028950"/>
          <p14:tracePt t="60392" x="1784350" y="3067050"/>
          <p14:tracePt t="60409" x="1784350" y="3092450"/>
          <p14:tracePt t="60426" x="1790700" y="3111500"/>
          <p14:tracePt t="60442" x="1816100" y="3136900"/>
          <p14:tracePt t="60459" x="1835150" y="3149600"/>
          <p14:tracePt t="60476" x="1841500" y="3149600"/>
          <p14:tracePt t="60492" x="1847850" y="3149600"/>
          <p14:tracePt t="60509" x="1854200" y="3149600"/>
          <p14:tracePt t="60585" x="0" y="0"/>
        </p14:tracePtLst>
        <p14:tracePtLst>
          <p14:tracePt t="61971" x="1555750" y="2978150"/>
          <p14:tracePt t="61980" x="1549400" y="2978150"/>
          <p14:tracePt t="61993" x="1543050" y="2990850"/>
          <p14:tracePt t="62009" x="1543050" y="3016250"/>
          <p14:tracePt t="62025" x="1543050" y="3048000"/>
          <p14:tracePt t="62042" x="1543050" y="3079750"/>
          <p14:tracePt t="62059" x="1543050" y="3111500"/>
          <p14:tracePt t="62076" x="1549400" y="3149600"/>
          <p14:tracePt t="62092" x="1574800" y="3181350"/>
          <p14:tracePt t="62109" x="1600200" y="3219450"/>
          <p14:tracePt t="62126" x="1644650" y="3251200"/>
          <p14:tracePt t="62142" x="1708150" y="3276600"/>
          <p14:tracePt t="62146" x="1746250" y="3282950"/>
          <p14:tracePt t="62159" x="1765300" y="3289300"/>
          <p14:tracePt t="62175" x="1816100" y="3302000"/>
          <p14:tracePt t="62192" x="1860550" y="3302000"/>
          <p14:tracePt t="62194" x="1873250" y="3302000"/>
          <p14:tracePt t="62209" x="1917700" y="3302000"/>
          <p14:tracePt t="62225" x="1949450" y="3276600"/>
          <p14:tracePt t="62242" x="1981200" y="3244850"/>
          <p14:tracePt t="62259" x="2000250" y="3194050"/>
          <p14:tracePt t="62275" x="2006600" y="3143250"/>
          <p14:tracePt t="62292" x="2006600" y="3086100"/>
          <p14:tracePt t="62309" x="1987550" y="3028950"/>
          <p14:tracePt t="62326" x="1955800" y="2971800"/>
          <p14:tracePt t="62342" x="1917700" y="2940050"/>
          <p14:tracePt t="62359" x="1885950" y="2933700"/>
          <p14:tracePt t="62362" x="1879600" y="2927350"/>
          <p14:tracePt t="62375" x="1873250" y="2927350"/>
          <p14:tracePt t="62393" x="1847850" y="2927350"/>
          <p14:tracePt t="62409" x="1816100" y="2940050"/>
          <p14:tracePt t="62425" x="1771650" y="2959100"/>
          <p14:tracePt t="62442" x="1739900" y="3003550"/>
          <p14:tracePt t="62459" x="1714500" y="3048000"/>
          <p14:tracePt t="62475" x="1701800" y="3092450"/>
          <p14:tracePt t="62492" x="1701800" y="3124200"/>
          <p14:tracePt t="62509" x="1701800" y="3162300"/>
          <p14:tracePt t="62525" x="1714500" y="3194050"/>
          <p14:tracePt t="62542" x="1739900" y="3213100"/>
          <p14:tracePt t="62559" x="1771650" y="3225800"/>
          <p14:tracePt t="62576" x="1822450" y="3232150"/>
          <p14:tracePt t="62578" x="1841500" y="3232150"/>
          <p14:tracePt t="62592" x="1873250" y="3232150"/>
          <p14:tracePt t="62609" x="2006600" y="3232150"/>
          <p14:tracePt t="62625" x="2051050" y="3219450"/>
          <p14:tracePt t="62642" x="2076450" y="3200400"/>
          <p14:tracePt t="62659" x="2089150" y="3175000"/>
          <p14:tracePt t="62675" x="2101850" y="3143250"/>
          <p14:tracePt t="62692" x="2101850" y="3124200"/>
          <p14:tracePt t="62708" x="2101850" y="3086100"/>
          <p14:tracePt t="62725" x="2076450" y="3060700"/>
          <p14:tracePt t="62742" x="2051050" y="3035300"/>
          <p14:tracePt t="62759" x="2032000" y="3028950"/>
          <p14:tracePt t="62775" x="2019300" y="3028950"/>
          <p14:tracePt t="62793" x="1987550" y="3035300"/>
          <p14:tracePt t="62809" x="1962150" y="3067050"/>
          <p14:tracePt t="62825" x="1955800" y="3098800"/>
          <p14:tracePt t="62842" x="1949450" y="3124200"/>
          <p14:tracePt t="62858" x="1949450" y="3143250"/>
          <p14:tracePt t="62875" x="1949450" y="3149600"/>
          <p14:tracePt t="62892" x="1949450" y="3155950"/>
          <p14:tracePt t="62908" x="1955800" y="3162300"/>
          <p14:tracePt t="62925" x="1974850" y="3168650"/>
          <p14:tracePt t="62942" x="2032000" y="3168650"/>
          <p14:tracePt t="62958" x="2114550" y="3155950"/>
          <p14:tracePt t="62975" x="2152650" y="3130550"/>
          <p14:tracePt t="62992" x="2171700" y="3105150"/>
          <p14:tracePt t="63008" x="2171700" y="3079750"/>
          <p14:tracePt t="63025" x="2165350" y="3054350"/>
          <p14:tracePt t="63042" x="2139950" y="3028950"/>
          <p14:tracePt t="63058" x="2082800" y="3016250"/>
          <p14:tracePt t="63075" x="2019300" y="3009900"/>
          <p14:tracePt t="63092" x="1974850" y="3009900"/>
          <p14:tracePt t="63108" x="1924050" y="3022600"/>
          <p14:tracePt t="63125" x="1885950" y="3048000"/>
          <p14:tracePt t="63141" x="1873250" y="3067050"/>
          <p14:tracePt t="63158" x="1866900" y="3086100"/>
          <p14:tracePt t="63175" x="1866900" y="3092450"/>
          <p14:tracePt t="63192" x="1866900" y="3098800"/>
          <p14:tracePt t="63209" x="1866900" y="3111500"/>
          <p14:tracePt t="63225" x="1873250" y="3117850"/>
          <p14:tracePt t="63242" x="1905000" y="3124200"/>
          <p14:tracePt t="63258" x="1936750" y="3124200"/>
          <p14:tracePt t="63275" x="1962150" y="3111500"/>
          <p14:tracePt t="63292" x="1968500" y="3098800"/>
          <p14:tracePt t="63309" x="1968500" y="3086100"/>
          <p14:tracePt t="63325" x="1962150" y="3060700"/>
          <p14:tracePt t="63342" x="1930400" y="3048000"/>
          <p14:tracePt t="63359" x="1898650" y="3041650"/>
          <p14:tracePt t="63375" x="1866900" y="3035300"/>
          <p14:tracePt t="63392" x="1828800" y="3035300"/>
          <p14:tracePt t="63394" x="1816100" y="3035300"/>
          <p14:tracePt t="63409" x="1790700" y="3073400"/>
          <p14:tracePt t="63425" x="1778000" y="3111500"/>
          <p14:tracePt t="63442" x="1771650" y="3143250"/>
          <p14:tracePt t="63458" x="1771650" y="3155950"/>
          <p14:tracePt t="63475" x="1771650" y="3168650"/>
          <p14:tracePt t="63492" x="1778000" y="3181350"/>
          <p14:tracePt t="63508" x="1803400" y="3187700"/>
          <p14:tracePt t="63525" x="1860550" y="3194050"/>
          <p14:tracePt t="63542" x="1936750" y="3194050"/>
          <p14:tracePt t="63558" x="2000250" y="3168650"/>
          <p14:tracePt t="63575" x="2038350" y="3136900"/>
          <p14:tracePt t="63592" x="2051050" y="3098800"/>
          <p14:tracePt t="63609" x="2051050" y="3073400"/>
          <p14:tracePt t="63625" x="2038350" y="3041650"/>
          <p14:tracePt t="63642" x="1993900" y="3016250"/>
          <p14:tracePt t="63658" x="1911350" y="2990850"/>
          <p14:tracePt t="63675" x="1835150" y="2978150"/>
          <p14:tracePt t="63692" x="1758950" y="2984500"/>
          <p14:tracePt t="63708" x="1708150" y="3003550"/>
          <p14:tracePt t="63725" x="1676400" y="3022600"/>
          <p14:tracePt t="63742" x="1663700" y="3060700"/>
          <p14:tracePt t="63758" x="1663700" y="3073400"/>
          <p14:tracePt t="63775" x="1663700" y="3098800"/>
          <p14:tracePt t="63778" x="1670050" y="3111500"/>
          <p14:tracePt t="63792" x="1676400" y="3117850"/>
          <p14:tracePt t="63809" x="1733550" y="3149600"/>
          <p14:tracePt t="63826" x="1847850" y="3181350"/>
          <p14:tracePt t="63842" x="1993900" y="3194050"/>
          <p14:tracePt t="63865" x="2190750" y="3187700"/>
          <p14:tracePt t="63875" x="2216150" y="3175000"/>
          <p14:tracePt t="63892" x="2241550" y="3162300"/>
          <p14:tracePt t="63908" x="2247900" y="3143250"/>
          <p14:tracePt t="63925" x="2247900" y="3117850"/>
          <p14:tracePt t="63942" x="2247900" y="3092450"/>
          <p14:tracePt t="63958" x="2241550" y="3060700"/>
          <p14:tracePt t="63961" x="2228850" y="3048000"/>
          <p14:tracePt t="63975" x="2209800" y="3041650"/>
          <p14:tracePt t="63992" x="2171700" y="3028950"/>
          <p14:tracePt t="63993" x="2159000" y="3022600"/>
          <p14:tracePt t="64009" x="2139950" y="3016250"/>
          <p14:tracePt t="64025" x="2114550" y="3016250"/>
          <p14:tracePt t="64042" x="2089150" y="3016250"/>
          <p14:tracePt t="64058" x="2063750" y="3028950"/>
          <p14:tracePt t="64075" x="2051050" y="3067050"/>
          <p14:tracePt t="64092" x="2038350" y="3105150"/>
          <p14:tracePt t="64108" x="2032000" y="3130550"/>
          <p14:tracePt t="64125" x="2032000" y="3162300"/>
          <p14:tracePt t="64141" x="2044700" y="3187700"/>
          <p14:tracePt t="64158" x="2076450" y="3200400"/>
          <p14:tracePt t="64175" x="2108200" y="3206750"/>
          <p14:tracePt t="64191" x="2139950" y="3206750"/>
          <p14:tracePt t="64193" x="2159000" y="3206750"/>
          <p14:tracePt t="64208" x="2178050" y="3200400"/>
          <p14:tracePt t="64225" x="2197100" y="3155950"/>
          <p14:tracePt t="64241" x="2197100" y="3111500"/>
          <p14:tracePt t="64258" x="2184400" y="3067050"/>
          <p14:tracePt t="64275" x="2159000" y="3041650"/>
          <p14:tracePt t="64291" x="2133600" y="3022600"/>
          <p14:tracePt t="64308" x="2127250" y="3022600"/>
          <p14:tracePt t="64325" x="2108200" y="3022600"/>
          <p14:tracePt t="64341" x="2089150" y="3048000"/>
          <p14:tracePt t="64358" x="2070100" y="3098800"/>
          <p14:tracePt t="64375" x="2070100" y="3136900"/>
          <p14:tracePt t="64391" x="2070100" y="3162300"/>
          <p14:tracePt t="64393" x="2070100" y="3168650"/>
          <p14:tracePt t="64458" x="2076450" y="3168650"/>
          <p14:tracePt t="64467" x="2082800" y="3162300"/>
          <p14:tracePt t="64474" x="2082800" y="3155950"/>
          <p14:tracePt t="64491" x="2082800" y="3130550"/>
          <p14:tracePt t="64508" x="2082800" y="3111500"/>
          <p14:tracePt t="64524" x="2076450" y="3086100"/>
          <p14:tracePt t="64541" x="2070100" y="3086100"/>
          <p14:tracePt t="64558" x="2063750" y="3079750"/>
          <p14:tracePt t="64575" x="2051050" y="3079750"/>
          <p14:tracePt t="64591" x="2044700" y="3079750"/>
          <p14:tracePt t="64608" x="2032000" y="3079750"/>
          <p14:tracePt t="64609" x="2025650" y="3092450"/>
          <p14:tracePt t="64624" x="2019300" y="3105150"/>
          <p14:tracePt t="64658" x="2019300" y="3111500"/>
          <p14:tracePt t="64707" x="2019300" y="3124200"/>
          <p14:tracePt t="65009" x="0" y="0"/>
        </p14:tracePtLst>
        <p14:tracePtLst>
          <p14:tracePt t="65885" x="1543050" y="2908300"/>
          <p14:tracePt t="65899" x="1536700" y="2908300"/>
          <p14:tracePt t="65914" x="1530350" y="2933700"/>
          <p14:tracePt t="65941" x="1524000" y="2965450"/>
          <p14:tracePt t="65958" x="1524000" y="2978150"/>
          <p14:tracePt t="65974" x="1524000" y="3009900"/>
          <p14:tracePt t="65991" x="1524000" y="3041650"/>
          <p14:tracePt t="65993" x="1524000" y="3060700"/>
          <p14:tracePt t="66008" x="1524000" y="3086100"/>
          <p14:tracePt t="66025" x="1530350" y="3136900"/>
          <p14:tracePt t="66041" x="1555750" y="3181350"/>
          <p14:tracePt t="66058" x="1581150" y="3225800"/>
          <p14:tracePt t="66075" x="1619250" y="3257550"/>
          <p14:tracePt t="66091" x="1676400" y="3302000"/>
          <p14:tracePt t="66108" x="1727200" y="3333750"/>
          <p14:tracePt t="66125" x="1778000" y="3352800"/>
          <p14:tracePt t="66141" x="1822450" y="3359150"/>
          <p14:tracePt t="66157" x="1873250" y="3359150"/>
          <p14:tracePt t="66174" x="1943100" y="3359150"/>
          <p14:tracePt t="66177" x="1968500" y="3346450"/>
          <p14:tracePt t="66191" x="1993900" y="3333750"/>
          <p14:tracePt t="66193" x="2012950" y="3321050"/>
          <p14:tracePt t="66207" x="2032000" y="3302000"/>
          <p14:tracePt t="66224" x="2051050" y="3263900"/>
          <p14:tracePt t="66225" x="2063750" y="3244850"/>
          <p14:tracePt t="66241" x="2082800" y="3194050"/>
          <p14:tracePt t="66257" x="2089150" y="3168650"/>
          <p14:tracePt t="66274" x="2095500" y="3130550"/>
          <p14:tracePt t="66291" x="2095500" y="3098800"/>
          <p14:tracePt t="66307" x="2095500" y="3060700"/>
          <p14:tracePt t="66324" x="2082800" y="3028950"/>
          <p14:tracePt t="66341" x="2063750" y="3003550"/>
          <p14:tracePt t="66357" x="2038350" y="2984500"/>
          <p14:tracePt t="66374" x="2019300" y="2965450"/>
          <p14:tracePt t="66391" x="1987550" y="2952750"/>
          <p14:tracePt t="66394" x="1981200" y="2952750"/>
          <p14:tracePt t="66407" x="1962150" y="2952750"/>
          <p14:tracePt t="66424" x="1930400" y="2952750"/>
          <p14:tracePt t="66441" x="1879600" y="2952750"/>
          <p14:tracePt t="66457" x="1841500" y="2959100"/>
          <p14:tracePt t="66474" x="1809750" y="2971800"/>
          <p14:tracePt t="66490" x="1784350" y="2984500"/>
          <p14:tracePt t="66507" x="1771650" y="2990850"/>
          <p14:tracePt t="66524" x="1758950" y="2997200"/>
          <p14:tracePt t="66541" x="1746250" y="3003550"/>
          <p14:tracePt t="66557" x="1739900" y="3022600"/>
          <p14:tracePt t="66574" x="1727200" y="3035300"/>
          <p14:tracePt t="66591" x="1720850" y="3048000"/>
          <p14:tracePt t="66607" x="1714500" y="3079750"/>
          <p14:tracePt t="66624" x="1714500" y="3092450"/>
          <p14:tracePt t="66640" x="1708150" y="3105150"/>
          <p14:tracePt t="66657" x="1708150" y="3111500"/>
          <p14:tracePt t="66674" x="1708150" y="3117850"/>
          <p14:tracePt t="66690" x="1701800" y="3130550"/>
          <p14:tracePt t="66724" x="1701800" y="3136900"/>
          <p14:tracePt t="66740" x="1701800" y="3143250"/>
          <p14:tracePt t="66907" x="1701800" y="3149600"/>
          <p14:tracePt t="66917" x="1701800" y="3155950"/>
          <p14:tracePt t="66929" x="1701800" y="3168650"/>
          <p14:tracePt t="66941" x="1701800" y="3181350"/>
          <p14:tracePt t="66958" x="1701800" y="3200400"/>
          <p14:tracePt t="66961" x="1701800" y="3219450"/>
          <p14:tracePt t="66974" x="1701800" y="3232150"/>
          <p14:tracePt t="66990" x="1714500" y="3263900"/>
          <p14:tracePt t="67007" x="1727200" y="3282950"/>
          <p14:tracePt t="67024" x="1733550" y="3308350"/>
          <p14:tracePt t="67025" x="1746250" y="3314700"/>
          <p14:tracePt t="67041" x="1758950" y="3333750"/>
          <p14:tracePt t="67057" x="1771650" y="3340100"/>
          <p14:tracePt t="67074" x="1790700" y="3352800"/>
          <p14:tracePt t="67091" x="1816100" y="3352800"/>
          <p14:tracePt t="67108" x="1873250" y="3352800"/>
          <p14:tracePt t="67124" x="1974850" y="3327400"/>
          <p14:tracePt t="67141" x="2063750" y="3276600"/>
          <p14:tracePt t="67157" x="2127250" y="3232150"/>
          <p14:tracePt t="67174" x="2152650" y="3194050"/>
          <p14:tracePt t="67190" x="2171700" y="3168650"/>
          <p14:tracePt t="67207" x="2171700" y="3149600"/>
          <p14:tracePt t="67209" x="2171700" y="3143250"/>
          <p14:tracePt t="67224" x="2171700" y="3124200"/>
          <p14:tracePt t="67241" x="2159000" y="3073400"/>
          <p14:tracePt t="67257" x="2133600" y="3035300"/>
          <p14:tracePt t="67274" x="2095500" y="3009900"/>
          <p14:tracePt t="67290" x="2070100" y="3003550"/>
          <p14:tracePt t="67307" x="2057400" y="2997200"/>
          <p14:tracePt t="67324" x="2044700" y="2997200"/>
          <p14:tracePt t="67593" x="0" y="0"/>
        </p14:tracePtLst>
        <p14:tracePtLst>
          <p14:tracePt t="68324" x="4451350" y="2012950"/>
          <p14:tracePt t="68427" x="4470400" y="2012950"/>
          <p14:tracePt t="68442" x="4591050" y="2012950"/>
          <p14:tracePt t="68457" x="4800600" y="2012950"/>
          <p14:tracePt t="68473" x="5099050" y="2012950"/>
          <p14:tracePt t="68490" x="5384800" y="2012950"/>
          <p14:tracePt t="68506" x="5594350" y="2012950"/>
          <p14:tracePt t="68523" x="5753100" y="2012950"/>
          <p14:tracePt t="68540" x="5835650" y="2012950"/>
          <p14:tracePt t="68557" x="5861050" y="2012950"/>
          <p14:tracePt t="68573" x="5867400" y="2012950"/>
          <p14:tracePt t="68753" x="0" y="0"/>
        </p14:tracePtLst>
        <p14:tracePtLst>
          <p14:tracePt t="69116" x="4629150" y="2000250"/>
          <p14:tracePt t="69195" x="4648200" y="2000250"/>
          <p14:tracePt t="69205" x="4699000" y="2000250"/>
          <p14:tracePt t="69218" x="4864100" y="2000250"/>
          <p14:tracePt t="69231" x="4984750" y="2000250"/>
          <p14:tracePt t="69241" x="5264150" y="2000250"/>
          <p14:tracePt t="69257" x="5588000" y="2000250"/>
          <p14:tracePt t="69273" x="5791200" y="2000250"/>
          <p14:tracePt t="69290" x="5886450" y="2000250"/>
          <p14:tracePt t="69306" x="5905500" y="2000250"/>
          <p14:tracePt t="69323" x="5911850" y="2000250"/>
          <p14:tracePt t="69537" x="0" y="0"/>
        </p14:tracePtLst>
        <p14:tracePtLst>
          <p14:tracePt t="69900" x="4756150" y="2057400"/>
          <p14:tracePt t="69973" x="4768850" y="2057400"/>
          <p14:tracePt t="69988" x="4883150" y="2057400"/>
          <p14:tracePt t="70006" x="5092700" y="2057400"/>
          <p14:tracePt t="70010" x="5232400" y="2057400"/>
          <p14:tracePt t="70023" x="5410200" y="2057400"/>
          <p14:tracePt t="70025" x="5562600" y="2057400"/>
          <p14:tracePt t="70039" x="5689600" y="2057400"/>
          <p14:tracePt t="70041" x="5797550" y="2057400"/>
          <p14:tracePt t="70057" x="5956300" y="2057400"/>
          <p14:tracePt t="70073" x="6007100" y="2057400"/>
          <p14:tracePt t="70089" x="6019800" y="2057400"/>
          <p14:tracePt t="70273" x="0" y="0"/>
        </p14:tracePtLst>
        <p14:tracePtLst>
          <p14:tracePt t="73757" x="2946400" y="3048000"/>
          <p14:tracePt t="73771" x="2914650" y="3086100"/>
          <p14:tracePt t="73788" x="2857500" y="3124200"/>
          <p14:tracePt t="73805" x="2813050" y="3162300"/>
          <p14:tracePt t="73822" x="2774950" y="3200400"/>
          <p14:tracePt t="73838" x="2755900" y="3238500"/>
          <p14:tracePt t="73855" x="2743200" y="3257550"/>
          <p14:tracePt t="73858" x="2736850" y="3263900"/>
          <p14:tracePt t="74529" x="0" y="0"/>
        </p14:tracePtLst>
        <p14:tracePtLst>
          <p14:tracePt t="76083" x="4229100" y="3238500"/>
          <p14:tracePt t="76123" x="4248150" y="3238500"/>
          <p14:tracePt t="76131" x="4279900" y="3238500"/>
          <p14:tracePt t="76141" x="4337050" y="3238500"/>
          <p14:tracePt t="76154" x="4483100" y="3238500"/>
          <p14:tracePt t="76171" x="4692650" y="3238500"/>
          <p14:tracePt t="76188" x="4953000" y="3238500"/>
          <p14:tracePt t="76204" x="5276850" y="3238500"/>
          <p14:tracePt t="76221" x="5645150" y="3238500"/>
          <p14:tracePt t="76237" x="6038850" y="3238500"/>
          <p14:tracePt t="76254" x="6451600" y="3238500"/>
          <p14:tracePt t="76258" x="6642100" y="3238500"/>
          <p14:tracePt t="76271" x="6819900" y="3238500"/>
          <p14:tracePt t="76287" x="7124700" y="3238500"/>
          <p14:tracePt t="76291" x="7239000" y="3238500"/>
          <p14:tracePt t="76305" x="7353300" y="3238500"/>
          <p14:tracePt t="76321" x="7607300" y="3238500"/>
          <p14:tracePt t="76337" x="7734300" y="3238500"/>
          <p14:tracePt t="76354" x="7848600" y="3238500"/>
          <p14:tracePt t="76371" x="7969250" y="3238500"/>
          <p14:tracePt t="76387" x="8096250" y="3238500"/>
          <p14:tracePt t="76404" x="8223250" y="3238500"/>
          <p14:tracePt t="76421" x="8331200" y="3238500"/>
          <p14:tracePt t="76437" x="8413750" y="3238500"/>
          <p14:tracePt t="76454" x="8483600" y="3238500"/>
          <p14:tracePt t="76471" x="8528050" y="3238500"/>
          <p14:tracePt t="76487" x="8585200" y="3238500"/>
          <p14:tracePt t="76489" x="8610600" y="3238500"/>
          <p14:tracePt t="76504" x="8636000" y="3238500"/>
          <p14:tracePt t="76521" x="8705850" y="3238500"/>
          <p14:tracePt t="76537" x="8731250" y="3238500"/>
          <p14:tracePt t="76554" x="8743950" y="3238500"/>
          <p14:tracePt t="76570" x="8756650" y="3238500"/>
          <p14:tracePt t="76587" x="8763000" y="3238500"/>
          <p14:tracePt t="76604" x="8769350" y="3238500"/>
          <p14:tracePt t="76620" x="8775700" y="3238500"/>
          <p14:tracePt t="76637" x="8788400" y="3238500"/>
          <p14:tracePt t="76654" x="8807450" y="3238500"/>
          <p14:tracePt t="76671" x="8813800" y="3238500"/>
          <p14:tracePt t="77049" x="0" y="0"/>
        </p14:tracePtLst>
        <p14:tracePtLst>
          <p14:tracePt t="78268" x="4076700" y="2959100"/>
          <p14:tracePt t="78513" x="0" y="0"/>
        </p14:tracePtLst>
        <p14:tracePtLst>
          <p14:tracePt t="79580" x="4127500" y="3022600"/>
          <p14:tracePt t="79594" x="4127500" y="3035300"/>
          <p14:tracePt t="79605" x="4121150" y="3054350"/>
          <p14:tracePt t="79620" x="4121150" y="3073400"/>
          <p14:tracePt t="79636" x="4121150" y="3117850"/>
          <p14:tracePt t="79653" x="4121150" y="3162300"/>
          <p14:tracePt t="79670" x="4133850" y="3219450"/>
          <p14:tracePt t="79686" x="4165600" y="3257550"/>
          <p14:tracePt t="79703" x="4197350" y="3282950"/>
          <p14:tracePt t="79706" x="4210050" y="3289300"/>
          <p14:tracePt t="79719" x="4229100" y="3295650"/>
          <p14:tracePt t="79736" x="4260850" y="3302000"/>
          <p14:tracePt t="79737" x="4273550" y="3302000"/>
          <p14:tracePt t="79753" x="4305300" y="3302000"/>
          <p14:tracePt t="79769" x="4349750" y="3302000"/>
          <p14:tracePt t="79786" x="4375150" y="3295650"/>
          <p14:tracePt t="79803" x="4400550" y="3282950"/>
          <p14:tracePt t="79819" x="4413250" y="3276600"/>
          <p14:tracePt t="79836" x="4419600" y="3257550"/>
          <p14:tracePt t="79853" x="4419600" y="3251200"/>
          <p14:tracePt t="79869" x="4419600" y="3244850"/>
          <p14:tracePt t="79886" x="4419600" y="3238500"/>
          <p14:tracePt t="79903" x="4419600" y="3232150"/>
          <p14:tracePt t="79969" x="0" y="0"/>
        </p14:tracePtLst>
        <p14:tracePtLst>
          <p14:tracePt t="80509" x="5505450" y="3035300"/>
          <p14:tracePt t="80581" x="5505450" y="3048000"/>
          <p14:tracePt t="80599" x="5505450" y="3092450"/>
          <p14:tracePt t="80612" x="5511800" y="3162300"/>
          <p14:tracePt t="80625" x="5524500" y="3206750"/>
          <p14:tracePt t="80637" x="5537200" y="3225800"/>
          <p14:tracePt t="80653" x="5562600" y="3263900"/>
          <p14:tracePt t="80669" x="5581650" y="3276600"/>
          <p14:tracePt t="80686" x="5619750" y="3295650"/>
          <p14:tracePt t="80703" x="5645150" y="3308350"/>
          <p14:tracePt t="80719" x="5657850" y="3308350"/>
          <p14:tracePt t="80722" x="5670550" y="3308350"/>
          <p14:tracePt t="80736" x="5683250" y="3308350"/>
          <p14:tracePt t="80752" x="5708650" y="3308350"/>
          <p14:tracePt t="80769" x="5715000" y="3295650"/>
          <p14:tracePt t="80785" x="5727700" y="3270250"/>
          <p14:tracePt t="80802" x="5734050" y="3244850"/>
          <p14:tracePt t="80819" x="5734050" y="3225800"/>
          <p14:tracePt t="80836" x="5734050" y="3206750"/>
          <p14:tracePt t="80852" x="5734050" y="3187700"/>
          <p14:tracePt t="80869" x="5734050" y="3181350"/>
          <p14:tracePt t="80886" x="5734050" y="3175000"/>
          <p14:tracePt t="81018" x="0" y="0"/>
        </p14:tracePtLst>
        <p14:tracePtLst>
          <p14:tracePt t="82564" x="4241800" y="3136900"/>
          <p14:tracePt t="82577" x="4254500" y="3155950"/>
          <p14:tracePt t="82588" x="4260850" y="3168650"/>
          <p14:tracePt t="82602" x="4273550" y="3187700"/>
          <p14:tracePt t="82619" x="4298950" y="3206750"/>
          <p14:tracePt t="82635" x="4318000" y="3219450"/>
          <p14:tracePt t="82652" x="4343400" y="3232150"/>
          <p14:tracePt t="82669" x="4368800" y="3244850"/>
          <p14:tracePt t="82685" x="4406900" y="3257550"/>
          <p14:tracePt t="82702" x="4438650" y="3263900"/>
          <p14:tracePt t="82718" x="4483100" y="3263900"/>
          <p14:tracePt t="82735" x="4527550" y="3263900"/>
          <p14:tracePt t="82752" x="4559300" y="3244850"/>
          <p14:tracePt t="82755" x="4578350" y="3238500"/>
          <p14:tracePt t="82769" x="4610100" y="3213100"/>
          <p14:tracePt t="82785" x="4629150" y="3194050"/>
          <p14:tracePt t="82802" x="4654550" y="3168650"/>
          <p14:tracePt t="82818" x="4667250" y="3155950"/>
          <p14:tracePt t="82835" x="4673600" y="3136900"/>
          <p14:tracePt t="82852" x="4679950" y="3117850"/>
          <p14:tracePt t="82868" x="4679950" y="3098800"/>
          <p14:tracePt t="82885" x="4686300" y="3086100"/>
          <p14:tracePt t="82902" x="4686300" y="3073400"/>
          <p14:tracePt t="82918" x="4686300" y="3067050"/>
          <p14:tracePt t="82946" x="4686300" y="3060700"/>
          <p14:tracePt t="83161" x="0" y="0"/>
        </p14:tracePtLst>
        <p14:tracePtLst>
          <p14:tracePt t="83932" x="5670550" y="3022600"/>
          <p14:tracePt t="83956" x="5664200" y="3035300"/>
          <p14:tracePt t="83971" x="5651500" y="3067050"/>
          <p14:tracePt t="83985" x="5638800" y="3130550"/>
          <p14:tracePt t="84002" x="5632450" y="3187700"/>
          <p14:tracePt t="84018" x="5632450" y="3244850"/>
          <p14:tracePt t="84035" x="5632450" y="3289300"/>
          <p14:tracePt t="84051" x="5651500" y="3327400"/>
          <p14:tracePt t="84068" x="5670550" y="3340100"/>
          <p14:tracePt t="84084" x="5670550" y="3346450"/>
          <p14:tracePt t="84101" x="5683250" y="3346450"/>
          <p14:tracePt t="84118" x="5689600" y="3346450"/>
          <p14:tracePt t="84135" x="5715000" y="3346450"/>
          <p14:tracePt t="84152" x="5746750" y="3327400"/>
          <p14:tracePt t="84168" x="5784850" y="3308350"/>
          <p14:tracePt t="84170" x="5791200" y="3289300"/>
          <p14:tracePt t="84185" x="5816600" y="3263900"/>
          <p14:tracePt t="84202" x="5835650" y="3238500"/>
          <p14:tracePt t="84218" x="5842000" y="3213100"/>
          <p14:tracePt t="84235" x="5861050" y="3194050"/>
          <p14:tracePt t="84251" x="5867400" y="3175000"/>
          <p14:tracePt t="84268" x="5873750" y="3162300"/>
          <p14:tracePt t="84284" x="5873750" y="3155950"/>
          <p14:tracePt t="84353" x="0" y="0"/>
        </p14:tracePtLst>
        <p14:tracePtLst>
          <p14:tracePt t="85628" x="6330950" y="3041650"/>
          <p14:tracePt t="85642" x="6330950" y="3073400"/>
          <p14:tracePt t="85655" x="6330950" y="3092450"/>
          <p14:tracePt t="85668" x="6330950" y="3149600"/>
          <p14:tracePt t="85674" x="6337300" y="3168650"/>
          <p14:tracePt t="85684" x="6343650" y="3187700"/>
          <p14:tracePt t="85702" x="6362700" y="3225800"/>
          <p14:tracePt t="85718" x="6375400" y="3244850"/>
          <p14:tracePt t="85735" x="6394450" y="3263900"/>
          <p14:tracePt t="85751" x="6400800" y="3270250"/>
          <p14:tracePt t="85767" x="6407150" y="3270250"/>
          <p14:tracePt t="85784" x="6419850" y="3276600"/>
          <p14:tracePt t="85802" x="6426200" y="3276600"/>
          <p14:tracePt t="85817" x="6451600" y="3276600"/>
          <p14:tracePt t="85834" x="6496050" y="3276600"/>
          <p14:tracePt t="85851" x="6515100" y="3263900"/>
          <p14:tracePt t="85867" x="6534150" y="3257550"/>
          <p14:tracePt t="85884" x="6534150" y="3251200"/>
          <p14:tracePt t="85901" x="6540500" y="3244850"/>
          <p14:tracePt t="85918" x="6546850" y="3244850"/>
          <p14:tracePt t="86049" x="0" y="0"/>
        </p14:tracePtLst>
        <p14:tracePtLst>
          <p14:tracePt t="87331" x="8369300" y="3232150"/>
          <p14:tracePt t="87369" x="8382000" y="3232150"/>
          <p14:tracePt t="87378" x="8401050" y="3232150"/>
          <p14:tracePt t="87386" x="8420100" y="3232150"/>
          <p14:tracePt t="87400" x="8489950" y="3232150"/>
          <p14:tracePt t="87417" x="8572500" y="3232150"/>
          <p14:tracePt t="87434" x="8667750" y="3232150"/>
          <p14:tracePt t="87451" x="8775700" y="3232150"/>
          <p14:tracePt t="87467" x="8896350" y="3232150"/>
          <p14:tracePt t="87484" x="9023350" y="3232150"/>
          <p14:tracePt t="87500" x="9150350" y="3232150"/>
          <p14:tracePt t="87517" x="9277350" y="3232150"/>
          <p14:tracePt t="87533" x="9372600" y="3232150"/>
          <p14:tracePt t="87550" x="9436100" y="3232150"/>
          <p14:tracePt t="87567" x="9474200" y="3232150"/>
          <p14:tracePt t="87583" x="9486900" y="3232150"/>
          <p14:tracePt t="87586" x="9493250" y="3232150"/>
          <p14:tracePt t="87978" x="0" y="0"/>
        </p14:tracePtLst>
        <p14:tracePtLst>
          <p14:tracePt t="88844" x="8375650" y="3257550"/>
          <p14:tracePt t="88868" x="8388350" y="3257550"/>
          <p14:tracePt t="88880" x="8401050" y="3257550"/>
          <p14:tracePt t="88892" x="8458200" y="3257550"/>
          <p14:tracePt t="88900" x="8502650" y="3257550"/>
          <p14:tracePt t="88917" x="8616950" y="3257550"/>
          <p14:tracePt t="88934" x="8769350" y="3257550"/>
          <p14:tracePt t="88937" x="8839200" y="3257550"/>
          <p14:tracePt t="88950" x="8915400" y="3257550"/>
          <p14:tracePt t="88967" x="9042400" y="3257550"/>
          <p14:tracePt t="88969" x="9093200" y="3257550"/>
          <p14:tracePt t="88983" x="9137650" y="3257550"/>
          <p14:tracePt t="89001" x="9213850" y="3257550"/>
          <p14:tracePt t="89017" x="9283700" y="3257550"/>
          <p14:tracePt t="89033" x="9328150" y="3257550"/>
          <p14:tracePt t="89050" x="9353550" y="3257550"/>
          <p14:tracePt t="89066" x="9366250" y="3257550"/>
          <p14:tracePt t="89849" x="0" y="0"/>
        </p14:tracePtLst>
        <p14:tracePtLst>
          <p14:tracePt t="91387" x="2051050" y="4451350"/>
          <p14:tracePt t="91522" x="2057400" y="4451350"/>
          <p14:tracePt t="91533" x="2063750" y="4451350"/>
          <p14:tracePt t="91550" x="2108200" y="4457700"/>
          <p14:tracePt t="91566" x="2216150" y="4457700"/>
          <p14:tracePt t="91569" x="2305050" y="4457700"/>
          <p14:tracePt t="91582" x="2400300" y="4457700"/>
          <p14:tracePt t="91599" x="2584450" y="4457700"/>
          <p14:tracePt t="91602" x="2673350" y="4457700"/>
          <p14:tracePt t="91616" x="2736850" y="4457700"/>
          <p14:tracePt t="91633" x="2794000" y="4457700"/>
          <p14:tracePt t="91649" x="2800350" y="4457700"/>
          <p14:tracePt t="91809" x="0" y="0"/>
        </p14:tracePtLst>
        <p14:tracePtLst>
          <p14:tracePt t="92692" x="1612900" y="4508500"/>
          <p14:tracePt t="92756" x="1606550" y="4514850"/>
          <p14:tracePt t="92772" x="1625600" y="4521200"/>
          <p14:tracePt t="92787" x="1689100" y="4527550"/>
          <p14:tracePt t="92798" x="1727200" y="4527550"/>
          <p14:tracePt t="92815" x="1885950" y="4527550"/>
          <p14:tracePt t="92818" x="1993900" y="4527550"/>
          <p14:tracePt t="92832" x="2108200" y="4527550"/>
          <p14:tracePt t="92849" x="2444750" y="4527550"/>
          <p14:tracePt t="92865" x="2603500" y="4527550"/>
          <p14:tracePt t="92882" x="2667000" y="4527550"/>
          <p14:tracePt t="92898" x="2686050" y="4527550"/>
          <p14:tracePt t="93201" x="0" y="0"/>
        </p14:tracePtLst>
        <p14:tracePtLst>
          <p14:tracePt t="94500" x="3479800" y="4514850"/>
          <p14:tracePt t="94513" x="3486150" y="4514850"/>
          <p14:tracePt t="94531" x="3498850" y="4508500"/>
          <p14:tracePt t="94546" x="3511550" y="4508500"/>
          <p14:tracePt t="94559" x="3530600" y="4508500"/>
          <p14:tracePt t="94567" x="3556000" y="4508500"/>
          <p14:tracePt t="94581" x="3606800" y="4508500"/>
          <p14:tracePt t="94598" x="3695700" y="4508500"/>
          <p14:tracePt t="94614" x="3784600" y="4508500"/>
          <p14:tracePt t="94631" x="3879850" y="4508500"/>
          <p14:tracePt t="94634" x="3930650" y="4508500"/>
          <p14:tracePt t="94648" x="3987800" y="4508500"/>
          <p14:tracePt t="94665" x="4114800" y="4508500"/>
          <p14:tracePt t="94681" x="4152900" y="4508500"/>
          <p14:tracePt t="94698" x="4171950" y="4508500"/>
          <p14:tracePt t="94715" x="4178300" y="4508500"/>
          <p14:tracePt t="94994" x="4184650" y="4508500"/>
          <p14:tracePt t="95011" x="4191000" y="4508500"/>
          <p14:tracePt t="95023" x="4203700" y="4508500"/>
          <p14:tracePt t="95036" x="4241800" y="4508500"/>
          <p14:tracePt t="95048" x="4279900" y="4508500"/>
          <p14:tracePt t="95050" x="4337050" y="4508500"/>
          <p14:tracePt t="95065" x="4470400" y="4508500"/>
          <p14:tracePt t="95081" x="4622800" y="4508500"/>
          <p14:tracePt t="95098" x="4705350" y="4508500"/>
          <p14:tracePt t="95114" x="4730750" y="4508500"/>
          <p14:tracePt t="95377" x="0" y="0"/>
        </p14:tracePtLst>
        <p14:tracePtLst>
          <p14:tracePt t="95796" x="4978400" y="4508500"/>
          <p14:tracePt t="95914" x="0" y="0"/>
        </p14:tracePtLst>
        <p14:tracePtLst>
          <p14:tracePt t="105379" x="1968500" y="5060950"/>
          <p14:tracePt t="105387" x="1968500" y="5067300"/>
          <p14:tracePt t="105394" x="1968500" y="5073650"/>
          <p14:tracePt t="105411" x="1968500" y="5080000"/>
          <p14:tracePt t="105427" x="1968500" y="5099050"/>
          <p14:tracePt t="105444" x="1968500" y="5137150"/>
          <p14:tracePt t="105461" x="1981200" y="5175250"/>
          <p14:tracePt t="105478" x="2006600" y="5219700"/>
          <p14:tracePt t="105494" x="2032000" y="5257800"/>
          <p14:tracePt t="105498" x="2051050" y="5264150"/>
          <p14:tracePt t="105511" x="2070100" y="5276850"/>
          <p14:tracePt t="105515" x="2095500" y="5289550"/>
          <p14:tracePt t="105528" x="2120900" y="5295900"/>
          <p14:tracePt t="105545" x="2190750" y="5314950"/>
          <p14:tracePt t="105561" x="2228850" y="5314950"/>
          <p14:tracePt t="105577" x="2247900" y="5314950"/>
          <p14:tracePt t="105594" x="2260600" y="5314950"/>
          <p14:tracePt t="105611" x="2266950" y="5302250"/>
          <p14:tracePt t="105627" x="2279650" y="5289550"/>
          <p14:tracePt t="105644" x="2279650" y="5283200"/>
          <p14:tracePt t="105661" x="2279650" y="5270500"/>
          <p14:tracePt t="105677" x="2279650" y="5264150"/>
          <p14:tracePt t="105698" x="2286000" y="5264150"/>
          <p14:tracePt t="105881" x="0" y="0"/>
        </p14:tracePtLst>
        <p14:tracePtLst>
          <p14:tracePt t="107756" x="7797800" y="5219700"/>
          <p14:tracePt t="107889" x="0" y="0"/>
        </p14:tracePtLst>
        <p14:tracePtLst>
          <p14:tracePt t="109059" x="7740650" y="4914900"/>
          <p14:tracePt t="109107" x="7747000" y="4914900"/>
          <p14:tracePt t="109117" x="7759700" y="4914900"/>
          <p14:tracePt t="109127" x="7791450" y="4914900"/>
          <p14:tracePt t="109143" x="7893050" y="4914900"/>
          <p14:tracePt t="109159" x="8026400" y="4914900"/>
          <p14:tracePt t="109162" x="8089900" y="4914900"/>
          <p14:tracePt t="109177" x="8216900" y="4914900"/>
          <p14:tracePt t="109193" x="8318500" y="4914900"/>
          <p14:tracePt t="109210" x="8382000" y="4914900"/>
          <p14:tracePt t="109226" x="8407400" y="4914900"/>
          <p14:tracePt t="109243" x="8420100" y="4914900"/>
          <p14:tracePt t="109282" x="8426450" y="4914900"/>
          <p14:tracePt t="109850" x="0" y="0"/>
        </p14:tracePtLst>
        <p14:tracePtLst>
          <p14:tracePt t="117651" x="6381750" y="3073400"/>
          <p14:tracePt t="117700" x="6381750" y="3086100"/>
          <p14:tracePt t="117712" x="6381750" y="3098800"/>
          <p14:tracePt t="117723" x="6381750" y="3136900"/>
          <p14:tracePt t="117740" x="6388100" y="3187700"/>
          <p14:tracePt t="117757" x="6407150" y="3219450"/>
          <p14:tracePt t="117777" x="6464300" y="3257550"/>
          <p14:tracePt t="117790" x="6483350" y="3263900"/>
          <p14:tracePt t="117807" x="6496050" y="3270250"/>
          <p14:tracePt t="117823" x="6521450" y="3270250"/>
          <p14:tracePt t="117840" x="6534150" y="3257550"/>
          <p14:tracePt t="117842" x="6540500" y="3238500"/>
          <p14:tracePt t="117857" x="6546850" y="3200400"/>
          <p14:tracePt t="117873" x="6546850" y="3155950"/>
          <p14:tracePt t="117890" x="6546850" y="3124200"/>
          <p14:tracePt t="117906" x="6540500" y="3086100"/>
          <p14:tracePt t="117923" x="6534150" y="3079750"/>
          <p14:tracePt t="117940" x="6527800" y="3073400"/>
          <p14:tracePt t="118002" x="6515100" y="3073400"/>
          <p14:tracePt t="118013" x="6508750" y="3079750"/>
          <p14:tracePt t="118026" x="6489700" y="3111500"/>
          <p14:tracePt t="118041" x="6483350" y="3149600"/>
          <p14:tracePt t="118058" x="6483350" y="3181350"/>
          <p14:tracePt t="118073" x="6483350" y="3206750"/>
          <p14:tracePt t="118090" x="6483350" y="3225800"/>
          <p14:tracePt t="118107" x="6496050" y="3238500"/>
          <p14:tracePt t="118172" x="6508750" y="3232150"/>
          <p14:tracePt t="118177" x="6508750" y="3225800"/>
          <p14:tracePt t="118190" x="6508750" y="3206750"/>
          <p14:tracePt t="118206" x="6508750" y="3175000"/>
          <p14:tracePt t="118223" x="6496050" y="3143250"/>
          <p14:tracePt t="118240" x="6470650" y="3130550"/>
          <p14:tracePt t="118241" x="6464300" y="3124200"/>
          <p14:tracePt t="118257" x="6457950" y="3124200"/>
          <p14:tracePt t="118273" x="6445250" y="3124200"/>
          <p14:tracePt t="118290" x="6432550" y="3124200"/>
          <p14:tracePt t="118306" x="6432550" y="3136900"/>
          <p14:tracePt t="118323" x="6432550" y="3149600"/>
          <p14:tracePt t="118340" x="6432550" y="3162300"/>
          <p14:tracePt t="118357" x="6438900" y="3175000"/>
          <p14:tracePt t="118373" x="6451600" y="3175000"/>
          <p14:tracePt t="118390" x="6457950" y="3175000"/>
          <p14:tracePt t="118407" x="6470650" y="3175000"/>
          <p14:tracePt t="118423" x="6477000" y="3168650"/>
          <p14:tracePt t="118440" x="6477000" y="3149600"/>
          <p14:tracePt t="118457" x="6470650" y="3111500"/>
          <p14:tracePt t="118473" x="6457950" y="3098800"/>
          <p14:tracePt t="118515" x="6451600" y="3098800"/>
          <p14:tracePt t="118538" x="6438900" y="3098800"/>
          <p14:tracePt t="118547" x="6432550" y="3105150"/>
          <p14:tracePt t="118556" x="6432550" y="3111500"/>
          <p14:tracePt t="118574" x="6432550" y="3136900"/>
          <p14:tracePt t="118590" x="6432550" y="3162300"/>
          <p14:tracePt t="118607" x="6432550" y="3181350"/>
          <p14:tracePt t="118623" x="6432550" y="3194050"/>
          <p14:tracePt t="118650" x="6432550" y="3200400"/>
          <p14:tracePt t="118706" x="6438900" y="3200400"/>
          <p14:tracePt t="118716" x="6445250" y="3194050"/>
          <p14:tracePt t="118726" x="6445250" y="3187700"/>
          <p14:tracePt t="118740" x="6445250" y="3175000"/>
          <p14:tracePt t="118756" x="6445250" y="3162300"/>
          <p14:tracePt t="118773" x="6445250" y="3155950"/>
          <p14:tracePt t="118859" x="6445250" y="3162300"/>
          <p14:tracePt t="118869" x="6445250" y="3168650"/>
          <p14:tracePt t="118882" x="6445250" y="3181350"/>
          <p14:tracePt t="118891" x="6451600" y="3187700"/>
          <p14:tracePt t="118906" x="6457950" y="3194050"/>
          <p14:tracePt t="119169" x="0" y="0"/>
        </p14:tracePtLst>
        <p14:tracePtLst>
          <p14:tracePt t="119996" x="6400800" y="3035300"/>
          <p14:tracePt t="120016" x="6400800" y="3067050"/>
          <p14:tracePt t="120020" x="6400800" y="3086100"/>
          <p14:tracePt t="120032" x="6400800" y="3111500"/>
          <p14:tracePt t="120039" x="6400800" y="3143250"/>
          <p14:tracePt t="120056" x="6419850" y="3213100"/>
          <p14:tracePt t="120073" x="6489700" y="3289300"/>
          <p14:tracePt t="120089" x="6527800" y="3321050"/>
          <p14:tracePt t="120106" x="6540500" y="3327400"/>
          <p14:tracePt t="120123" x="6546850" y="3327400"/>
          <p14:tracePt t="120140" x="6553200" y="3327400"/>
          <p14:tracePt t="120156" x="6565900" y="3321050"/>
          <p14:tracePt t="120172" x="6572250" y="3314700"/>
          <p14:tracePt t="120189" x="6572250" y="3295650"/>
          <p14:tracePt t="120206" x="6578600" y="3289300"/>
          <p14:tracePt t="120222" x="6578600" y="3276600"/>
          <p14:tracePt t="120346" x="0" y="0"/>
        </p14:tracePtLst>
        <p14:tracePtLst>
          <p14:tracePt t="121165" x="7518400" y="3060700"/>
          <p14:tracePt t="121188" x="7512050" y="3060700"/>
          <p14:tracePt t="121202" x="7505700" y="3073400"/>
          <p14:tracePt t="121211" x="7505700" y="3079750"/>
          <p14:tracePt t="121222" x="7499350" y="3105150"/>
          <p14:tracePt t="121239" x="7493000" y="3143250"/>
          <p14:tracePt t="121255" x="7493000" y="3168650"/>
          <p14:tracePt t="121257" x="7493000" y="3181350"/>
          <p14:tracePt t="121272" x="7493000" y="3187700"/>
          <p14:tracePt t="121289" x="7499350" y="3206750"/>
          <p14:tracePt t="121305" x="7512050" y="3213100"/>
          <p14:tracePt t="121322" x="7543800" y="3213100"/>
          <p14:tracePt t="121339" x="7575550" y="3213100"/>
          <p14:tracePt t="121356" x="7607300" y="3206750"/>
          <p14:tracePt t="121372" x="7632700" y="3187700"/>
          <p14:tracePt t="121389" x="7651750" y="3168650"/>
          <p14:tracePt t="121405" x="7658100" y="3155950"/>
          <p14:tracePt t="121422" x="7664450" y="3130550"/>
          <p14:tracePt t="121438" x="7664450" y="3117850"/>
          <p14:tracePt t="121455" x="7664450" y="3111500"/>
          <p14:tracePt t="121472" x="7664450" y="3098800"/>
          <p14:tracePt t="121593" x="0" y="0"/>
        </p14:tracePtLst>
        <p14:tracePtLst>
          <p14:tracePt t="125076" x="7410450" y="3060700"/>
          <p14:tracePt t="125086" x="7410450" y="3067050"/>
          <p14:tracePt t="125097" x="7410450" y="3079750"/>
          <p14:tracePt t="125105" x="7404100" y="3098800"/>
          <p14:tracePt t="125121" x="7404100" y="3124200"/>
          <p14:tracePt t="125138" x="7404100" y="3149600"/>
          <p14:tracePt t="125154" x="7404100" y="3181350"/>
          <p14:tracePt t="125171" x="7404100" y="3200400"/>
          <p14:tracePt t="125188" x="7410450" y="3225800"/>
          <p14:tracePt t="125204" x="7416800" y="3238500"/>
          <p14:tracePt t="125221" x="7416800" y="3244850"/>
          <p14:tracePt t="125237" x="7429500" y="3257550"/>
          <p14:tracePt t="125254" x="7448550" y="3270250"/>
          <p14:tracePt t="125271" x="7473950" y="3276600"/>
          <p14:tracePt t="125274" x="7493000" y="3276600"/>
          <p14:tracePt t="125287" x="7512050" y="3276600"/>
          <p14:tracePt t="125304" x="7543800" y="3276600"/>
          <p14:tracePt t="125306" x="7562850" y="3276600"/>
          <p14:tracePt t="125321" x="7588250" y="3276600"/>
          <p14:tracePt t="125337" x="7620000" y="3276600"/>
          <p14:tracePt t="125354" x="7639050" y="3263900"/>
          <p14:tracePt t="125371" x="7645400" y="3251200"/>
          <p14:tracePt t="125388" x="7651750" y="3238500"/>
          <p14:tracePt t="125404" x="7658100" y="3213100"/>
          <p14:tracePt t="125421" x="7658100" y="3200400"/>
          <p14:tracePt t="125437" x="7658100" y="3181350"/>
          <p14:tracePt t="125454" x="7658100" y="3149600"/>
          <p14:tracePt t="125471" x="7645400" y="3124200"/>
          <p14:tracePt t="125487" x="7639050" y="3111500"/>
          <p14:tracePt t="125504" x="7632700" y="3098800"/>
          <p14:tracePt t="125521" x="7620000" y="3086100"/>
          <p14:tracePt t="125594" x="7613650" y="3086100"/>
          <p14:tracePt t="125610" x="7607300" y="3086100"/>
          <p14:tracePt t="125621" x="7600950" y="3086100"/>
          <p14:tracePt t="125638" x="7594600" y="3092450"/>
          <p14:tracePt t="125654" x="7594600" y="3098800"/>
          <p14:tracePt t="125671" x="7588250" y="3105150"/>
          <p14:tracePt t="125874" x="0" y="0"/>
        </p14:tracePtLst>
        <p14:tracePtLst>
          <p14:tracePt t="127683" x="5638800" y="2971800"/>
          <p14:tracePt t="127716" x="5638800" y="2978150"/>
          <p14:tracePt t="127729" x="5638800" y="2990850"/>
          <p14:tracePt t="127741" x="5638800" y="3009900"/>
          <p14:tracePt t="127754" x="5626100" y="3054350"/>
          <p14:tracePt t="127770" x="5619750" y="3105150"/>
          <p14:tracePt t="127787" x="5619750" y="3155950"/>
          <p14:tracePt t="127803" x="5619750" y="3194050"/>
          <p14:tracePt t="127820" x="5619750" y="3232150"/>
          <p14:tracePt t="127837" x="5626100" y="3251200"/>
          <p14:tracePt t="127853" x="5632450" y="3270250"/>
          <p14:tracePt t="127870" x="5645150" y="3289300"/>
          <p14:tracePt t="127887" x="5645150" y="3295650"/>
          <p14:tracePt t="127904" x="5645150" y="3302000"/>
          <p14:tracePt t="127906" x="5651500" y="3308350"/>
          <p14:tracePt t="128020" x="5657850" y="3314700"/>
          <p14:tracePt t="128034" x="5664200" y="3308350"/>
          <p14:tracePt t="128047" x="5670550" y="3295650"/>
          <p14:tracePt t="128061" x="5683250" y="3282950"/>
          <p14:tracePt t="128070" x="5683250" y="3270250"/>
          <p14:tracePt t="128086" x="5695950" y="3244850"/>
          <p14:tracePt t="128103" x="5702300" y="3225800"/>
          <p14:tracePt t="128106" x="5702300" y="3213100"/>
          <p14:tracePt t="128120" x="5702300" y="3200400"/>
          <p14:tracePt t="128188" x="5702300" y="3054350"/>
          <p14:tracePt t="128193" x="5702300" y="3048000"/>
          <p14:tracePt t="128203" x="5702300" y="3035300"/>
          <p14:tracePt t="128219" x="5695950" y="3022600"/>
          <p14:tracePt t="128236" x="5695950" y="3016250"/>
          <p14:tracePt t="128253" x="5695950" y="3009900"/>
          <p14:tracePt t="128290" x="5689600" y="2997200"/>
          <p14:tracePt t="128442" x="5683250" y="2997200"/>
          <p14:tracePt t="128453" x="5676900" y="3003550"/>
          <p14:tracePt t="128470" x="5676900" y="3016250"/>
          <p14:tracePt t="128487" x="5670550" y="3048000"/>
          <p14:tracePt t="128503" x="5664200" y="3079750"/>
          <p14:tracePt t="128506" x="5657850" y="3098800"/>
          <p14:tracePt t="128521" x="5657850" y="3130550"/>
          <p14:tracePt t="128537" x="5657850" y="3168650"/>
          <p14:tracePt t="128553" x="5657850" y="3200400"/>
          <p14:tracePt t="128570" x="5657850" y="3232150"/>
          <p14:tracePt t="128586" x="5657850" y="3251200"/>
          <p14:tracePt t="128603" x="5657850" y="3257550"/>
          <p14:tracePt t="128787" x="5657850" y="3244850"/>
          <p14:tracePt t="128797" x="5657850" y="3238500"/>
          <p14:tracePt t="128811" x="5657850" y="3219450"/>
          <p14:tracePt t="128820" x="5657850" y="3213100"/>
          <p14:tracePt t="128836" x="5657850" y="3200400"/>
          <p14:tracePt t="128853" x="5657850" y="3187700"/>
          <p14:tracePt t="128869" x="5657850" y="3175000"/>
          <p14:tracePt t="128887" x="5657850" y="3155950"/>
          <p14:tracePt t="128889" x="5657850" y="3143250"/>
          <p14:tracePt t="128906" x="5657850" y="3130550"/>
          <p14:tracePt t="128920" x="5657850" y="3117850"/>
          <p14:tracePt t="128937" x="5657850" y="3098800"/>
          <p14:tracePt t="128953" x="5657850" y="3092450"/>
          <p14:tracePt t="128969" x="5657850" y="3086100"/>
          <p14:tracePt t="129114" x="5657850" y="3092450"/>
          <p14:tracePt t="129125" x="5657850" y="3105150"/>
          <p14:tracePt t="129141" x="5657850" y="3162300"/>
          <p14:tracePt t="129153" x="5657850" y="3219450"/>
          <p14:tracePt t="129170" x="5657850" y="3251200"/>
          <p14:tracePt t="129186" x="5657850" y="3270250"/>
          <p14:tracePt t="129203" x="5657850" y="3276600"/>
          <p14:tracePt t="129332" x="5657850" y="3263900"/>
          <p14:tracePt t="129342" x="5657850" y="3244850"/>
          <p14:tracePt t="129354" x="5657850" y="3213100"/>
          <p14:tracePt t="129369" x="5657850" y="3181350"/>
          <p14:tracePt t="129387" x="5657850" y="3143250"/>
          <p14:tracePt t="129403" x="5657850" y="3117850"/>
          <p14:tracePt t="129420" x="5657850" y="3098800"/>
          <p14:tracePt t="129436" x="5657850" y="3086100"/>
          <p14:tracePt t="129453" x="5657850" y="3079750"/>
          <p14:tracePt t="129586" x="5657850" y="3092450"/>
          <p14:tracePt t="129597" x="5657850" y="3117850"/>
          <p14:tracePt t="129612" x="5657850" y="3162300"/>
          <p14:tracePt t="129626" x="5657850" y="3213100"/>
          <p14:tracePt t="129636" x="5657850" y="3225800"/>
          <p14:tracePt t="129653" x="5657850" y="3244850"/>
          <p14:tracePt t="129754" x="5657850" y="3238500"/>
          <p14:tracePt t="129765" x="5657850" y="3219450"/>
          <p14:tracePt t="129780" x="5657850" y="3181350"/>
          <p14:tracePt t="129796" x="5657850" y="3130550"/>
          <p14:tracePt t="129808" x="5657850" y="3117850"/>
          <p14:tracePt t="129819" x="5657850" y="3079750"/>
          <p14:tracePt t="129836" x="5657850" y="3060700"/>
          <p14:tracePt t="129853" x="5657850" y="3054350"/>
          <p14:tracePt t="129869" x="5657850" y="3041650"/>
          <p14:tracePt t="129954" x="5657850" y="3048000"/>
          <p14:tracePt t="129970" x="5657850" y="3067050"/>
          <p14:tracePt t="129982" x="5657850" y="3086100"/>
          <p14:tracePt t="129993" x="5657850" y="3111500"/>
          <p14:tracePt t="130002" x="5657850" y="3117850"/>
          <p14:tracePt t="130019" x="5657850" y="3136900"/>
          <p14:tracePt t="130036" x="5657850" y="3143250"/>
          <p14:tracePt t="130052" x="5657850" y="3149600"/>
          <p14:tracePt t="130170" x="5657850" y="3143250"/>
          <p14:tracePt t="130181" x="5657850" y="3136900"/>
          <p14:tracePt t="130196" x="5657850" y="3124200"/>
          <p14:tracePt t="130204" x="5657850" y="3117850"/>
          <p14:tracePt t="130219" x="5657850" y="3105150"/>
          <p14:tracePt t="130236" x="5657850" y="3092450"/>
          <p14:tracePt t="130252" x="5657850" y="3086100"/>
          <p14:tracePt t="130269" x="5657850" y="3073400"/>
          <p14:tracePt t="130286" x="5657850" y="3067050"/>
          <p14:tracePt t="130302" x="5657850" y="3060700"/>
          <p14:tracePt t="130319" x="5657850" y="3048000"/>
          <p14:tracePt t="130411" x="5651500" y="3054350"/>
          <p14:tracePt t="130423" x="5651500" y="3060700"/>
          <p14:tracePt t="130437" x="5651500" y="3098800"/>
          <p14:tracePt t="130453" x="5651500" y="3117850"/>
          <p14:tracePt t="130469" x="5651500" y="3124200"/>
          <p14:tracePt t="130586" x="5651500" y="3117850"/>
          <p14:tracePt t="130599" x="5651500" y="3111500"/>
          <p14:tracePt t="130614" x="5651500" y="3086100"/>
          <p14:tracePt t="130636" x="5651500" y="3073400"/>
          <p14:tracePt t="130653" x="5651500" y="3067050"/>
          <p14:tracePt t="130697" x="5645150" y="3060700"/>
          <p14:tracePt t="130737" x="5638800" y="3073400"/>
          <p14:tracePt t="130747" x="5626100" y="3098800"/>
          <p14:tracePt t="130756" x="5619750" y="3124200"/>
          <p14:tracePt t="130769" x="5613400" y="3175000"/>
          <p14:tracePt t="130786" x="5613400" y="3225800"/>
          <p14:tracePt t="130802" x="5613400" y="3257550"/>
          <p14:tracePt t="130819" x="5613400" y="3270250"/>
          <p14:tracePt t="130836" x="5613400" y="3282950"/>
          <p14:tracePt t="131202" x="0" y="0"/>
        </p14:tracePtLst>
        <p14:tracePtLst>
          <p14:tracePt t="131757" x="5613400" y="2965450"/>
          <p14:tracePt t="131828" x="5613400" y="2971800"/>
          <p14:tracePt t="131842" x="5613400" y="3003550"/>
          <p14:tracePt t="131853" x="5613400" y="3022600"/>
          <p14:tracePt t="131869" x="5613400" y="3067050"/>
          <p14:tracePt t="131885" x="5613400" y="3117850"/>
          <p14:tracePt t="131902" x="5613400" y="3162300"/>
          <p14:tracePt t="131905" x="5613400" y="3181350"/>
          <p14:tracePt t="131919" x="5613400" y="3206750"/>
          <p14:tracePt t="131935" x="5619750" y="3232150"/>
          <p14:tracePt t="131938" x="5619750" y="3238500"/>
          <p14:tracePt t="131953" x="5626100" y="3251200"/>
          <p14:tracePt t="131969" x="5626100" y="3257550"/>
          <p14:tracePt t="131985" x="5626100" y="3263900"/>
          <p14:tracePt t="132018" x="5626100" y="3270250"/>
          <p14:tracePt t="132035" x="5626100" y="3276600"/>
          <p14:tracePt t="132066" x="5626100" y="3282950"/>
          <p14:tracePt t="132076" x="5626100" y="3295650"/>
          <p14:tracePt t="132125" x="5626100" y="3302000"/>
          <p14:tracePt t="132147" x="5626100" y="3308350"/>
          <p14:tracePt t="132163" x="5632450" y="3314700"/>
          <p14:tracePt t="132322" x="5632450" y="3308350"/>
          <p14:tracePt t="132331" x="5632450" y="3302000"/>
          <p14:tracePt t="132338" x="5632450" y="3289300"/>
          <p14:tracePt t="132352" x="5632450" y="3276600"/>
          <p14:tracePt t="132369" x="5632450" y="3244850"/>
          <p14:tracePt t="132385" x="5638800" y="3206750"/>
          <p14:tracePt t="132402" x="5638800" y="3194050"/>
          <p14:tracePt t="132418" x="5638800" y="3175000"/>
          <p14:tracePt t="132435" x="5638800" y="3155950"/>
          <p14:tracePt t="132452" x="5638800" y="3130550"/>
          <p14:tracePt t="132468" x="5638800" y="3124200"/>
          <p14:tracePt t="132485" x="5638800" y="3111500"/>
          <p14:tracePt t="132502" x="5638800" y="3098800"/>
          <p14:tracePt t="132518" x="5638800" y="3086100"/>
          <p14:tracePt t="132521" x="5638800" y="3079750"/>
          <p14:tracePt t="132552" x="5638800" y="3067050"/>
          <p14:tracePt t="132569" x="5638800" y="3054350"/>
          <p14:tracePt t="132585" x="5638800" y="3048000"/>
          <p14:tracePt t="132700" x="5638800" y="3041650"/>
          <p14:tracePt t="132739" x="5638800" y="3035300"/>
          <p14:tracePt t="132797" x="5638800" y="3028950"/>
          <p14:tracePt t="132812" x="5638800" y="3022600"/>
          <p14:tracePt t="132829" x="5638800" y="3016250"/>
          <p14:tracePt t="133129" x="0" y="0"/>
        </p14:tracePtLst>
        <p14:tracePtLst>
          <p14:tracePt t="139829" x="3917950" y="3035300"/>
          <p14:tracePt t="139844" x="3917950" y="3054350"/>
          <p14:tracePt t="139858" x="3917950" y="3092450"/>
          <p14:tracePt t="139866" x="3917950" y="3098800"/>
          <p14:tracePt t="139882" x="3917950" y="3124200"/>
          <p14:tracePt t="139899" x="3917950" y="3155950"/>
          <p14:tracePt t="139916" x="3930650" y="3175000"/>
          <p14:tracePt t="139933" x="3937000" y="3194050"/>
          <p14:tracePt t="139949" x="3943350" y="3219450"/>
          <p14:tracePt t="139966" x="3968750" y="3238500"/>
          <p14:tracePt t="139982" x="4006850" y="3263900"/>
          <p14:tracePt t="139999" x="4051300" y="3276600"/>
          <p14:tracePt t="140001" x="4089400" y="3282950"/>
          <p14:tracePt t="140016" x="4121150" y="3289300"/>
          <p14:tracePt t="140018" x="4165600" y="3295650"/>
          <p14:tracePt t="140032" x="4248150" y="3314700"/>
          <p14:tracePt t="140049" x="4298950" y="3314700"/>
          <p14:tracePt t="140065" x="4337050" y="3314700"/>
          <p14:tracePt t="140082" x="4356100" y="3314700"/>
          <p14:tracePt t="140099" x="4375150" y="3308350"/>
          <p14:tracePt t="140116" x="4394200" y="3295650"/>
          <p14:tracePt t="140132" x="4413250" y="3282950"/>
          <p14:tracePt t="140149" x="4419600" y="3270250"/>
          <p14:tracePt t="140166" x="4438650" y="3257550"/>
          <p14:tracePt t="140182" x="4445000" y="3244850"/>
          <p14:tracePt t="140185" x="4451350" y="3232150"/>
          <p14:tracePt t="140199" x="4457700" y="3219450"/>
          <p14:tracePt t="140216" x="4464050" y="3200400"/>
          <p14:tracePt t="140218" x="4464050" y="3187700"/>
          <p14:tracePt t="140233" x="4464050" y="3168650"/>
          <p14:tracePt t="140249" x="4464050" y="3136900"/>
          <p14:tracePt t="140266" x="4457700" y="3098800"/>
          <p14:tracePt t="140282" x="4445000" y="3079750"/>
          <p14:tracePt t="140299" x="4438650" y="3067050"/>
          <p14:tracePt t="140316" x="4432300" y="3048000"/>
          <p14:tracePt t="140451" x="4425950" y="3035300"/>
          <p14:tracePt t="140468" x="4419600" y="3028950"/>
          <p14:tracePt t="140483" x="4413250" y="3028950"/>
          <p14:tracePt t="140497" x="4406900" y="3022600"/>
          <p14:tracePt t="140509" x="4387850" y="3009900"/>
          <p14:tracePt t="140521" x="4349750" y="2997200"/>
          <p14:tracePt t="140532" x="4343400" y="2997200"/>
          <p14:tracePt t="140549" x="4311650" y="2990850"/>
          <p14:tracePt t="140565" x="4305300" y="2990850"/>
          <p14:tracePt t="140582" x="4292600" y="2990850"/>
          <p14:tracePt t="140599" x="4286250" y="2990850"/>
          <p14:tracePt t="140616" x="4273550" y="2990850"/>
          <p14:tracePt t="140633" x="4235450" y="2997200"/>
          <p14:tracePt t="140649" x="4210050" y="3022600"/>
          <p14:tracePt t="140665" x="4191000" y="3041650"/>
          <p14:tracePt t="140682" x="4178300" y="3067050"/>
          <p14:tracePt t="140699" x="4165600" y="3098800"/>
          <p14:tracePt t="140716" x="4152900" y="3136900"/>
          <p14:tracePt t="140733" x="4152900" y="3162300"/>
          <p14:tracePt t="140749" x="4152900" y="3187700"/>
          <p14:tracePt t="140766" x="4152900" y="3206750"/>
          <p14:tracePt t="140782" x="4159250" y="3232150"/>
          <p14:tracePt t="140799" x="4171950" y="3238500"/>
          <p14:tracePt t="140815" x="4171950" y="3251200"/>
          <p14:tracePt t="140832" x="4184650" y="3257550"/>
          <p14:tracePt t="140849" x="4191000" y="3257550"/>
          <p14:tracePt t="140865" x="4197350" y="3257550"/>
          <p14:tracePt t="140882" x="4203700" y="3257550"/>
          <p14:tracePt t="140899" x="4216400" y="3257550"/>
          <p14:tracePt t="140915" x="4235450" y="3257550"/>
          <p14:tracePt t="140932" x="4248150" y="3257550"/>
          <p14:tracePt t="140949" x="4254500" y="3257550"/>
          <p14:tracePt t="141090" x="0" y="0"/>
        </p14:tracePtLst>
        <p14:tracePtLst>
          <p14:tracePt t="146250" x="7639050" y="3759200"/>
          <p14:tracePt t="146305" x="7645400" y="3759200"/>
          <p14:tracePt t="146313" x="7651750" y="3759200"/>
          <p14:tracePt t="146321" x="7670800" y="3759200"/>
          <p14:tracePt t="146330" x="7696200" y="3759200"/>
          <p14:tracePt t="146347" x="7759700" y="3759200"/>
          <p14:tracePt t="146363" x="7854950" y="3759200"/>
          <p14:tracePt t="146380" x="7981950" y="3759200"/>
          <p14:tracePt t="146397" x="8121650" y="3759200"/>
          <p14:tracePt t="146413" x="8299450" y="3759200"/>
          <p14:tracePt t="146430" x="8464550" y="3759200"/>
          <p14:tracePt t="146447" x="8604250" y="3759200"/>
          <p14:tracePt t="146463" x="8712200" y="3759200"/>
          <p14:tracePt t="146465" x="8756650" y="3759200"/>
          <p14:tracePt t="146481" x="8820150" y="3759200"/>
          <p14:tracePt t="146497" x="8883650" y="3759200"/>
          <p14:tracePt t="146514" x="8940800" y="3759200"/>
          <p14:tracePt t="146530" x="9004300" y="3759200"/>
          <p14:tracePt t="146547" x="9061450" y="3759200"/>
          <p14:tracePt t="146563" x="9112250" y="3759200"/>
          <p14:tracePt t="146580" x="9156700" y="3759200"/>
          <p14:tracePt t="146597" x="9207500" y="3759200"/>
          <p14:tracePt t="146614" x="9271000" y="3759200"/>
          <p14:tracePt t="146630" x="9334500" y="3759200"/>
          <p14:tracePt t="146633" x="9366250" y="3759200"/>
          <p14:tracePt t="146647" x="9398000" y="3759200"/>
          <p14:tracePt t="146664" x="9486900" y="3759200"/>
          <p14:tracePt t="146665" x="9531350" y="3759200"/>
          <p14:tracePt t="146681" x="9613900" y="3759200"/>
          <p14:tracePt t="146697" x="9715500" y="3759200"/>
          <p14:tracePt t="146713" x="9798050" y="3759200"/>
          <p14:tracePt t="146731" x="9874250" y="3759200"/>
          <p14:tracePt t="146747" x="9931400" y="3759200"/>
          <p14:tracePt t="146764" x="9975850" y="3759200"/>
          <p14:tracePt t="146780" x="10013950" y="3759200"/>
          <p14:tracePt t="146797" x="10039350" y="3759200"/>
          <p14:tracePt t="146813" x="10052050" y="3759200"/>
          <p14:tracePt t="146831" x="10058400" y="3759200"/>
          <p14:tracePt t="147058" x="0" y="0"/>
        </p14:tracePtLst>
        <p14:tracePtLst>
          <p14:tracePt t="147859" x="8121650" y="3759200"/>
          <p14:tracePt t="147899" x="8128000" y="3759200"/>
          <p14:tracePt t="147914" x="8153400" y="3759200"/>
          <p14:tracePt t="147930" x="8204200" y="3759200"/>
          <p14:tracePt t="147947" x="8280400" y="3759200"/>
          <p14:tracePt t="147963" x="8382000" y="3759200"/>
          <p14:tracePt t="147981" x="8509000" y="3759200"/>
          <p14:tracePt t="147997" x="8667750" y="3759200"/>
          <p14:tracePt t="148014" x="8851900" y="3759200"/>
          <p14:tracePt t="148018" x="8934450" y="3759200"/>
          <p14:tracePt t="148030" x="9017000" y="3759200"/>
          <p14:tracePt t="148047" x="9175750" y="3759200"/>
          <p14:tracePt t="148063" x="9321800" y="3759200"/>
          <p14:tracePt t="148066" x="9385300" y="3759200"/>
          <p14:tracePt t="148080" x="9448800" y="3759200"/>
          <p14:tracePt t="148097" x="9620250" y="3759200"/>
          <p14:tracePt t="148113" x="9709150" y="3759200"/>
          <p14:tracePt t="148130" x="9804400" y="3759200"/>
          <p14:tracePt t="148190" x="10045700" y="3759200"/>
          <p14:tracePt t="148194" x="10064750" y="3759200"/>
          <p14:tracePt t="148201" x="10096500" y="3759200"/>
          <p14:tracePt t="148213" x="10121900" y="3759200"/>
          <p14:tracePt t="148229" x="10179050" y="3759200"/>
          <p14:tracePt t="148246" x="10236200" y="3759200"/>
          <p14:tracePt t="148263" x="10274300" y="3765550"/>
          <p14:tracePt t="148279" x="10306050" y="3771900"/>
          <p14:tracePt t="148281" x="10312400" y="3771900"/>
          <p14:tracePt t="149314" x="0" y="0"/>
        </p14:tracePtLst>
        <p14:tracePtLst>
          <p14:tracePt t="150060" x="10801350" y="3790950"/>
          <p14:tracePt t="150124" x="10807700" y="3790950"/>
          <p14:tracePt t="150142" x="10864850" y="3790950"/>
          <p14:tracePt t="150156" x="10960100" y="3790950"/>
          <p14:tracePt t="150170" x="11099800" y="3790950"/>
          <p14:tracePt t="150179" x="11176000" y="3790950"/>
          <p14:tracePt t="150196" x="11341100" y="3803650"/>
          <p14:tracePt t="150212" x="11512550" y="3841750"/>
          <p14:tracePt t="150229" x="11645900" y="3860800"/>
          <p14:tracePt t="150246" x="11690350" y="3873500"/>
          <p14:tracePt t="150262" x="11703050" y="3873500"/>
          <p14:tracePt t="150434" x="0" y="0"/>
        </p14:tracePtLst>
        <p14:tracePtLst>
          <p14:tracePt t="152733" x="3498850" y="4006850"/>
          <p14:tracePt t="152772" x="3511550" y="4006850"/>
          <p14:tracePt t="152787" x="3549650" y="4006850"/>
          <p14:tracePt t="152797" x="3581400" y="4006850"/>
          <p14:tracePt t="152812" x="3689350" y="4006850"/>
          <p14:tracePt t="152828" x="3911600" y="4019550"/>
          <p14:tracePt t="152845" x="4210050" y="4038600"/>
          <p14:tracePt t="152861" x="4584700" y="4095750"/>
          <p14:tracePt t="152878" x="4870450" y="4152900"/>
          <p14:tracePt t="152881" x="4959350" y="4165600"/>
          <p14:tracePt t="152895" x="5003800" y="4178300"/>
          <p14:tracePt t="152911" x="5035550" y="4184650"/>
          <p14:tracePt t="152928" x="5041900" y="4184650"/>
          <p14:tracePt t="153033" x="0" y="0"/>
        </p14:tracePtLst>
        <p14:tracePtLst>
          <p14:tracePt t="159563" x="2305050" y="5721350"/>
          <p14:tracePt t="159683" x="2311400" y="5721350"/>
          <p14:tracePt t="159696" x="2317750" y="5721350"/>
          <p14:tracePt t="159709" x="2355850" y="5727700"/>
          <p14:tracePt t="159726" x="2438400" y="5727700"/>
          <p14:tracePt t="159743" x="2584450" y="5727700"/>
          <p14:tracePt t="159759" x="2762250" y="5727700"/>
          <p14:tracePt t="159761" x="2857500" y="5727700"/>
          <p14:tracePt t="159776" x="2965450" y="5727700"/>
          <p14:tracePt t="159793" x="3270250" y="5727700"/>
          <p14:tracePt t="159809" x="3416300" y="5727700"/>
          <p14:tracePt t="159826" x="3486150" y="5727700"/>
          <p14:tracePt t="159843" x="3498850" y="5727700"/>
          <p14:tracePt t="160267" x="0" y="0"/>
        </p14:tracePtLst>
        <p14:tracePtLst>
          <p14:tracePt t="162996" x="4216400" y="5715000"/>
          <p14:tracePt t="163028" x="4222750" y="5715000"/>
          <p14:tracePt t="163045" x="4229100" y="5721350"/>
          <p14:tracePt t="163058" x="4241800" y="5721350"/>
          <p14:tracePt t="163075" x="4279900" y="5734050"/>
          <p14:tracePt t="163091" x="4349750" y="5746750"/>
          <p14:tracePt t="163108" x="4457700" y="5746750"/>
          <p14:tracePt t="163125" x="4616450" y="5746750"/>
          <p14:tracePt t="163141" x="4813300" y="5746750"/>
          <p14:tracePt t="163158" x="5022850" y="5746750"/>
          <p14:tracePt t="163174" x="5232400" y="5746750"/>
          <p14:tracePt t="163191" x="5435600" y="5746750"/>
          <p14:tracePt t="163193" x="5530850" y="5746750"/>
          <p14:tracePt t="163208" x="5613400" y="5746750"/>
          <p14:tracePt t="163209" x="5689600" y="5746750"/>
          <p14:tracePt t="163225" x="5822950" y="5746750"/>
          <p14:tracePt t="163241" x="5943600" y="5746750"/>
          <p14:tracePt t="163258" x="6038850" y="5746750"/>
          <p14:tracePt t="163274" x="6115050" y="5746750"/>
          <p14:tracePt t="163291" x="6172200" y="5746750"/>
          <p14:tracePt t="163308" x="6216650" y="5746750"/>
          <p14:tracePt t="163325" x="6267450" y="5746750"/>
          <p14:tracePt t="163341" x="6305550" y="5746750"/>
          <p14:tracePt t="163358" x="6337300" y="5746750"/>
          <p14:tracePt t="163375" x="6369050" y="5746750"/>
          <p14:tracePt t="163392" x="6400800" y="5746750"/>
          <p14:tracePt t="163393" x="6432550" y="5753100"/>
          <p14:tracePt t="163408" x="6464300" y="5759450"/>
          <p14:tracePt t="163424" x="6559550" y="5772150"/>
          <p14:tracePt t="163441" x="6616700" y="5772150"/>
          <p14:tracePt t="163457" x="6635750" y="5772150"/>
          <p14:tracePt t="163474" x="6642100" y="5772150"/>
          <p14:tracePt t="163521" x="6648450" y="5772150"/>
          <p14:tracePt t="163529" x="6654800" y="5772150"/>
          <p14:tracePt t="163541" x="6667500" y="5772150"/>
          <p14:tracePt t="163558" x="6692900" y="5765800"/>
          <p14:tracePt t="163574" x="6705600" y="5740400"/>
          <p14:tracePt t="163591" x="6724650" y="5727700"/>
          <p14:tracePt t="163593" x="6731000" y="5715000"/>
          <p14:tracePt t="163608" x="6743700" y="5702300"/>
          <p14:tracePt t="163624" x="6762750" y="5670550"/>
          <p14:tracePt t="163641" x="6788150" y="5645150"/>
          <p14:tracePt t="163657" x="6807200" y="5613400"/>
          <p14:tracePt t="163674" x="6826250" y="5581650"/>
          <p14:tracePt t="163691" x="6832600" y="5568950"/>
          <p14:tracePt t="163707" x="6832600" y="5549900"/>
          <p14:tracePt t="163724" x="6832600" y="5530850"/>
          <p14:tracePt t="163741" x="6832600" y="5511800"/>
          <p14:tracePt t="163757" x="6832600" y="5486400"/>
          <p14:tracePt t="163774" x="6819900" y="5467350"/>
          <p14:tracePt t="163791" x="6813550" y="5448300"/>
          <p14:tracePt t="163807" x="6800850" y="5422900"/>
          <p14:tracePt t="163809" x="6794500" y="5410200"/>
          <p14:tracePt t="163824" x="6788150" y="5410200"/>
          <p14:tracePt t="163841" x="6775450" y="5397500"/>
          <p14:tracePt t="163858" x="6762750" y="5384800"/>
          <p14:tracePt t="163874" x="6737350" y="5365750"/>
          <p14:tracePt t="163891" x="6705600" y="5353050"/>
          <p14:tracePt t="163907" x="6635750" y="5327650"/>
          <p14:tracePt t="163924" x="6534150" y="5308600"/>
          <p14:tracePt t="163941" x="6419850" y="5289550"/>
          <p14:tracePt t="163957" x="6299200" y="5264150"/>
          <p14:tracePt t="163974" x="6165850" y="5245100"/>
          <p14:tracePt t="163991" x="6026150" y="5245100"/>
          <p14:tracePt t="164007" x="5880100" y="5245100"/>
          <p14:tracePt t="164024" x="5734050" y="5245100"/>
          <p14:tracePt t="164025" x="5657850" y="5245100"/>
          <p14:tracePt t="164041" x="5518150" y="5245100"/>
          <p14:tracePt t="164057" x="5391150" y="5245100"/>
          <p14:tracePt t="164074" x="5289550" y="5245100"/>
          <p14:tracePt t="164091" x="5181600" y="5245100"/>
          <p14:tracePt t="164107" x="5092700" y="5245100"/>
          <p14:tracePt t="164124" x="4978400" y="5245100"/>
          <p14:tracePt t="164141" x="4876800" y="5257800"/>
          <p14:tracePt t="164157" x="4768850" y="5257800"/>
          <p14:tracePt t="164174" x="4629150" y="5257800"/>
          <p14:tracePt t="164191" x="4502150" y="5257800"/>
          <p14:tracePt t="164207" x="4375150" y="5257800"/>
          <p14:tracePt t="164208" x="4324350" y="5257800"/>
          <p14:tracePt t="164224" x="4248150" y="5257800"/>
          <p14:tracePt t="164241" x="4191000" y="5270500"/>
          <p14:tracePt t="164257" x="4152900" y="5276850"/>
          <p14:tracePt t="164274" x="4133850" y="5283200"/>
          <p14:tracePt t="164291" x="4114800" y="5289550"/>
          <p14:tracePt t="164307" x="4102100" y="5295900"/>
          <p14:tracePt t="164324" x="4076700" y="5314950"/>
          <p14:tracePt t="164341" x="4057650" y="5340350"/>
          <p14:tracePt t="164357" x="4038600" y="5359400"/>
          <p14:tracePt t="164374" x="4025900" y="5391150"/>
          <p14:tracePt t="164391" x="4013200" y="5416550"/>
          <p14:tracePt t="164407" x="4013200" y="5435600"/>
          <p14:tracePt t="164424" x="4006850" y="5467350"/>
          <p14:tracePt t="164425" x="4006850" y="5480050"/>
          <p14:tracePt t="164441" x="4006850" y="5518150"/>
          <p14:tracePt t="164457" x="4019550" y="5549900"/>
          <p14:tracePt t="164474" x="4051300" y="5588000"/>
          <p14:tracePt t="164491" x="4108450" y="5626100"/>
          <p14:tracePt t="164507" x="4210050" y="5670550"/>
          <p14:tracePt t="164524" x="4375150" y="5708650"/>
          <p14:tracePt t="164541" x="4603750" y="5759450"/>
          <p14:tracePt t="164557" x="4895850" y="5822950"/>
          <p14:tracePt t="164574" x="5226050" y="5873750"/>
          <p14:tracePt t="164591" x="5530850" y="5918200"/>
          <p14:tracePt t="164593" x="5638800" y="5924550"/>
          <p14:tracePt t="164607" x="5734050" y="5924550"/>
          <p14:tracePt t="164610" x="5822950" y="5924550"/>
          <p14:tracePt t="164624" x="5911850" y="5924550"/>
          <p14:tracePt t="164641" x="6121400" y="5924550"/>
          <p14:tracePt t="164657" x="6248400" y="5924550"/>
          <p14:tracePt t="164674" x="6388100" y="5924550"/>
          <p14:tracePt t="164691" x="6527800" y="5918200"/>
          <p14:tracePt t="164707" x="6648450" y="5899150"/>
          <p14:tracePt t="164724" x="6724650" y="5880100"/>
          <p14:tracePt t="164740" x="6775450" y="5867400"/>
          <p14:tracePt t="164757" x="6807200" y="5854700"/>
          <p14:tracePt t="164774" x="6826250" y="5835650"/>
          <p14:tracePt t="164790" x="6826250" y="5822950"/>
          <p14:tracePt t="164807" x="6832600" y="5803900"/>
          <p14:tracePt t="164824" x="6832600" y="5778500"/>
          <p14:tracePt t="164826" x="6838950" y="5753100"/>
          <p14:tracePt t="164841" x="6838950" y="5734050"/>
          <p14:tracePt t="164857" x="6838950" y="5702300"/>
          <p14:tracePt t="164874" x="6838950" y="5664200"/>
          <p14:tracePt t="164891" x="6838950" y="5638800"/>
          <p14:tracePt t="164908" x="6838950" y="5613400"/>
          <p14:tracePt t="164924" x="6838950" y="5575300"/>
          <p14:tracePt t="164941" x="6851650" y="5537200"/>
          <p14:tracePt t="164957" x="6851650" y="5511800"/>
          <p14:tracePt t="164974" x="6858000" y="5480050"/>
          <p14:tracePt t="164991" x="6858000" y="5454650"/>
          <p14:tracePt t="164994" x="6858000" y="5441950"/>
          <p14:tracePt t="165007" x="6858000" y="5422900"/>
          <p14:tracePt t="165024" x="6851650" y="5410200"/>
          <p14:tracePt t="165026" x="6845300" y="5403850"/>
          <p14:tracePt t="165041" x="6845300" y="5391150"/>
          <p14:tracePt t="165058" x="6838950" y="5384800"/>
          <p14:tracePt t="165075" x="6832600" y="5384800"/>
          <p14:tracePt t="165090" x="6826250" y="5378450"/>
          <p14:tracePt t="165107" x="6819900" y="5372100"/>
          <p14:tracePt t="165124" x="6794500" y="5365750"/>
          <p14:tracePt t="165141" x="6750050" y="5359400"/>
          <p14:tracePt t="165157" x="6699250" y="5346700"/>
          <p14:tracePt t="165174" x="6623050" y="5327650"/>
          <p14:tracePt t="165190" x="6546850" y="5327650"/>
          <p14:tracePt t="165207" x="6438900" y="5327650"/>
          <p14:tracePt t="165224" x="6311900" y="5327650"/>
          <p14:tracePt t="165227" x="6242050" y="5327650"/>
          <p14:tracePt t="165241" x="6083300" y="5327650"/>
          <p14:tracePt t="165257" x="5892800" y="5327650"/>
          <p14:tracePt t="165274" x="5702300" y="5327650"/>
          <p14:tracePt t="165290" x="5505450" y="5327650"/>
          <p14:tracePt t="165307" x="5302250" y="5327650"/>
          <p14:tracePt t="165324" x="5111750" y="5327650"/>
          <p14:tracePt t="165341" x="4946650" y="5327650"/>
          <p14:tracePt t="165357" x="4819650" y="5327650"/>
          <p14:tracePt t="165374" x="4743450" y="5327650"/>
          <p14:tracePt t="165378" x="4718050" y="5327650"/>
          <p14:tracePt t="165391" x="4692650" y="5327650"/>
          <p14:tracePt t="165407" x="4660900" y="5327650"/>
          <p14:tracePt t="165409" x="4641850" y="5327650"/>
          <p14:tracePt t="165424" x="4622800" y="5334000"/>
          <p14:tracePt t="165440" x="4572000" y="5346700"/>
          <p14:tracePt t="165457" x="4521200" y="5353050"/>
          <p14:tracePt t="165474" x="4476750" y="5365750"/>
          <p14:tracePt t="165490" x="4432300" y="5378450"/>
          <p14:tracePt t="165507" x="4413250" y="5391150"/>
          <p14:tracePt t="165524" x="4381500" y="5397500"/>
          <p14:tracePt t="165540" x="4362450" y="5410200"/>
          <p14:tracePt t="165557" x="4349750" y="5435600"/>
          <p14:tracePt t="165574" x="4337050" y="5448300"/>
          <p14:tracePt t="165577" x="4330700" y="5461000"/>
          <p14:tracePt t="165590" x="4324350" y="5473700"/>
          <p14:tracePt t="165607" x="4318000" y="5492750"/>
          <p14:tracePt t="165624" x="4311650" y="5499100"/>
          <p14:tracePt t="165626" x="4311650" y="5505450"/>
          <p14:tracePt t="165641" x="4305300" y="5530850"/>
          <p14:tracePt t="165657" x="4305300" y="5543550"/>
          <p14:tracePt t="165674" x="4305300" y="5562600"/>
          <p14:tracePt t="165690" x="4305300" y="5581650"/>
          <p14:tracePt t="165707" x="4311650" y="5607050"/>
          <p14:tracePt t="165724" x="4324350" y="5626100"/>
          <p14:tracePt t="165740" x="4343400" y="5632450"/>
          <p14:tracePt t="165757" x="4387850" y="5651500"/>
          <p14:tracePt t="165774" x="4470400" y="5683250"/>
          <p14:tracePt t="165790" x="4616450" y="5708650"/>
          <p14:tracePt t="165807" x="4838700" y="5753100"/>
          <p14:tracePt t="165824" x="5092700" y="5778500"/>
          <p14:tracePt t="165826" x="5213350" y="5778500"/>
          <p14:tracePt t="165841" x="5492750" y="5778500"/>
          <p14:tracePt t="165857" x="5753100" y="5778500"/>
          <p14:tracePt t="165874" x="5981700" y="5778500"/>
          <p14:tracePt t="165891" x="6172200" y="5778500"/>
          <p14:tracePt t="165907" x="6318250" y="5778500"/>
          <p14:tracePt t="165924" x="6419850" y="5778500"/>
          <p14:tracePt t="165940" x="6477000" y="5772150"/>
          <p14:tracePt t="165957" x="6489700" y="5765800"/>
          <p14:tracePt t="165973" x="6521450" y="5759450"/>
          <p14:tracePt t="165990" x="6527800" y="5746750"/>
          <p14:tracePt t="165993" x="6534150" y="5746750"/>
          <p14:tracePt t="166007" x="6534150" y="5740400"/>
          <p14:tracePt t="166023" x="6540500" y="5734050"/>
          <p14:tracePt t="166025" x="6546850" y="5715000"/>
          <p14:tracePt t="166041" x="6546850" y="5702300"/>
          <p14:tracePt t="166058" x="6553200" y="5689600"/>
          <p14:tracePt t="166074" x="6553200" y="5670550"/>
          <p14:tracePt t="166090" x="6559550" y="5657850"/>
          <p14:tracePt t="166107" x="6559550" y="5645150"/>
          <p14:tracePt t="166124" x="6565900" y="5632450"/>
          <p14:tracePt t="166141" x="6572250" y="5607050"/>
          <p14:tracePt t="166157" x="6578600" y="5594350"/>
          <p14:tracePt t="166173" x="6584950" y="5581650"/>
          <p14:tracePt t="166190" x="6591300" y="5562600"/>
          <p14:tracePt t="166193" x="6597650" y="5549900"/>
          <p14:tracePt t="166207" x="6604000" y="5537200"/>
          <p14:tracePt t="166224" x="6616700" y="5518150"/>
          <p14:tracePt t="166225" x="6616700" y="5511800"/>
          <p14:tracePt t="166241" x="6629400" y="5499100"/>
          <p14:tracePt t="166257" x="6635750" y="5492750"/>
          <p14:tracePt t="166273" x="6642100" y="5473700"/>
          <p14:tracePt t="166290" x="6648450" y="5467350"/>
          <p14:tracePt t="166307" x="6648450" y="5461000"/>
          <p14:tracePt t="166324" x="6648450" y="5448300"/>
          <p14:tracePt t="166340" x="6654800" y="5441950"/>
          <p14:tracePt t="166374" x="6654800" y="5435600"/>
          <p14:tracePt t="166577" x="0" y="0"/>
        </p14:tracePtLst>
        <p14:tracePtLst>
          <p14:tracePt t="175893" x="5549900" y="5480050"/>
          <p14:tracePt t="175908" x="5543550" y="5492750"/>
          <p14:tracePt t="175921" x="5543550" y="5505450"/>
          <p14:tracePt t="175937" x="5537200" y="5537200"/>
          <p14:tracePt t="175954" x="5537200" y="5568950"/>
          <p14:tracePt t="175970" x="5537200" y="5607050"/>
          <p14:tracePt t="175987" x="5556250" y="5645150"/>
          <p14:tracePt t="176004" x="5607050" y="5689600"/>
          <p14:tracePt t="176020" x="5664200" y="5721350"/>
          <p14:tracePt t="176037" x="5746750" y="5740400"/>
          <p14:tracePt t="176053" x="5822950" y="5753100"/>
          <p14:tracePt t="176070" x="5886450" y="5759450"/>
          <p14:tracePt t="176087" x="5937250" y="5759450"/>
          <p14:tracePt t="176090" x="5962650" y="5759450"/>
          <p14:tracePt t="176103" x="5988050" y="5759450"/>
          <p14:tracePt t="176121" x="6000750" y="5746750"/>
          <p14:tracePt t="176137" x="6007100" y="5708650"/>
          <p14:tracePt t="176154" x="6007100" y="5657850"/>
          <p14:tracePt t="176170" x="6007100" y="5607050"/>
          <p14:tracePt t="176187" x="5988050" y="5556250"/>
          <p14:tracePt t="176204" x="5962650" y="5499100"/>
          <p14:tracePt t="176220" x="5937250" y="5467350"/>
          <p14:tracePt t="176237" x="5918200" y="5441950"/>
          <p14:tracePt t="176253" x="5892800" y="5429250"/>
          <p14:tracePt t="176270" x="5867400" y="5422900"/>
          <p14:tracePt t="176287" x="5854700" y="5422900"/>
          <p14:tracePt t="176289" x="5835650" y="5422900"/>
          <p14:tracePt t="176303" x="5829300" y="5422900"/>
          <p14:tracePt t="176320" x="5797550" y="5422900"/>
          <p14:tracePt t="176322" x="5772150" y="5422900"/>
          <p14:tracePt t="176337" x="5740400" y="5435600"/>
          <p14:tracePt t="176353" x="5702300" y="5454650"/>
          <p14:tracePt t="176370" x="5683250" y="5480050"/>
          <p14:tracePt t="176387" x="5664200" y="5499100"/>
          <p14:tracePt t="176403" x="5651500" y="5530850"/>
          <p14:tracePt t="176420" x="5651500" y="5556250"/>
          <p14:tracePt t="176437" x="5651500" y="5581650"/>
          <p14:tracePt t="176453" x="5651500" y="5626100"/>
          <p14:tracePt t="176470" x="5676900" y="5651500"/>
          <p14:tracePt t="176487" x="5708650" y="5683250"/>
          <p14:tracePt t="176489" x="5734050" y="5695950"/>
          <p14:tracePt t="176503" x="5759450" y="5708650"/>
          <p14:tracePt t="176520" x="5816600" y="5721350"/>
          <p14:tracePt t="176524" x="5842000" y="5727700"/>
          <p14:tracePt t="176537" x="5861050" y="5727700"/>
          <p14:tracePt t="176553" x="5873750" y="5727700"/>
          <p14:tracePt t="176570" x="5886450" y="5727700"/>
          <p14:tracePt t="176587" x="5892800" y="5702300"/>
          <p14:tracePt t="176603" x="5892800" y="5664200"/>
          <p14:tracePt t="176620" x="5880100" y="5613400"/>
          <p14:tracePt t="176637" x="5854700" y="5562600"/>
          <p14:tracePt t="176653" x="5822950" y="5524500"/>
          <p14:tracePt t="176670" x="5791200" y="5499100"/>
          <p14:tracePt t="176687" x="5765800" y="5486400"/>
          <p14:tracePt t="176689" x="5753100" y="5480050"/>
          <p14:tracePt t="176720" x="5740400" y="5473700"/>
          <p14:tracePt t="176737" x="5727700" y="5473700"/>
          <p14:tracePt t="176753" x="5715000" y="5473700"/>
          <p14:tracePt t="176770" x="5702300" y="5486400"/>
          <p14:tracePt t="176787" x="5695950" y="5511800"/>
          <p14:tracePt t="176803" x="5683250" y="5537200"/>
          <p14:tracePt t="176820" x="5683250" y="5549900"/>
          <p14:tracePt t="176836" x="5683250" y="5588000"/>
          <p14:tracePt t="176853" x="5702300" y="5619750"/>
          <p14:tracePt t="176870" x="5734050" y="5645150"/>
          <p14:tracePt t="176887" x="5772150" y="5664200"/>
          <p14:tracePt t="176903" x="5784850" y="5670550"/>
          <p14:tracePt t="176938" x="5791200" y="5670550"/>
          <p14:tracePt t="176947" x="5797550" y="5670550"/>
          <p14:tracePt t="176955" x="5797550" y="5664200"/>
          <p14:tracePt t="176971" x="5797550" y="5645150"/>
          <p14:tracePt t="176987" x="5797550" y="5632450"/>
          <p14:tracePt t="177003" x="5797550" y="5619750"/>
          <p14:tracePt t="177020" x="5797550" y="5613400"/>
          <p14:tracePt t="177282" x="0" y="0"/>
        </p14:tracePtLst>
        <p14:tracePtLst>
          <p14:tracePt t="177859" x="5448300" y="5708650"/>
          <p14:tracePt t="177947" x="5467350" y="5708650"/>
          <p14:tracePt t="177962" x="5537200" y="5708650"/>
          <p14:tracePt t="177975" x="5594350" y="5708650"/>
          <p14:tracePt t="177988" x="5734050" y="5708650"/>
          <p14:tracePt t="178003" x="5848350" y="5708650"/>
          <p14:tracePt t="178020" x="5918200" y="5708650"/>
          <p14:tracePt t="178036" x="5930900" y="5708650"/>
          <p14:tracePt t="178826" x="0" y="0"/>
        </p14:tracePtLst>
        <p14:tracePtLst>
          <p14:tracePt t="179299" x="5467350" y="5410200"/>
          <p14:tracePt t="179307" x="5461000" y="5416550"/>
          <p14:tracePt t="179324" x="5461000" y="5422900"/>
          <p14:tracePt t="179336" x="5461000" y="5429250"/>
          <p14:tracePt t="179353" x="5454650" y="5467350"/>
          <p14:tracePt t="179369" x="5448300" y="5492750"/>
          <p14:tracePt t="179386" x="5448300" y="5518150"/>
          <p14:tracePt t="179402" x="5448300" y="5549900"/>
          <p14:tracePt t="179420" x="5448300" y="5594350"/>
          <p14:tracePt t="179436" x="5448300" y="5619750"/>
          <p14:tracePt t="179453" x="5454650" y="5638800"/>
          <p14:tracePt t="179469" x="5461000" y="5651500"/>
          <p14:tracePt t="179486" x="5461000" y="5664200"/>
          <p14:tracePt t="179502" x="5467350" y="5676900"/>
          <p14:tracePt t="179519" x="5480050" y="5695950"/>
          <p14:tracePt t="179523" x="5486400" y="5695950"/>
          <p14:tracePt t="179536" x="5486400" y="5708650"/>
          <p14:tracePt t="179553" x="5524500" y="5734050"/>
          <p14:tracePt t="179569" x="5543550" y="5753100"/>
          <p14:tracePt t="179586" x="5568950" y="5765800"/>
          <p14:tracePt t="179619" x="5581650" y="5765800"/>
          <p14:tracePt t="179636" x="5588000" y="5765800"/>
          <p14:tracePt t="179652" x="5607050" y="5765800"/>
          <p14:tracePt t="179669" x="5638800" y="5765800"/>
          <p14:tracePt t="179685" x="5683250" y="5759450"/>
          <p14:tracePt t="179702" x="5727700" y="5746750"/>
          <p14:tracePt t="179719" x="5753100" y="5734050"/>
          <p14:tracePt t="179721" x="5765800" y="5721350"/>
          <p14:tracePt t="179735" x="5778500" y="5721350"/>
          <p14:tracePt t="179752" x="5797550" y="5702300"/>
          <p14:tracePt t="179769" x="5803900" y="5689600"/>
          <p14:tracePt t="179785" x="5816600" y="5676900"/>
          <p14:tracePt t="179802" x="5822950" y="5664200"/>
          <p14:tracePt t="179819" x="5829300" y="5651500"/>
          <p14:tracePt t="179835" x="5835650" y="5638800"/>
          <p14:tracePt t="179852" x="5842000" y="5613400"/>
          <p14:tracePt t="179869" x="5842000" y="5594350"/>
          <p14:tracePt t="179885" x="5842000" y="5581650"/>
          <p14:tracePt t="179902" x="5842000" y="5568950"/>
          <p14:tracePt t="179919" x="5842000" y="5549900"/>
          <p14:tracePt t="179936" x="5842000" y="5537200"/>
          <p14:tracePt t="179938" x="5842000" y="5530850"/>
          <p14:tracePt t="179952" x="5842000" y="5518150"/>
          <p14:tracePt t="179969" x="5835650" y="5499100"/>
          <p14:tracePt t="179986" x="5829300" y="5499100"/>
          <p14:tracePt t="180002" x="5822950" y="5480050"/>
          <p14:tracePt t="180019" x="5810250" y="5473700"/>
          <p14:tracePt t="180035" x="5791200" y="5454650"/>
          <p14:tracePt t="180052" x="5772150" y="5448300"/>
          <p14:tracePt t="180069" x="5753100" y="5448300"/>
          <p14:tracePt t="180085" x="5734050" y="5441950"/>
          <p14:tracePt t="180102" x="5727700" y="5441950"/>
          <p14:tracePt t="180119" x="5715000" y="5441950"/>
          <p14:tracePt t="180135" x="5708650" y="5441950"/>
          <p14:tracePt t="180313" x="0" y="0"/>
        </p14:tracePtLst>
        <p14:tracePtLst>
          <p14:tracePt t="184452" x="6356350" y="5492750"/>
          <p14:tracePt t="184467" x="6350000" y="5511800"/>
          <p14:tracePt t="184482" x="6350000" y="5524500"/>
          <p14:tracePt t="184496" x="6350000" y="5543550"/>
          <p14:tracePt t="184503" x="6350000" y="5556250"/>
          <p14:tracePt t="184517" x="6343650" y="5600700"/>
          <p14:tracePt t="184534" x="6343650" y="5645150"/>
          <p14:tracePt t="184551" x="6356350" y="5689600"/>
          <p14:tracePt t="184553" x="6362700" y="5708650"/>
          <p14:tracePt t="184567" x="6375400" y="5721350"/>
          <p14:tracePt t="184584" x="6400800" y="5753100"/>
          <p14:tracePt t="184586" x="6413500" y="5765800"/>
          <p14:tracePt t="184601" x="6432550" y="5778500"/>
          <p14:tracePt t="184617" x="6445250" y="5784850"/>
          <p14:tracePt t="184634" x="6457950" y="5791200"/>
          <p14:tracePt t="184651" x="6470650" y="5791200"/>
          <p14:tracePt t="184668" x="6483350" y="5791200"/>
          <p14:tracePt t="184684" x="6502400" y="5784850"/>
          <p14:tracePt t="184701" x="6515100" y="5759450"/>
          <p14:tracePt t="184718" x="6521450" y="5734050"/>
          <p14:tracePt t="184734" x="6527800" y="5702300"/>
          <p14:tracePt t="184751" x="6527800" y="5670550"/>
          <p14:tracePt t="184753" x="6527800" y="5651500"/>
          <p14:tracePt t="184767" x="6527800" y="5638800"/>
          <p14:tracePt t="184785" x="6534150" y="5594350"/>
          <p14:tracePt t="184801" x="6540500" y="5562600"/>
          <p14:tracePt t="184817" x="6540500" y="5537200"/>
          <p14:tracePt t="184834" x="6540500" y="5511800"/>
          <p14:tracePt t="184851" x="6540500" y="5492750"/>
          <p14:tracePt t="184867" x="6540500" y="5486400"/>
          <p14:tracePt t="184884" x="6540500" y="5480050"/>
          <p14:tracePt t="185081" x="0" y="0"/>
        </p14:tracePtLst>
        <p14:tracePtLst>
          <p14:tracePt t="188421" x="6286500" y="5568950"/>
          <p14:tracePt t="188436" x="6286500" y="5581650"/>
          <p14:tracePt t="188450" x="6286500" y="5600700"/>
          <p14:tracePt t="188466" x="6286500" y="5619750"/>
          <p14:tracePt t="188483" x="6292850" y="5632450"/>
          <p14:tracePt t="188500" x="6305550" y="5657850"/>
          <p14:tracePt t="188517" x="6311900" y="5676900"/>
          <p14:tracePt t="188533" x="6324600" y="5695950"/>
          <p14:tracePt t="188549" x="6337300" y="5715000"/>
          <p14:tracePt t="188566" x="6350000" y="5721350"/>
          <p14:tracePt t="188583" x="6362700" y="5734050"/>
          <p14:tracePt t="188587" x="6375400" y="5740400"/>
          <p14:tracePt t="188602" x="6381750" y="5740400"/>
          <p14:tracePt t="188616" x="6388100" y="5740400"/>
          <p14:tracePt t="188633" x="6413500" y="5740400"/>
          <p14:tracePt t="188649" x="6426200" y="5727700"/>
          <p14:tracePt t="188666" x="6445250" y="5708650"/>
          <p14:tracePt t="188683" x="6457950" y="5683250"/>
          <p14:tracePt t="188699" x="6477000" y="5657850"/>
          <p14:tracePt t="188716" x="6489700" y="5626100"/>
          <p14:tracePt t="188733" x="6496050" y="5600700"/>
          <p14:tracePt t="188749" x="6502400" y="5575300"/>
          <p14:tracePt t="188766" x="6502400" y="5543550"/>
          <p14:tracePt t="188782" x="6502400" y="5511800"/>
          <p14:tracePt t="188799" x="6502400" y="5486400"/>
          <p14:tracePt t="188816" x="6502400" y="5467350"/>
          <p14:tracePt t="188817" x="6502400" y="5454650"/>
          <p14:tracePt t="188832" x="6502400" y="5441950"/>
          <p14:tracePt t="188849" x="6502400" y="5422900"/>
          <p14:tracePt t="188866" x="6502400" y="5416550"/>
          <p14:tracePt t="188882" x="6496050" y="5403850"/>
          <p14:tracePt t="188899" x="6483350" y="5391150"/>
          <p14:tracePt t="188916" x="6483350" y="5378450"/>
          <p14:tracePt t="188949" x="6477000" y="5372100"/>
          <p14:tracePt t="189057" x="0" y="0"/>
        </p14:tracePtLst>
        <p14:tracePtLst>
          <p14:tracePt t="191516" x="7010400" y="5727700"/>
          <p14:tracePt t="191634" x="7035800" y="5727700"/>
          <p14:tracePt t="191646" x="7061200" y="5727700"/>
          <p14:tracePt t="191659" x="7137400" y="5727700"/>
          <p14:tracePt t="191670" x="7175500" y="5727700"/>
          <p14:tracePt t="191682" x="7264400" y="5727700"/>
          <p14:tracePt t="191699" x="7321550" y="5727700"/>
          <p14:tracePt t="191715" x="7353300" y="5727700"/>
          <p14:tracePt t="191732" x="7372350" y="5727700"/>
          <p14:tracePt t="191749" x="7391400" y="5727700"/>
          <p14:tracePt t="191765" x="7397750" y="5727700"/>
          <p14:tracePt t="191782" x="7410450" y="5727700"/>
          <p14:tracePt t="191802" x="7416800" y="5727700"/>
          <p14:tracePt t="191961" x="0" y="0"/>
        </p14:tracePtLst>
        <p14:tracePtLst>
          <p14:tracePt t="192507" x="7442200" y="5727700"/>
          <p14:tracePt t="192571" x="7454900" y="5727700"/>
          <p14:tracePt t="192586" x="7480300" y="5727700"/>
          <p14:tracePt t="192598" x="7505700" y="5727700"/>
          <p14:tracePt t="192615" x="7556500" y="5727700"/>
          <p14:tracePt t="192617" x="7600950" y="5727700"/>
          <p14:tracePt t="192631" x="7645400" y="5727700"/>
          <p14:tracePt t="192648" x="7721600" y="5727700"/>
          <p14:tracePt t="192665" x="7791450" y="5727700"/>
          <p14:tracePt t="192681" x="7816850" y="5727700"/>
          <p14:tracePt t="192699" x="7829550" y="5727700"/>
          <p14:tracePt t="192715" x="7835900" y="5727700"/>
          <p14:tracePt t="192881" x="0" y="0"/>
        </p14:tracePtLst>
        <p14:tracePtLst>
          <p14:tracePt t="193188" x="7524750" y="5753100"/>
          <p14:tracePt t="193226" x="0" y="0"/>
        </p14:tracePtLst>
        <p14:tracePtLst>
          <p14:tracePt t="193732" x="6985000" y="5727700"/>
          <p14:tracePt t="193828" x="6985000" y="5721350"/>
          <p14:tracePt t="193844" x="7004050" y="5721350"/>
          <p14:tracePt t="193858" x="7048500" y="5721350"/>
          <p14:tracePt t="193867" x="7073900" y="5721350"/>
          <p14:tracePt t="193881" x="7099300" y="5721350"/>
          <p14:tracePt t="193898" x="7112000" y="5721350"/>
          <p14:tracePt t="193931" x="7124700" y="5721350"/>
          <p14:tracePt t="193994" x="7131050" y="5721350"/>
          <p14:tracePt t="194010" x="7137400" y="5721350"/>
          <p14:tracePt t="194019" x="7143750" y="5721350"/>
          <p14:tracePt t="194034" x="7150100" y="5721350"/>
          <p14:tracePt t="194048" x="7156450" y="5721350"/>
          <p14:tracePt t="194064" x="7162800" y="5721350"/>
          <p14:tracePt t="194081" x="7169150" y="5721350"/>
          <p14:tracePt t="194249" x="0" y="0"/>
        </p14:tracePtLst>
        <p14:tracePtLst>
          <p14:tracePt t="194957" x="7397750" y="5683250"/>
          <p14:tracePt t="194974" x="7391400" y="5683250"/>
          <p14:tracePt t="194991" x="7404100" y="5689600"/>
          <p14:tracePt t="195004" x="7454900" y="5695950"/>
          <p14:tracePt t="195015" x="7486650" y="5702300"/>
          <p14:tracePt t="195018" x="7537450" y="5708650"/>
          <p14:tracePt t="195031" x="7588250" y="5715000"/>
          <p14:tracePt t="195047" x="7664450" y="5715000"/>
          <p14:tracePt t="195064" x="7721600" y="5715000"/>
          <p14:tracePt t="195066" x="7734300" y="5715000"/>
          <p14:tracePt t="195082" x="7740650" y="5715000"/>
          <p14:tracePt t="195306" x="0" y="0"/>
        </p14:tracePtLst>
        <p14:tracePtLst>
          <p14:tracePt t="196754" x="9112250" y="5791200"/>
          <p14:tracePt t="196786" x="9124950" y="5791200"/>
          <p14:tracePt t="196795" x="9156700" y="5791200"/>
          <p14:tracePt t="196801" x="9201150" y="5791200"/>
          <p14:tracePt t="196813" x="9264650" y="5791200"/>
          <p14:tracePt t="196830" x="9461500" y="5791200"/>
          <p14:tracePt t="196847" x="9740900" y="5791200"/>
          <p14:tracePt t="196849" x="9918700" y="5791200"/>
          <p14:tracePt t="196863" x="10109200" y="5791200"/>
          <p14:tracePt t="196880" x="10458450" y="5791200"/>
          <p14:tracePt t="196881" x="10610850" y="5791200"/>
          <p14:tracePt t="196897" x="10877550" y="5797550"/>
          <p14:tracePt t="196913" x="11074400" y="5829300"/>
          <p14:tracePt t="196930" x="11233150" y="5848350"/>
          <p14:tracePt t="196947" x="11341100" y="5848350"/>
          <p14:tracePt t="196963" x="11442700" y="5848350"/>
          <p14:tracePt t="196980" x="11550650" y="5848350"/>
          <p14:tracePt t="196997" x="11639550" y="5848350"/>
          <p14:tracePt t="197013" x="11671300" y="5848350"/>
          <p14:tracePt t="197030" x="11684000" y="5848350"/>
          <p14:tracePt t="197066" x="11690350" y="5848350"/>
          <p14:tracePt t="197080" x="11703050" y="5848350"/>
          <p14:tracePt t="197097" x="11741150" y="5848350"/>
          <p14:tracePt t="197113" x="11766550" y="5848350"/>
          <p14:tracePt t="198178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格式化控制台输出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5382" y="1341438"/>
            <a:ext cx="10142295" cy="4874724"/>
          </a:xfrm>
          <a:prstGeom prst="rect">
            <a:avLst/>
          </a:prstGeom>
        </p:spPr>
        <p:txBody>
          <a:bodyPr/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6738" y="1341438"/>
            <a:ext cx="9430116" cy="4678362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TestPrintf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public static void main(String[]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: %6b\n", false);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: %6b\n", true);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("character : %4c\n", 'a');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("integer : %6d, %6d\n", 100, 200);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("double : %7.2f\n", 12.345);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("String : %7s\n", "hello");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9"/>
    </mc:Choice>
    <mc:Fallback xmlns="">
      <p:transition spd="slow" advTm="1738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的指数函数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06A723-B334-4D8C-ADB6-8BA44B09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419830"/>
            <a:ext cx="11049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1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06"/>
    </mc:Choice>
    <mc:Fallback xmlns="">
      <p:transition spd="slow" advTm="40206"/>
    </mc:Fallback>
  </mc:AlternateContent>
  <p:extLst>
    <p:ext uri="{3A86A75C-4F4B-4683-9AE1-C65F6400EC91}">
      <p14:laserTraceLst xmlns:p14="http://schemas.microsoft.com/office/powerpoint/2010/main">
        <p14:tracePtLst>
          <p14:tracePt t="2855" x="863600" y="1682750"/>
          <p14:tracePt t="2972" x="869950" y="1682750"/>
          <p14:tracePt t="2980" x="889000" y="1682750"/>
          <p14:tracePt t="2988" x="920750" y="1682750"/>
          <p14:tracePt t="2996" x="958850" y="1682750"/>
          <p14:tracePt t="3009" x="1016000" y="1682750"/>
          <p14:tracePt t="3026" x="1155700" y="1682750"/>
          <p14:tracePt t="3031" x="1238250" y="1682750"/>
          <p14:tracePt t="3043" x="1320800" y="1682750"/>
          <p14:tracePt t="3060" x="1625600" y="1682750"/>
          <p14:tracePt t="3077" x="1816100" y="1682750"/>
          <p14:tracePt t="3093" x="1993900" y="1682750"/>
          <p14:tracePt t="3110" x="2133600" y="1682750"/>
          <p14:tracePt t="3127" x="2247900" y="1682750"/>
          <p14:tracePt t="3143" x="2355850" y="1682750"/>
          <p14:tracePt t="3159" x="2463800" y="1682750"/>
          <p14:tracePt t="3176" x="2559050" y="1682750"/>
          <p14:tracePt t="3193" x="2635250" y="1682750"/>
          <p14:tracePt t="3209" x="2673350" y="1682750"/>
          <p14:tracePt t="3226" x="2692400" y="1682750"/>
          <p14:tracePt t="3243" x="2698750" y="1682750"/>
          <p14:tracePt t="3260" x="2711450" y="1682750"/>
          <p14:tracePt t="3276" x="2717800" y="1682750"/>
          <p14:tracePt t="3293" x="2730500" y="1682750"/>
          <p14:tracePt t="3310" x="2768600" y="1682750"/>
          <p14:tracePt t="3327" x="2800350" y="1682750"/>
          <p14:tracePt t="3343" x="2832100" y="1682750"/>
          <p14:tracePt t="3360" x="2857500" y="1682750"/>
          <p14:tracePt t="3377" x="2882900" y="1682750"/>
          <p14:tracePt t="3394" x="2901950" y="1689100"/>
          <p14:tracePt t="3409" x="2921000" y="1695450"/>
          <p14:tracePt t="3412" x="2933700" y="1695450"/>
          <p14:tracePt t="3426" x="2952750" y="1695450"/>
          <p14:tracePt t="3443" x="3067050" y="1708150"/>
          <p14:tracePt t="3460" x="3136900" y="1708150"/>
          <p14:tracePt t="3476" x="3194050" y="1708150"/>
          <p14:tracePt t="3492" x="3219450" y="1708150"/>
          <p14:tracePt t="3972" x="0" y="0"/>
        </p14:tracePtLst>
        <p14:tracePtLst>
          <p14:tracePt t="4520" x="2133600" y="1714500"/>
          <p14:tracePt t="4577" x="2146300" y="1714500"/>
          <p14:tracePt t="4584" x="2165350" y="1714500"/>
          <p14:tracePt t="4594" x="2209800" y="1714500"/>
          <p14:tracePt t="4609" x="2355850" y="1727200"/>
          <p14:tracePt t="4628" x="2559050" y="1733550"/>
          <p14:tracePt t="4631" x="2686050" y="1733550"/>
          <p14:tracePt t="4643" x="2819400" y="1733550"/>
          <p14:tracePt t="4659" x="3181350" y="1733550"/>
          <p14:tracePt t="4675" x="3333750" y="1733550"/>
          <p14:tracePt t="4692" x="3397250" y="1733550"/>
          <p14:tracePt t="4709" x="3422650" y="1733550"/>
          <p14:tracePt t="4725" x="3429000" y="1733550"/>
          <p14:tracePt t="4908" x="0" y="0"/>
        </p14:tracePtLst>
        <p14:tracePtLst>
          <p14:tracePt t="8060" x="6477000" y="3765550"/>
          <p14:tracePt t="8077" x="6477000" y="3778250"/>
          <p14:tracePt t="8083" x="6477000" y="3797300"/>
          <p14:tracePt t="8093" x="6470650" y="3816350"/>
          <p14:tracePt t="8108" x="6457950" y="3879850"/>
          <p14:tracePt t="8124" x="6457950" y="3930650"/>
          <p14:tracePt t="8141" x="6445250" y="4051300"/>
          <p14:tracePt t="8158" x="6432550" y="4191000"/>
          <p14:tracePt t="8174" x="6432550" y="4349750"/>
          <p14:tracePt t="8191" x="6419850" y="4540250"/>
          <p14:tracePt t="8207" x="6413500" y="4711700"/>
          <p14:tracePt t="8224" x="6413500" y="4870450"/>
          <p14:tracePt t="8241" x="6413500" y="5016500"/>
          <p14:tracePt t="8257" x="6432550" y="5143500"/>
          <p14:tracePt t="8274" x="6451600" y="5245100"/>
          <p14:tracePt t="8291" x="6502400" y="5340350"/>
          <p14:tracePt t="8308" x="6559550" y="5441950"/>
          <p14:tracePt t="8324" x="6604000" y="5486400"/>
          <p14:tracePt t="8341" x="6661150" y="5530850"/>
          <p14:tracePt t="8358" x="6724650" y="5562600"/>
          <p14:tracePt t="8375" x="6794500" y="5588000"/>
          <p14:tracePt t="8391" x="6851650" y="5600700"/>
          <p14:tracePt t="8408" x="6915150" y="5600700"/>
          <p14:tracePt t="8424" x="7004050" y="5594350"/>
          <p14:tracePt t="8441" x="7105650" y="5581650"/>
          <p14:tracePt t="8457" x="7194550" y="5549900"/>
          <p14:tracePt t="8475" x="7277100" y="5524500"/>
          <p14:tracePt t="8491" x="7340600" y="5480050"/>
          <p14:tracePt t="8493" x="7372350" y="5448300"/>
          <p14:tracePt t="8507" x="7416800" y="5378450"/>
          <p14:tracePt t="8524" x="7461250" y="5270500"/>
          <p14:tracePt t="8541" x="7505700" y="5130800"/>
          <p14:tracePt t="8557" x="7531100" y="4991100"/>
          <p14:tracePt t="8574" x="7531100" y="4864100"/>
          <p14:tracePt t="8592" x="7524750" y="4730750"/>
          <p14:tracePt t="8608" x="7505700" y="4591050"/>
          <p14:tracePt t="8624" x="7480300" y="4483100"/>
          <p14:tracePt t="8641" x="7454900" y="4368800"/>
          <p14:tracePt t="8658" x="7442200" y="4292600"/>
          <p14:tracePt t="8661" x="7435850" y="4260850"/>
          <p14:tracePt t="8674" x="7429500" y="4222750"/>
          <p14:tracePt t="8691" x="7410450" y="4140200"/>
          <p14:tracePt t="8707" x="7385050" y="4089400"/>
          <p14:tracePt t="8724" x="7359650" y="4038600"/>
          <p14:tracePt t="8740" x="7340600" y="3994150"/>
          <p14:tracePt t="8757" x="7308850" y="3949700"/>
          <p14:tracePt t="8774" x="7264400" y="3924300"/>
          <p14:tracePt t="8791" x="7213600" y="3898900"/>
          <p14:tracePt t="8807" x="7143750" y="3879850"/>
          <p14:tracePt t="8824" x="7054850" y="3860800"/>
          <p14:tracePt t="8841" x="6953250" y="3854450"/>
          <p14:tracePt t="8858" x="6838950" y="3854450"/>
          <p14:tracePt t="8861" x="6775450" y="3854450"/>
          <p14:tracePt t="8874" x="6711950" y="3854450"/>
          <p14:tracePt t="8891" x="6591300" y="3867150"/>
          <p14:tracePt t="8908" x="6464300" y="3892550"/>
          <p14:tracePt t="8924" x="6400800" y="3924300"/>
          <p14:tracePt t="8940" x="6356350" y="3962400"/>
          <p14:tracePt t="8957" x="6330950" y="4006850"/>
          <p14:tracePt t="8974" x="6305550" y="4064000"/>
          <p14:tracePt t="8991" x="6280150" y="4140200"/>
          <p14:tracePt t="9007" x="6267450" y="4216400"/>
          <p14:tracePt t="9024" x="6267450" y="4298950"/>
          <p14:tracePt t="9041" x="6273800" y="4400550"/>
          <p14:tracePt t="9057" x="6286500" y="4476750"/>
          <p14:tracePt t="9074" x="6318250" y="4572000"/>
          <p14:tracePt t="9092" x="6356350" y="4679950"/>
          <p14:tracePt t="9095" x="6369050" y="4730750"/>
          <p14:tracePt t="9110" x="6413500" y="4832350"/>
          <p14:tracePt t="9124" x="6451600" y="4921250"/>
          <p14:tracePt t="9141" x="6508750" y="5029200"/>
          <p14:tracePt t="9157" x="6553200" y="5118100"/>
          <p14:tracePt t="9175" x="6604000" y="5207000"/>
          <p14:tracePt t="9190" x="6648450" y="5276850"/>
          <p14:tracePt t="9207" x="6692900" y="5334000"/>
          <p14:tracePt t="9223" x="6737350" y="5391150"/>
          <p14:tracePt t="9240" x="6781800" y="5429250"/>
          <p14:tracePt t="9257" x="6832600" y="5461000"/>
          <p14:tracePt t="9273" x="6896100" y="5480050"/>
          <p14:tracePt t="9290" x="6953250" y="5499100"/>
          <p14:tracePt t="9307" x="7029450" y="5499100"/>
          <p14:tracePt t="9323" x="7213600" y="5480050"/>
          <p14:tracePt t="9340" x="7366000" y="5441950"/>
          <p14:tracePt t="9357" x="7499350" y="5384800"/>
          <p14:tracePt t="9374" x="7607300" y="5321300"/>
          <p14:tracePt t="9390" x="7664450" y="5251450"/>
          <p14:tracePt t="9407" x="7702550" y="5162550"/>
          <p14:tracePt t="9424" x="7734300" y="5048250"/>
          <p14:tracePt t="9440" x="7740650" y="4953000"/>
          <p14:tracePt t="9457" x="7740650" y="4857750"/>
          <p14:tracePt t="9474" x="7740650" y="4749800"/>
          <p14:tracePt t="9490" x="7727950" y="4660900"/>
          <p14:tracePt t="9492" x="7721600" y="4616450"/>
          <p14:tracePt t="9508" x="7702550" y="4521200"/>
          <p14:tracePt t="9524" x="7670800" y="4432300"/>
          <p14:tracePt t="9540" x="7645400" y="4349750"/>
          <p14:tracePt t="9557" x="7607300" y="4279900"/>
          <p14:tracePt t="9574" x="7562850" y="4203700"/>
          <p14:tracePt t="9591" x="7512050" y="4127500"/>
          <p14:tracePt t="9608" x="7448550" y="4051300"/>
          <p14:tracePt t="9624" x="7385050" y="3994150"/>
          <p14:tracePt t="9641" x="7315200" y="3943350"/>
          <p14:tracePt t="9658" x="7264400" y="3898900"/>
          <p14:tracePt t="9660" x="7226300" y="3879850"/>
          <p14:tracePt t="9674" x="7188200" y="3854450"/>
          <p14:tracePt t="9690" x="7124700" y="3829050"/>
          <p14:tracePt t="9708" x="7010400" y="3784600"/>
          <p14:tracePt t="9724" x="6940550" y="3771900"/>
          <p14:tracePt t="9741" x="6889750" y="3771900"/>
          <p14:tracePt t="9757" x="6845300" y="3771900"/>
          <p14:tracePt t="9774" x="6794500" y="3784600"/>
          <p14:tracePt t="9790" x="6737350" y="3816350"/>
          <p14:tracePt t="9807" x="6686550" y="3860800"/>
          <p14:tracePt t="9824" x="6635750" y="3924300"/>
          <p14:tracePt t="9841" x="6578600" y="4000500"/>
          <p14:tracePt t="9858" x="6534150" y="4076700"/>
          <p14:tracePt t="9860" x="6521450" y="4108450"/>
          <p14:tracePt t="9874" x="6508750" y="4152900"/>
          <p14:tracePt t="9891" x="6483350" y="4235450"/>
          <p14:tracePt t="9907" x="6470650" y="4305300"/>
          <p14:tracePt t="9909" x="6464300" y="4337050"/>
          <p14:tracePt t="9924" x="6457950" y="4406900"/>
          <p14:tracePt t="9940" x="6457950" y="4445000"/>
          <p14:tracePt t="9957" x="6457950" y="4502150"/>
          <p14:tracePt t="9974" x="6457950" y="4565650"/>
          <p14:tracePt t="9990" x="6464300" y="4622800"/>
          <p14:tracePt t="10007" x="6477000" y="4718050"/>
          <p14:tracePt t="10023" x="6502400" y="4806950"/>
          <p14:tracePt t="10040" x="6521450" y="4895850"/>
          <p14:tracePt t="10057" x="6553200" y="4972050"/>
          <p14:tracePt t="10073" x="6578600" y="5041900"/>
          <p14:tracePt t="10077" x="6591300" y="5067300"/>
          <p14:tracePt t="10090" x="6610350" y="5105400"/>
          <p14:tracePt t="10109" x="6654800" y="5181600"/>
          <p14:tracePt t="10124" x="6692900" y="5245100"/>
          <p14:tracePt t="10141" x="6724650" y="5302250"/>
          <p14:tracePt t="10157" x="6762750" y="5353050"/>
          <p14:tracePt t="10174" x="6813550" y="5403850"/>
          <p14:tracePt t="10190" x="6870700" y="5448300"/>
          <p14:tracePt t="10207" x="6934200" y="5480050"/>
          <p14:tracePt t="10224" x="7004050" y="5499100"/>
          <p14:tracePt t="10240" x="7092950" y="5518150"/>
          <p14:tracePt t="10257" x="7169150" y="5530850"/>
          <p14:tracePt t="10273" x="7239000" y="5543550"/>
          <p14:tracePt t="10290" x="7277100" y="5543550"/>
          <p14:tracePt t="10307" x="7327900" y="5543550"/>
          <p14:tracePt t="10308" x="7346950" y="5537200"/>
          <p14:tracePt t="10323" x="7366000" y="5530850"/>
          <p14:tracePt t="10340" x="7397750" y="5505450"/>
          <p14:tracePt t="10357" x="7416800" y="5467350"/>
          <p14:tracePt t="10374" x="7448550" y="5416550"/>
          <p14:tracePt t="10390" x="7467600" y="5365750"/>
          <p14:tracePt t="10407" x="7473950" y="5308600"/>
          <p14:tracePt t="10423" x="7473950" y="5245100"/>
          <p14:tracePt t="10440" x="7480300" y="5168900"/>
          <p14:tracePt t="10456" x="7480300" y="5118100"/>
          <p14:tracePt t="10473" x="7480300" y="5060950"/>
          <p14:tracePt t="10490" x="7480300" y="4997450"/>
          <p14:tracePt t="10506" x="7480300" y="4940300"/>
          <p14:tracePt t="10523" x="7480300" y="4851400"/>
          <p14:tracePt t="10540" x="7480300" y="4787900"/>
          <p14:tracePt t="10557" x="7467600" y="4730750"/>
          <p14:tracePt t="10573" x="7454900" y="4686300"/>
          <p14:tracePt t="10574" x="0" y="0"/>
        </p14:tracePtLst>
        <p14:tracePtLst>
          <p14:tracePt t="11314" x="6781800" y="3968750"/>
          <p14:tracePt t="11317" x="6794500" y="3968750"/>
          <p14:tracePt t="11328" x="6813550" y="3968750"/>
          <p14:tracePt t="11340" x="6845300" y="3968750"/>
          <p14:tracePt t="11357" x="6902450" y="3975100"/>
          <p14:tracePt t="11374" x="6934200" y="3975100"/>
          <p14:tracePt t="11391" x="6959600" y="3975100"/>
          <p14:tracePt t="11407" x="6978650" y="3975100"/>
          <p14:tracePt t="11424" x="6997700" y="3981450"/>
          <p14:tracePt t="11441" x="7035800" y="3994150"/>
          <p14:tracePt t="11457" x="7067550" y="3994150"/>
          <p14:tracePt t="11460" x="7086600" y="3994150"/>
          <p14:tracePt t="11473" x="7105650" y="3994150"/>
          <p14:tracePt t="11490" x="7137400" y="3994150"/>
          <p14:tracePt t="11493" x="7150100" y="3994150"/>
          <p14:tracePt t="11507" x="7162800" y="3994150"/>
          <p14:tracePt t="11524" x="7175500" y="3994150"/>
          <p14:tracePt t="11557" x="7181850" y="3994150"/>
          <p14:tracePt t="11893" x="0" y="0"/>
        </p14:tracePtLst>
        <p14:tracePtLst>
          <p14:tracePt t="13945" x="8420100" y="3873500"/>
          <p14:tracePt t="14021" x="0" y="0"/>
        </p14:tracePtLst>
        <p14:tracePtLst>
          <p14:tracePt t="14950" x="8902700" y="3930650"/>
          <p14:tracePt t="15161" x="8915400" y="3930650"/>
          <p14:tracePt t="15167" x="8959850" y="3930650"/>
          <p14:tracePt t="15174" x="9010650" y="3930650"/>
          <p14:tracePt t="15190" x="9169400" y="3930650"/>
          <p14:tracePt t="15205" x="9359900" y="3930650"/>
          <p14:tracePt t="15223" x="9493250" y="3930650"/>
          <p14:tracePt t="15240" x="9563100" y="3930650"/>
          <p14:tracePt t="15255" x="9575800" y="3930650"/>
          <p14:tracePt t="15949" x="0" y="0"/>
        </p14:tracePtLst>
        <p14:tracePtLst>
          <p14:tracePt t="17030" x="6597650" y="5060950"/>
          <p14:tracePt t="17129" x="6616700" y="5060950"/>
          <p14:tracePt t="17135" x="6635750" y="5060950"/>
          <p14:tracePt t="17143" x="6654800" y="5060950"/>
          <p14:tracePt t="17156" x="6724650" y="5060950"/>
          <p14:tracePt t="17173" x="6819900" y="5060950"/>
          <p14:tracePt t="17190" x="6902450" y="5060950"/>
          <p14:tracePt t="17205" x="6953250" y="5060950"/>
          <p14:tracePt t="17222" x="6978650" y="5060950"/>
          <p14:tracePt t="17238" x="6985000" y="5060950"/>
          <p14:tracePt t="17477" x="0" y="0"/>
        </p14:tracePtLst>
        <p14:tracePtLst>
          <p14:tracePt t="18086" x="7289800" y="5048250"/>
          <p14:tracePt t="18149" x="0" y="0"/>
        </p14:tracePtLst>
        <p14:tracePtLst>
          <p14:tracePt t="18846" x="6794500" y="5080000"/>
          <p14:tracePt t="18861" x="6800850" y="5080000"/>
          <p14:tracePt t="18870" x="6819900" y="5080000"/>
          <p14:tracePt t="18879" x="6838950" y="5080000"/>
          <p14:tracePt t="18889" x="6864350" y="5080000"/>
          <p14:tracePt t="18904" x="6927850" y="5080000"/>
          <p14:tracePt t="18922" x="7016750" y="5080000"/>
          <p14:tracePt t="18926" x="7067550" y="5080000"/>
          <p14:tracePt t="18939" x="7124700" y="5080000"/>
          <p14:tracePt t="18954" x="7219950" y="5080000"/>
          <p14:tracePt t="18973" x="7302500" y="5080000"/>
          <p14:tracePt t="18988" x="7315200" y="5080000"/>
          <p14:tracePt t="19004" x="7321550" y="5080000"/>
          <p14:tracePt t="19031" x="7327900" y="5080000"/>
          <p14:tracePt t="19053" x="7334250" y="5080000"/>
          <p14:tracePt t="19064" x="7340600" y="5080000"/>
          <p14:tracePt t="19096" x="7346950" y="5080000"/>
          <p14:tracePt t="19134" x="7353300" y="5080000"/>
          <p14:tracePt t="19144" x="7359650" y="5080000"/>
          <p14:tracePt t="19158" x="7372350" y="5080000"/>
          <p14:tracePt t="19173" x="7385050" y="5080000"/>
          <p14:tracePt t="19189" x="7404100" y="5080000"/>
          <p14:tracePt t="19205" x="7410450" y="5080000"/>
          <p14:tracePt t="19333" x="0" y="0"/>
        </p14:tracePtLst>
        <p14:tracePtLst>
          <p14:tracePt t="21630" x="8940800" y="5080000"/>
          <p14:tracePt t="21672" x="8953500" y="5080000"/>
          <p14:tracePt t="21679" x="8972550" y="5080000"/>
          <p14:tracePt t="21688" x="9017000" y="5080000"/>
          <p14:tracePt t="21703" x="9131300" y="5080000"/>
          <p14:tracePt t="21720" x="9271000" y="5080000"/>
          <p14:tracePt t="21736" x="9398000" y="5080000"/>
          <p14:tracePt t="21753" x="9474200" y="5080000"/>
          <p14:tracePt t="21769" x="9499600" y="5080000"/>
          <p14:tracePt t="21786" x="9505950" y="5080000"/>
          <p14:tracePt t="21948" x="0" y="0"/>
        </p14:tracePtLst>
        <p14:tracePtLst>
          <p14:tracePt t="22829" x="6515100" y="4191000"/>
          <p14:tracePt t="22864" x="6515100" y="4197350"/>
          <p14:tracePt t="22869" x="6515100" y="4216400"/>
          <p14:tracePt t="22878" x="6515100" y="4248150"/>
          <p14:tracePt t="22886" x="6521450" y="4273550"/>
          <p14:tracePt t="22904" x="6553200" y="4343400"/>
          <p14:tracePt t="22920" x="6578600" y="4432300"/>
          <p14:tracePt t="22937" x="6623050" y="4527550"/>
          <p14:tracePt t="22954" x="6686550" y="4603750"/>
          <p14:tracePt t="22970" x="6762750" y="4673600"/>
          <p14:tracePt t="22973" x="6794500" y="4692650"/>
          <p14:tracePt t="22987" x="6845300" y="4711700"/>
          <p14:tracePt t="23003" x="6934200" y="4743450"/>
          <p14:tracePt t="23021" x="7112000" y="4762500"/>
          <p14:tracePt t="23036" x="7213600" y="4762500"/>
          <p14:tracePt t="23052" x="7302500" y="4762500"/>
          <p14:tracePt t="23069" x="7353300" y="4743450"/>
          <p14:tracePt t="23086" x="7391400" y="4718050"/>
          <p14:tracePt t="23102" x="7423150" y="4699000"/>
          <p14:tracePt t="23119" x="7435850" y="4660900"/>
          <p14:tracePt t="23136" x="7461250" y="4610100"/>
          <p14:tracePt t="23153" x="7473950" y="4559300"/>
          <p14:tracePt t="23170" x="7480300" y="4521200"/>
          <p14:tracePt t="23173" x="7480300" y="4495800"/>
          <p14:tracePt t="23187" x="7480300" y="4470400"/>
          <p14:tracePt t="23204" x="7467600" y="4406900"/>
          <p14:tracePt t="23220" x="7442200" y="4368800"/>
          <p14:tracePt t="23237" x="7391400" y="4330700"/>
          <p14:tracePt t="23252" x="7321550" y="4298950"/>
          <p14:tracePt t="23270" x="7239000" y="4273550"/>
          <p14:tracePt t="23286" x="7181850" y="4260850"/>
          <p14:tracePt t="23302" x="7143750" y="4260850"/>
          <p14:tracePt t="23319" x="7092950" y="4260850"/>
          <p14:tracePt t="23336" x="7035800" y="4267200"/>
          <p14:tracePt t="23353" x="6965950" y="4279900"/>
          <p14:tracePt t="23369" x="6908800" y="4292600"/>
          <p14:tracePt t="23386" x="6858000" y="4311650"/>
          <p14:tracePt t="23404" x="6819900" y="4330700"/>
          <p14:tracePt t="23420" x="6807200" y="4343400"/>
          <p14:tracePt t="23437" x="6788150" y="4375150"/>
          <p14:tracePt t="23453" x="6781800" y="4400550"/>
          <p14:tracePt t="23470" x="6781800" y="4432300"/>
          <p14:tracePt t="23486" x="6794500" y="4489450"/>
          <p14:tracePt t="23503" x="6838950" y="4546600"/>
          <p14:tracePt t="23519" x="6946900" y="4610100"/>
          <p14:tracePt t="23536" x="7099300" y="4673600"/>
          <p14:tracePt t="23553" x="7251700" y="4705350"/>
          <p14:tracePt t="23569" x="7372350" y="4711700"/>
          <p14:tracePt t="23586" x="7461250" y="4711700"/>
          <p14:tracePt t="23588" x="7480300" y="4705350"/>
          <p14:tracePt t="23602" x="7499350" y="4692650"/>
          <p14:tracePt t="23620" x="7524750" y="4635500"/>
          <p14:tracePt t="23636" x="7524750" y="4584700"/>
          <p14:tracePt t="23654" x="7518400" y="4508500"/>
          <p14:tracePt t="23670" x="7480300" y="4438650"/>
          <p14:tracePt t="23686" x="7410450" y="4349750"/>
          <p14:tracePt t="23703" x="7315200" y="4279900"/>
          <p14:tracePt t="23720" x="7219950" y="4222750"/>
          <p14:tracePt t="23737" x="7143750" y="4191000"/>
          <p14:tracePt t="23752" x="7099300" y="4171950"/>
          <p14:tracePt t="23769" x="7073900" y="4165600"/>
          <p14:tracePt t="23786" x="7042150" y="4165600"/>
          <p14:tracePt t="23803" x="6997700" y="4171950"/>
          <p14:tracePt t="23805" x="6972300" y="4184650"/>
          <p14:tracePt t="23820" x="6921500" y="4235450"/>
          <p14:tracePt t="23836" x="6896100" y="4286250"/>
          <p14:tracePt t="23852" x="6883400" y="4356100"/>
          <p14:tracePt t="23869" x="6877050" y="4400550"/>
          <p14:tracePt t="23886" x="6877050" y="4457700"/>
          <p14:tracePt t="23902" x="6908800" y="4502150"/>
          <p14:tracePt t="23919" x="6953250" y="4540250"/>
          <p14:tracePt t="23936" x="7004050" y="4572000"/>
          <p14:tracePt t="23953" x="7029450" y="4584700"/>
          <p14:tracePt t="23969" x="7042150" y="4584700"/>
          <p14:tracePt t="23986" x="7048500" y="4584700"/>
          <p14:tracePt t="24006" x="7054850" y="4584700"/>
          <p14:tracePt t="24036" x="7061200" y="4584700"/>
          <p14:tracePt t="24085" x="7061200" y="4578350"/>
          <p14:tracePt t="24213" x="0" y="0"/>
        </p14:tracePtLst>
        <p14:tracePtLst>
          <p14:tracePt t="27447" x="7105650" y="4311650"/>
          <p14:tracePt t="27455" x="7105650" y="4324350"/>
          <p14:tracePt t="27469" x="7105650" y="4362450"/>
          <p14:tracePt t="27486" x="7118350" y="4400550"/>
          <p14:tracePt t="27503" x="7137400" y="4445000"/>
          <p14:tracePt t="27519" x="7162800" y="4495800"/>
          <p14:tracePt t="27527" x="7181850" y="4514850"/>
          <p14:tracePt t="27539" x="7200900" y="4533900"/>
          <p14:tracePt t="27552" x="7219950" y="4572000"/>
          <p14:tracePt t="27568" x="7251700" y="4591050"/>
          <p14:tracePt t="27573" x="7264400" y="4597400"/>
          <p14:tracePt t="27584" x="7283450" y="4610100"/>
          <p14:tracePt t="27601" x="7308850" y="4622800"/>
          <p14:tracePt t="27618" x="7346950" y="4641850"/>
          <p14:tracePt t="27634" x="7378700" y="4648200"/>
          <p14:tracePt t="27637" x="7404100" y="4654550"/>
          <p14:tracePt t="27651" x="7410450" y="4654550"/>
          <p14:tracePt t="27668" x="7448550" y="4654550"/>
          <p14:tracePt t="27685" x="7467600" y="4648200"/>
          <p14:tracePt t="27702" x="7473950" y="4622800"/>
          <p14:tracePt t="27719" x="7480300" y="4584700"/>
          <p14:tracePt t="27735" x="7480300" y="4546600"/>
          <p14:tracePt t="27754" x="7473950" y="4495800"/>
          <p14:tracePt t="27769" x="7461250" y="4445000"/>
          <p14:tracePt t="27773" x="7448550" y="4419600"/>
          <p14:tracePt t="27784" x="7435850" y="4394200"/>
          <p14:tracePt t="27801" x="7404100" y="4343400"/>
          <p14:tracePt t="27818" x="7372350" y="4286250"/>
          <p14:tracePt t="27834" x="7346950" y="4248150"/>
          <p14:tracePt t="27837" x="7334250" y="4235450"/>
          <p14:tracePt t="27851" x="7321550" y="4222750"/>
          <p14:tracePt t="27868" x="7289800" y="4191000"/>
          <p14:tracePt t="27884" x="7283450" y="4178300"/>
          <p14:tracePt t="27901" x="7277100" y="4178300"/>
          <p14:tracePt t="27918" x="7264400" y="4178300"/>
          <p14:tracePt t="27952" x="7251700" y="4178300"/>
          <p14:tracePt t="27968" x="7239000" y="4178300"/>
          <p14:tracePt t="27985" x="7213600" y="4191000"/>
          <p14:tracePt t="28002" x="7181850" y="4216400"/>
          <p14:tracePt t="28005" x="7169150" y="4235450"/>
          <p14:tracePt t="28017" x="7156450" y="4254500"/>
          <p14:tracePt t="28035" x="7143750" y="4298950"/>
          <p14:tracePt t="28051" x="7131050" y="4330700"/>
          <p14:tracePt t="28067" x="7131050" y="4375150"/>
          <p14:tracePt t="28084" x="7131050" y="4406900"/>
          <p14:tracePt t="28101" x="7150100" y="4438650"/>
          <p14:tracePt t="28117" x="7169150" y="4464050"/>
          <p14:tracePt t="28134" x="7194550" y="4489450"/>
          <p14:tracePt t="28150" x="7219950" y="4508500"/>
          <p14:tracePt t="28167" x="7232650" y="4514850"/>
          <p14:tracePt t="28184" x="7239000" y="4514850"/>
          <p14:tracePt t="28240" x="7245350" y="4514850"/>
          <p14:tracePt t="28295" x="7245350" y="4508500"/>
          <p14:tracePt t="28311" x="7245350" y="4502150"/>
          <p14:tracePt t="28343" x="7245350" y="4495800"/>
          <p14:tracePt t="28361" x="7245350" y="4489450"/>
          <p14:tracePt t="28375" x="7245350" y="4483100"/>
          <p14:tracePt t="28381" x="7245350" y="4470400"/>
          <p14:tracePt t="28381" x="0" y="0"/>
        </p14:tracePtLst>
        <p14:tracePtLst>
          <p14:tracePt t="29721" x="6819900" y="4527550"/>
          <p14:tracePt t="29727" x="6870700" y="4540250"/>
          <p14:tracePt t="29736" x="6927850" y="4552950"/>
          <p14:tracePt t="29753" x="7016750" y="4565650"/>
          <p14:tracePt t="29768" x="7086600" y="4584700"/>
          <p14:tracePt t="29773" x="7118350" y="4591050"/>
          <p14:tracePt t="29784" x="7143750" y="4597400"/>
          <p14:tracePt t="29802" x="7175500" y="4597400"/>
          <p14:tracePt t="29817" x="7200900" y="4597400"/>
          <p14:tracePt t="29820" x="7207250" y="4597400"/>
          <p14:tracePt t="29834" x="7226300" y="4597400"/>
          <p14:tracePt t="29851" x="7258050" y="4597400"/>
          <p14:tracePt t="29868" x="7315200" y="4565650"/>
          <p14:tracePt t="29884" x="7346950" y="4540250"/>
          <p14:tracePt t="29901" x="7378700" y="4508500"/>
          <p14:tracePt t="29917" x="7410450" y="4470400"/>
          <p14:tracePt t="29934" x="7435850" y="4432300"/>
          <p14:tracePt t="29951" x="7448550" y="4400550"/>
          <p14:tracePt t="29968" x="7454900" y="4375150"/>
          <p14:tracePt t="29984" x="7454900" y="4343400"/>
          <p14:tracePt t="30000" x="7454900" y="4324350"/>
          <p14:tracePt t="30017" x="7454900" y="4298950"/>
          <p14:tracePt t="30021" x="7448550" y="4292600"/>
          <p14:tracePt t="30034" x="7435850" y="4279900"/>
          <p14:tracePt t="30050" x="7416800" y="4273550"/>
          <p14:tracePt t="30053" x="7404100" y="4267200"/>
          <p14:tracePt t="30067" x="7385050" y="4260850"/>
          <p14:tracePt t="30084" x="7302500" y="4241800"/>
          <p14:tracePt t="30100" x="7226300" y="4235450"/>
          <p14:tracePt t="30117" x="7131050" y="4235450"/>
          <p14:tracePt t="30133" x="7023100" y="4235450"/>
          <p14:tracePt t="30150" x="6940550" y="4235450"/>
          <p14:tracePt t="30167" x="6864350" y="4235450"/>
          <p14:tracePt t="30183" x="6807200" y="4235450"/>
          <p14:tracePt t="30201" x="6756400" y="4235450"/>
          <p14:tracePt t="30218" x="6724650" y="4241800"/>
          <p14:tracePt t="30221" x="6711950" y="4241800"/>
          <p14:tracePt t="30234" x="6686550" y="4248150"/>
          <p14:tracePt t="30252" x="6654800" y="4254500"/>
          <p14:tracePt t="30268" x="6616700" y="4267200"/>
          <p14:tracePt t="30271" x="6604000" y="4273550"/>
          <p14:tracePt t="30283" x="6584950" y="4292600"/>
          <p14:tracePt t="30301" x="6559550" y="4305300"/>
          <p14:tracePt t="30317" x="6546850" y="4324350"/>
          <p14:tracePt t="30333" x="6534150" y="4343400"/>
          <p14:tracePt t="30350" x="6521450" y="4368800"/>
          <p14:tracePt t="30367" x="6521450" y="4381500"/>
          <p14:tracePt t="30383" x="6521450" y="4400550"/>
          <p14:tracePt t="30400" x="6521450" y="4432300"/>
          <p14:tracePt t="30417" x="6521450" y="4470400"/>
          <p14:tracePt t="30433" x="6521450" y="4508500"/>
          <p14:tracePt t="30437" x="6527800" y="4521200"/>
          <p14:tracePt t="30450" x="6534150" y="4533900"/>
          <p14:tracePt t="30468" x="6546850" y="4559300"/>
          <p14:tracePt t="30471" x="6553200" y="4572000"/>
          <p14:tracePt t="30484" x="6572250" y="4597400"/>
          <p14:tracePt t="30501" x="6604000" y="4629150"/>
          <p14:tracePt t="30517" x="6642100" y="4654550"/>
          <p14:tracePt t="30534" x="6673850" y="4679950"/>
          <p14:tracePt t="30550" x="6724650" y="4705350"/>
          <p14:tracePt t="30567" x="6788150" y="4718050"/>
          <p14:tracePt t="30583" x="6845300" y="4724400"/>
          <p14:tracePt t="30600" x="6908800" y="4724400"/>
          <p14:tracePt t="30617" x="6965950" y="4724400"/>
          <p14:tracePt t="30633" x="7029450" y="4724400"/>
          <p14:tracePt t="30650" x="7061200" y="4711700"/>
          <p14:tracePt t="30667" x="7086600" y="4686300"/>
          <p14:tracePt t="30669" x="7105650" y="4673600"/>
          <p14:tracePt t="30685" x="7131050" y="4648200"/>
          <p14:tracePt t="30701" x="7156450" y="4610100"/>
          <p14:tracePt t="30717" x="7162800" y="4572000"/>
          <p14:tracePt t="30734" x="7175500" y="4533900"/>
          <p14:tracePt t="30753" x="7181850" y="4514850"/>
          <p14:tracePt t="30767" x="7188200" y="4489450"/>
          <p14:tracePt t="30783" x="7194550" y="4457700"/>
          <p14:tracePt t="30801" x="7194550" y="4451350"/>
          <p14:tracePt t="30817" x="7200900" y="4438650"/>
          <p14:tracePt t="30833" x="7200900" y="4432300"/>
          <p14:tracePt t="30850" x="7200900" y="4419600"/>
          <p14:tracePt t="30958" x="0" y="0"/>
        </p14:tracePtLst>
        <p14:tracePtLst>
          <p14:tracePt t="31565" x="6648450" y="5295900"/>
          <p14:tracePt t="31572" x="6642100" y="5295900"/>
          <p14:tracePt t="31583" x="6635750" y="5302250"/>
          <p14:tracePt t="31599" x="6629400" y="5314950"/>
          <p14:tracePt t="31616" x="6623050" y="5314950"/>
          <p14:tracePt t="31633" x="6623050" y="5327650"/>
          <p14:tracePt t="31649" x="6623050" y="5334000"/>
          <p14:tracePt t="31666" x="6623050" y="5346700"/>
          <p14:tracePt t="31683" x="6623050" y="5359400"/>
          <p14:tracePt t="31684" x="6623050" y="5372100"/>
          <p14:tracePt t="31700" x="6635750" y="5403850"/>
          <p14:tracePt t="31717" x="6661150" y="5429250"/>
          <p14:tracePt t="31733" x="6686550" y="5454650"/>
          <p14:tracePt t="31751" x="6737350" y="5480050"/>
          <p14:tracePt t="31767" x="6800850" y="5499100"/>
          <p14:tracePt t="31783" x="6889750" y="5518150"/>
          <p14:tracePt t="31800" x="6978650" y="5537200"/>
          <p14:tracePt t="31816" x="7054850" y="5537200"/>
          <p14:tracePt t="31833" x="7112000" y="5537200"/>
          <p14:tracePt t="31849" x="7150100" y="5537200"/>
          <p14:tracePt t="31866" x="7162800" y="5537200"/>
          <p14:tracePt t="31883" x="7181850" y="5537200"/>
          <p14:tracePt t="31884" x="7188200" y="5530850"/>
          <p14:tracePt t="31900" x="7194550" y="5511800"/>
          <p14:tracePt t="31916" x="7207250" y="5480050"/>
          <p14:tracePt t="31933" x="7207250" y="5461000"/>
          <p14:tracePt t="31950" x="7213600" y="5435600"/>
          <p14:tracePt t="31966" x="7213600" y="5403850"/>
          <p14:tracePt t="31983" x="7207250" y="5372100"/>
          <p14:tracePt t="32000" x="7188200" y="5340350"/>
          <p14:tracePt t="32016" x="7169150" y="5314950"/>
          <p14:tracePt t="32020" x="7150100" y="5302250"/>
          <p14:tracePt t="32033" x="7124700" y="5289550"/>
          <p14:tracePt t="32049" x="7061200" y="5251450"/>
          <p14:tracePt t="32066" x="6991350" y="5238750"/>
          <p14:tracePt t="32083" x="6934200" y="5226050"/>
          <p14:tracePt t="32085" x="6915150" y="5226050"/>
          <p14:tracePt t="32099" x="6883400" y="5226050"/>
          <p14:tracePt t="32116" x="6858000" y="5226050"/>
          <p14:tracePt t="32133" x="6826250" y="5226050"/>
          <p14:tracePt t="32149" x="6800850" y="5245100"/>
          <p14:tracePt t="32166" x="6775450" y="5264150"/>
          <p14:tracePt t="32183" x="6750050" y="5289550"/>
          <p14:tracePt t="32200" x="6724650" y="5314950"/>
          <p14:tracePt t="32216" x="6711950" y="5334000"/>
          <p14:tracePt t="32233" x="6705600" y="5353050"/>
          <p14:tracePt t="32250" x="6699250" y="5372100"/>
          <p14:tracePt t="32254" x="6699250" y="5378450"/>
          <p14:tracePt t="32266" x="6699250" y="5391150"/>
          <p14:tracePt t="32283" x="6699250" y="5422900"/>
          <p14:tracePt t="32299" x="6699250" y="5441950"/>
          <p14:tracePt t="32316" x="6705600" y="5467350"/>
          <p14:tracePt t="32333" x="6731000" y="5480050"/>
          <p14:tracePt t="32349" x="6762750" y="5505450"/>
          <p14:tracePt t="32366" x="6826250" y="5524500"/>
          <p14:tracePt t="32383" x="6902450" y="5537200"/>
          <p14:tracePt t="32399" x="6959600" y="5543550"/>
          <p14:tracePt t="32416" x="7016750" y="5543550"/>
          <p14:tracePt t="32433" x="7048500" y="5543550"/>
          <p14:tracePt t="32449" x="7080250" y="5543550"/>
          <p14:tracePt t="32466" x="7092950" y="5524500"/>
          <p14:tracePt t="32469" x="7099300" y="5511800"/>
          <p14:tracePt t="32483" x="7105650" y="5505450"/>
          <p14:tracePt t="32500" x="7118350" y="5467350"/>
          <p14:tracePt t="32516" x="7131050" y="5429250"/>
          <p14:tracePt t="32533" x="7131050" y="5410200"/>
          <p14:tracePt t="32549" x="7131050" y="5384800"/>
          <p14:tracePt t="32566" x="7131050" y="5353050"/>
          <p14:tracePt t="32582" x="7118350" y="5334000"/>
          <p14:tracePt t="32599" x="7099300" y="5308600"/>
          <p14:tracePt t="32616" x="7054850" y="5283200"/>
          <p14:tracePt t="32633" x="7004050" y="5257800"/>
          <p14:tracePt t="32649" x="6953250" y="5245100"/>
          <p14:tracePt t="32666" x="6902450" y="5232400"/>
          <p14:tracePt t="32683" x="6870700" y="5232400"/>
          <p14:tracePt t="32685" x="6851650" y="5232400"/>
          <p14:tracePt t="32700" x="6826250" y="5232400"/>
          <p14:tracePt t="32716" x="6807200" y="5232400"/>
          <p14:tracePt t="32733" x="6775450" y="5238750"/>
          <p14:tracePt t="32751" x="6769100" y="5251450"/>
          <p14:tracePt t="32766" x="6750050" y="5257800"/>
          <p14:tracePt t="32783" x="6743700" y="5270500"/>
          <p14:tracePt t="32800" x="6731000" y="5295900"/>
          <p14:tracePt t="32816" x="6731000" y="5314950"/>
          <p14:tracePt t="32832" x="6731000" y="5340350"/>
          <p14:tracePt t="32849" x="6731000" y="5372100"/>
          <p14:tracePt t="32866" x="6731000" y="5410200"/>
          <p14:tracePt t="32882" x="6737350" y="5435600"/>
          <p14:tracePt t="32899" x="6762750" y="5467350"/>
          <p14:tracePt t="32916" x="6781800" y="5486400"/>
          <p14:tracePt t="32932" x="6813550" y="5505450"/>
          <p14:tracePt t="32949" x="6845300" y="5511800"/>
          <p14:tracePt t="32966" x="6889750" y="5518150"/>
          <p14:tracePt t="32983" x="6953250" y="5518150"/>
          <p14:tracePt t="33000" x="7016750" y="5518150"/>
          <p14:tracePt t="33016" x="7067550" y="5518150"/>
          <p14:tracePt t="33033" x="7092950" y="5511800"/>
          <p14:tracePt t="33049" x="7105650" y="5505450"/>
          <p14:tracePt t="33066" x="7112000" y="5492750"/>
          <p14:tracePt t="33083" x="7118350" y="5492750"/>
          <p14:tracePt t="33086" x="7124700" y="5480050"/>
          <p14:tracePt t="33102" x="7124700" y="5467350"/>
          <p14:tracePt t="33127" x="7124700" y="5461000"/>
          <p14:tracePt t="33364" x="0" y="0"/>
        </p14:tracePtLst>
        <p14:tracePtLst>
          <p14:tracePt t="34695" x="635000" y="3308350"/>
          <p14:tracePt t="34726" x="635000" y="3314700"/>
          <p14:tracePt t="34737" x="635000" y="3327400"/>
          <p14:tracePt t="34751" x="635000" y="3371850"/>
          <p14:tracePt t="34766" x="635000" y="3435350"/>
          <p14:tracePt t="34782" x="635000" y="3536950"/>
          <p14:tracePt t="34799" x="647700" y="3663950"/>
          <p14:tracePt t="34815" x="679450" y="3816350"/>
          <p14:tracePt t="34832" x="711200" y="3994150"/>
          <p14:tracePt t="34848" x="730250" y="4191000"/>
          <p14:tracePt t="34865" x="755650" y="4381500"/>
          <p14:tracePt t="34882" x="812800" y="4565650"/>
          <p14:tracePt t="34898" x="863600" y="4724400"/>
          <p14:tracePt t="34915" x="946150" y="4914900"/>
          <p14:tracePt t="34932" x="1009650" y="5035550"/>
          <p14:tracePt t="34948" x="1054100" y="5118100"/>
          <p14:tracePt t="34965" x="1098550" y="5194300"/>
          <p14:tracePt t="34982" x="1149350" y="5245100"/>
          <p14:tracePt t="34999" x="1187450" y="5283200"/>
          <p14:tracePt t="35015" x="1219200" y="5308600"/>
          <p14:tracePt t="35032" x="1282700" y="5334000"/>
          <p14:tracePt t="35049" x="1358900" y="5346700"/>
          <p14:tracePt t="35066" x="1504950" y="5384800"/>
          <p14:tracePt t="35082" x="1689100" y="5416550"/>
          <p14:tracePt t="35084" x="1790700" y="5435600"/>
          <p14:tracePt t="35098" x="1917700" y="5461000"/>
          <p14:tracePt t="35116" x="2305050" y="5530850"/>
          <p14:tracePt t="35132" x="2546350" y="5568950"/>
          <p14:tracePt t="35148" x="2762250" y="5588000"/>
          <p14:tracePt t="35165" x="2971800" y="5607050"/>
          <p14:tracePt t="35182" x="3194050" y="5619750"/>
          <p14:tracePt t="35198" x="3403600" y="5651500"/>
          <p14:tracePt t="35216" x="3587750" y="5664200"/>
          <p14:tracePt t="35232" x="3702050" y="5676900"/>
          <p14:tracePt t="35249" x="3803650" y="5676900"/>
          <p14:tracePt t="35266" x="3867150" y="5676900"/>
          <p14:tracePt t="35269" x="3892550" y="5676900"/>
          <p14:tracePt t="35282" x="3924300" y="5670550"/>
          <p14:tracePt t="35299" x="3975100" y="5664200"/>
          <p14:tracePt t="35316" x="4095750" y="5632450"/>
          <p14:tracePt t="35332" x="4203700" y="5581650"/>
          <p14:tracePt t="35348" x="4318000" y="5518150"/>
          <p14:tracePt t="35365" x="4406900" y="5435600"/>
          <p14:tracePt t="35382" x="4470400" y="5321300"/>
          <p14:tracePt t="35398" x="4527550" y="5181600"/>
          <p14:tracePt t="35415" x="4578350" y="5016500"/>
          <p14:tracePt t="35432" x="4616450" y="4851400"/>
          <p14:tracePt t="35448" x="4667250" y="4699000"/>
          <p14:tracePt t="35465" x="4699000" y="4565650"/>
          <p14:tracePt t="35483" x="4711700" y="4470400"/>
          <p14:tracePt t="35486" x="4724400" y="4425950"/>
          <p14:tracePt t="35499" x="4724400" y="4400550"/>
          <p14:tracePt t="35516" x="4724400" y="4305300"/>
          <p14:tracePt t="35533" x="4724400" y="4254500"/>
          <p14:tracePt t="35549" x="4724400" y="4203700"/>
          <p14:tracePt t="35565" x="4724400" y="4152900"/>
          <p14:tracePt t="35582" x="4724400" y="4089400"/>
          <p14:tracePt t="35599" x="4730750" y="4025900"/>
          <p14:tracePt t="35615" x="4724400" y="3968750"/>
          <p14:tracePt t="35631" x="4724400" y="3937000"/>
          <p14:tracePt t="35648" x="4718050" y="3892550"/>
          <p14:tracePt t="35665" x="4711700" y="3873500"/>
          <p14:tracePt t="35681" x="4705350" y="3841750"/>
          <p14:tracePt t="35698" x="4692650" y="3803650"/>
          <p14:tracePt t="35703" x="4686300" y="3784600"/>
          <p14:tracePt t="35715" x="4673600" y="3771900"/>
          <p14:tracePt t="35732" x="4648200" y="3721100"/>
          <p14:tracePt t="35749" x="4622800" y="3695700"/>
          <p14:tracePt t="35765" x="4572000" y="3651250"/>
          <p14:tracePt t="35782" x="4502150" y="3613150"/>
          <p14:tracePt t="35798" x="4394200" y="3562350"/>
          <p14:tracePt t="35815" x="4248150" y="3511550"/>
          <p14:tracePt t="35831" x="4089400" y="3479800"/>
          <p14:tracePt t="35848" x="3911600" y="3441700"/>
          <p14:tracePt t="35865" x="3721100" y="3409950"/>
          <p14:tracePt t="35881" x="3505200" y="3365500"/>
          <p14:tracePt t="35898" x="3308350" y="3333750"/>
          <p14:tracePt t="35915" x="3124200" y="3327400"/>
          <p14:tracePt t="35917" x="3022600" y="3327400"/>
          <p14:tracePt t="35931" x="2800350" y="3327400"/>
          <p14:tracePt t="35948" x="2578100" y="3327400"/>
          <p14:tracePt t="35965" x="2349500" y="3327400"/>
          <p14:tracePt t="35982" x="2127250" y="3327400"/>
          <p14:tracePt t="35998" x="1898650" y="3327400"/>
          <p14:tracePt t="36015" x="1689100" y="3327400"/>
          <p14:tracePt t="36032" x="1492250" y="3327400"/>
          <p14:tracePt t="36049" x="1346200" y="3352800"/>
          <p14:tracePt t="36065" x="1250950" y="3371850"/>
          <p14:tracePt t="36081" x="1168400" y="3384550"/>
          <p14:tracePt t="36084" x="1149350" y="3384550"/>
          <p14:tracePt t="36098" x="1104900" y="3384550"/>
          <p14:tracePt t="36115" x="1022350" y="3384550"/>
          <p14:tracePt t="36117" x="977900" y="3384550"/>
          <p14:tracePt t="36131" x="882650" y="3384550"/>
          <p14:tracePt t="36148" x="787400" y="3384550"/>
          <p14:tracePt t="36165" x="711200" y="3384550"/>
          <p14:tracePt t="36181" x="660400" y="3384550"/>
          <p14:tracePt t="36198" x="635000" y="3390900"/>
          <p14:tracePt t="36214" x="628650" y="3397250"/>
          <p14:tracePt t="36232" x="603250" y="3403600"/>
          <p14:tracePt t="36250" x="590550" y="3422650"/>
          <p14:tracePt t="36265" x="571500" y="3460750"/>
          <p14:tracePt t="36269" x="558800" y="3486150"/>
          <p14:tracePt t="36282" x="552450" y="3530600"/>
          <p14:tracePt t="36298" x="539750" y="3644900"/>
          <p14:tracePt t="36316" x="539750" y="3771900"/>
          <p14:tracePt t="36318" x="539750" y="3854450"/>
          <p14:tracePt t="36331" x="539750" y="4032250"/>
          <p14:tracePt t="36348" x="539750" y="4216400"/>
          <p14:tracePt t="36365" x="558800" y="4362450"/>
          <p14:tracePt t="36381" x="577850" y="4502150"/>
          <p14:tracePt t="36398" x="603250" y="4635500"/>
          <p14:tracePt t="36415" x="628650" y="4762500"/>
          <p14:tracePt t="36431" x="654050" y="4883150"/>
          <p14:tracePt t="36448" x="692150" y="4991100"/>
          <p14:tracePt t="36465" x="723900" y="5067300"/>
          <p14:tracePt t="36482" x="755650" y="5130800"/>
          <p14:tracePt t="36498" x="793750" y="5181600"/>
          <p14:tracePt t="36502" x="800100" y="5187950"/>
          <p14:tracePt t="36515" x="819150" y="5200650"/>
          <p14:tracePt t="36532" x="901700" y="5238750"/>
          <p14:tracePt t="36548" x="990600" y="5264150"/>
          <p14:tracePt t="36565" x="1168400" y="5295900"/>
          <p14:tracePt t="36582" x="1517650" y="5365750"/>
          <p14:tracePt t="36598" x="2063750" y="5461000"/>
          <p14:tracePt t="36614" x="2736850" y="5486400"/>
          <p14:tracePt t="36631" x="3359150" y="5486400"/>
          <p14:tracePt t="36648" x="3962400" y="5486400"/>
          <p14:tracePt t="36664" x="4438650" y="5486400"/>
          <p14:tracePt t="36681" x="4787900" y="5486400"/>
          <p14:tracePt t="36698" x="4997450" y="5486400"/>
          <p14:tracePt t="36714" x="5111750" y="5486400"/>
          <p14:tracePt t="36732" x="5207000" y="5473700"/>
          <p14:tracePt t="36749" x="5251450" y="5454650"/>
          <p14:tracePt t="36765" x="5289550" y="5435600"/>
          <p14:tracePt t="36782" x="5321300" y="5410200"/>
          <p14:tracePt t="36798" x="5353050" y="5384800"/>
          <p14:tracePt t="36815" x="5378450" y="5359400"/>
          <p14:tracePt t="36831" x="5384800" y="5327650"/>
          <p14:tracePt t="36848" x="5403850" y="5295900"/>
          <p14:tracePt t="36864" x="5410200" y="5257800"/>
          <p14:tracePt t="36881" x="5422900" y="5207000"/>
          <p14:tracePt t="36898" x="5429250" y="5162550"/>
          <p14:tracePt t="36914" x="5435600" y="5118100"/>
          <p14:tracePt t="36917" x="5435600" y="5092700"/>
          <p14:tracePt t="36931" x="5435600" y="5041900"/>
          <p14:tracePt t="36947" x="5435600" y="4984750"/>
          <p14:tracePt t="36964" x="5435600" y="4927600"/>
          <p14:tracePt t="36981" x="5435600" y="4864100"/>
          <p14:tracePt t="36998" x="5435600" y="4787900"/>
          <p14:tracePt t="37016" x="5429250" y="4711700"/>
          <p14:tracePt t="37032" x="5416550" y="4641850"/>
          <p14:tracePt t="37049" x="5384800" y="4572000"/>
          <p14:tracePt t="37053" x="5378450" y="4546600"/>
          <p14:tracePt t="37064" x="5365750" y="4514850"/>
          <p14:tracePt t="37082" x="5334000" y="4438650"/>
          <p14:tracePt t="37098" x="5289550" y="4368800"/>
          <p14:tracePt t="37101" x="5270500" y="4330700"/>
          <p14:tracePt t="37114" x="5238750" y="4279900"/>
          <p14:tracePt t="37132" x="5118100" y="4133850"/>
          <p14:tracePt t="37148" x="5016500" y="4051300"/>
          <p14:tracePt t="37165" x="4902200" y="3981450"/>
          <p14:tracePt t="37181" x="4787900" y="3911600"/>
          <p14:tracePt t="37198" x="4660900" y="3854450"/>
          <p14:tracePt t="37214" x="4514850" y="3790950"/>
          <p14:tracePt t="37232" x="4349750" y="3721100"/>
          <p14:tracePt t="37251" x="4108450" y="3632200"/>
          <p14:tracePt t="37266" x="3765550" y="3486150"/>
          <p14:tracePt t="37269" x="3587750" y="3429000"/>
          <p14:tracePt t="37282" x="3397250" y="3384550"/>
          <p14:tracePt t="37299" x="3105150" y="3321050"/>
          <p14:tracePt t="37314" x="2908300" y="3282950"/>
          <p14:tracePt t="37316" x="2832100" y="3263900"/>
          <p14:tracePt t="37331" x="2768600" y="3257550"/>
          <p14:tracePt t="37348" x="2647950" y="3244850"/>
          <p14:tracePt t="37364" x="2571750" y="3244850"/>
          <p14:tracePt t="37381" x="2476500" y="3244850"/>
          <p14:tracePt t="37397" x="2374900" y="3257550"/>
          <p14:tracePt t="37414" x="2266950" y="3257550"/>
          <p14:tracePt t="37431" x="2139950" y="3257550"/>
          <p14:tracePt t="37448" x="2012950" y="3257550"/>
          <p14:tracePt t="37464" x="1866900" y="3257550"/>
          <p14:tracePt t="37482" x="1695450" y="3257550"/>
          <p14:tracePt t="37499" x="1555750" y="3257550"/>
          <p14:tracePt t="37502" x="1492250" y="3257550"/>
          <p14:tracePt t="37515" x="1441450" y="3257550"/>
          <p14:tracePt t="37520" x="1397000" y="3257550"/>
          <p14:tracePt t="37532" x="1327150" y="3276600"/>
          <p14:tracePt t="37548" x="1301750" y="3276600"/>
          <p14:tracePt t="37565" x="1263650" y="3289300"/>
          <p14:tracePt t="37581" x="1231900" y="3302000"/>
          <p14:tracePt t="37598" x="1193800" y="3327400"/>
          <p14:tracePt t="37614" x="1162050" y="3352800"/>
          <p14:tracePt t="37631" x="1117600" y="3359150"/>
          <p14:tracePt t="37648" x="1085850" y="3378200"/>
          <p14:tracePt t="37664" x="1041400" y="3390900"/>
          <p14:tracePt t="37681" x="1009650" y="3409950"/>
          <p14:tracePt t="37697" x="977900" y="3429000"/>
          <p14:tracePt t="37714" x="958850" y="3435350"/>
          <p14:tracePt t="37731" x="933450" y="3460750"/>
          <p14:tracePt t="37732" x="920750" y="3473450"/>
          <p14:tracePt t="37748" x="908050" y="3498850"/>
          <p14:tracePt t="37765" x="876300" y="3549650"/>
          <p14:tracePt t="37782" x="863600" y="3619500"/>
          <p14:tracePt t="37798" x="850900" y="3689350"/>
          <p14:tracePt t="37815" x="838200" y="3746500"/>
          <p14:tracePt t="37831" x="825500" y="3790950"/>
          <p14:tracePt t="37848" x="819150" y="3822700"/>
          <p14:tracePt t="37864" x="806450" y="3879850"/>
          <p14:tracePt t="37881" x="806450" y="3930650"/>
          <p14:tracePt t="37897" x="800100" y="4006850"/>
          <p14:tracePt t="37914" x="800100" y="4083050"/>
          <p14:tracePt t="37931" x="800100" y="4171950"/>
          <p14:tracePt t="37933" x="800100" y="4210050"/>
          <p14:tracePt t="37948" x="800100" y="4311650"/>
          <p14:tracePt t="37964" x="800100" y="4394200"/>
          <p14:tracePt t="37982" x="800100" y="4483100"/>
          <p14:tracePt t="37998" x="800100" y="4591050"/>
          <p14:tracePt t="38015" x="812800" y="4667250"/>
          <p14:tracePt t="38032" x="838200" y="4768850"/>
          <p14:tracePt t="38049" x="869950" y="4851400"/>
          <p14:tracePt t="38065" x="908050" y="4921250"/>
          <p14:tracePt t="38081" x="946150" y="4978400"/>
          <p14:tracePt t="38084" x="971550" y="5003800"/>
          <p14:tracePt t="38098" x="996950" y="5035550"/>
          <p14:tracePt t="38114" x="1066800" y="5099050"/>
          <p14:tracePt t="38117" x="1123950" y="5137150"/>
          <p14:tracePt t="38131" x="1193800" y="5168900"/>
          <p14:tracePt t="38148" x="1536700" y="5270500"/>
          <p14:tracePt t="38164" x="2000250" y="5359400"/>
          <p14:tracePt t="38181" x="2609850" y="5403850"/>
          <p14:tracePt t="38197" x="3276600" y="5403850"/>
          <p14:tracePt t="38214" x="3714750" y="5403850"/>
          <p14:tracePt t="38232" x="3892550" y="5403850"/>
          <p14:tracePt t="38250" x="3937000" y="5391150"/>
          <p14:tracePt t="38265" x="3949700" y="5384800"/>
          <p14:tracePt t="38282" x="3956050" y="5372100"/>
          <p14:tracePt t="38298" x="3981450" y="5334000"/>
          <p14:tracePt t="38301" x="3994150" y="5308600"/>
          <p14:tracePt t="38314" x="4006850" y="5283200"/>
          <p14:tracePt t="38332" x="4051300" y="5194300"/>
          <p14:tracePt t="38348" x="4076700" y="5130800"/>
          <p14:tracePt t="38364" x="4095750" y="5060950"/>
          <p14:tracePt t="38381" x="4121150" y="4978400"/>
          <p14:tracePt t="38397" x="4133850" y="4902200"/>
          <p14:tracePt t="38414" x="4152900" y="4813300"/>
          <p14:tracePt t="38431" x="4197350" y="4711700"/>
          <p14:tracePt t="38447" x="4229100" y="4597400"/>
          <p14:tracePt t="38464" x="4248150" y="4495800"/>
          <p14:tracePt t="38482" x="4254500" y="4432300"/>
          <p14:tracePt t="38498" x="4254500" y="4381500"/>
          <p14:tracePt t="38501" x="4254500" y="4362450"/>
          <p14:tracePt t="38515" x="4254500" y="4330700"/>
          <p14:tracePt t="38518" x="4254500" y="4298950"/>
          <p14:tracePt t="38531" x="4254500" y="4254500"/>
          <p14:tracePt t="38549" x="4203700" y="4102100"/>
          <p14:tracePt t="38565" x="4152900" y="4013200"/>
          <p14:tracePt t="38581" x="4108450" y="3924300"/>
          <p14:tracePt t="38597" x="4076700" y="3873500"/>
          <p14:tracePt t="38614" x="4051300" y="3835400"/>
          <p14:tracePt t="38631" x="4032250" y="3790950"/>
          <p14:tracePt t="38647" x="4013200" y="3765550"/>
          <p14:tracePt t="38664" x="3994150" y="3733800"/>
          <p14:tracePt t="38681" x="3975100" y="3708400"/>
          <p14:tracePt t="38697" x="3949700" y="3670300"/>
          <p14:tracePt t="38714" x="3911600" y="3625850"/>
          <p14:tracePt t="38716" x="3886200" y="3600450"/>
          <p14:tracePt t="38731" x="3848100" y="3568700"/>
          <p14:tracePt t="38749" x="3714750" y="3479800"/>
          <p14:tracePt t="38764" x="3587750" y="3422650"/>
          <p14:tracePt t="38781" x="3467100" y="3371850"/>
          <p14:tracePt t="38797" x="3365500" y="3333750"/>
          <p14:tracePt t="38815" x="3270250" y="3302000"/>
          <p14:tracePt t="38830" x="3200400" y="3282950"/>
          <p14:tracePt t="38848" x="3130550" y="3270250"/>
          <p14:tracePt t="38864" x="3041650" y="3251200"/>
          <p14:tracePt t="38881" x="2933700" y="3232150"/>
          <p14:tracePt t="38897" x="2806700" y="3219450"/>
          <p14:tracePt t="38901" x="2730500" y="3219450"/>
          <p14:tracePt t="38914" x="2647950" y="3219450"/>
          <p14:tracePt t="38931" x="2470150" y="3219450"/>
          <p14:tracePt t="38933" x="2362200" y="3219450"/>
          <p14:tracePt t="38948" x="2165350" y="3219450"/>
          <p14:tracePt t="38964" x="1974850" y="3219450"/>
          <p14:tracePt t="38980" x="1816100" y="3219450"/>
          <p14:tracePt t="38998" x="1708150" y="3219450"/>
          <p14:tracePt t="39014" x="1638300" y="3219450"/>
          <p14:tracePt t="39031" x="1600200" y="3219450"/>
          <p14:tracePt t="39048" x="1581150" y="3219450"/>
          <p14:tracePt t="39064" x="1568450" y="3219450"/>
          <p14:tracePt t="39204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的取整函数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1897E4-0151-44D8-8C99-30D33AC9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9" y="2067405"/>
            <a:ext cx="11620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92"/>
    </mc:Choice>
    <mc:Fallback xmlns="">
      <p:transition spd="slow" advTm="44692"/>
    </mc:Fallback>
  </mc:AlternateContent>
  <p:extLst>
    <p:ext uri="{3A86A75C-4F4B-4683-9AE1-C65F6400EC91}">
      <p14:laserTraceLst xmlns:p14="http://schemas.microsoft.com/office/powerpoint/2010/main">
        <p14:tracePtLst>
          <p14:tracePt t="3689" x="1930400" y="1720850"/>
          <p14:tracePt t="3758" x="2114550" y="1720850"/>
          <p14:tracePt t="3767" x="2165350" y="1720850"/>
          <p14:tracePt t="3784" x="2286000" y="1720850"/>
          <p14:tracePt t="3800" x="2413000" y="1720850"/>
          <p14:tracePt t="3817" x="2540000" y="1720850"/>
          <p14:tracePt t="3834" x="2667000" y="1720850"/>
          <p14:tracePt t="3850" x="2794000" y="1720850"/>
          <p14:tracePt t="3867" x="2914650" y="1720850"/>
          <p14:tracePt t="3884" x="3009900" y="1727200"/>
          <p14:tracePt t="3887" x="3028950" y="1727200"/>
          <p14:tracePt t="3901" x="3041650" y="1727200"/>
          <p14:tracePt t="3918" x="3067050" y="1727200"/>
          <p14:tracePt t="4624" x="0" y="0"/>
        </p14:tracePtLst>
        <p14:tracePtLst>
          <p14:tracePt t="7497" x="679450" y="3390900"/>
          <p14:tracePt t="7514" x="666750" y="3390900"/>
          <p14:tracePt t="7521" x="666750" y="3403600"/>
          <p14:tracePt t="7533" x="660400" y="3416300"/>
          <p14:tracePt t="7553" x="628650" y="3517900"/>
          <p14:tracePt t="7567" x="609600" y="3619500"/>
          <p14:tracePt t="7583" x="584200" y="3746500"/>
          <p14:tracePt t="7600" x="552450" y="3898900"/>
          <p14:tracePt t="7617" x="533400" y="4070350"/>
          <p14:tracePt t="7633" x="533400" y="4229100"/>
          <p14:tracePt t="7650" x="533400" y="4406900"/>
          <p14:tracePt t="7666" x="552450" y="4559300"/>
          <p14:tracePt t="7671" x="565150" y="4622800"/>
          <p14:tracePt t="7685" x="577850" y="4692650"/>
          <p14:tracePt t="7701" x="609600" y="4813300"/>
          <p14:tracePt t="7705" x="635000" y="4870450"/>
          <p14:tracePt t="7718" x="647700" y="4927600"/>
          <p14:tracePt t="7733" x="685800" y="5016500"/>
          <p14:tracePt t="7750" x="749300" y="5111750"/>
          <p14:tracePt t="7767" x="850900" y="5238750"/>
          <p14:tracePt t="7782" x="927100" y="5308600"/>
          <p14:tracePt t="7800" x="1035050" y="5372100"/>
          <p14:tracePt t="7816" x="1136650" y="5416550"/>
          <p14:tracePt t="7832" x="1238250" y="5448300"/>
          <p14:tracePt t="7849" x="1339850" y="5467350"/>
          <p14:tracePt t="7866" x="1403350" y="5467350"/>
          <p14:tracePt t="7882" x="1492250" y="5467350"/>
          <p14:tracePt t="7899" x="1593850" y="5448300"/>
          <p14:tracePt t="7916" x="1695450" y="5410200"/>
          <p14:tracePt t="7933" x="1816100" y="5359400"/>
          <p14:tracePt t="7936" x="1885950" y="5327650"/>
          <p14:tracePt t="7950" x="1943100" y="5283200"/>
          <p14:tracePt t="7966" x="2063750" y="5156200"/>
          <p14:tracePt t="7983" x="2108200" y="5067300"/>
          <p14:tracePt t="7999" x="2139950" y="4972050"/>
          <p14:tracePt t="8016" x="2152650" y="4883150"/>
          <p14:tracePt t="8032" x="2165350" y="4794250"/>
          <p14:tracePt t="8049" x="2171700" y="4699000"/>
          <p14:tracePt t="8066" x="2178050" y="4622800"/>
          <p14:tracePt t="8082" x="2184400" y="4527550"/>
          <p14:tracePt t="8099" x="2184400" y="4451350"/>
          <p14:tracePt t="8116" x="2184400" y="4349750"/>
          <p14:tracePt t="8119" x="2178050" y="4305300"/>
          <p14:tracePt t="8133" x="2178050" y="4273550"/>
          <p14:tracePt t="8150" x="2152650" y="4146550"/>
          <p14:tracePt t="8167" x="2133600" y="4076700"/>
          <p14:tracePt t="8184" x="2101850" y="4000500"/>
          <p14:tracePt t="8200" x="2076450" y="3930650"/>
          <p14:tracePt t="8217" x="2038350" y="3879850"/>
          <p14:tracePt t="8233" x="2006600" y="3835400"/>
          <p14:tracePt t="8249" x="1981200" y="3797300"/>
          <p14:tracePt t="8267" x="1943100" y="3759200"/>
          <p14:tracePt t="8283" x="1905000" y="3727450"/>
          <p14:tracePt t="8287" x="1879600" y="3714750"/>
          <p14:tracePt t="8299" x="1854200" y="3702050"/>
          <p14:tracePt t="8315" x="1803400" y="3676650"/>
          <p14:tracePt t="8332" x="1733550" y="3651250"/>
          <p14:tracePt t="8349" x="1651000" y="3625850"/>
          <p14:tracePt t="8351" x="1606550" y="3619500"/>
          <p14:tracePt t="8366" x="1498600" y="3594100"/>
          <p14:tracePt t="8382" x="1384300" y="3581400"/>
          <p14:tracePt t="8399" x="1276350" y="3575050"/>
          <p14:tracePt t="8416" x="1162050" y="3575050"/>
          <p14:tracePt t="8433" x="1054100" y="3575050"/>
          <p14:tracePt t="8450" x="958850" y="3575050"/>
          <p14:tracePt t="8466" x="895350" y="3575050"/>
          <p14:tracePt t="8483" x="844550" y="3575050"/>
          <p14:tracePt t="8499" x="793750" y="3581400"/>
          <p14:tracePt t="8516" x="762000" y="3587750"/>
          <p14:tracePt t="8532" x="730250" y="3613150"/>
          <p14:tracePt t="8536" x="717550" y="3625850"/>
          <p14:tracePt t="8549" x="704850" y="3644900"/>
          <p14:tracePt t="8566" x="666750" y="3702050"/>
          <p14:tracePt t="8582" x="641350" y="3765550"/>
          <p14:tracePt t="8599" x="615950" y="3835400"/>
          <p14:tracePt t="8616" x="596900" y="3905250"/>
          <p14:tracePt t="8632" x="571500" y="3987800"/>
          <p14:tracePt t="8649" x="565150" y="4057650"/>
          <p14:tracePt t="8666" x="565150" y="4140200"/>
          <p14:tracePt t="8683" x="565150" y="4235450"/>
          <p14:tracePt t="8700" x="577850" y="4356100"/>
          <p14:tracePt t="8702" x="584200" y="4413250"/>
          <p14:tracePt t="8716" x="590550" y="4464050"/>
          <p14:tracePt t="8733" x="615950" y="4578350"/>
          <p14:tracePt t="8750" x="654050" y="4686300"/>
          <p14:tracePt t="8752" x="673100" y="4737100"/>
          <p14:tracePt t="8766" x="717550" y="4826000"/>
          <p14:tracePt t="8782" x="774700" y="4921250"/>
          <p14:tracePt t="8799" x="831850" y="5010150"/>
          <p14:tracePt t="8816" x="901700" y="5086350"/>
          <p14:tracePt t="8832" x="971550" y="5162550"/>
          <p14:tracePt t="8849" x="1047750" y="5226050"/>
          <p14:tracePt t="8865" x="1123950" y="5283200"/>
          <p14:tracePt t="8882" x="1219200" y="5340350"/>
          <p14:tracePt t="8899" x="1333500" y="5391150"/>
          <p14:tracePt t="8915" x="1447800" y="5422900"/>
          <p14:tracePt t="8933" x="1568450" y="5448300"/>
          <p14:tracePt t="8937" x="1631950" y="5461000"/>
          <p14:tracePt t="8950" x="1695450" y="5480050"/>
          <p14:tracePt t="8966" x="1828800" y="5486400"/>
          <p14:tracePt t="8983" x="1885950" y="5486400"/>
          <p14:tracePt t="8999" x="1917700" y="5486400"/>
          <p14:tracePt t="9016" x="1949450" y="5480050"/>
          <p14:tracePt t="9032" x="1974850" y="5461000"/>
          <p14:tracePt t="9049" x="2006600" y="5416550"/>
          <p14:tracePt t="9065" x="2032000" y="5353050"/>
          <p14:tracePt t="9082" x="2070100" y="5270500"/>
          <p14:tracePt t="9099" x="2101850" y="5168900"/>
          <p14:tracePt t="9115" x="2146300" y="5035550"/>
          <p14:tracePt t="9132" x="2171700" y="4883150"/>
          <p14:tracePt t="9149" x="2178050" y="4743450"/>
          <p14:tracePt t="9151" x="2178050" y="4673600"/>
          <p14:tracePt t="9166" x="2178050" y="4546600"/>
          <p14:tracePt t="9183" x="2178050" y="4419600"/>
          <p14:tracePt t="9199" x="2165350" y="4279900"/>
          <p14:tracePt t="9216" x="2133600" y="4146550"/>
          <p14:tracePt t="9232" x="2114550" y="4032250"/>
          <p14:tracePt t="9249" x="2082800" y="3930650"/>
          <p14:tracePt t="9265" x="2044700" y="3848100"/>
          <p14:tracePt t="9282" x="2012950" y="3778250"/>
          <p14:tracePt t="9298" x="1981200" y="3727450"/>
          <p14:tracePt t="9315" x="1955800" y="3683000"/>
          <p14:tracePt t="9332" x="1943100" y="3657600"/>
          <p14:tracePt t="9349" x="1936750" y="3638550"/>
          <p14:tracePt t="9351" x="1924050" y="3625850"/>
          <p14:tracePt t="9365" x="1917700" y="3619500"/>
          <p14:tracePt t="9382" x="1898650" y="3606800"/>
          <p14:tracePt t="9398" x="1885950" y="3600450"/>
          <p14:tracePt t="9415" x="1860550" y="3581400"/>
          <p14:tracePt t="9432" x="1841500" y="3562350"/>
          <p14:tracePt t="9449" x="1803400" y="3536950"/>
          <p14:tracePt t="9466" x="1752600" y="3511550"/>
          <p14:tracePt t="9482" x="1689100" y="3492500"/>
          <p14:tracePt t="9499" x="1619250" y="3460750"/>
          <p14:tracePt t="9516" x="1543050" y="3441700"/>
          <p14:tracePt t="9532" x="1428750" y="3416300"/>
          <p14:tracePt t="9534" x="1377950" y="3409950"/>
          <p14:tracePt t="9548" x="1320800" y="3397250"/>
          <p14:tracePt t="9565" x="1200150" y="3390900"/>
          <p14:tracePt t="9582" x="1009650" y="3390900"/>
          <p14:tracePt t="9599" x="901700" y="3409950"/>
          <p14:tracePt t="9616" x="806450" y="3441700"/>
          <p14:tracePt t="9632" x="736600" y="3467100"/>
          <p14:tracePt t="9649" x="685800" y="3492500"/>
          <p14:tracePt t="9665" x="647700" y="3530600"/>
          <p14:tracePt t="9683" x="615950" y="3568700"/>
          <p14:tracePt t="9699" x="603250" y="3613150"/>
          <p14:tracePt t="9716" x="584200" y="3676650"/>
          <p14:tracePt t="9720" x="577850" y="3721100"/>
          <p14:tracePt t="9732" x="571500" y="3778250"/>
          <p14:tracePt t="9750" x="552450" y="3892550"/>
          <p14:tracePt t="9766" x="546100" y="4013200"/>
          <p14:tracePt t="9782" x="546100" y="4203700"/>
          <p14:tracePt t="9799" x="546100" y="4343400"/>
          <p14:tracePt t="9815" x="571500" y="4476750"/>
          <p14:tracePt t="9832" x="596900" y="4597400"/>
          <p14:tracePt t="9849" x="615950" y="4705350"/>
          <p14:tracePt t="9865" x="635000" y="4813300"/>
          <p14:tracePt t="9882" x="666750" y="4914900"/>
          <p14:tracePt t="9899" x="698500" y="4997450"/>
          <p14:tracePt t="9915" x="717550" y="5080000"/>
          <p14:tracePt t="9933" x="749300" y="5149850"/>
          <p14:tracePt t="9936" x="768350" y="5187950"/>
          <p14:tracePt t="9950" x="793750" y="5226050"/>
          <p14:tracePt t="9966" x="838200" y="5295900"/>
          <p14:tracePt t="9983" x="927100" y="5403850"/>
          <p14:tracePt t="9999" x="984250" y="5467350"/>
          <p14:tracePt t="10016" x="1047750" y="5511800"/>
          <p14:tracePt t="10032" x="1104900" y="5543550"/>
          <p14:tracePt t="10049" x="1174750" y="5575300"/>
          <p14:tracePt t="10065" x="1257300" y="5588000"/>
          <p14:tracePt t="10082" x="1339850" y="5588000"/>
          <p14:tracePt t="10099" x="1447800" y="5588000"/>
          <p14:tracePt t="10115" x="1543050" y="5556250"/>
          <p14:tracePt t="10132" x="1638300" y="5499100"/>
          <p14:tracePt t="10149" x="1720850" y="5429250"/>
          <p14:tracePt t="10165" x="1803400" y="5321300"/>
          <p14:tracePt t="10168" x="1835150" y="5264150"/>
          <p14:tracePt t="10182" x="1905000" y="5130800"/>
          <p14:tracePt t="10199" x="1955800" y="4997450"/>
          <p14:tracePt t="10216" x="1987550" y="4857750"/>
          <p14:tracePt t="10232" x="1993900" y="4730750"/>
          <p14:tracePt t="10249" x="2012950" y="4578350"/>
          <p14:tracePt t="10266" x="2019300" y="4438650"/>
          <p14:tracePt t="10282" x="2019300" y="4279900"/>
          <p14:tracePt t="10298" x="1993900" y="4146550"/>
          <p14:tracePt t="10315" x="1962150" y="4025900"/>
          <p14:tracePt t="10332" x="1924050" y="3924300"/>
          <p14:tracePt t="10348" x="1879600" y="3841750"/>
          <p14:tracePt t="10351" x="1854200" y="3803650"/>
          <p14:tracePt t="10365" x="1835150" y="3765550"/>
          <p14:tracePt t="10382" x="1771650" y="3683000"/>
          <p14:tracePt t="10398" x="1727200" y="3632200"/>
          <p14:tracePt t="10415" x="1695450" y="3594100"/>
          <p14:tracePt t="10432" x="1657350" y="3562350"/>
          <p14:tracePt t="10449" x="1606550" y="3536950"/>
          <p14:tracePt t="10466" x="1562100" y="3511550"/>
          <p14:tracePt t="10482" x="1517650" y="3492500"/>
          <p14:tracePt t="10498" x="1473200" y="3486150"/>
          <p14:tracePt t="10515" x="1447800" y="3486150"/>
          <p14:tracePt t="10532" x="1416050" y="3486150"/>
          <p14:tracePt t="10535" x="1397000" y="3486150"/>
          <p14:tracePt t="10548" x="1377950" y="3486150"/>
          <p14:tracePt t="10565" x="1339850" y="3492500"/>
          <p14:tracePt t="10581" x="1301750" y="3511550"/>
          <p14:tracePt t="10598" x="1282700" y="3511550"/>
          <p14:tracePt t="10615" x="1276350" y="3517900"/>
          <p14:tracePt t="10632" x="1263650" y="3524250"/>
          <p14:tracePt t="10703" x="0" y="0"/>
        </p14:tracePtLst>
        <p14:tracePtLst>
          <p14:tracePt t="11427" x="895350" y="3651250"/>
          <p14:tracePt t="11475" x="901700" y="3651250"/>
          <p14:tracePt t="11483" x="908050" y="3651250"/>
          <p14:tracePt t="11489" x="927100" y="3651250"/>
          <p14:tracePt t="11498" x="952500" y="3651250"/>
          <p14:tracePt t="11516" x="1028700" y="3651250"/>
          <p14:tracePt t="11531" x="1123950" y="3651250"/>
          <p14:tracePt t="11535" x="1174750" y="3651250"/>
          <p14:tracePt t="11548" x="1219200" y="3651250"/>
          <p14:tracePt t="11565" x="1295400" y="3651250"/>
          <p14:tracePt t="11581" x="1346200" y="3651250"/>
          <p14:tracePt t="11583" x="1358900" y="3651250"/>
          <p14:tracePt t="11598" x="1397000" y="3651250"/>
          <p14:tracePt t="11614" x="1428750" y="3651250"/>
          <p14:tracePt t="11631" x="1460500" y="3651250"/>
          <p14:tracePt t="11648" x="1492250" y="3651250"/>
          <p14:tracePt t="11664" x="1517650" y="3651250"/>
          <p14:tracePt t="11681" x="1524000" y="3651250"/>
          <p14:tracePt t="11698" x="1536700" y="3651250"/>
          <p14:tracePt t="11759" x="1543050" y="3651250"/>
          <p14:tracePt t="11779" x="1549400" y="3651250"/>
          <p14:tracePt t="11792" x="1555750" y="3651250"/>
          <p14:tracePt t="12359" x="0" y="0"/>
        </p14:tracePtLst>
        <p14:tracePtLst>
          <p14:tracePt t="19010" x="2647950" y="4070350"/>
          <p14:tracePt t="19018" x="2692400" y="4076700"/>
          <p14:tracePt t="19030" x="2736850" y="4089400"/>
          <p14:tracePt t="19034" x="2800350" y="4095750"/>
          <p14:tracePt t="19048" x="2971800" y="4095750"/>
          <p14:tracePt t="19064" x="3194050" y="4095750"/>
          <p14:tracePt t="19079" x="3448050" y="4095750"/>
          <p14:tracePt t="19097" x="3670300" y="4095750"/>
          <p14:tracePt t="19112" x="3860800" y="4095750"/>
          <p14:tracePt t="19129" x="4006850" y="4095750"/>
          <p14:tracePt t="19145" x="4133850" y="4095750"/>
          <p14:tracePt t="19162" x="4260850" y="4095750"/>
          <p14:tracePt t="19179" x="4400550" y="4095750"/>
          <p14:tracePt t="19195" x="4546600" y="4095750"/>
          <p14:tracePt t="19212" x="4686300" y="4095750"/>
          <p14:tracePt t="19230" x="4794250" y="4095750"/>
          <p14:tracePt t="19233" x="4826000" y="4095750"/>
          <p14:tracePt t="19247" x="4876800" y="4095750"/>
          <p14:tracePt t="19263" x="4895850" y="4095750"/>
          <p14:tracePt t="19279" x="4902200" y="4095750"/>
          <p14:tracePt t="19296" x="4914900" y="4095750"/>
          <p14:tracePt t="19313" x="4921250" y="4095750"/>
          <p14:tracePt t="19551" x="0" y="0"/>
        </p14:tracePtLst>
        <p14:tracePtLst>
          <p14:tracePt t="20169" x="2647950" y="4102100"/>
          <p14:tracePt t="20186" x="2654300" y="4102100"/>
          <p14:tracePt t="20193" x="2673350" y="4102100"/>
          <p14:tracePt t="20202" x="2705100" y="4102100"/>
          <p14:tracePt t="20213" x="2749550" y="4102100"/>
          <p14:tracePt t="20229" x="2895600" y="4102100"/>
          <p14:tracePt t="20245" x="3117850" y="4102100"/>
          <p14:tracePt t="20248" x="3244850" y="4102100"/>
          <p14:tracePt t="20262" x="3549650" y="4102100"/>
          <p14:tracePt t="20279" x="3797300" y="4102100"/>
          <p14:tracePt t="20296" x="4000500" y="4102100"/>
          <p14:tracePt t="20311" x="4152900" y="4102100"/>
          <p14:tracePt t="20328" x="4292600" y="4102100"/>
          <p14:tracePt t="20345" x="4419600" y="4102100"/>
          <p14:tracePt t="20361" x="4540250" y="4102100"/>
          <p14:tracePt t="20378" x="4635500" y="4102100"/>
          <p14:tracePt t="20395" x="4699000" y="4102100"/>
          <p14:tracePt t="20412" x="4724400" y="4102100"/>
          <p14:tracePt t="20782" x="0" y="0"/>
        </p14:tracePtLst>
        <p14:tracePtLst>
          <p14:tracePt t="22457" x="863600" y="4381500"/>
          <p14:tracePt t="22466" x="863600" y="4394200"/>
          <p14:tracePt t="22478" x="863600" y="4419600"/>
          <p14:tracePt t="22496" x="863600" y="4451350"/>
          <p14:tracePt t="22512" x="863600" y="4476750"/>
          <p14:tracePt t="22529" x="863600" y="4508500"/>
          <p14:tracePt t="22546" x="876300" y="4540250"/>
          <p14:tracePt t="22562" x="895350" y="4559300"/>
          <p14:tracePt t="22579" x="914400" y="4584700"/>
          <p14:tracePt t="22595" x="933450" y="4597400"/>
          <p14:tracePt t="22599" x="946150" y="4603750"/>
          <p14:tracePt t="22612" x="965200" y="4610100"/>
          <p14:tracePt t="22630" x="984250" y="4616450"/>
          <p14:tracePt t="22644" x="1009650" y="4616450"/>
          <p14:tracePt t="22662" x="1066800" y="4610100"/>
          <p14:tracePt t="22678" x="1104900" y="4597400"/>
          <p14:tracePt t="22694" x="1130300" y="4584700"/>
          <p14:tracePt t="22711" x="1149350" y="4559300"/>
          <p14:tracePt t="22728" x="1162050" y="4527550"/>
          <p14:tracePt t="22746" x="1174750" y="4495800"/>
          <p14:tracePt t="22762" x="1174750" y="4470400"/>
          <p14:tracePt t="22779" x="1174750" y="4432300"/>
          <p14:tracePt t="22795" x="1162050" y="4406900"/>
          <p14:tracePt t="22799" x="1155700" y="4387850"/>
          <p14:tracePt t="22812" x="1143000" y="4375150"/>
          <p14:tracePt t="22828" x="1104900" y="4349750"/>
          <p14:tracePt t="22844" x="1073150" y="4324350"/>
          <p14:tracePt t="22847" x="1060450" y="4318000"/>
          <p14:tracePt t="22861" x="1041400" y="4311650"/>
          <p14:tracePt t="22879" x="1009650" y="4298950"/>
          <p14:tracePt t="22895" x="1003300" y="4298950"/>
          <p14:tracePt t="22911" x="984250" y="4298950"/>
          <p14:tracePt t="22928" x="958850" y="4318000"/>
          <p14:tracePt t="22944" x="946150" y="4343400"/>
          <p14:tracePt t="22961" x="939800" y="4381500"/>
          <p14:tracePt t="22978" x="939800" y="4413250"/>
          <p14:tracePt t="22995" x="939800" y="4464050"/>
          <p14:tracePt t="23012" x="965200" y="4514850"/>
          <p14:tracePt t="23016" x="971550" y="4533900"/>
          <p14:tracePt t="23029" x="990600" y="4552950"/>
          <p14:tracePt t="23032" x="1022350" y="4578350"/>
          <p14:tracePt t="23045" x="1060450" y="4603750"/>
          <p14:tracePt t="23062" x="1206500" y="4654550"/>
          <p14:tracePt t="23078" x="1295400" y="4673600"/>
          <p14:tracePt t="23094" x="1346200" y="4673600"/>
          <p14:tracePt t="23111" x="1365250" y="4673600"/>
          <p14:tracePt t="23128" x="1371600" y="4673600"/>
          <p14:tracePt t="23161" x="1377950" y="4673600"/>
          <p14:tracePt t="23186" x="1384300" y="4673600"/>
          <p14:tracePt t="23208" x="1390650" y="4667250"/>
          <p14:tracePt t="23220" x="1397000" y="4667250"/>
          <p14:tracePt t="23235" x="1397000" y="4660900"/>
          <p14:tracePt t="23245" x="1403350" y="4648200"/>
          <p14:tracePt t="23265" x="1403350" y="4635500"/>
          <p14:tracePt t="23281" x="1403350" y="4622800"/>
          <p14:tracePt t="23296" x="1403350" y="4603750"/>
          <p14:tracePt t="23313" x="1397000" y="4559300"/>
          <p14:tracePt t="23329" x="1377950" y="4521200"/>
          <p14:tracePt t="23346" x="1352550" y="4502150"/>
          <p14:tracePt t="23361" x="1327150" y="4476750"/>
          <p14:tracePt t="23377" x="1295400" y="4464050"/>
          <p14:tracePt t="23394" x="1263650" y="4451350"/>
          <p14:tracePt t="23410" x="1238250" y="4438650"/>
          <p14:tracePt t="23427" x="1231900" y="4438650"/>
          <p14:tracePt t="23444" x="1219200" y="4438650"/>
          <p14:tracePt t="23461" x="1212850" y="4438650"/>
          <p14:tracePt t="23477" x="1206500" y="4438650"/>
          <p14:tracePt t="23479" x="1193800" y="4438650"/>
          <p14:tracePt t="23494" x="1174750" y="4438650"/>
          <p14:tracePt t="23511" x="1162050" y="4445000"/>
          <p14:tracePt t="23528" x="1149350" y="4470400"/>
          <p14:tracePt t="23544" x="1136650" y="4489450"/>
          <p14:tracePt t="23561" x="1130300" y="4508500"/>
          <p14:tracePt t="23578" x="1130300" y="4527550"/>
          <p14:tracePt t="23594" x="1130300" y="4546600"/>
          <p14:tracePt t="23611" x="1136650" y="4572000"/>
          <p14:tracePt t="23627" x="1162050" y="4597400"/>
          <p14:tracePt t="23644" x="1181100" y="4616450"/>
          <p14:tracePt t="23660" x="1206500" y="4629150"/>
          <p14:tracePt t="23677" x="1212850" y="4629150"/>
          <p14:tracePt t="23694" x="1225550" y="4629150"/>
          <p14:tracePt t="23710" x="1238250" y="4629150"/>
          <p14:tracePt t="23727" x="1250950" y="4629150"/>
          <p14:tracePt t="23744" x="1257300" y="4622800"/>
          <p14:tracePt t="23762" x="1257300" y="4616450"/>
          <p14:tracePt t="23778" x="1263650" y="4603750"/>
          <p14:tracePt t="23795" x="1263650" y="4591050"/>
          <p14:tracePt t="23811" x="1263650" y="4584700"/>
          <p14:tracePt t="24222" x="0" y="0"/>
        </p14:tracePtLst>
        <p14:tracePtLst>
          <p14:tracePt t="27760" x="3505200" y="4425950"/>
          <p14:tracePt t="27849" x="3517900" y="4425950"/>
          <p14:tracePt t="27856" x="3524250" y="4425950"/>
          <p14:tracePt t="27862" x="3543300" y="4425950"/>
          <p14:tracePt t="27875" x="3568700" y="4425950"/>
          <p14:tracePt t="27892" x="3619500" y="4425950"/>
          <p14:tracePt t="27909" x="3708400" y="4432300"/>
          <p14:tracePt t="27911" x="3771900" y="4445000"/>
          <p14:tracePt t="27926" x="3892550" y="4445000"/>
          <p14:tracePt t="27942" x="4038600" y="4445000"/>
          <p14:tracePt t="27959" x="4210050" y="4445000"/>
          <p14:tracePt t="27976" x="4356100" y="4445000"/>
          <p14:tracePt t="27992" x="4495800" y="4445000"/>
          <p14:tracePt t="28009" x="4610100" y="4445000"/>
          <p14:tracePt t="28026" x="4686300" y="4445000"/>
          <p14:tracePt t="28043" x="4743450" y="4445000"/>
          <p14:tracePt t="28060" x="4781550" y="4445000"/>
          <p14:tracePt t="28076" x="4806950" y="4445000"/>
          <p14:tracePt t="28079" x="4813300" y="4445000"/>
          <p14:tracePt t="28093" x="4826000" y="4445000"/>
          <p14:tracePt t="28110" x="4857750" y="4445000"/>
          <p14:tracePt t="28126" x="4895850" y="4451350"/>
          <p14:tracePt t="28142" x="4921250" y="4457700"/>
          <p14:tracePt t="28159" x="4933950" y="4457700"/>
          <p14:tracePt t="28241" x="4940300" y="4457700"/>
          <p14:tracePt t="28250" x="4946650" y="4457700"/>
          <p14:tracePt t="28267" x="4953000" y="4457700"/>
          <p14:tracePt t="28277" x="4959350" y="4457700"/>
          <p14:tracePt t="28294" x="4972050" y="4457700"/>
          <p14:tracePt t="28311" x="4991100" y="4457700"/>
          <p14:tracePt t="28327" x="5010150" y="4464050"/>
          <p14:tracePt t="28359" x="5022850" y="4464050"/>
          <p14:tracePt t="29366" x="0" y="0"/>
        </p14:tracePtLst>
        <p14:tracePtLst>
          <p14:tracePt t="32217" x="3727450" y="4445000"/>
          <p14:tracePt t="32298" x="3733800" y="4445000"/>
          <p14:tracePt t="32304" x="3752850" y="4445000"/>
          <p14:tracePt t="32313" x="3784600" y="4445000"/>
          <p14:tracePt t="32326" x="3816350" y="4445000"/>
          <p14:tracePt t="32344" x="4006850" y="4445000"/>
          <p14:tracePt t="32360" x="4178300" y="4445000"/>
          <p14:tracePt t="32375" x="4356100" y="4445000"/>
          <p14:tracePt t="32397" x="4514850" y="4445000"/>
          <p14:tracePt t="32408" x="4616450" y="4445000"/>
          <p14:tracePt t="32425" x="4692650" y="4445000"/>
          <p14:tracePt t="32441" x="4737100" y="4445000"/>
          <p14:tracePt t="32457" x="4775200" y="4445000"/>
          <p14:tracePt t="32474" x="4819650" y="4445000"/>
          <p14:tracePt t="32491" x="4864100" y="4445000"/>
          <p14:tracePt t="32507" x="4908550" y="4445000"/>
          <p14:tracePt t="32524" x="4933950" y="4445000"/>
          <p14:tracePt t="32542" x="4946650" y="4445000"/>
          <p14:tracePt t="32558" x="4953000" y="4445000"/>
          <p14:tracePt t="32711" x="0" y="0"/>
        </p14:tracePtLst>
        <p14:tracePtLst>
          <p14:tracePt t="33475" x="2863850" y="4406900"/>
          <p14:tracePt t="33563" x="2876550" y="4406900"/>
          <p14:tracePt t="33568" x="2901950" y="4406900"/>
          <p14:tracePt t="33576" x="2933700" y="4406900"/>
          <p14:tracePt t="33591" x="3035300" y="4406900"/>
          <p14:tracePt t="33608" x="3187700" y="4406900"/>
          <p14:tracePt t="33624" x="3378200" y="4406900"/>
          <p14:tracePt t="33641" x="3562350" y="4406900"/>
          <p14:tracePt t="33657" x="3765550" y="4419600"/>
          <p14:tracePt t="33674" x="3917950" y="4432300"/>
          <p14:tracePt t="33690" x="4025900" y="4451350"/>
          <p14:tracePt t="33707" x="4095750" y="4464050"/>
          <p14:tracePt t="33724" x="4127500" y="4470400"/>
          <p14:tracePt t="33740" x="4159250" y="4470400"/>
          <p14:tracePt t="33757" x="4210050" y="4470400"/>
          <p14:tracePt t="33759" x="4235450" y="4470400"/>
          <p14:tracePt t="33774" x="4279900" y="4470400"/>
          <p14:tracePt t="33790" x="4324350" y="4470400"/>
          <p14:tracePt t="33807" x="4349750" y="4470400"/>
          <p14:tracePt t="33824" x="4356100" y="4470400"/>
          <p14:tracePt t="33841" x="4362450" y="4470400"/>
          <p14:tracePt t="33959" x="0" y="0"/>
        </p14:tracePtLst>
        <p14:tracePtLst>
          <p14:tracePt t="34579" x="984250" y="4464050"/>
          <p14:tracePt t="34586" x="984250" y="4470400"/>
          <p14:tracePt t="34596" x="984250" y="4483100"/>
          <p14:tracePt t="34609" x="984250" y="4502150"/>
          <p14:tracePt t="34624" x="990600" y="4521200"/>
          <p14:tracePt t="34640" x="996950" y="4527550"/>
          <p14:tracePt t="34658" x="1022350" y="4540250"/>
          <p14:tracePt t="34674" x="1035050" y="4540250"/>
          <p14:tracePt t="34690" x="1054100" y="4540250"/>
          <p14:tracePt t="34707" x="1079500" y="4540250"/>
          <p14:tracePt t="34724" x="1117600" y="4540250"/>
          <p14:tracePt t="34740" x="1143000" y="4540250"/>
          <p14:tracePt t="34742" x="1149350" y="4540250"/>
          <p14:tracePt t="34757" x="1162050" y="4533900"/>
          <p14:tracePt t="34774" x="1187450" y="4521200"/>
          <p14:tracePt t="34790" x="1193800" y="4514850"/>
          <p14:tracePt t="34807" x="1206500" y="4502150"/>
          <p14:tracePt t="34847" x="1206500" y="4495800"/>
          <p14:tracePt t="34857" x="1206500" y="4489450"/>
          <p14:tracePt t="34873" x="1206500" y="4483100"/>
          <p14:tracePt t="34903" x="1206500" y="4476750"/>
          <p14:tracePt t="34912" x="1206500" y="4464050"/>
          <p14:tracePt t="34937" x="1200150" y="4457700"/>
          <p14:tracePt t="34943" x="1193800" y="4451350"/>
          <p14:tracePt t="34991" x="1187450" y="4451350"/>
          <p14:tracePt t="35139" x="1181100" y="4451350"/>
          <p14:tracePt t="35170" x="1174750" y="4451350"/>
          <p14:tracePt t="35177" x="1168400" y="4451350"/>
          <p14:tracePt t="35236" x="1162050" y="4451350"/>
          <p14:tracePt t="35243" x="1155700" y="4451350"/>
          <p14:tracePt t="35257" x="1143000" y="4451350"/>
          <p14:tracePt t="35274" x="1104900" y="4464050"/>
          <p14:tracePt t="35290" x="1054100" y="4476750"/>
          <p14:tracePt t="35296" x="1035050" y="4476750"/>
          <p14:tracePt t="35311" x="1016000" y="4483100"/>
          <p14:tracePt t="35324" x="977900" y="4495800"/>
          <p14:tracePt t="35340" x="952500" y="4508500"/>
          <p14:tracePt t="35343" x="939800" y="4514850"/>
          <p14:tracePt t="35357" x="933450" y="4521200"/>
          <p14:tracePt t="35373" x="927100" y="4527550"/>
          <p14:tracePt t="35393" x="920750" y="4533900"/>
          <p14:tracePt t="35406" x="920750" y="4540250"/>
          <p14:tracePt t="35423" x="920750" y="4546600"/>
          <p14:tracePt t="35439" x="920750" y="4565650"/>
          <p14:tracePt t="35456" x="933450" y="4591050"/>
          <p14:tracePt t="35473" x="946150" y="4603750"/>
          <p14:tracePt t="35489" x="965200" y="4616450"/>
          <p14:tracePt t="35506" x="984250" y="4622800"/>
          <p14:tracePt t="35523" x="1009650" y="4622800"/>
          <p14:tracePt t="35540" x="1035050" y="4622800"/>
          <p14:tracePt t="35556" x="1054100" y="4622800"/>
          <p14:tracePt t="35573" x="1073150" y="4622800"/>
          <p14:tracePt t="35576" x="1079500" y="4622800"/>
          <p14:tracePt t="35590" x="1092200" y="4616450"/>
          <p14:tracePt t="35607" x="1098550" y="4610100"/>
          <p14:tracePt t="35624" x="1104900" y="4603750"/>
          <p14:tracePt t="35640" x="1104900" y="4597400"/>
          <p14:tracePt t="35657" x="1111250" y="4578350"/>
          <p14:tracePt t="35673" x="1111250" y="4565650"/>
          <p14:tracePt t="35690" x="1111250" y="4552950"/>
          <p14:tracePt t="35706" x="1111250" y="4533900"/>
          <p14:tracePt t="35723" x="1104900" y="4527550"/>
          <p14:tracePt t="35740" x="1098550" y="4521200"/>
          <p14:tracePt t="35904" x="1098550" y="4527550"/>
          <p14:tracePt t="35927" x="1104900" y="4527550"/>
          <p14:tracePt t="35944" x="1111250" y="4527550"/>
          <p14:tracePt t="36959" x="0" y="0"/>
        </p14:tracePtLst>
        <p14:tracePtLst>
          <p14:tracePt t="38027" x="1022350" y="5099050"/>
          <p14:tracePt t="38031" x="1016000" y="5111750"/>
          <p14:tracePt t="38040" x="1009650" y="5124450"/>
          <p14:tracePt t="38048" x="1003300" y="5130800"/>
          <p14:tracePt t="38056" x="1003300" y="5143500"/>
          <p14:tracePt t="38073" x="990600" y="5168900"/>
          <p14:tracePt t="38090" x="990600" y="5194300"/>
          <p14:tracePt t="38106" x="984250" y="5226050"/>
          <p14:tracePt t="38123" x="984250" y="5264150"/>
          <p14:tracePt t="38139" x="984250" y="5302250"/>
          <p14:tracePt t="38156" x="996950" y="5334000"/>
          <p14:tracePt t="38172" x="1009650" y="5353050"/>
          <p14:tracePt t="38175" x="1022350" y="5365750"/>
          <p14:tracePt t="38189" x="1035050" y="5378450"/>
          <p14:tracePt t="38206" x="1079500" y="5391150"/>
          <p14:tracePt t="38222" x="1117600" y="5391150"/>
          <p14:tracePt t="38239" x="1193800" y="5391150"/>
          <p14:tracePt t="38256" x="1314450" y="5384800"/>
          <p14:tracePt t="38272" x="1409700" y="5346700"/>
          <p14:tracePt t="38289" x="1492250" y="5308600"/>
          <p14:tracePt t="38305" x="1511300" y="5270500"/>
          <p14:tracePt t="38322" x="1524000" y="5238750"/>
          <p14:tracePt t="38339" x="1524000" y="5200650"/>
          <p14:tracePt t="38356" x="1517650" y="5181600"/>
          <p14:tracePt t="38360" x="1504950" y="5162550"/>
          <p14:tracePt t="38373" x="1492250" y="5149850"/>
          <p14:tracePt t="38392" x="1460500" y="5130800"/>
          <p14:tracePt t="38407" x="1397000" y="5099050"/>
          <p14:tracePt t="38422" x="1339850" y="5092700"/>
          <p14:tracePt t="38439" x="1270000" y="5092700"/>
          <p14:tracePt t="38456" x="1219200" y="5092700"/>
          <p14:tracePt t="38472" x="1168400" y="5099050"/>
          <p14:tracePt t="38489" x="1136650" y="5105400"/>
          <p14:tracePt t="38505" x="1123950" y="5130800"/>
          <p14:tracePt t="38522" x="1104900" y="5156200"/>
          <p14:tracePt t="38539" x="1104900" y="5187950"/>
          <p14:tracePt t="38543" x="1104900" y="5200650"/>
          <p14:tracePt t="38555" x="1104900" y="5226050"/>
          <p14:tracePt t="38573" x="1117600" y="5251450"/>
          <p14:tracePt t="38589" x="1143000" y="5270500"/>
          <p14:tracePt t="38591" x="1155700" y="5283200"/>
          <p14:tracePt t="38605" x="1162050" y="5289550"/>
          <p14:tracePt t="38622" x="1181100" y="5295900"/>
          <p14:tracePt t="38639" x="1212850" y="5295900"/>
          <p14:tracePt t="38656" x="1238250" y="5295900"/>
          <p14:tracePt t="38672" x="1250950" y="5295900"/>
          <p14:tracePt t="38719" x="1257300" y="5295900"/>
          <p14:tracePt t="38743" x="1257300" y="5289550"/>
          <p14:tracePt t="38750" x="1257300" y="5283200"/>
          <p14:tracePt t="38769" x="1257300" y="5276850"/>
          <p14:tracePt t="38777" x="1257300" y="5270500"/>
          <p14:tracePt t="38777" x="0" y="0"/>
        </p14:tracePtLst>
        <p14:tracePtLst>
          <p14:tracePt t="39535" x="920750" y="5041900"/>
          <p14:tracePt t="39552" x="914400" y="5054600"/>
          <p14:tracePt t="39563" x="908050" y="5060950"/>
          <p14:tracePt t="39576" x="908050" y="5073650"/>
          <p14:tracePt t="39591" x="901700" y="5099050"/>
          <p14:tracePt t="39607" x="895350" y="5137150"/>
          <p14:tracePt t="39623" x="895350" y="5156200"/>
          <p14:tracePt t="39639" x="889000" y="5187950"/>
          <p14:tracePt t="39655" x="889000" y="5226050"/>
          <p14:tracePt t="39671" x="889000" y="5257800"/>
          <p14:tracePt t="39689" x="889000" y="5302250"/>
          <p14:tracePt t="39705" x="908050" y="5334000"/>
          <p14:tracePt t="39721" x="933450" y="5359400"/>
          <p14:tracePt t="39738" x="952500" y="5365750"/>
          <p14:tracePt t="39755" x="990600" y="5378450"/>
          <p14:tracePt t="39771" x="1054100" y="5391150"/>
          <p14:tracePt t="39788" x="1136650" y="5391150"/>
          <p14:tracePt t="39805" x="1257300" y="5391150"/>
          <p14:tracePt t="39807" x="1327150" y="5391150"/>
          <p14:tracePt t="39822" x="1479550" y="5391150"/>
          <p14:tracePt t="39839" x="1593850" y="5391150"/>
          <p14:tracePt t="39856" x="1670050" y="5391150"/>
          <p14:tracePt t="39873" x="1714500" y="5384800"/>
          <p14:tracePt t="39890" x="1733550" y="5378450"/>
          <p14:tracePt t="39906" x="1739900" y="5372100"/>
          <p14:tracePt t="39923" x="1752600" y="5372100"/>
          <p14:tracePt t="39939" x="1758950" y="5359400"/>
          <p14:tracePt t="39943" x="1758950" y="5346700"/>
          <p14:tracePt t="39956" x="1758950" y="5340350"/>
          <p14:tracePt t="39972" x="1765300" y="5314950"/>
          <p14:tracePt t="39975" x="1765300" y="5302250"/>
          <p14:tracePt t="39989" x="1771650" y="5283200"/>
          <p14:tracePt t="40005" x="1771650" y="5257800"/>
          <p14:tracePt t="40022" x="1771650" y="5219700"/>
          <p14:tracePt t="40039" x="1771650" y="5187950"/>
          <p14:tracePt t="40055" x="1771650" y="5168900"/>
          <p14:tracePt t="40072" x="1771650" y="5143500"/>
          <p14:tracePt t="40089" x="1771650" y="5124450"/>
          <p14:tracePt t="40106" x="1771650" y="5105400"/>
          <p14:tracePt t="40122" x="1758950" y="5086350"/>
          <p14:tracePt t="40126" x="1746250" y="5073650"/>
          <p14:tracePt t="40140" x="1720850" y="5060950"/>
          <p14:tracePt t="40155" x="1651000" y="5029200"/>
          <p14:tracePt t="40172" x="1549400" y="4997450"/>
          <p14:tracePt t="40177" x="1479550" y="4978400"/>
          <p14:tracePt t="40188" x="1409700" y="4959350"/>
          <p14:tracePt t="40206" x="1276350" y="4946650"/>
          <p14:tracePt t="40222" x="1155700" y="4946650"/>
          <p14:tracePt t="40238" x="1111250" y="4946650"/>
          <p14:tracePt t="40255" x="1060450" y="4946650"/>
          <p14:tracePt t="40272" x="1028700" y="4959350"/>
          <p14:tracePt t="40288" x="990600" y="4978400"/>
          <p14:tracePt t="40305" x="965200" y="5010150"/>
          <p14:tracePt t="40322" x="939800" y="5048250"/>
          <p14:tracePt t="40340" x="914400" y="5080000"/>
          <p14:tracePt t="40356" x="901700" y="5130800"/>
          <p14:tracePt t="40360" x="895350" y="5149850"/>
          <p14:tracePt t="40373" x="889000" y="5162550"/>
          <p14:tracePt t="40392" x="889000" y="5194300"/>
          <p14:tracePt t="40406" x="889000" y="5238750"/>
          <p14:tracePt t="40423" x="901700" y="5257800"/>
          <p14:tracePt t="40438" x="927100" y="5283200"/>
          <p14:tracePt t="40456" x="965200" y="5308600"/>
          <p14:tracePt t="40471" x="1035050" y="5327650"/>
          <p14:tracePt t="40488" x="1168400" y="5353050"/>
          <p14:tracePt t="40504" x="1339850" y="5359400"/>
          <p14:tracePt t="40521" x="1536700" y="5359400"/>
          <p14:tracePt t="40538" x="1727200" y="5359400"/>
          <p14:tracePt t="40555" x="1866900" y="5340350"/>
          <p14:tracePt t="40571" x="1936750" y="5314950"/>
          <p14:tracePt t="40589" x="1968500" y="5295900"/>
          <p14:tracePt t="40591" x="1974850" y="5283200"/>
          <p14:tracePt t="40605" x="1981200" y="5276850"/>
          <p14:tracePt t="40622" x="1987550" y="5238750"/>
          <p14:tracePt t="40639" x="1981200" y="5194300"/>
          <p14:tracePt t="40655" x="1949450" y="5149850"/>
          <p14:tracePt t="40672" x="1911350" y="5111750"/>
          <p14:tracePt t="40688" x="1854200" y="5073650"/>
          <p14:tracePt t="40705" x="1784350" y="5035550"/>
          <p14:tracePt t="40721" x="1701800" y="5010150"/>
          <p14:tracePt t="40738" x="1612900" y="4984750"/>
          <p14:tracePt t="40755" x="1524000" y="4972050"/>
          <p14:tracePt t="40771" x="1435100" y="4953000"/>
          <p14:tracePt t="40788" x="1365250" y="4953000"/>
          <p14:tracePt t="40790" x="1333500" y="4953000"/>
          <p14:tracePt t="40805" x="1314450" y="4953000"/>
          <p14:tracePt t="40821" x="1244600" y="4959350"/>
          <p14:tracePt t="40823" x="1219200" y="4965700"/>
          <p14:tracePt t="40838" x="1168400" y="4984750"/>
          <p14:tracePt t="40855" x="1130300" y="4997450"/>
          <p14:tracePt t="40872" x="1098550" y="5016500"/>
          <p14:tracePt t="40889" x="1079500" y="5035550"/>
          <p14:tracePt t="40905" x="1066800" y="5054600"/>
          <p14:tracePt t="40922" x="1054100" y="5086350"/>
          <p14:tracePt t="40938" x="1054100" y="5118100"/>
          <p14:tracePt t="40955" x="1054100" y="5149850"/>
          <p14:tracePt t="40971" x="1054100" y="5181600"/>
          <p14:tracePt t="40988" x="1060450" y="5219700"/>
          <p14:tracePt t="41005" x="1073150" y="5238750"/>
          <p14:tracePt t="41022" x="1085850" y="5257800"/>
          <p14:tracePt t="41038" x="1104900" y="5276850"/>
          <p14:tracePt t="41055" x="1143000" y="5295900"/>
          <p14:tracePt t="41071" x="1200150" y="5308600"/>
          <p14:tracePt t="41088" x="1320800" y="5334000"/>
          <p14:tracePt t="41105" x="1473200" y="5346700"/>
          <p14:tracePt t="41122" x="1619250" y="5346700"/>
          <p14:tracePt t="41139" x="1746250" y="5346700"/>
          <p14:tracePt t="41155" x="1828800" y="5340350"/>
          <p14:tracePt t="41172" x="1866900" y="5327650"/>
          <p14:tracePt t="41175" x="1879600" y="5314950"/>
          <p14:tracePt t="41189" x="1885950" y="5302250"/>
          <p14:tracePt t="41204" x="1898650" y="5264150"/>
          <p14:tracePt t="41222" x="1905000" y="5219700"/>
          <p14:tracePt t="41238" x="1905000" y="5181600"/>
          <p14:tracePt t="41254" x="1879600" y="5124450"/>
          <p14:tracePt t="41271" x="1828800" y="5067300"/>
          <p14:tracePt t="41288" x="1739900" y="5010150"/>
          <p14:tracePt t="41304" x="1638300" y="4959350"/>
          <p14:tracePt t="41321" x="1549400" y="4940300"/>
          <p14:tracePt t="41339" x="1460500" y="4921250"/>
          <p14:tracePt t="41356" x="1390650" y="4921250"/>
          <p14:tracePt t="41359" x="1346200" y="4921250"/>
          <p14:tracePt t="41372" x="1301750" y="4933950"/>
          <p14:tracePt t="41390" x="1231900" y="4959350"/>
          <p14:tracePt t="41406" x="1149350" y="4991100"/>
          <p14:tracePt t="41421" x="1079500" y="5016500"/>
          <p14:tracePt t="41439" x="1009650" y="5067300"/>
          <p14:tracePt t="41455" x="971550" y="5105400"/>
          <p14:tracePt t="41472" x="946150" y="5143500"/>
          <p14:tracePt t="41488" x="927100" y="5168900"/>
          <p14:tracePt t="41505" x="927100" y="5200650"/>
          <p14:tracePt t="41521" x="927100" y="5226050"/>
          <p14:tracePt t="41538" x="933450" y="5251450"/>
          <p14:tracePt t="41544" x="939800" y="5264150"/>
          <p14:tracePt t="41554" x="958850" y="5283200"/>
          <p14:tracePt t="41571" x="1003300" y="5308600"/>
          <p14:tracePt t="41589" x="1060450" y="5327650"/>
          <p14:tracePt t="41592" x="1104900" y="5334000"/>
          <p14:tracePt t="41606" x="1206500" y="5353050"/>
          <p14:tracePt t="41622" x="1257300" y="5353050"/>
          <p14:tracePt t="41638" x="1447800" y="5353050"/>
          <p14:tracePt t="41655" x="1587500" y="5340350"/>
          <p14:tracePt t="41672" x="1689100" y="5327650"/>
          <p14:tracePt t="41688" x="1733550" y="5314950"/>
          <p14:tracePt t="41705" x="1739900" y="5308600"/>
          <p14:tracePt t="41721" x="1746250" y="5308600"/>
          <p14:tracePt t="42328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48092" y="1921730"/>
            <a:ext cx="1068741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方法生成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[0.0,1.0)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类型的随机数，可以用它写出简单的表达式来生成任意范围的随机数，如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	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10);		//[0,10)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50+(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)*50);		//[50,100)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一般地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)*b)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[a,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a+(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b+1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[a,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92"/>
    </mc:Choice>
    <mc:Fallback xmlns="">
      <p:transition spd="slow" advTm="130092"/>
    </mc:Fallback>
  </mc:AlternateContent>
  <p:extLst>
    <p:ext uri="{3A86A75C-4F4B-4683-9AE1-C65F6400EC91}">
      <p14:laserTraceLst xmlns:p14="http://schemas.microsoft.com/office/powerpoint/2010/main">
        <p14:tracePtLst>
          <p14:tracePt t="5857" x="1187450" y="1263650"/>
          <p14:tracePt t="5932" x="1187450" y="1333500"/>
          <p14:tracePt t="5939" x="1193800" y="1358900"/>
          <p14:tracePt t="5956" x="1212850" y="1390650"/>
          <p14:tracePt t="5972" x="1225550" y="1422400"/>
          <p14:tracePt t="5989" x="1250950" y="1454150"/>
          <p14:tracePt t="5991" x="1263650" y="1473200"/>
          <p14:tracePt t="6006" x="1301750" y="1504950"/>
          <p14:tracePt t="6022" x="1352550" y="1530350"/>
          <p14:tracePt t="6039" x="1454150" y="1562100"/>
          <p14:tracePt t="6056" x="1593850" y="1593850"/>
          <p14:tracePt t="6073" x="1778000" y="1631950"/>
          <p14:tracePt t="6089" x="1968500" y="1663700"/>
          <p14:tracePt t="6106" x="2152650" y="1689100"/>
          <p14:tracePt t="6122" x="2286000" y="1689100"/>
          <p14:tracePt t="6140" x="2406650" y="1689100"/>
          <p14:tracePt t="6156" x="2533650" y="1689100"/>
          <p14:tracePt t="6159" x="2597150" y="1689100"/>
          <p14:tracePt t="6172" x="2673350" y="1689100"/>
          <p14:tracePt t="6189" x="2819400" y="1689100"/>
          <p14:tracePt t="6206" x="2997200" y="1689100"/>
          <p14:tracePt t="6222" x="3079750" y="1689100"/>
          <p14:tracePt t="6239" x="3117850" y="1676400"/>
          <p14:tracePt t="6256" x="3136900" y="1670050"/>
          <p14:tracePt t="6272" x="3149600" y="1657350"/>
          <p14:tracePt t="6289" x="3162300" y="1638300"/>
          <p14:tracePt t="6307" x="3168650" y="1612900"/>
          <p14:tracePt t="6324" x="3175000" y="1600200"/>
          <p14:tracePt t="6326" x="3181350" y="1587500"/>
          <p14:tracePt t="6339" x="3181350" y="1574800"/>
          <p14:tracePt t="6356" x="3181350" y="1549400"/>
          <p14:tracePt t="6372" x="3181350" y="1517650"/>
          <p14:tracePt t="6374" x="3181350" y="1504950"/>
          <p14:tracePt t="6390" x="3181350" y="1492250"/>
          <p14:tracePt t="6406" x="3162300" y="1454150"/>
          <p14:tracePt t="6422" x="3143250" y="1428750"/>
          <p14:tracePt t="6439" x="3111500" y="1409700"/>
          <p14:tracePt t="6456" x="3067050" y="1377950"/>
          <p14:tracePt t="6472" x="2997200" y="1346200"/>
          <p14:tracePt t="6489" x="2914650" y="1320800"/>
          <p14:tracePt t="6506" x="2825750" y="1289050"/>
          <p14:tracePt t="6522" x="2711450" y="1263650"/>
          <p14:tracePt t="6539" x="2616200" y="1238250"/>
          <p14:tracePt t="6556" x="2527300" y="1225550"/>
          <p14:tracePt t="6573" x="2457450" y="1212850"/>
          <p14:tracePt t="6575" x="2438400" y="1212850"/>
          <p14:tracePt t="6590" x="2413000" y="1212850"/>
          <p14:tracePt t="6606" x="2343150" y="1206500"/>
          <p14:tracePt t="6623" x="2298700" y="1206500"/>
          <p14:tracePt t="6639" x="2260600" y="1206500"/>
          <p14:tracePt t="6655" x="2216150" y="1206500"/>
          <p14:tracePt t="6673" x="2159000" y="1212850"/>
          <p14:tracePt t="6689" x="2108200" y="1225550"/>
          <p14:tracePt t="6708" x="2070100" y="1231900"/>
          <p14:tracePt t="6722" x="2032000" y="1244600"/>
          <p14:tracePt t="6739" x="1993900" y="1250950"/>
          <p14:tracePt t="6755" x="1962150" y="1276350"/>
          <p14:tracePt t="6772" x="1924050" y="1295400"/>
          <p14:tracePt t="6789" x="1898650" y="1320800"/>
          <p14:tracePt t="6791" x="1885950" y="1333500"/>
          <p14:tracePt t="6806" x="1873250" y="1371600"/>
          <p14:tracePt t="6822" x="1860550" y="1390650"/>
          <p14:tracePt t="6839" x="1854200" y="1416050"/>
          <p14:tracePt t="6856" x="1854200" y="1441450"/>
          <p14:tracePt t="6873" x="1854200" y="1466850"/>
          <p14:tracePt t="6889" x="1854200" y="1504950"/>
          <p14:tracePt t="6905" x="1873250" y="1530350"/>
          <p14:tracePt t="6922" x="1892300" y="1562100"/>
          <p14:tracePt t="6939" x="1911350" y="1581150"/>
          <p14:tracePt t="6955" x="1949450" y="1606550"/>
          <p14:tracePt t="6972" x="1981200" y="1625600"/>
          <p14:tracePt t="6989" x="2044700" y="1651000"/>
          <p14:tracePt t="6991" x="2089150" y="1663700"/>
          <p14:tracePt t="7006" x="2190750" y="1695450"/>
          <p14:tracePt t="7022" x="2311400" y="1720850"/>
          <p14:tracePt t="7039" x="2451100" y="1746250"/>
          <p14:tracePt t="7055" x="2616200" y="1771650"/>
          <p14:tracePt t="7073" x="2743200" y="1771650"/>
          <p14:tracePt t="7089" x="2857500" y="1771650"/>
          <p14:tracePt t="7106" x="2952750" y="1771650"/>
          <p14:tracePt t="7123" x="3022600" y="1771650"/>
          <p14:tracePt t="7139" x="3060700" y="1771650"/>
          <p14:tracePt t="7156" x="3105150" y="1771650"/>
          <p14:tracePt t="7158" x="3117850" y="1765300"/>
          <p14:tracePt t="7172" x="3130550" y="1758950"/>
          <p14:tracePt t="7189" x="3149600" y="1752600"/>
          <p14:tracePt t="7206" x="3181350" y="1739900"/>
          <p14:tracePt t="7222" x="3200400" y="1733550"/>
          <p14:tracePt t="7239" x="3206750" y="1720850"/>
          <p14:tracePt t="7255" x="3219450" y="1701800"/>
          <p14:tracePt t="7272" x="3225800" y="1689100"/>
          <p14:tracePt t="7289" x="3232150" y="1670050"/>
          <p14:tracePt t="7305" x="3232150" y="1657350"/>
          <p14:tracePt t="7323" x="3238500" y="1638300"/>
          <p14:tracePt t="7339" x="3238500" y="1625600"/>
          <p14:tracePt t="7356" x="3238500" y="1587500"/>
          <p14:tracePt t="7359" x="3225800" y="1562100"/>
          <p14:tracePt t="7373" x="3219450" y="1549400"/>
          <p14:tracePt t="7389" x="3206750" y="1511300"/>
          <p14:tracePt t="7407" x="3187700" y="1466850"/>
          <p14:tracePt t="7422" x="3168650" y="1441450"/>
          <p14:tracePt t="7439" x="3149600" y="1428750"/>
          <p14:tracePt t="7455" x="3130550" y="1403350"/>
          <p14:tracePt t="7472" x="3092450" y="1390650"/>
          <p14:tracePt t="7488" x="3054350" y="1371600"/>
          <p14:tracePt t="7505" x="2971800" y="1352550"/>
          <p14:tracePt t="7522" x="2876550" y="1339850"/>
          <p14:tracePt t="7538" x="2762250" y="1327150"/>
          <p14:tracePt t="7543" x="2730500" y="1327150"/>
          <p14:tracePt t="7555" x="2679700" y="1327150"/>
          <p14:tracePt t="7572" x="2584450" y="1327150"/>
          <p14:tracePt t="7575" x="2540000" y="1327150"/>
          <p14:tracePt t="7590" x="2508250" y="1327150"/>
          <p14:tracePt t="7606" x="2432050" y="1327150"/>
          <p14:tracePt t="7622" x="2400300" y="1327150"/>
          <p14:tracePt t="7638" x="2374900" y="1327150"/>
          <p14:tracePt t="7656" x="2362200" y="1333500"/>
          <p14:tracePt t="7672" x="2349500" y="1339850"/>
          <p14:tracePt t="7689" x="2343150" y="1352550"/>
          <p14:tracePt t="7705" x="2336800" y="1371600"/>
          <p14:tracePt t="7722" x="2336800" y="1397000"/>
          <p14:tracePt t="7738" x="2336800" y="1416050"/>
          <p14:tracePt t="7755" x="2336800" y="1441450"/>
          <p14:tracePt t="7772" x="2336800" y="1473200"/>
          <p14:tracePt t="7788" x="2355850" y="1511300"/>
          <p14:tracePt t="7791" x="2368550" y="1524000"/>
          <p14:tracePt t="7806" x="2393950" y="1555750"/>
          <p14:tracePt t="7822" x="2425700" y="1581150"/>
          <p14:tracePt t="7839" x="2470150" y="1606550"/>
          <p14:tracePt t="7855" x="2552700" y="1619250"/>
          <p14:tracePt t="7872" x="2660650" y="1625600"/>
          <p14:tracePt t="7889" x="2806700" y="1625600"/>
          <p14:tracePt t="7906" x="2965450" y="1625600"/>
          <p14:tracePt t="7922" x="3098800" y="1625600"/>
          <p14:tracePt t="7938" x="3175000" y="1625600"/>
          <p14:tracePt t="7955" x="3232150" y="1619250"/>
          <p14:tracePt t="7972" x="3251200" y="1606550"/>
          <p14:tracePt t="7988" x="3257550" y="1600200"/>
          <p14:tracePt t="7991" x="3257550" y="1593850"/>
          <p14:tracePt t="8005" x="3263900" y="1587500"/>
          <p14:tracePt t="8022" x="3270250" y="1574800"/>
          <p14:tracePt t="8038" x="3276600" y="1555750"/>
          <p14:tracePt t="8055" x="3276600" y="1543050"/>
          <p14:tracePt t="8073" x="3276600" y="1524000"/>
          <p14:tracePt t="8089" x="3270250" y="1504950"/>
          <p14:tracePt t="8105" x="3257550" y="1492250"/>
          <p14:tracePt t="8122" x="3238500" y="1473200"/>
          <p14:tracePt t="8139" x="3213100" y="1454150"/>
          <p14:tracePt t="8155" x="3168650" y="1422400"/>
          <p14:tracePt t="8172" x="3086100" y="1390650"/>
          <p14:tracePt t="8188" x="2984500" y="1352550"/>
          <p14:tracePt t="8192" x="2927350" y="1346200"/>
          <p14:tracePt t="8205" x="2863850" y="1327150"/>
          <p14:tracePt t="8222" x="2667000" y="1295400"/>
          <p14:tracePt t="8238" x="2552700" y="1295400"/>
          <p14:tracePt t="8255" x="2413000" y="1295400"/>
          <p14:tracePt t="8271" x="2305050" y="1295400"/>
          <p14:tracePt t="8288" x="2209800" y="1301750"/>
          <p14:tracePt t="8305" x="2139950" y="1320800"/>
          <p14:tracePt t="8322" x="2076450" y="1333500"/>
          <p14:tracePt t="8338" x="2038350" y="1346200"/>
          <p14:tracePt t="8355" x="2012950" y="1358900"/>
          <p14:tracePt t="8372" x="1993900" y="1371600"/>
          <p14:tracePt t="8389" x="1981200" y="1384300"/>
          <p14:tracePt t="8392" x="1981200" y="1397000"/>
          <p14:tracePt t="8405" x="1981200" y="1403350"/>
          <p14:tracePt t="8423" x="1981200" y="1441450"/>
          <p14:tracePt t="8438" x="1981200" y="1473200"/>
          <p14:tracePt t="8455" x="1981200" y="1498600"/>
          <p14:tracePt t="8472" x="1981200" y="1530350"/>
          <p14:tracePt t="8488" x="2000250" y="1555750"/>
          <p14:tracePt t="8505" x="2019300" y="1581150"/>
          <p14:tracePt t="8521" x="2063750" y="1612900"/>
          <p14:tracePt t="8538" x="2114550" y="1638300"/>
          <p14:tracePt t="8555" x="2197100" y="1663700"/>
          <p14:tracePt t="8572" x="2317750" y="1689100"/>
          <p14:tracePt t="8576" x="2368550" y="1689100"/>
          <p14:tracePt t="8589" x="2432050" y="1689100"/>
          <p14:tracePt t="8606" x="2559050" y="1689100"/>
          <p14:tracePt t="8623" x="2730500" y="1682750"/>
          <p14:tracePt t="8638" x="2819400" y="1670050"/>
          <p14:tracePt t="8655" x="2889250" y="1657350"/>
          <p14:tracePt t="8671" x="2971800" y="1631950"/>
          <p14:tracePt t="8688" x="3016250" y="1606550"/>
          <p14:tracePt t="8707" x="3041650" y="1593850"/>
          <p14:tracePt t="8721" x="3060700" y="1568450"/>
          <p14:tracePt t="8738" x="3067050" y="1549400"/>
          <p14:tracePt t="8755" x="3079750" y="1524000"/>
          <p14:tracePt t="8772" x="3079750" y="1511300"/>
          <p14:tracePt t="8788" x="3086100" y="1498600"/>
          <p14:tracePt t="8791" x="3086100" y="1485900"/>
          <p14:tracePt t="8805" x="3086100" y="1479550"/>
          <p14:tracePt t="8822" x="3079750" y="1447800"/>
          <p14:tracePt t="8839" x="3067050" y="1422400"/>
          <p14:tracePt t="8855" x="3041650" y="1403350"/>
          <p14:tracePt t="8872" x="2997200" y="1371600"/>
          <p14:tracePt t="8889" x="2914650" y="1333500"/>
          <p14:tracePt t="8906" x="2813050" y="1301750"/>
          <p14:tracePt t="8922" x="2705100" y="1276350"/>
          <p14:tracePt t="8938" x="2616200" y="1270000"/>
          <p14:tracePt t="8955" x="2527300" y="1270000"/>
          <p14:tracePt t="8971" x="2451100" y="1270000"/>
          <p14:tracePt t="8988" x="2413000" y="1289050"/>
          <p14:tracePt t="8991" x="2387600" y="1295400"/>
          <p14:tracePt t="9005" x="2368550" y="1308100"/>
          <p14:tracePt t="9022" x="2336800" y="1339850"/>
          <p14:tracePt t="9038" x="2330450" y="1365250"/>
          <p14:tracePt t="9055" x="2330450" y="1390650"/>
          <p14:tracePt t="9071" x="2330450" y="1409700"/>
          <p14:tracePt t="9089" x="2330450" y="1435100"/>
          <p14:tracePt t="9105" x="2343150" y="1460500"/>
          <p14:tracePt t="9122" x="2374900" y="1479550"/>
          <p14:tracePt t="9139" x="2406650" y="1504950"/>
          <p14:tracePt t="9155" x="2463800" y="1530350"/>
          <p14:tracePt t="9158" x="2495550" y="1536700"/>
          <p14:tracePt t="9171" x="2527300" y="1543050"/>
          <p14:tracePt t="9188" x="2590800" y="1549400"/>
          <p14:tracePt t="9205" x="2635250" y="1549400"/>
          <p14:tracePt t="9207" x="2660650" y="1549400"/>
          <p14:tracePt t="9221" x="2692400" y="1549400"/>
          <p14:tracePt t="9238" x="2705100" y="1549400"/>
          <p14:tracePt t="9255" x="2711450" y="1549400"/>
          <p14:tracePt t="9518" x="0" y="0"/>
        </p14:tracePtLst>
        <p14:tracePtLst>
          <p14:tracePt t="12209" x="1289050" y="2247900"/>
          <p14:tracePt t="12282" x="1295400" y="2247900"/>
          <p14:tracePt t="12290" x="1308100" y="2247900"/>
          <p14:tracePt t="12304" x="1320800" y="2247900"/>
          <p14:tracePt t="12320" x="1365250" y="2260600"/>
          <p14:tracePt t="12337" x="1422400" y="2266950"/>
          <p14:tracePt t="12354" x="1524000" y="2279650"/>
          <p14:tracePt t="12371" x="1651000" y="2279650"/>
          <p14:tracePt t="12387" x="1841500" y="2279650"/>
          <p14:tracePt t="12404" x="1987550" y="2279650"/>
          <p14:tracePt t="12408" x="2038350" y="2279650"/>
          <p14:tracePt t="12421" x="2076450" y="2279650"/>
          <p14:tracePt t="12437" x="2114550" y="2279650"/>
          <p14:tracePt t="12454" x="2152650" y="2279650"/>
          <p14:tracePt t="12470" x="2184400" y="2279650"/>
          <p14:tracePt t="12487" x="2235200" y="2279650"/>
          <p14:tracePt t="12504" x="2305050" y="2279650"/>
          <p14:tracePt t="12520" x="2425700" y="2286000"/>
          <p14:tracePt t="12537" x="2533650" y="2305050"/>
          <p14:tracePt t="12554" x="2622550" y="2317750"/>
          <p14:tracePt t="12570" x="2692400" y="2330450"/>
          <p14:tracePt t="12587" x="2736850" y="2336800"/>
          <p14:tracePt t="12604" x="2768600" y="2343150"/>
          <p14:tracePt t="12620" x="2806700" y="2343150"/>
          <p14:tracePt t="12623" x="2825750" y="2343150"/>
          <p14:tracePt t="12637" x="2851150" y="2343150"/>
          <p14:tracePt t="12654" x="2927350" y="2343150"/>
          <p14:tracePt t="12670" x="3003550" y="2343150"/>
          <p14:tracePt t="12687" x="3092450" y="2343150"/>
          <p14:tracePt t="12703" x="3155950" y="2343150"/>
          <p14:tracePt t="12720" x="3206750" y="2343150"/>
          <p14:tracePt t="12737" x="3244850" y="2343150"/>
          <p14:tracePt t="12753" x="3270250" y="2343150"/>
          <p14:tracePt t="12770" x="3282950" y="2343150"/>
          <p14:tracePt t="13095" x="0" y="0"/>
        </p14:tracePtLst>
        <p14:tracePtLst>
          <p14:tracePt t="13827" x="1403350" y="2260600"/>
          <p14:tracePt t="13907" x="1409700" y="2260600"/>
          <p14:tracePt t="13912" x="1416050" y="2260600"/>
          <p14:tracePt t="13921" x="1435100" y="2260600"/>
          <p14:tracePt t="13938" x="1473200" y="2260600"/>
          <p14:tracePt t="13953" x="1562100" y="2260600"/>
          <p14:tracePt t="13970" x="1701800" y="2260600"/>
          <p14:tracePt t="13987" x="1879600" y="2260600"/>
          <p14:tracePt t="14004" x="2095500" y="2260600"/>
          <p14:tracePt t="14020" x="2317750" y="2260600"/>
          <p14:tracePt t="14023" x="2413000" y="2260600"/>
          <p14:tracePt t="14037" x="2495550" y="2260600"/>
          <p14:tracePt t="14054" x="2660650" y="2260600"/>
          <p14:tracePt t="14070" x="2705100" y="2260600"/>
          <p14:tracePt t="14087" x="2730500" y="2260600"/>
          <p14:tracePt t="14104" x="2762250" y="2260600"/>
          <p14:tracePt t="14121" x="2787650" y="2260600"/>
          <p14:tracePt t="14138" x="2813050" y="2260600"/>
          <p14:tracePt t="14154" x="2838450" y="2260600"/>
          <p14:tracePt t="14171" x="2863850" y="2260600"/>
          <p14:tracePt t="14174" x="2870200" y="2260600"/>
          <p14:tracePt t="14187" x="2876550" y="2260600"/>
          <p14:tracePt t="14208" x="2889250" y="2260600"/>
          <p14:tracePt t="14220" x="2895600" y="2260600"/>
          <p14:tracePt t="14236" x="2908300" y="2260600"/>
          <p14:tracePt t="14253" x="2927350" y="2260600"/>
          <p14:tracePt t="14255" x="2940050" y="2260600"/>
          <p14:tracePt t="14269" x="2971800" y="2260600"/>
          <p14:tracePt t="14286" x="3028950" y="2273300"/>
          <p14:tracePt t="14303" x="3098800" y="2286000"/>
          <p14:tracePt t="14320" x="3155950" y="2298700"/>
          <p14:tracePt t="14336" x="3194050" y="2305050"/>
          <p14:tracePt t="14354" x="3206750" y="2305050"/>
          <p14:tracePt t="14370" x="3213100" y="2305050"/>
          <p14:tracePt t="15478" x="0" y="0"/>
        </p14:tracePtLst>
        <p14:tracePtLst>
          <p14:tracePt t="17840" x="6743700" y="2279650"/>
          <p14:tracePt t="17897" x="6750050" y="2279650"/>
          <p14:tracePt t="17907" x="6762750" y="2279650"/>
          <p14:tracePt t="17919" x="6838950" y="2279650"/>
          <p14:tracePt t="17937" x="6965950" y="2279650"/>
          <p14:tracePt t="17953" x="7124700" y="2279650"/>
          <p14:tracePt t="17970" x="7327900" y="2279650"/>
          <p14:tracePt t="17986" x="7537450" y="2279650"/>
          <p14:tracePt t="17991" x="7651750" y="2279650"/>
          <p14:tracePt t="18003" x="7753350" y="2279650"/>
          <p14:tracePt t="18019" x="7943850" y="2279650"/>
          <p14:tracePt t="18035" x="8102600" y="2279650"/>
          <p14:tracePt t="18039" x="8166100" y="2279650"/>
          <p14:tracePt t="18052" x="8223250" y="2279650"/>
          <p14:tracePt t="18068" x="8305800" y="2279650"/>
          <p14:tracePt t="18085" x="8369300" y="2279650"/>
          <p14:tracePt t="18086" x="8394700" y="2279650"/>
          <p14:tracePt t="18101" x="8439150" y="2279650"/>
          <p14:tracePt t="18118" x="8483600" y="2279650"/>
          <p14:tracePt t="18135" x="8521700" y="2286000"/>
          <p14:tracePt t="18152" x="8578850" y="2298700"/>
          <p14:tracePt t="18169" x="8623300" y="2311400"/>
          <p14:tracePt t="18186" x="8674100" y="2317750"/>
          <p14:tracePt t="18204" x="8743950" y="2324100"/>
          <p14:tracePt t="18219" x="8801100" y="2330450"/>
          <p14:tracePt t="18223" x="8832850" y="2336800"/>
          <p14:tracePt t="18235" x="8845550" y="2336800"/>
          <p14:tracePt t="18252" x="8883650" y="2336800"/>
          <p14:tracePt t="18269" x="8902700" y="2336800"/>
          <p14:tracePt t="18272" x="8909050" y="2336800"/>
          <p14:tracePt t="18287" x="8915400" y="2336800"/>
          <p14:tracePt t="18302" x="8928100" y="2336800"/>
          <p14:tracePt t="18319" x="8940800" y="2336800"/>
          <p14:tracePt t="18335" x="8959850" y="2336800"/>
          <p14:tracePt t="18352" x="8978900" y="2336800"/>
          <p14:tracePt t="18369" x="8991600" y="2336800"/>
          <p14:tracePt t="18385" x="8997950" y="2336800"/>
          <p14:tracePt t="18402" x="9004300" y="2336800"/>
          <p14:tracePt t="18418" x="9017000" y="2336800"/>
          <p14:tracePt t="18435" x="9023350" y="2336800"/>
          <p14:tracePt t="19319" x="0" y="0"/>
        </p14:tracePtLst>
        <p14:tracePtLst>
          <p14:tracePt t="19871" x="8597900" y="2330450"/>
          <p14:tracePt t="19970" x="8610600" y="2330450"/>
          <p14:tracePt t="19975" x="8629650" y="2330450"/>
          <p14:tracePt t="19986" x="8661400" y="2330450"/>
          <p14:tracePt t="20001" x="8737600" y="2330450"/>
          <p14:tracePt t="20018" x="8832850" y="2330450"/>
          <p14:tracePt t="20035" x="8928100" y="2330450"/>
          <p14:tracePt t="20038" x="8985250" y="2330450"/>
          <p14:tracePt t="20051" x="9023350" y="2330450"/>
          <p14:tracePt t="20068" x="9093200" y="2330450"/>
          <p14:tracePt t="20085" x="9150350" y="2330450"/>
          <p14:tracePt t="20087" x="9163050" y="2330450"/>
          <p14:tracePt t="20102" x="9182100" y="2330450"/>
          <p14:tracePt t="20118" x="9201150" y="2330450"/>
          <p14:tracePt t="20136" x="9207500" y="2330450"/>
          <p14:tracePt t="20390" x="0" y="0"/>
        </p14:tracePtLst>
        <p14:tracePtLst>
          <p14:tracePt t="23689" x="4527550" y="2006600"/>
          <p14:tracePt t="23779" x="4521200" y="2006600"/>
          <p14:tracePt t="23793" x="4514850" y="2006600"/>
          <p14:tracePt t="23800" x="4508500" y="2006600"/>
          <p14:tracePt t="23817" x="4495800" y="2006600"/>
          <p14:tracePt t="23833" x="4483100" y="2006600"/>
          <p14:tracePt t="23867" x="4476750" y="2006600"/>
          <p14:tracePt t="23976" x="4470400" y="2006600"/>
          <p14:tracePt t="23985" x="4470400" y="2012950"/>
          <p14:tracePt t="23992" x="4470400" y="2019300"/>
          <p14:tracePt t="24002" x="4470400" y="2032000"/>
          <p14:tracePt t="24017" x="4470400" y="2051050"/>
          <p14:tracePt t="24034" x="4470400" y="2070100"/>
          <p14:tracePt t="24040" x="4476750" y="2095500"/>
          <p14:tracePt t="24058" x="4483100" y="2120900"/>
          <p14:tracePt t="24067" x="4489450" y="2127250"/>
          <p14:tracePt t="24083" x="4495800" y="2152650"/>
          <p14:tracePt t="24100" x="4502150" y="2178050"/>
          <p14:tracePt t="24116" x="4502150" y="2190750"/>
          <p14:tracePt t="24118" x="4502150" y="2203450"/>
          <p14:tracePt t="24137" x="4502150" y="2209800"/>
          <p14:tracePt t="24151" x="4502150" y="2216150"/>
          <p14:tracePt t="24167" x="4508500" y="2222500"/>
          <p14:tracePt t="24391" x="0" y="0"/>
        </p14:tracePtLst>
        <p14:tracePtLst>
          <p14:tracePt t="25225" x="5511800" y="2006600"/>
          <p14:tracePt t="25250" x="5518150" y="2006600"/>
          <p14:tracePt t="25267" x="5524500" y="2019300"/>
          <p14:tracePt t="25274" x="5524500" y="2025650"/>
          <p14:tracePt t="25288" x="5530850" y="2032000"/>
          <p14:tracePt t="25303" x="5530850" y="2038350"/>
          <p14:tracePt t="25316" x="5537200" y="2044700"/>
          <p14:tracePt t="25333" x="5537200" y="2051050"/>
          <p14:tracePt t="25350" x="5543550" y="2076450"/>
          <p14:tracePt t="25366" x="5543550" y="2095500"/>
          <p14:tracePt t="25383" x="5543550" y="2120900"/>
          <p14:tracePt t="25399" x="5543550" y="2139950"/>
          <p14:tracePt t="25416" x="5543550" y="2152650"/>
          <p14:tracePt t="25433" x="5543550" y="2165350"/>
          <p14:tracePt t="25450" x="5543550" y="2184400"/>
          <p14:tracePt t="25467" x="5543550" y="2209800"/>
          <p14:tracePt t="25483" x="5543550" y="2216150"/>
          <p14:tracePt t="25500" x="5543550" y="2228850"/>
          <p14:tracePt t="25516" x="5537200" y="2235200"/>
          <p14:tracePt t="25532" x="5530850" y="2254250"/>
          <p14:tracePt t="25550" x="5524500" y="2266950"/>
          <p14:tracePt t="25592" x="5524500" y="2273300"/>
          <p14:tracePt t="25727" x="0" y="0"/>
        </p14:tracePtLst>
        <p14:tracePtLst>
          <p14:tracePt t="28706" x="1333500" y="2222500"/>
          <p14:tracePt t="28778" x="1339850" y="2222500"/>
          <p14:tracePt t="28786" x="1352550" y="2222500"/>
          <p14:tracePt t="28799" x="1390650" y="2222500"/>
          <p14:tracePt t="28815" x="1466850" y="2222500"/>
          <p14:tracePt t="28832" x="1606550" y="2222500"/>
          <p14:tracePt t="28849" x="1771650" y="2222500"/>
          <p14:tracePt t="28865" x="1993900" y="2222500"/>
          <p14:tracePt t="28882" x="2222500" y="2222500"/>
          <p14:tracePt t="28899" x="2470150" y="2222500"/>
          <p14:tracePt t="28904" x="2584450" y="2222500"/>
          <p14:tracePt t="28916" x="2698750" y="2222500"/>
          <p14:tracePt t="28934" x="2927350" y="2222500"/>
          <p14:tracePt t="28950" x="3244850" y="2222500"/>
          <p14:tracePt t="28967" x="3454400" y="2222500"/>
          <p14:tracePt t="28983" x="3676650" y="2222500"/>
          <p14:tracePt t="29000" x="3905250" y="2222500"/>
          <p14:tracePt t="29015" x="4133850" y="2222500"/>
          <p14:tracePt t="29032" x="4362450" y="2222500"/>
          <p14:tracePt t="29048" x="4578350" y="2222500"/>
          <p14:tracePt t="29065" x="4756150" y="2222500"/>
          <p14:tracePt t="29082" x="4902200" y="2222500"/>
          <p14:tracePt t="29099" x="5016500" y="2222500"/>
          <p14:tracePt t="29115" x="5118100" y="2222500"/>
          <p14:tracePt t="29132" x="5200650" y="2222500"/>
          <p14:tracePt t="29134" x="5245100" y="2222500"/>
          <p14:tracePt t="29148" x="5295900" y="2222500"/>
          <p14:tracePt t="29165" x="5397500" y="2222500"/>
          <p14:tracePt t="29183" x="5543550" y="2222500"/>
          <p14:tracePt t="29202" x="5619750" y="2222500"/>
          <p14:tracePt t="29216" x="5683250" y="2222500"/>
          <p14:tracePt t="29233" x="5727700" y="2222500"/>
          <p14:tracePt t="29248" x="5759450" y="2222500"/>
          <p14:tracePt t="29266" x="5803900" y="2222500"/>
          <p14:tracePt t="29281" x="5842000" y="2222500"/>
          <p14:tracePt t="29299" x="5873750" y="2222500"/>
          <p14:tracePt t="29315" x="5918200" y="2222500"/>
          <p14:tracePt t="29318" x="5930900" y="2222500"/>
          <p14:tracePt t="29331" x="5949950" y="2222500"/>
          <p14:tracePt t="29348" x="5988050" y="2222500"/>
          <p14:tracePt t="29351" x="6007100" y="2222500"/>
          <p14:tracePt t="29366" x="6026150" y="2222500"/>
          <p14:tracePt t="29382" x="6083300" y="2241550"/>
          <p14:tracePt t="29398" x="6127750" y="2247900"/>
          <p14:tracePt t="29415" x="6159500" y="2254250"/>
          <p14:tracePt t="29431" x="6197600" y="2260600"/>
          <p14:tracePt t="29448" x="6216650" y="2260600"/>
          <p14:tracePt t="29466" x="6229350" y="2260600"/>
          <p14:tracePt t="29481" x="6248400" y="2260600"/>
          <p14:tracePt t="29498" x="6261100" y="2260600"/>
          <p14:tracePt t="29514" x="6273800" y="2260600"/>
          <p14:tracePt t="29531" x="6280150" y="2260600"/>
          <p14:tracePt t="29840" x="0" y="0"/>
        </p14:tracePtLst>
        <p14:tracePtLst>
          <p14:tracePt t="31759" x="6800850" y="2222500"/>
          <p14:tracePt t="31774" x="6807200" y="2222500"/>
          <p14:tracePt t="31784" x="6819900" y="2228850"/>
          <p14:tracePt t="31792" x="6845300" y="2235200"/>
          <p14:tracePt t="31799" x="6889750" y="2241550"/>
          <p14:tracePt t="31814" x="7029450" y="2266950"/>
          <p14:tracePt t="31830" x="7245350" y="2305050"/>
          <p14:tracePt t="31847" x="7537450" y="2355850"/>
          <p14:tracePt t="31864" x="7842250" y="2400300"/>
          <p14:tracePt t="31880" x="8083550" y="2406650"/>
          <p14:tracePt t="31897" x="8280400" y="2406650"/>
          <p14:tracePt t="31914" x="8426450" y="2406650"/>
          <p14:tracePt t="31931" x="8528050" y="2406650"/>
          <p14:tracePt t="31948" x="8572500" y="2406650"/>
          <p14:tracePt t="31951" x="8591550" y="2406650"/>
          <p14:tracePt t="31965" x="8604250" y="2406650"/>
          <p14:tracePt t="31981" x="8636000" y="2413000"/>
          <p14:tracePt t="31998" x="8648700" y="2413000"/>
          <p14:tracePt t="32014" x="8655050" y="2413000"/>
          <p14:tracePt t="32087" x="8661400" y="2413000"/>
          <p14:tracePt t="32095" x="8667750" y="2419350"/>
          <p14:tracePt t="32112" x="8674100" y="2419350"/>
          <p14:tracePt t="32119" x="8680450" y="2419350"/>
          <p14:tracePt t="32534" x="0" y="0"/>
        </p14:tracePtLst>
        <p14:tracePtLst>
          <p14:tracePt t="35035" x="2451100" y="3155950"/>
          <p14:tracePt t="35039" x="2470150" y="3162300"/>
          <p14:tracePt t="35047" x="2489200" y="3168650"/>
          <p14:tracePt t="35063" x="2546350" y="3181350"/>
          <p14:tracePt t="35079" x="2635250" y="3194050"/>
          <p14:tracePt t="35096" x="2711450" y="3194050"/>
          <p14:tracePt t="35112" x="2819400" y="3194050"/>
          <p14:tracePt t="35129" x="2946400" y="3194050"/>
          <p14:tracePt t="35146" x="3073400" y="3194050"/>
          <p14:tracePt t="35163" x="3200400" y="3194050"/>
          <p14:tracePt t="35179" x="3359150" y="3213100"/>
          <p14:tracePt t="35196" x="3530600" y="3238500"/>
          <p14:tracePt t="35213" x="3714750" y="3270250"/>
          <p14:tracePt t="35216" x="3790950" y="3289300"/>
          <p14:tracePt t="35230" x="3930650" y="3314700"/>
          <p14:tracePt t="35246" x="4051300" y="3327400"/>
          <p14:tracePt t="35263" x="4127500" y="3340100"/>
          <p14:tracePt t="35279" x="4216400" y="3340100"/>
          <p14:tracePt t="35297" x="4311650" y="3340100"/>
          <p14:tracePt t="35313" x="4387850" y="3340100"/>
          <p14:tracePt t="35331" x="4451350" y="3340100"/>
          <p14:tracePt t="35346" x="4502150" y="3333750"/>
          <p14:tracePt t="35352" x="4527550" y="3327400"/>
          <p14:tracePt t="35363" x="4546600" y="3321050"/>
          <p14:tracePt t="35380" x="4584700" y="3308350"/>
          <p14:tracePt t="35396" x="4629150" y="3289300"/>
          <p14:tracePt t="35400" x="4648200" y="3282950"/>
          <p14:tracePt t="35413" x="4660900" y="3276600"/>
          <p14:tracePt t="35429" x="4667250" y="3263900"/>
          <p14:tracePt t="35446" x="4692650" y="3232150"/>
          <p14:tracePt t="35463" x="4711700" y="3194050"/>
          <p14:tracePt t="35480" x="4724400" y="3143250"/>
          <p14:tracePt t="35497" x="4756150" y="3092450"/>
          <p14:tracePt t="35513" x="4762500" y="3048000"/>
          <p14:tracePt t="35530" x="4762500" y="3016250"/>
          <p14:tracePt t="35535" x="4762500" y="3003550"/>
          <p14:tracePt t="35546" x="4762500" y="2997200"/>
          <p14:tracePt t="35563" x="4756150" y="2965450"/>
          <p14:tracePt t="35579" x="4730750" y="2959100"/>
          <p14:tracePt t="35582" x="4718050" y="2946400"/>
          <p14:tracePt t="35596" x="4699000" y="2940050"/>
          <p14:tracePt t="35612" x="4641850" y="2927350"/>
          <p14:tracePt t="35615" x="4603750" y="2921000"/>
          <p14:tracePt t="35629" x="4559300" y="2914650"/>
          <p14:tracePt t="35646" x="4406900" y="2882900"/>
          <p14:tracePt t="35662" x="4305300" y="2863850"/>
          <p14:tracePt t="35679" x="4248150" y="2863850"/>
          <p14:tracePt t="35696" x="4216400" y="2863850"/>
          <p14:tracePt t="35713" x="4191000" y="2870200"/>
          <p14:tracePt t="35730" x="4171950" y="2882900"/>
          <p14:tracePt t="35746" x="4165600" y="2901950"/>
          <p14:tracePt t="35763" x="4152900" y="2933700"/>
          <p14:tracePt t="35767" x="4146550" y="2952750"/>
          <p14:tracePt t="35779" x="4140200" y="2971800"/>
          <p14:tracePt t="35796" x="4140200" y="2997200"/>
          <p14:tracePt t="35812" x="4140200" y="3028950"/>
          <p14:tracePt t="35829" x="4146550" y="3067050"/>
          <p14:tracePt t="35830" x="4159250" y="3079750"/>
          <p14:tracePt t="35846" x="4203700" y="3117850"/>
          <p14:tracePt t="35862" x="4273550" y="3155950"/>
          <p14:tracePt t="35879" x="4356100" y="3181350"/>
          <p14:tracePt t="35896" x="4438650" y="3200400"/>
          <p14:tracePt t="35912" x="4476750" y="3200400"/>
          <p14:tracePt t="35929" x="4514850" y="3200400"/>
          <p14:tracePt t="35946" x="4552950" y="3194050"/>
          <p14:tracePt t="35963" x="4572000" y="3181350"/>
          <p14:tracePt t="35979" x="4584700" y="3168650"/>
          <p14:tracePt t="35996" x="4584700" y="3149600"/>
          <p14:tracePt t="36012" x="4584700" y="3105150"/>
          <p14:tracePt t="36015" x="4572000" y="3086100"/>
          <p14:tracePt t="36029" x="4565650" y="3073400"/>
          <p14:tracePt t="36032" x="4546600" y="3054350"/>
          <p14:tracePt t="36046" x="4508500" y="3022600"/>
          <p14:tracePt t="36063" x="4470400" y="3003550"/>
          <p14:tracePt t="36079" x="4413250" y="2990850"/>
          <p14:tracePt t="36096" x="4324350" y="2978150"/>
          <p14:tracePt t="36112" x="4267200" y="2978150"/>
          <p14:tracePt t="36128" x="4197350" y="2978150"/>
          <p14:tracePt t="36146" x="4165600" y="2978150"/>
          <p14:tracePt t="36162" x="4140200" y="2984500"/>
          <p14:tracePt t="36179" x="4127500" y="3003550"/>
          <p14:tracePt t="36196" x="4127500" y="3028950"/>
          <p14:tracePt t="36212" x="4127500" y="3067050"/>
          <p14:tracePt t="36214" x="4127500" y="3086100"/>
          <p14:tracePt t="36229" x="4140200" y="3105150"/>
          <p14:tracePt t="36246" x="4178300" y="3143250"/>
          <p14:tracePt t="36263" x="4229100" y="3155950"/>
          <p14:tracePt t="36279" x="4286250" y="3162300"/>
          <p14:tracePt t="36295" x="4394200" y="3143250"/>
          <p14:tracePt t="36312" x="4457700" y="3098800"/>
          <p14:tracePt t="36329" x="4489450" y="3048000"/>
          <p14:tracePt t="36345" x="4495800" y="3003550"/>
          <p14:tracePt t="36362" x="4495800" y="2946400"/>
          <p14:tracePt t="36379" x="4464050" y="2901950"/>
          <p14:tracePt t="36395" x="4438650" y="2870200"/>
          <p14:tracePt t="36412" x="4394200" y="2844800"/>
          <p14:tracePt t="36429" x="4343400" y="2825750"/>
          <p14:tracePt t="36431" x="4318000" y="2825750"/>
          <p14:tracePt t="36446" x="4229100" y="2825750"/>
          <p14:tracePt t="36463" x="4140200" y="2863850"/>
          <p14:tracePt t="36479" x="4051300" y="2933700"/>
          <p14:tracePt t="36496" x="4013200" y="3016250"/>
          <p14:tracePt t="36513" x="4000500" y="3060700"/>
          <p14:tracePt t="36530" x="4000500" y="3098800"/>
          <p14:tracePt t="36546" x="4006850" y="3117850"/>
          <p14:tracePt t="36562" x="4019550" y="3124200"/>
          <p14:tracePt t="36579" x="4057650" y="3124200"/>
          <p14:tracePt t="36595" x="4127500" y="3105150"/>
          <p14:tracePt t="36612" x="4210050" y="3060700"/>
          <p14:tracePt t="36629" x="4267200" y="3003550"/>
          <p14:tracePt t="36630" x="4286250" y="2984500"/>
          <p14:tracePt t="36646" x="4298950" y="2952750"/>
          <p14:tracePt t="36662" x="4298950" y="2927350"/>
          <p14:tracePt t="36679" x="4298950" y="2901950"/>
          <p14:tracePt t="36695" x="4292600" y="2901950"/>
          <p14:tracePt t="36712" x="4292600" y="2895600"/>
          <p14:tracePt t="36746" x="4273550" y="2895600"/>
          <p14:tracePt t="36763" x="4254500" y="2940050"/>
          <p14:tracePt t="36779" x="4241800" y="2990850"/>
          <p14:tracePt t="36796" x="4241800" y="3035300"/>
          <p14:tracePt t="36798" x="4241800" y="3054350"/>
          <p14:tracePt t="36812" x="4248150" y="3060700"/>
          <p14:tracePt t="36828" x="4267200" y="3067050"/>
          <p14:tracePt t="36846" x="4292600" y="3067050"/>
          <p14:tracePt t="36862" x="4330700" y="3060700"/>
          <p14:tracePt t="36879" x="4356100" y="3041650"/>
          <p14:tracePt t="36895" x="4362450" y="3009900"/>
          <p14:tracePt t="36912" x="4362450" y="2990850"/>
          <p14:tracePt t="36928" x="4362450" y="2965450"/>
          <p14:tracePt t="36945" x="4349750" y="2952750"/>
          <p14:tracePt t="37000" x="4343400" y="2952750"/>
          <p14:tracePt t="37007" x="4337050" y="2959100"/>
          <p14:tracePt t="37023" x="4337050" y="2978150"/>
          <p14:tracePt t="37033" x="4337050" y="2984500"/>
          <p14:tracePt t="37046" x="4337050" y="3003550"/>
          <p14:tracePt t="37062" x="4337050" y="3009900"/>
          <p14:tracePt t="37079" x="4349750" y="3009900"/>
          <p14:tracePt t="37095" x="4356100" y="3009900"/>
          <p14:tracePt t="37112" x="4381500" y="3009900"/>
          <p14:tracePt t="37128" x="4381500" y="3003550"/>
          <p14:tracePt t="37145" x="4381500" y="2990850"/>
          <p14:tracePt t="37162" x="4381500" y="2971800"/>
          <p14:tracePt t="37178" x="4381500" y="2959100"/>
          <p14:tracePt t="37195" x="4375150" y="2927350"/>
          <p14:tracePt t="37212" x="4356100" y="2914650"/>
          <p14:tracePt t="37215" x="4343400" y="2908300"/>
          <p14:tracePt t="37229" x="4330700" y="2895600"/>
          <p14:tracePt t="37246" x="4311650" y="2882900"/>
          <p14:tracePt t="37263" x="4273550" y="2882900"/>
          <p14:tracePt t="37278" x="4235450" y="2882900"/>
          <p14:tracePt t="37296" x="4197350" y="2882900"/>
          <p14:tracePt t="37313" x="4165600" y="2889250"/>
          <p14:tracePt t="37328" x="4140200" y="2933700"/>
          <p14:tracePt t="37345" x="4133850" y="2971800"/>
          <p14:tracePt t="37362" x="4133850" y="3003550"/>
          <p14:tracePt t="37378" x="4133850" y="3028950"/>
          <p14:tracePt t="37395" x="4152900" y="3054350"/>
          <p14:tracePt t="37412" x="4178300" y="3067050"/>
          <p14:tracePt t="37428" x="4197350" y="3067050"/>
          <p14:tracePt t="37432" x="4210050" y="3067050"/>
          <p14:tracePt t="37445" x="4222750" y="3067050"/>
          <p14:tracePt t="37462" x="4279900" y="3060700"/>
          <p14:tracePt t="37479" x="4305300" y="3028950"/>
          <p14:tracePt t="37496" x="4330700" y="2990850"/>
          <p14:tracePt t="37512" x="4337050" y="2965450"/>
          <p14:tracePt t="37529" x="4337050" y="2940050"/>
          <p14:tracePt t="37546" x="4337050" y="2914650"/>
          <p14:tracePt t="37562" x="4330700" y="2901950"/>
          <p14:tracePt t="37595" x="4324350" y="2895600"/>
          <p14:tracePt t="37612" x="4311650" y="2895600"/>
          <p14:tracePt t="37629" x="4298950" y="2927350"/>
          <p14:tracePt t="37645" x="4286250" y="2971800"/>
          <p14:tracePt t="37662" x="4279900" y="3016250"/>
          <p14:tracePt t="37678" x="4286250" y="3041650"/>
          <p14:tracePt t="37695" x="4311650" y="3048000"/>
          <p14:tracePt t="37712" x="4349750" y="3048000"/>
          <p14:tracePt t="37729" x="4400550" y="3035300"/>
          <p14:tracePt t="37746" x="4432300" y="3003550"/>
          <p14:tracePt t="37762" x="4438650" y="2978150"/>
          <p14:tracePt t="37779" x="4438650" y="2959100"/>
          <p14:tracePt t="37796" x="4438650" y="2927350"/>
          <p14:tracePt t="37798" x="4425950" y="2914650"/>
          <p14:tracePt t="37812" x="4419600" y="2914650"/>
          <p14:tracePt t="37828" x="4413250" y="2908300"/>
          <p14:tracePt t="37846" x="4400550" y="2908300"/>
          <p14:tracePt t="37862" x="4368800" y="2921000"/>
          <p14:tracePt t="37878" x="4362450" y="2933700"/>
          <p14:tracePt t="37895" x="4362450" y="2959100"/>
          <p14:tracePt t="37912" x="4375150" y="2984500"/>
          <p14:tracePt t="37928" x="4400550" y="2984500"/>
          <p14:tracePt t="37945" x="4438650" y="2984500"/>
          <p14:tracePt t="37961" x="4470400" y="2984500"/>
          <p14:tracePt t="37979" x="4483100" y="2978150"/>
          <p14:tracePt t="37996" x="4483100" y="2971800"/>
          <p14:tracePt t="38012" x="4483100" y="2940050"/>
          <p14:tracePt t="38015" x="4476750" y="2940050"/>
          <p14:tracePt t="38029" x="4470400" y="2933700"/>
          <p14:tracePt t="38045" x="4445000" y="2927350"/>
          <p14:tracePt t="38062" x="4406900" y="2927350"/>
          <p14:tracePt t="38078" x="4381500" y="2940050"/>
          <p14:tracePt t="38095" x="4368800" y="2971800"/>
          <p14:tracePt t="38112" x="4356100" y="3009900"/>
          <p14:tracePt t="38128" x="4356100" y="3022600"/>
          <p14:tracePt t="38145" x="4368800" y="3035300"/>
          <p14:tracePt t="38161" x="4387850" y="3041650"/>
          <p14:tracePt t="38178" x="4419600" y="3041650"/>
          <p14:tracePt t="38195" x="4464050" y="3035300"/>
          <p14:tracePt t="38211" x="4495800" y="3028950"/>
          <p14:tracePt t="38229" x="4502150" y="3016250"/>
          <p14:tracePt t="38248" x="4502150" y="3003550"/>
          <p14:tracePt t="38262" x="4502150" y="2990850"/>
          <p14:tracePt t="38279" x="4495800" y="2984500"/>
          <p14:tracePt t="38295" x="4495800" y="2971800"/>
          <p14:tracePt t="38311" x="4489450" y="2971800"/>
          <p14:tracePt t="38345" x="4483100" y="2971800"/>
          <p14:tracePt t="38362" x="4476750" y="2971800"/>
          <p14:tracePt t="38391" x="4470400" y="2971800"/>
          <p14:tracePt t="38663" x="4464050" y="2971800"/>
          <p14:tracePt t="38705" x="0" y="0"/>
        </p14:tracePtLst>
        <p14:tracePtLst>
          <p14:tracePt t="39929" x="2279650" y="3067050"/>
          <p14:tracePt t="40039" x="2305050" y="3067050"/>
          <p14:tracePt t="40047" x="2324100" y="3067050"/>
          <p14:tracePt t="40063" x="2349500" y="3067050"/>
          <p14:tracePt t="40078" x="2495550" y="3079750"/>
          <p14:tracePt t="40094" x="2660650" y="3111500"/>
          <p14:tracePt t="40111" x="2806700" y="3130550"/>
          <p14:tracePt t="40128" x="2908300" y="3130550"/>
          <p14:tracePt t="40145" x="2965450" y="3130550"/>
          <p14:tracePt t="40161" x="3003550" y="3130550"/>
          <p14:tracePt t="40178" x="3035300" y="3130550"/>
          <p14:tracePt t="40194" x="3079750" y="3130550"/>
          <p14:tracePt t="40211" x="3130550" y="3130550"/>
          <p14:tracePt t="40228" x="3206750" y="3143250"/>
          <p14:tracePt t="40233" x="3244850" y="3149600"/>
          <p14:tracePt t="40245" x="3270250" y="3155950"/>
          <p14:tracePt t="40262" x="3302000" y="3162300"/>
          <p14:tracePt t="40278" x="3321050" y="3168650"/>
          <p14:tracePt t="40295" x="3333750" y="3168650"/>
          <p14:tracePt t="40311" x="3346450" y="3168650"/>
          <p14:tracePt t="40328" x="3359150" y="3168650"/>
          <p14:tracePt t="40344" x="3384550" y="3175000"/>
          <p14:tracePt t="40362" x="3403600" y="3175000"/>
          <p14:tracePt t="40377" x="3422650" y="3175000"/>
          <p14:tracePt t="40394" x="3435350" y="3175000"/>
          <p14:tracePt t="40411" x="3448050" y="3175000"/>
          <p14:tracePt t="40427" x="3479800" y="3175000"/>
          <p14:tracePt t="40444" x="3517900" y="3175000"/>
          <p14:tracePt t="40461" x="3575050" y="3175000"/>
          <p14:tracePt t="40463" x="3606800" y="3175000"/>
          <p14:tracePt t="40478" x="3689350" y="3175000"/>
          <p14:tracePt t="40495" x="3778250" y="3175000"/>
          <p14:tracePt t="40511" x="3867150" y="3175000"/>
          <p14:tracePt t="40528" x="3930650" y="3175000"/>
          <p14:tracePt t="40545" x="3994150" y="3175000"/>
          <p14:tracePt t="40561" x="4025900" y="3168650"/>
          <p14:tracePt t="40578" x="4057650" y="3155950"/>
          <p14:tracePt t="40594" x="4083050" y="3149600"/>
          <p14:tracePt t="40611" x="4102100" y="3136900"/>
          <p14:tracePt t="40627" x="4127500" y="3124200"/>
          <p14:tracePt t="40644" x="4146550" y="3117850"/>
          <p14:tracePt t="40647" x="4159250" y="3111500"/>
          <p14:tracePt t="40661" x="4159250" y="3105150"/>
          <p14:tracePt t="40678" x="4171950" y="3092450"/>
          <p14:tracePt t="40694" x="4178300" y="3079750"/>
          <p14:tracePt t="40711" x="4178300" y="3067050"/>
          <p14:tracePt t="40727" x="4184650" y="3054350"/>
          <p14:tracePt t="40745" x="4184650" y="3041650"/>
          <p14:tracePt t="40761" x="4184650" y="3035300"/>
          <p14:tracePt t="40778" x="4184650" y="3022600"/>
          <p14:tracePt t="40795" x="4184650" y="3003550"/>
          <p14:tracePt t="40812" x="4165600" y="2971800"/>
          <p14:tracePt t="40815" x="4152900" y="2965450"/>
          <p14:tracePt t="40827" x="4133850" y="2946400"/>
          <p14:tracePt t="40844" x="4070350" y="2908300"/>
          <p14:tracePt t="40861" x="3968750" y="2870200"/>
          <p14:tracePt t="40863" x="3911600" y="2844800"/>
          <p14:tracePt t="40878" x="3810000" y="2825750"/>
          <p14:tracePt t="40894" x="3721100" y="2806700"/>
          <p14:tracePt t="40911" x="3651250" y="2800350"/>
          <p14:tracePt t="40927" x="3587750" y="2800350"/>
          <p14:tracePt t="40944" x="3511550" y="2800350"/>
          <p14:tracePt t="40961" x="3429000" y="2800350"/>
          <p14:tracePt t="40977" x="3359150" y="2819400"/>
          <p14:tracePt t="40995" x="3295650" y="2832100"/>
          <p14:tracePt t="41011" x="3244850" y="2851150"/>
          <p14:tracePt t="41015" x="3232150" y="2857500"/>
          <p14:tracePt t="41028" x="3206750" y="2870200"/>
          <p14:tracePt t="41045" x="3168650" y="2895600"/>
          <p14:tracePt t="41061" x="3130550" y="2921000"/>
          <p14:tracePt t="41064" x="3124200" y="2940050"/>
          <p14:tracePt t="41078" x="3111500" y="2971800"/>
          <p14:tracePt t="41095" x="3098800" y="3022600"/>
          <p14:tracePt t="41111" x="3098800" y="3048000"/>
          <p14:tracePt t="41127" x="3098800" y="3092450"/>
          <p14:tracePt t="41144" x="3098800" y="3117850"/>
          <p14:tracePt t="41160" x="3105150" y="3136900"/>
          <p14:tracePt t="41177" x="3117850" y="3149600"/>
          <p14:tracePt t="41194" x="3124200" y="3155950"/>
          <p14:tracePt t="41210" x="3136900" y="3168650"/>
          <p14:tracePt t="41227" x="3155950" y="3175000"/>
          <p14:tracePt t="41245" x="3181350" y="3187700"/>
          <p14:tracePt t="41248" x="3200400" y="3194050"/>
          <p14:tracePt t="41261" x="3225800" y="3200400"/>
          <p14:tracePt t="41278" x="3289300" y="3206750"/>
          <p14:tracePt t="41295" x="3340100" y="3206750"/>
          <p14:tracePt t="41311" x="3365500" y="3206750"/>
          <p14:tracePt t="41327" x="3378200" y="3206750"/>
          <p14:tracePt t="41345" x="3384550" y="3206750"/>
          <p14:tracePt t="41422" x="0" y="0"/>
        </p14:tracePtLst>
        <p14:tracePtLst>
          <p14:tracePt t="41990" x="4171950" y="2971800"/>
          <p14:tracePt t="42144" x="0" y="0"/>
        </p14:tracePtLst>
        <p14:tracePtLst>
          <p14:tracePt t="43411" x="1289050" y="2927350"/>
          <p14:tracePt t="43420" x="1289050" y="2946400"/>
          <p14:tracePt t="43427" x="1289050" y="2959100"/>
          <p14:tracePt t="43444" x="1295400" y="2990850"/>
          <p14:tracePt t="43460" x="1308100" y="3016250"/>
          <p14:tracePt t="43465" x="1320800" y="3022600"/>
          <p14:tracePt t="43472" x="1320800" y="3028950"/>
          <p14:tracePt t="43484" x="1327150" y="3035300"/>
          <p14:tracePt t="43494" x="1346200" y="3041650"/>
          <p14:tracePt t="43511" x="1371600" y="3060700"/>
          <p14:tracePt t="43527" x="1403350" y="3073400"/>
          <p14:tracePt t="43544" x="1441450" y="3086100"/>
          <p14:tracePt t="43561" x="1485900" y="3098800"/>
          <p14:tracePt t="43577" x="1530350" y="3105150"/>
          <p14:tracePt t="43593" x="1574800" y="3105150"/>
          <p14:tracePt t="43610" x="1644650" y="3105150"/>
          <p14:tracePt t="43626" x="1708150" y="3105150"/>
          <p14:tracePt t="43643" x="1752600" y="3105150"/>
          <p14:tracePt t="43645" x="0" y="0"/>
        </p14:tracePtLst>
        <p14:tracePtLst>
          <p14:tracePt t="44521" x="1327150" y="3136900"/>
          <p14:tracePt t="44591" x="1333500" y="3136900"/>
          <p14:tracePt t="44600" x="1339850" y="3136900"/>
          <p14:tracePt t="44610" x="1352550" y="3136900"/>
          <p14:tracePt t="44627" x="1409700" y="3143250"/>
          <p14:tracePt t="44643" x="1479550" y="3155950"/>
          <p14:tracePt t="44647" x="1504950" y="3155950"/>
          <p14:tracePt t="44660" x="1536700" y="3155950"/>
          <p14:tracePt t="44676" x="1631950" y="3155950"/>
          <p14:tracePt t="44693" x="1746250" y="3155950"/>
          <p14:tracePt t="44696" x="1835150" y="3155950"/>
          <p14:tracePt t="44710" x="2051050" y="3155950"/>
          <p14:tracePt t="44726" x="2355850" y="3155950"/>
          <p14:tracePt t="44743" x="2774950" y="3181350"/>
          <p14:tracePt t="44759" x="3155950" y="3219450"/>
          <p14:tracePt t="44776" x="3422650" y="3232150"/>
          <p14:tracePt t="44793" x="3606800" y="3232150"/>
          <p14:tracePt t="44810" x="3759200" y="3232150"/>
          <p14:tracePt t="44826" x="3886200" y="3232150"/>
          <p14:tracePt t="44843" x="4019550" y="3232150"/>
          <p14:tracePt t="44860" x="4178300" y="3232150"/>
          <p14:tracePt t="44876" x="4362450" y="3232150"/>
          <p14:tracePt t="44878" x="4445000" y="3232150"/>
          <p14:tracePt t="44893" x="4527550" y="3232150"/>
          <p14:tracePt t="44909" x="4654550" y="3232150"/>
          <p14:tracePt t="44926" x="4756150" y="3232150"/>
          <p14:tracePt t="44943" x="4787900" y="3232150"/>
          <p14:tracePt t="44959" x="4806950" y="3232150"/>
          <p14:tracePt t="44976" x="4845050" y="3232150"/>
          <p14:tracePt t="44993" x="4876800" y="3232150"/>
          <p14:tracePt t="45010" x="4902200" y="3232150"/>
          <p14:tracePt t="45027" x="4914900" y="3232150"/>
          <p14:tracePt t="47408" x="0" y="0"/>
        </p14:tracePtLst>
        <p14:tracePtLst>
          <p14:tracePt t="51977" x="6705600" y="2927350"/>
          <p14:tracePt t="52089" x="6699250" y="2927350"/>
          <p14:tracePt t="52120" x="6692900" y="2927350"/>
          <p14:tracePt t="52128" x="6686550" y="2927350"/>
          <p14:tracePt t="52408" x="6680200" y="2927350"/>
          <p14:tracePt t="52425" x="6680200" y="2940050"/>
          <p14:tracePt t="52433" x="6680200" y="2946400"/>
          <p14:tracePt t="52440" x="6680200" y="2959100"/>
          <p14:tracePt t="52457" x="6680200" y="2984500"/>
          <p14:tracePt t="52474" x="6686550" y="3035300"/>
          <p14:tracePt t="52490" x="6692900" y="3067050"/>
          <p14:tracePt t="52507" x="6705600" y="3111500"/>
          <p14:tracePt t="52524" x="6711950" y="3136900"/>
          <p14:tracePt t="52527" x="6711950" y="3149600"/>
          <p14:tracePt t="52547" x="6711950" y="3155950"/>
          <p14:tracePt t="52927" x="0" y="0"/>
        </p14:tracePtLst>
        <p14:tracePtLst>
          <p14:tracePt t="56904" x="1854200" y="3276600"/>
          <p14:tracePt t="56953" x="1854200" y="3282950"/>
          <p14:tracePt t="56960" x="1854200" y="3302000"/>
          <p14:tracePt t="56976" x="1854200" y="3321050"/>
          <p14:tracePt t="56989" x="1860550" y="3340100"/>
          <p14:tracePt t="57005" x="1860550" y="3365500"/>
          <p14:tracePt t="57022" x="1892300" y="3441700"/>
          <p14:tracePt t="57038" x="1911350" y="3492500"/>
          <p14:tracePt t="57055" x="1936750" y="3530600"/>
          <p14:tracePt t="57072" x="1962150" y="3562350"/>
          <p14:tracePt t="57089" x="2000250" y="3594100"/>
          <p14:tracePt t="57106" x="2044700" y="3625850"/>
          <p14:tracePt t="57122" x="2108200" y="3657600"/>
          <p14:tracePt t="57139" x="2184400" y="3689350"/>
          <p14:tracePt t="57156" x="2330450" y="3721100"/>
          <p14:tracePt t="57160" x="2413000" y="3740150"/>
          <p14:tracePt t="57172" x="2508250" y="3746500"/>
          <p14:tracePt t="57188" x="2717800" y="3746500"/>
          <p14:tracePt t="57209" x="3092450" y="3746500"/>
          <p14:tracePt t="57222" x="3327400" y="3746500"/>
          <p14:tracePt t="57238" x="3536950" y="3746500"/>
          <p14:tracePt t="57255" x="3695700" y="3746500"/>
          <p14:tracePt t="57272" x="3835400" y="3746500"/>
          <p14:tracePt t="57289" x="3962400" y="3727450"/>
          <p14:tracePt t="57305" x="4102100" y="3695700"/>
          <p14:tracePt t="57323" x="4235450" y="3670300"/>
          <p14:tracePt t="57339" x="4330700" y="3657600"/>
          <p14:tracePt t="57342" x="4375150" y="3651250"/>
          <p14:tracePt t="57356" x="4413250" y="3644900"/>
          <p14:tracePt t="57373" x="4483100" y="3625850"/>
          <p14:tracePt t="57389" x="4540250" y="3613150"/>
          <p14:tracePt t="57392" x="4565650" y="3600450"/>
          <p14:tracePt t="57405" x="4591050" y="3587750"/>
          <p14:tracePt t="57423" x="4667250" y="3562350"/>
          <p14:tracePt t="57438" x="4737100" y="3536950"/>
          <p14:tracePt t="57455" x="4806950" y="3524250"/>
          <p14:tracePt t="57472" x="4870450" y="3511550"/>
          <p14:tracePt t="57488" x="4927600" y="3498850"/>
          <p14:tracePt t="57505" x="4965700" y="3486150"/>
          <p14:tracePt t="57522" x="5010150" y="3479800"/>
          <p14:tracePt t="57538" x="5041900" y="3473450"/>
          <p14:tracePt t="57555" x="5086350" y="3460750"/>
          <p14:tracePt t="57572" x="5099050" y="3460750"/>
          <p14:tracePt t="57574" x="5118100" y="3454400"/>
          <p14:tracePt t="57590" x="5137150" y="3448050"/>
          <p14:tracePt t="57606" x="5143500" y="3441700"/>
          <p14:tracePt t="57623" x="5162550" y="3441700"/>
          <p14:tracePt t="57639" x="5168900" y="3435350"/>
          <p14:tracePt t="57703" x="5181600" y="3429000"/>
          <p14:tracePt t="57720" x="5181600" y="3422650"/>
          <p14:tracePt t="57735" x="5181600" y="3403600"/>
          <p14:tracePt t="57742" x="5175250" y="3390900"/>
          <p14:tracePt t="57755" x="5168900" y="3384550"/>
          <p14:tracePt t="57771" x="5143500" y="3359150"/>
          <p14:tracePt t="57788" x="5105400" y="3346450"/>
          <p14:tracePt t="57805" x="5060950" y="3327400"/>
          <p14:tracePt t="57806" x="5035550" y="3321050"/>
          <p14:tracePt t="57821" x="4991100" y="3314700"/>
          <p14:tracePt t="57838" x="4933950" y="3314700"/>
          <p14:tracePt t="57855" x="4838700" y="3314700"/>
          <p14:tracePt t="57872" x="4724400" y="3314700"/>
          <p14:tracePt t="57889" x="4578350" y="3314700"/>
          <p14:tracePt t="57906" x="4425950" y="3314700"/>
          <p14:tracePt t="57922" x="4279900" y="3314700"/>
          <p14:tracePt t="57939" x="4133850" y="3314700"/>
          <p14:tracePt t="57955" x="3968750" y="3321050"/>
          <p14:tracePt t="57972" x="3822700" y="3333750"/>
          <p14:tracePt t="57988" x="3663950" y="3346450"/>
          <p14:tracePt t="57991" x="3581400" y="3346450"/>
          <p14:tracePt t="58005" x="3492500" y="3346450"/>
          <p14:tracePt t="58022" x="3251200" y="3352800"/>
          <p14:tracePt t="58038" x="3124200" y="3352800"/>
          <p14:tracePt t="58055" x="3003550" y="3352800"/>
          <p14:tracePt t="58071" x="2901950" y="3352800"/>
          <p14:tracePt t="58089" x="2794000" y="3352800"/>
          <p14:tracePt t="58105" x="2667000" y="3352800"/>
          <p14:tracePt t="58122" x="2540000" y="3352800"/>
          <p14:tracePt t="58139" x="2419350" y="3352800"/>
          <p14:tracePt t="58156" x="2343150" y="3352800"/>
          <p14:tracePt t="58171" x="2286000" y="3352800"/>
          <p14:tracePt t="58174" x="2266950" y="3352800"/>
          <p14:tracePt t="58188" x="2228850" y="3359150"/>
          <p14:tracePt t="58205" x="2184400" y="3365500"/>
          <p14:tracePt t="58207" x="2165350" y="3365500"/>
          <p14:tracePt t="58222" x="2120900" y="3365500"/>
          <p14:tracePt t="58238" x="2063750" y="3365500"/>
          <p14:tracePt t="58255" x="1993900" y="3371850"/>
          <p14:tracePt t="58271" x="1968500" y="3378200"/>
          <p14:tracePt t="58288" x="1936750" y="3384550"/>
          <p14:tracePt t="58305" x="1905000" y="3397250"/>
          <p14:tracePt t="58321" x="1885950" y="3409950"/>
          <p14:tracePt t="58339" x="1854200" y="3416300"/>
          <p14:tracePt t="58356" x="1835150" y="3429000"/>
          <p14:tracePt t="58372" x="1816100" y="3454400"/>
          <p14:tracePt t="58375" x="1809750" y="3460750"/>
          <p14:tracePt t="58388" x="1809750" y="3467100"/>
          <p14:tracePt t="58405" x="1809750" y="3473450"/>
          <p14:tracePt t="58422" x="1803400" y="3492500"/>
          <p14:tracePt t="58439" x="1803400" y="3505200"/>
          <p14:tracePt t="58455" x="1803400" y="3517900"/>
          <p14:tracePt t="58472" x="1803400" y="3524250"/>
          <p14:tracePt t="58488" x="1803400" y="3536950"/>
          <p14:tracePt t="58505" x="1803400" y="3543300"/>
          <p14:tracePt t="58521" x="1803400" y="3549650"/>
          <p14:tracePt t="58538" x="1803400" y="3562350"/>
          <p14:tracePt t="58676" x="1816100" y="3568700"/>
          <p14:tracePt t="58686" x="1822450" y="3568700"/>
          <p14:tracePt t="58695" x="1847850" y="3581400"/>
          <p14:tracePt t="58705" x="1873250" y="3587750"/>
          <p14:tracePt t="58721" x="1974850" y="3625850"/>
          <p14:tracePt t="58738" x="2165350" y="3663950"/>
          <p14:tracePt t="58755" x="2470150" y="3714750"/>
          <p14:tracePt t="58758" x="2628900" y="3733800"/>
          <p14:tracePt t="58771" x="2787650" y="3746500"/>
          <p14:tracePt t="58788" x="3022600" y="3752850"/>
          <p14:tracePt t="58804" x="3168650" y="3752850"/>
          <p14:tracePt t="58822" x="3276600" y="3752850"/>
          <p14:tracePt t="58838" x="3352800" y="3752850"/>
          <p14:tracePt t="58855" x="3473450" y="3752850"/>
          <p14:tracePt t="58872" x="3632200" y="3727450"/>
          <p14:tracePt t="58889" x="3822700" y="3695700"/>
          <p14:tracePt t="58905" x="4006850" y="3657600"/>
          <p14:tracePt t="58922" x="4127500" y="3625850"/>
          <p14:tracePt t="58938" x="4216400" y="3600450"/>
          <p14:tracePt t="58954" x="4286250" y="3587750"/>
          <p14:tracePt t="58971" x="4349750" y="3562350"/>
          <p14:tracePt t="58988" x="4413250" y="3536950"/>
          <p14:tracePt t="59005" x="4470400" y="3524250"/>
          <p14:tracePt t="59007" x="4489450" y="3511550"/>
          <p14:tracePt t="59021" x="4508500" y="3505200"/>
          <p14:tracePt t="59038" x="4540250" y="3486150"/>
          <p14:tracePt t="59054" x="4546600" y="3473450"/>
          <p14:tracePt t="59071" x="4572000" y="3454400"/>
          <p14:tracePt t="59089" x="4584700" y="3441700"/>
          <p14:tracePt t="59105" x="4603750" y="3422650"/>
          <p14:tracePt t="59122" x="4616450" y="3409950"/>
          <p14:tracePt t="59139" x="4635500" y="3397250"/>
          <p14:tracePt t="59154" x="4648200" y="3390900"/>
          <p14:tracePt t="59172" x="4654550" y="3378200"/>
          <p14:tracePt t="59188" x="4673600" y="3371850"/>
          <p14:tracePt t="59190" x="4679950" y="3359150"/>
          <p14:tracePt t="59205" x="4679950" y="3346450"/>
          <p14:tracePt t="59221" x="4699000" y="3327400"/>
          <p14:tracePt t="59238" x="4711700" y="3308350"/>
          <p14:tracePt t="59254" x="4711700" y="3302000"/>
          <p14:tracePt t="59271" x="4718050" y="3289300"/>
          <p14:tracePt t="59287" x="4718050" y="3282950"/>
          <p14:tracePt t="59336" x="4718050" y="3276600"/>
          <p14:tracePt t="59351" x="4699000" y="3276600"/>
          <p14:tracePt t="59359" x="4679950" y="3276600"/>
          <p14:tracePt t="59372" x="4629150" y="3276600"/>
          <p14:tracePt t="59388" x="4451350" y="3276600"/>
          <p14:tracePt t="59406" x="4127500" y="3276600"/>
          <p14:tracePt t="59408" x="3911600" y="3276600"/>
          <p14:tracePt t="59422" x="3416300" y="3276600"/>
          <p14:tracePt t="59439" x="2959100" y="3276600"/>
          <p14:tracePt t="59454" x="2616200" y="3276600"/>
          <p14:tracePt t="59471" x="2413000" y="3276600"/>
          <p14:tracePt t="59488" x="2273300" y="3282950"/>
          <p14:tracePt t="59504" x="2197100" y="3302000"/>
          <p14:tracePt t="59521" x="2152650" y="3308350"/>
          <p14:tracePt t="59538" x="2114550" y="3314700"/>
          <p14:tracePt t="59554" x="2101850" y="3314700"/>
          <p14:tracePt t="59614" x="0" y="0"/>
        </p14:tracePtLst>
        <p14:tracePtLst>
          <p14:tracePt t="60140" x="1225550" y="3276600"/>
          <p14:tracePt t="60172" x="1219200" y="3276600"/>
          <p14:tracePt t="60188" x="1219200" y="3295650"/>
          <p14:tracePt t="60195" x="1225550" y="3308350"/>
          <p14:tracePt t="60204" x="1231900" y="3314700"/>
          <p14:tracePt t="60221" x="1250950" y="3346450"/>
          <p14:tracePt t="60238" x="1289050" y="3397250"/>
          <p14:tracePt t="60254" x="1339850" y="3448050"/>
          <p14:tracePt t="60271" x="1403350" y="3492500"/>
          <p14:tracePt t="60288" x="1485900" y="3530600"/>
          <p14:tracePt t="60304" x="1555750" y="3556000"/>
          <p14:tracePt t="60321" x="1625600" y="3575050"/>
          <p14:tracePt t="60338" x="1676400" y="3581400"/>
          <p14:tracePt t="60355" x="1708150" y="3581400"/>
          <p14:tracePt t="60372" x="1727200" y="3581400"/>
          <p14:tracePt t="60375" x="1733550" y="3581400"/>
          <p14:tracePt t="60388" x="1739900" y="3581400"/>
          <p14:tracePt t="60405" x="1758950" y="3581400"/>
          <p14:tracePt t="60422" x="1765300" y="3575050"/>
          <p14:tracePt t="60438" x="1784350" y="3536950"/>
          <p14:tracePt t="60454" x="1797050" y="3505200"/>
          <p14:tracePt t="60471" x="1809750" y="3473450"/>
          <p14:tracePt t="60489" x="1816100" y="3448050"/>
          <p14:tracePt t="60504" x="1816100" y="3429000"/>
          <p14:tracePt t="60521" x="1816100" y="3397250"/>
          <p14:tracePt t="60537" x="1816100" y="3371850"/>
          <p14:tracePt t="60554" x="1809750" y="3359150"/>
          <p14:tracePt t="60571" x="1797050" y="3340100"/>
          <p14:tracePt t="60588" x="1778000" y="3321050"/>
          <p14:tracePt t="60592" x="1758950" y="3308350"/>
          <p14:tracePt t="60605" x="1733550" y="3308350"/>
          <p14:tracePt t="60622" x="1682750" y="3282950"/>
          <p14:tracePt t="60639" x="1600200" y="3263900"/>
          <p14:tracePt t="60655" x="1562100" y="3263900"/>
          <p14:tracePt t="60672" x="1517650" y="3263900"/>
          <p14:tracePt t="60688" x="1479550" y="3270250"/>
          <p14:tracePt t="60704" x="1447800" y="3289300"/>
          <p14:tracePt t="60721" x="1422400" y="3314700"/>
          <p14:tracePt t="60737" x="1403350" y="3333750"/>
          <p14:tracePt t="60754" x="1390650" y="3359150"/>
          <p14:tracePt t="60771" x="1390650" y="3378200"/>
          <p14:tracePt t="60787" x="1390650" y="3403600"/>
          <p14:tracePt t="60804" x="1390650" y="3429000"/>
          <p14:tracePt t="60820" x="1416050" y="3454400"/>
          <p14:tracePt t="60823" x="1422400" y="3467100"/>
          <p14:tracePt t="60838" x="1447800" y="3492500"/>
          <p14:tracePt t="60854" x="1504950" y="3517900"/>
          <p14:tracePt t="60871" x="1574800" y="3543300"/>
          <p14:tracePt t="60888" x="1631950" y="3556000"/>
          <p14:tracePt t="60904" x="1663700" y="3556000"/>
          <p14:tracePt t="60922" x="1708150" y="3549650"/>
          <p14:tracePt t="60937" x="1733550" y="3524250"/>
          <p14:tracePt t="60955" x="1752600" y="3498850"/>
          <p14:tracePt t="60971" x="1758950" y="3467100"/>
          <p14:tracePt t="60987" x="1765300" y="3441700"/>
          <p14:tracePt t="61004" x="1758950" y="3409950"/>
          <p14:tracePt t="61006" x="1752600" y="3397250"/>
          <p14:tracePt t="61021" x="1752600" y="3390900"/>
          <p14:tracePt t="61037" x="1746250" y="3390900"/>
          <p14:tracePt t="61055" x="1739900" y="3384550"/>
          <p14:tracePt t="61462" x="0" y="0"/>
        </p14:tracePtLst>
        <p14:tracePtLst>
          <p14:tracePt t="62506" x="1263650" y="3549650"/>
          <p14:tracePt t="62568" x="1270000" y="3549650"/>
          <p14:tracePt t="62579" x="1289050" y="3549650"/>
          <p14:tracePt t="62587" x="1308100" y="3549650"/>
          <p14:tracePt t="62604" x="1397000" y="3549650"/>
          <p14:tracePt t="62621" x="1543050" y="3549650"/>
          <p14:tracePt t="62625" x="1638300" y="3549650"/>
          <p14:tracePt t="62638" x="1733550" y="3549650"/>
          <p14:tracePt t="62655" x="2082800" y="3556000"/>
          <p14:tracePt t="62671" x="2343150" y="3556000"/>
          <p14:tracePt t="62687" x="2603500" y="3556000"/>
          <p14:tracePt t="62705" x="2889250" y="3556000"/>
          <p14:tracePt t="62720" x="3149600" y="3556000"/>
          <p14:tracePt t="62737" x="3397250" y="3556000"/>
          <p14:tracePt t="62753" x="3625850" y="3556000"/>
          <p14:tracePt t="62770" x="3835400" y="3556000"/>
          <p14:tracePt t="62787" x="4019550" y="3556000"/>
          <p14:tracePt t="62803" x="4165600" y="3556000"/>
          <p14:tracePt t="62820" x="4279900" y="3556000"/>
          <p14:tracePt t="62837" x="4368800" y="3556000"/>
          <p14:tracePt t="62839" x="4394200" y="3556000"/>
          <p14:tracePt t="62854" x="4451350" y="3568700"/>
          <p14:tracePt t="62871" x="4508500" y="3581400"/>
          <p14:tracePt t="62887" x="4559300" y="3587750"/>
          <p14:tracePt t="62904" x="4578350" y="3587750"/>
          <p14:tracePt t="62921" x="4603750" y="3594100"/>
          <p14:tracePt t="62983" x="4610100" y="3594100"/>
          <p14:tracePt t="63000" x="4616450" y="3594100"/>
          <p14:tracePt t="63024" x="4635500" y="3600450"/>
          <p14:tracePt t="63287" x="0" y="0"/>
        </p14:tracePtLst>
        <p14:tracePtLst>
          <p14:tracePt t="64032" x="1327150" y="3556000"/>
          <p14:tracePt t="64112" x="1339850" y="3556000"/>
          <p14:tracePt t="64120" x="1352550" y="3556000"/>
          <p14:tracePt t="64127" x="1384300" y="3556000"/>
          <p14:tracePt t="64136" x="1428750" y="3556000"/>
          <p14:tracePt t="64153" x="1549400" y="3556000"/>
          <p14:tracePt t="64170" x="1714500" y="3556000"/>
          <p14:tracePt t="64186" x="1936750" y="3556000"/>
          <p14:tracePt t="64203" x="2216150" y="3556000"/>
          <p14:tracePt t="64219" x="2476500" y="3556000"/>
          <p14:tracePt t="64223" x="2590800" y="3556000"/>
          <p14:tracePt t="64236" x="2711450" y="3556000"/>
          <p14:tracePt t="64253" x="2940050" y="3556000"/>
          <p14:tracePt t="64255" x="3041650" y="3556000"/>
          <p14:tracePt t="64270" x="3251200" y="3556000"/>
          <p14:tracePt t="64286" x="3460750" y="3556000"/>
          <p14:tracePt t="64303" x="3676650" y="3556000"/>
          <p14:tracePt t="64319" x="3886200" y="3556000"/>
          <p14:tracePt t="64336" x="4070350" y="3556000"/>
          <p14:tracePt t="64353" x="4229100" y="3556000"/>
          <p14:tracePt t="64370" x="4349750" y="3556000"/>
          <p14:tracePt t="64387" x="4432300" y="3556000"/>
          <p14:tracePt t="64403" x="4502150" y="3556000"/>
          <p14:tracePt t="64420" x="4546600" y="3556000"/>
          <p14:tracePt t="64424" x="4572000" y="3556000"/>
          <p14:tracePt t="64437" x="4603750" y="3556000"/>
          <p14:tracePt t="64453" x="4648200" y="3556000"/>
          <p14:tracePt t="64471" x="4692650" y="3556000"/>
          <p14:tracePt t="64486" x="4711700" y="3556000"/>
          <p14:tracePt t="64530" x="4718050" y="3556000"/>
          <p14:tracePt t="64546" x="4724400" y="3556000"/>
          <p14:tracePt t="64609" x="4730750" y="3556000"/>
          <p14:tracePt t="64616" x="4737100" y="3556000"/>
          <p14:tracePt t="64626" x="4743450" y="3556000"/>
          <p14:tracePt t="64639" x="4787900" y="3556000"/>
          <p14:tracePt t="64654" x="4832350" y="3568700"/>
          <p14:tracePt t="64671" x="4864100" y="3575050"/>
          <p14:tracePt t="64687" x="4876800" y="3575050"/>
          <p14:tracePt t="64703" x="4883150" y="3575050"/>
          <p14:tracePt t="64720" x="4895850" y="3581400"/>
          <p14:tracePt t="64736" x="4902200" y="3581400"/>
          <p14:tracePt t="64753" x="4927600" y="3587750"/>
          <p14:tracePt t="64769" x="4940300" y="3587750"/>
          <p14:tracePt t="64786" x="4953000" y="3594100"/>
          <p14:tracePt t="67583" x="0" y="0"/>
        </p14:tracePtLst>
        <p14:tracePtLst>
          <p14:tracePt t="69369" x="6737350" y="3517900"/>
          <p14:tracePt t="69536" x="0" y="0"/>
        </p14:tracePtLst>
        <p14:tracePtLst>
          <p14:tracePt t="72831" x="1416050" y="3143250"/>
          <p14:tracePt t="72888" x="1428750" y="3143250"/>
          <p14:tracePt t="72895" x="1460500" y="3149600"/>
          <p14:tracePt t="72903" x="1473200" y="3149600"/>
          <p14:tracePt t="72918" x="1517650" y="3149600"/>
          <p14:tracePt t="72934" x="1720850" y="3149600"/>
          <p14:tracePt t="72951" x="1936750" y="3149600"/>
          <p14:tracePt t="72967" x="2279650" y="3149600"/>
          <p14:tracePt t="72984" x="2711450" y="3149600"/>
          <p14:tracePt t="73000" x="3187700" y="3149600"/>
          <p14:tracePt t="73016" x="3638550" y="3149600"/>
          <p14:tracePt t="73033" x="3987800" y="3149600"/>
          <p14:tracePt t="73050" x="4222750" y="3149600"/>
          <p14:tracePt t="73067" x="4400550" y="3149600"/>
          <p14:tracePt t="73083" x="4527550" y="3149600"/>
          <p14:tracePt t="73087" x="4584700" y="3149600"/>
          <p14:tracePt t="73100" x="4622800" y="3149600"/>
          <p14:tracePt t="73116" x="4692650" y="3149600"/>
          <p14:tracePt t="73118" x="4711700" y="3149600"/>
          <p14:tracePt t="73133" x="4737100" y="3149600"/>
          <p14:tracePt t="73150" x="4794250" y="3149600"/>
          <p14:tracePt t="73167" x="4813300" y="3149600"/>
          <p14:tracePt t="73184" x="4826000" y="3149600"/>
          <p14:tracePt t="73216" x="4832350" y="3149600"/>
          <p14:tracePt t="73256" x="4838700" y="3149600"/>
          <p14:tracePt t="73263" x="4851400" y="3155950"/>
          <p14:tracePt t="73454" x="0" y="0"/>
        </p14:tracePtLst>
        <p14:tracePtLst>
          <p14:tracePt t="74330" x="1231900" y="3549650"/>
          <p14:tracePt t="74337" x="1238250" y="3549650"/>
          <p14:tracePt t="74350" x="1263650" y="3549650"/>
          <p14:tracePt t="74366" x="1308100" y="3549650"/>
          <p14:tracePt t="74383" x="1371600" y="3549650"/>
          <p14:tracePt t="74399" x="1498600" y="3549650"/>
          <p14:tracePt t="74417" x="1695450" y="3549650"/>
          <p14:tracePt t="74433" x="2038350" y="3549650"/>
          <p14:tracePt t="74450" x="2470150" y="3549650"/>
          <p14:tracePt t="74466" x="2946400" y="3549650"/>
          <p14:tracePt t="74483" x="3333750" y="3549650"/>
          <p14:tracePt t="74500" x="3600450" y="3549650"/>
          <p14:tracePt t="74503" x="3695700" y="3549650"/>
          <p14:tracePt t="74516" x="3771900" y="3549650"/>
          <p14:tracePt t="74533" x="3879850" y="3562350"/>
          <p14:tracePt t="74537" x="3911600" y="3568700"/>
          <p14:tracePt t="74550" x="3975100" y="3581400"/>
          <p14:tracePt t="74566" x="4006850" y="3587750"/>
          <p14:tracePt t="74582" x="4019550" y="3587750"/>
          <p14:tracePt t="74599" x="4032250" y="3587750"/>
          <p14:tracePt t="74726" x="0" y="0"/>
        </p14:tracePtLst>
        <p14:tracePtLst>
          <p14:tracePt t="75657" x="6223000" y="3568700"/>
          <p14:tracePt t="75720" x="6242050" y="3568700"/>
          <p14:tracePt t="75727" x="6280150" y="3568700"/>
          <p14:tracePt t="75735" x="6330950" y="3568700"/>
          <p14:tracePt t="75750" x="6483350" y="3568700"/>
          <p14:tracePt t="75766" x="6673850" y="3568700"/>
          <p14:tracePt t="75782" x="6883400" y="3568700"/>
          <p14:tracePt t="75798" x="7080250" y="3568700"/>
          <p14:tracePt t="75815" x="7258050" y="3568700"/>
          <p14:tracePt t="75832" x="7397750" y="3568700"/>
          <p14:tracePt t="75849" x="7505700" y="3568700"/>
          <p14:tracePt t="75865" x="7581900" y="3568700"/>
          <p14:tracePt t="75882" x="7645400" y="3568700"/>
          <p14:tracePt t="75898" x="7696200" y="3568700"/>
          <p14:tracePt t="75915" x="7727950" y="3568700"/>
          <p14:tracePt t="75933" x="7747000" y="3568700"/>
          <p14:tracePt t="75935" x="7753350" y="3568700"/>
          <p14:tracePt t="76422" x="0" y="0"/>
        </p14:tracePtLst>
        <p14:tracePtLst>
          <p14:tracePt t="77003" x="6216650" y="3568700"/>
          <p14:tracePt t="77048" x="6229350" y="3568700"/>
          <p14:tracePt t="77057" x="6261100" y="3568700"/>
          <p14:tracePt t="77065" x="6318250" y="3568700"/>
          <p14:tracePt t="77082" x="6483350" y="3568700"/>
          <p14:tracePt t="77098" x="6705600" y="3568700"/>
          <p14:tracePt t="77115" x="6946900" y="3568700"/>
          <p14:tracePt t="77132" x="7181850" y="3568700"/>
          <p14:tracePt t="77148" x="7378700" y="3568700"/>
          <p14:tracePt t="77150" x="7454900" y="3568700"/>
          <p14:tracePt t="77166" x="7550150" y="3568700"/>
          <p14:tracePt t="77183" x="7581900" y="3568700"/>
          <p14:tracePt t="77201" x="7594600" y="3568700"/>
          <p14:tracePt t="77518" x="0" y="0"/>
        </p14:tracePtLst>
        <p14:tracePtLst>
          <p14:tracePt t="80938" x="1320800" y="2819400"/>
          <p14:tracePt t="80975" x="1320800" y="2825750"/>
          <p14:tracePt t="80984" x="1320800" y="2844800"/>
          <p14:tracePt t="80990" x="1320800" y="2863850"/>
          <p14:tracePt t="80999" x="1320800" y="2889250"/>
          <p14:tracePt t="81014" x="1320800" y="2965450"/>
          <p14:tracePt t="81030" x="1346200" y="3054350"/>
          <p14:tracePt t="81047" x="1384300" y="3143250"/>
          <p14:tracePt t="81063" x="1435100" y="3219450"/>
          <p14:tracePt t="81080" x="1504950" y="3295650"/>
          <p14:tracePt t="81097" x="1612900" y="3371850"/>
          <p14:tracePt t="81113" x="1765300" y="3441700"/>
          <p14:tracePt t="81130" x="1968500" y="3505200"/>
          <p14:tracePt t="81147" x="2260600" y="3562350"/>
          <p14:tracePt t="81163" x="2673350" y="3638550"/>
          <p14:tracePt t="81180" x="3092450" y="3651250"/>
          <p14:tracePt t="81197" x="3505200" y="3651250"/>
          <p14:tracePt t="81215" x="4044950" y="3651250"/>
          <p14:tracePt t="81231" x="4349750" y="3651250"/>
          <p14:tracePt t="81247" x="4673600" y="3651250"/>
          <p14:tracePt t="81265" x="5003800" y="3651250"/>
          <p14:tracePt t="81281" x="5283200" y="3651250"/>
          <p14:tracePt t="81297" x="5530850" y="3651250"/>
          <p14:tracePt t="81314" x="5734050" y="3651250"/>
          <p14:tracePt t="81330" x="5899150" y="3651250"/>
          <p14:tracePt t="81347" x="6070600" y="3651250"/>
          <p14:tracePt t="81364" x="6235700" y="3651250"/>
          <p14:tracePt t="81380" x="6426200" y="3651250"/>
          <p14:tracePt t="81383" x="6534150" y="3651250"/>
          <p14:tracePt t="81397" x="6629400" y="3651250"/>
          <p14:tracePt t="81413" x="6921500" y="3651250"/>
          <p14:tracePt t="81430" x="7080250" y="3651250"/>
          <p14:tracePt t="81447" x="7226300" y="3638550"/>
          <p14:tracePt t="81464" x="7346950" y="3613150"/>
          <p14:tracePt t="81481" x="7467600" y="3594100"/>
          <p14:tracePt t="81497" x="7581900" y="3568700"/>
          <p14:tracePt t="81514" x="7670800" y="3556000"/>
          <p14:tracePt t="81531" x="7759700" y="3524250"/>
          <p14:tracePt t="81537" x="7797800" y="3505200"/>
          <p14:tracePt t="81547" x="7823200" y="3492500"/>
          <p14:tracePt t="81563" x="7867650" y="3486150"/>
          <p14:tracePt t="81580" x="7893050" y="3467100"/>
          <p14:tracePt t="81583" x="7905750" y="3454400"/>
          <p14:tracePt t="81597" x="7912100" y="3441700"/>
          <p14:tracePt t="81614" x="7924800" y="3416300"/>
          <p14:tracePt t="81630" x="7924800" y="3403600"/>
          <p14:tracePt t="81647" x="7924800" y="3378200"/>
          <p14:tracePt t="81664" x="7924800" y="3346450"/>
          <p14:tracePt t="81680" x="7918450" y="3302000"/>
          <p14:tracePt t="81700" x="7886700" y="3257550"/>
          <p14:tracePt t="81714" x="7823200" y="3200400"/>
          <p14:tracePt t="81718" x="7778750" y="3155950"/>
          <p14:tracePt t="81731" x="7740650" y="3130550"/>
          <p14:tracePt t="81748" x="7658100" y="3079750"/>
          <p14:tracePt t="81764" x="7594600" y="3041650"/>
          <p14:tracePt t="81768" x="7569200" y="3028950"/>
          <p14:tracePt t="81781" x="7543800" y="3016250"/>
          <p14:tracePt t="81797" x="7473950" y="2984500"/>
          <p14:tracePt t="81815" x="7346950" y="2952750"/>
          <p14:tracePt t="81830" x="7226300" y="2933700"/>
          <p14:tracePt t="81847" x="7061200" y="2895600"/>
          <p14:tracePt t="81863" x="6832600" y="2851150"/>
          <p14:tracePt t="81880" x="6591300" y="2813050"/>
          <p14:tracePt t="81897" x="6400800" y="2806700"/>
          <p14:tracePt t="81913" x="6242050" y="2806700"/>
          <p14:tracePt t="81930" x="6108700" y="2806700"/>
          <p14:tracePt t="81947" x="5975350" y="2806700"/>
          <p14:tracePt t="81964" x="5810250" y="2806700"/>
          <p14:tracePt t="81980" x="5600700" y="2806700"/>
          <p14:tracePt t="81982" x="5473700" y="2806700"/>
          <p14:tracePt t="81997" x="5321300" y="2806700"/>
          <p14:tracePt t="82013" x="4972050" y="2806700"/>
          <p14:tracePt t="82030" x="4368800" y="2806700"/>
          <p14:tracePt t="82046" x="3994150" y="2806700"/>
          <p14:tracePt t="82063" x="3714750" y="2806700"/>
          <p14:tracePt t="82080" x="3492500" y="2806700"/>
          <p14:tracePt t="82097" x="3302000" y="2806700"/>
          <p14:tracePt t="82113" x="3143250" y="2806700"/>
          <p14:tracePt t="82130" x="3003550" y="2813050"/>
          <p14:tracePt t="82147" x="2876550" y="2838450"/>
          <p14:tracePt t="82163" x="2743200" y="2863850"/>
          <p14:tracePt t="82180" x="2590800" y="2889250"/>
          <p14:tracePt t="82197" x="2444750" y="2921000"/>
          <p14:tracePt t="82198" x="2368550" y="2933700"/>
          <p14:tracePt t="82215" x="2216150" y="2946400"/>
          <p14:tracePt t="82230" x="2076450" y="2959100"/>
          <p14:tracePt t="82247" x="1981200" y="2965450"/>
          <p14:tracePt t="82264" x="1860550" y="2971800"/>
          <p14:tracePt t="82281" x="1765300" y="2984500"/>
          <p14:tracePt t="82297" x="1695450" y="3003550"/>
          <p14:tracePt t="82313" x="1638300" y="3016250"/>
          <p14:tracePt t="82330" x="1600200" y="3028950"/>
          <p14:tracePt t="82347" x="1581150" y="3035300"/>
          <p14:tracePt t="82364" x="1555750" y="3048000"/>
          <p14:tracePt t="82380" x="1536700" y="3060700"/>
          <p14:tracePt t="82384" x="1524000" y="3067050"/>
          <p14:tracePt t="82397" x="1511300" y="3079750"/>
          <p14:tracePt t="82413" x="1498600" y="3105150"/>
          <p14:tracePt t="82430" x="1485900" y="3155950"/>
          <p14:tracePt t="82446" x="1479550" y="3181350"/>
          <p14:tracePt t="82464" x="1479550" y="3219450"/>
          <p14:tracePt t="82480" x="1479550" y="3251200"/>
          <p14:tracePt t="82497" x="1485900" y="3289300"/>
          <p14:tracePt t="82513" x="1504950" y="3327400"/>
          <p14:tracePt t="82531" x="1555750" y="3365500"/>
          <p14:tracePt t="82535" x="1587500" y="3390900"/>
          <p14:tracePt t="82546" x="1638300" y="3409950"/>
          <p14:tracePt t="82563" x="1778000" y="3460750"/>
          <p14:tracePt t="82580" x="2000250" y="3517900"/>
          <p14:tracePt t="82584" x="2146300" y="3549650"/>
          <p14:tracePt t="82596" x="2336800" y="3581400"/>
          <p14:tracePt t="82614" x="2965450" y="3644900"/>
          <p14:tracePt t="82630" x="3441700" y="3644900"/>
          <p14:tracePt t="82646" x="3956050" y="3644900"/>
          <p14:tracePt t="82663" x="4476750" y="3644900"/>
          <p14:tracePt t="82680" x="4908550" y="3644900"/>
          <p14:tracePt t="82697" x="5194300" y="3644900"/>
          <p14:tracePt t="82714" x="5378450" y="3644900"/>
          <p14:tracePt t="82731" x="5461000" y="3644900"/>
          <p14:tracePt t="82747" x="5505450" y="3644900"/>
          <p14:tracePt t="82764" x="5537200" y="3644900"/>
          <p14:tracePt t="82767" x="5556250" y="3644900"/>
          <p14:tracePt t="82780" x="5568950" y="3644900"/>
          <p14:tracePt t="82798" x="5619750" y="3644900"/>
          <p14:tracePt t="82813" x="5638800" y="3644900"/>
          <p14:tracePt t="82831" x="5715000" y="3644900"/>
          <p14:tracePt t="82846" x="5803900" y="3644900"/>
          <p14:tracePt t="82863" x="5930900" y="3638550"/>
          <p14:tracePt t="82880" x="6064250" y="3613150"/>
          <p14:tracePt t="82896" x="6191250" y="3587750"/>
          <p14:tracePt t="82913" x="6311900" y="3562350"/>
          <p14:tracePt t="82930" x="6445250" y="3536950"/>
          <p14:tracePt t="82947" x="6584950" y="3505200"/>
          <p14:tracePt t="82964" x="6737350" y="3479800"/>
          <p14:tracePt t="82967" x="6813550" y="3460750"/>
          <p14:tracePt t="82980" x="6889750" y="3448050"/>
          <p14:tracePt t="82998" x="7029450" y="3422650"/>
          <p14:tracePt t="83014" x="7150100" y="3397250"/>
          <p14:tracePt t="83030" x="7264400" y="3378200"/>
          <p14:tracePt t="83048" x="7321550" y="3359150"/>
          <p14:tracePt t="83063" x="7391400" y="3346450"/>
          <p14:tracePt t="83080" x="7461250" y="3333750"/>
          <p14:tracePt t="83096" x="7531100" y="3321050"/>
          <p14:tracePt t="83113" x="7588250" y="3308350"/>
          <p14:tracePt t="83129" x="7620000" y="3295650"/>
          <p14:tracePt t="83146" x="7632700" y="3289300"/>
          <p14:tracePt t="83163" x="7645400" y="3289300"/>
          <p14:tracePt t="83196" x="7651750" y="3282950"/>
          <p14:tracePt t="83213" x="7651750" y="3270250"/>
          <p14:tracePt t="83230" x="7651750" y="3225800"/>
          <p14:tracePt t="83246" x="7632700" y="3187700"/>
          <p14:tracePt t="83263" x="7594600" y="3136900"/>
          <p14:tracePt t="83280" x="7550150" y="3098800"/>
          <p14:tracePt t="83297" x="7486650" y="3060700"/>
          <p14:tracePt t="83313" x="7404100" y="3022600"/>
          <p14:tracePt t="83329" x="7302500" y="2990850"/>
          <p14:tracePt t="83347" x="7181850" y="2965450"/>
          <p14:tracePt t="83363" x="7016750" y="2940050"/>
          <p14:tracePt t="83379" x="6838950" y="2940050"/>
          <p14:tracePt t="83396" x="6610350" y="2940050"/>
          <p14:tracePt t="83413" x="6324600" y="2940050"/>
          <p14:tracePt t="83414" x="6178550" y="2940050"/>
          <p14:tracePt t="83430" x="5829300" y="2940050"/>
          <p14:tracePt t="83446" x="5435600" y="2940050"/>
          <p14:tracePt t="83463" x="5067300" y="2940050"/>
          <p14:tracePt t="83481" x="4787900" y="2940050"/>
          <p14:tracePt t="83497" x="4572000" y="2959100"/>
          <p14:tracePt t="83514" x="4413250" y="2990850"/>
          <p14:tracePt t="83531" x="4260850" y="3016250"/>
          <p14:tracePt t="83534" x="4171950" y="3035300"/>
          <p14:tracePt t="83548" x="4076700" y="3048000"/>
          <p14:tracePt t="83565" x="3898900" y="3054350"/>
          <p14:tracePt t="83580" x="3702050" y="3054350"/>
          <p14:tracePt t="83584" x="3594100" y="3060700"/>
          <p14:tracePt t="83596" x="3511550" y="3073400"/>
          <p14:tracePt t="83614" x="3378200" y="3086100"/>
          <p14:tracePt t="83630" x="3308350" y="3105150"/>
          <p14:tracePt t="83647" x="3308350" y="3111500"/>
          <p14:tracePt t="83680" x="3302000" y="3111500"/>
          <p14:tracePt t="83983" x="0" y="0"/>
        </p14:tracePtLst>
        <p14:tracePtLst>
          <p14:tracePt t="87254" x="1657350" y="4546600"/>
          <p14:tracePt t="87294" x="1663700" y="4546600"/>
          <p14:tracePt t="87302" x="1695450" y="4552950"/>
          <p14:tracePt t="87311" x="1752600" y="4565650"/>
          <p14:tracePt t="87328" x="1917700" y="4565650"/>
          <p14:tracePt t="87344" x="2203450" y="4565650"/>
          <p14:tracePt t="87361" x="2546350" y="4565650"/>
          <p14:tracePt t="87378" x="2851150" y="4565650"/>
          <p14:tracePt t="87394" x="3060700" y="4565650"/>
          <p14:tracePt t="87411" x="3200400" y="4565650"/>
          <p14:tracePt t="87428" x="3295650" y="4565650"/>
          <p14:tracePt t="87444" x="3390900" y="4565650"/>
          <p14:tracePt t="87461" x="3556000" y="4565650"/>
          <p14:tracePt t="87478" x="3663950" y="4578350"/>
          <p14:tracePt t="87495" x="3727450" y="4578350"/>
          <p14:tracePt t="87511" x="3778250" y="4578350"/>
          <p14:tracePt t="87528" x="3797300" y="4578350"/>
          <p14:tracePt t="87545" x="3803650" y="4578350"/>
          <p14:tracePt t="87646" x="0" y="0"/>
        </p14:tracePtLst>
        <p14:tracePtLst>
          <p14:tracePt t="88923" x="2743200" y="4311650"/>
          <p14:tracePt t="88929" x="2736850" y="4318000"/>
          <p14:tracePt t="88945" x="2730500" y="4337050"/>
          <p14:tracePt t="88961" x="2730500" y="4356100"/>
          <p14:tracePt t="88980" x="2730500" y="4368800"/>
          <p14:tracePt t="88983" x="2730500" y="4375150"/>
          <p14:tracePt t="88995" x="2730500" y="4387850"/>
          <p14:tracePt t="89013" x="2755900" y="4406900"/>
          <p14:tracePt t="89018" x="2762250" y="4419600"/>
          <p14:tracePt t="89029" x="2781300" y="4425950"/>
          <p14:tracePt t="89036" x="2806700" y="4438650"/>
          <p14:tracePt t="89046" x="2838450" y="4445000"/>
          <p14:tracePt t="89063" x="3028950" y="4483100"/>
          <p14:tracePt t="89078" x="3187700" y="4508500"/>
          <p14:tracePt t="89094" x="3314700" y="4514850"/>
          <p14:tracePt t="89111" x="3448050" y="4514850"/>
          <p14:tracePt t="89128" x="3543300" y="4514850"/>
          <p14:tracePt t="89144" x="3606800" y="4514850"/>
          <p14:tracePt t="89161" x="3638550" y="4508500"/>
          <p14:tracePt t="89177" x="3651250" y="4495800"/>
          <p14:tracePt t="89194" x="3663950" y="4470400"/>
          <p14:tracePt t="89211" x="3676650" y="4432300"/>
          <p14:tracePt t="89228" x="3676650" y="4406900"/>
          <p14:tracePt t="89245" x="3670300" y="4356100"/>
          <p14:tracePt t="89248" x="3663950" y="4337050"/>
          <p14:tracePt t="89262" x="3644900" y="4311650"/>
          <p14:tracePt t="89278" x="3587750" y="4260850"/>
          <p14:tracePt t="89295" x="3549650" y="4235450"/>
          <p14:tracePt t="89311" x="3524250" y="4222750"/>
          <p14:tracePt t="89328" x="3511550" y="4216400"/>
          <p14:tracePt t="89344" x="3505200" y="4210050"/>
          <p14:tracePt t="89362" x="3498850" y="4210050"/>
          <p14:tracePt t="89487" x="0" y="0"/>
        </p14:tracePtLst>
        <p14:tracePtLst>
          <p14:tracePt t="93570" x="1778000" y="4286250"/>
          <p14:tracePt t="93576" x="1778000" y="4292600"/>
          <p14:tracePt t="93592" x="1778000" y="4305300"/>
          <p14:tracePt t="93610" x="1778000" y="4318000"/>
          <p14:tracePt t="93626" x="1784350" y="4349750"/>
          <p14:tracePt t="93643" x="1797050" y="4368800"/>
          <p14:tracePt t="93659" x="1816100" y="4400550"/>
          <p14:tracePt t="93676" x="1841500" y="4425950"/>
          <p14:tracePt t="93692" x="1885950" y="4457700"/>
          <p14:tracePt t="93694" x="1911350" y="4483100"/>
          <p14:tracePt t="93710" x="1962150" y="4508500"/>
          <p14:tracePt t="93726" x="2032000" y="4533900"/>
          <p14:tracePt t="93742" x="2114550" y="4546600"/>
          <p14:tracePt t="93760" x="2197100" y="4546600"/>
          <p14:tracePt t="93777" x="2298700" y="4546600"/>
          <p14:tracePt t="93793" x="2355850" y="4546600"/>
          <p14:tracePt t="93810" x="2381250" y="4546600"/>
          <p14:tracePt t="93826" x="2393950" y="4546600"/>
          <p14:tracePt t="93843" x="2400300" y="4540250"/>
          <p14:tracePt t="93859" x="2400300" y="4527550"/>
          <p14:tracePt t="93877" x="2400300" y="4502150"/>
          <p14:tracePt t="93879" x="2400300" y="4483100"/>
          <p14:tracePt t="93893" x="2400300" y="4464050"/>
          <p14:tracePt t="93910" x="2400300" y="4419600"/>
          <p14:tracePt t="93926" x="2387600" y="4387850"/>
          <p14:tracePt t="93943" x="2381250" y="4368800"/>
          <p14:tracePt t="93960" x="2368550" y="4343400"/>
          <p14:tracePt t="93976" x="2355850" y="4330700"/>
          <p14:tracePt t="93993" x="2349500" y="4318000"/>
          <p14:tracePt t="94010" x="2343150" y="4318000"/>
          <p14:tracePt t="94318" x="0" y="0"/>
        </p14:tracePtLst>
        <p14:tracePtLst>
          <p14:tracePt t="95010" x="1466850" y="4286250"/>
          <p14:tracePt t="95038" x="1466850" y="4298950"/>
          <p14:tracePt t="95061" x="1460500" y="4298950"/>
          <p14:tracePt t="95077" x="1460500" y="4305300"/>
          <p14:tracePt t="95093" x="1460500" y="4311650"/>
          <p14:tracePt t="95138" x="1460500" y="4318000"/>
          <p14:tracePt t="95143" x="1460500" y="4324350"/>
          <p14:tracePt t="95169" x="1460500" y="4330700"/>
          <p14:tracePt t="95175" x="1460500" y="4337050"/>
          <p14:tracePt t="95186" x="1460500" y="4343400"/>
          <p14:tracePt t="95203" x="1460500" y="4349750"/>
          <p14:tracePt t="95209" x="1460500" y="4356100"/>
          <p14:tracePt t="95225" x="1460500" y="4368800"/>
          <p14:tracePt t="95242" x="1466850" y="4381500"/>
          <p14:tracePt t="95260" x="1473200" y="4394200"/>
          <p14:tracePt t="95277" x="1492250" y="4413250"/>
          <p14:tracePt t="95280" x="1498600" y="4419600"/>
          <p14:tracePt t="95293" x="1511300" y="4425950"/>
          <p14:tracePt t="95310" x="1555750" y="4445000"/>
          <p14:tracePt t="95326" x="1600200" y="4457700"/>
          <p14:tracePt t="95343" x="1657350" y="4470400"/>
          <p14:tracePt t="95359" x="1689100" y="4476750"/>
          <p14:tracePt t="95376" x="1727200" y="4483100"/>
          <p14:tracePt t="95392" x="1746250" y="4483100"/>
          <p14:tracePt t="95409" x="1765300" y="4483100"/>
          <p14:tracePt t="95425" x="1778000" y="4483100"/>
          <p14:tracePt t="95459" x="1784350" y="4483100"/>
          <p14:tracePt t="95476" x="1797050" y="4476750"/>
          <p14:tracePt t="95492" x="1809750" y="4464050"/>
          <p14:tracePt t="95495" x="1816100" y="4457700"/>
          <p14:tracePt t="95509" x="1816100" y="4445000"/>
          <p14:tracePt t="95526" x="1822450" y="4425950"/>
          <p14:tracePt t="95544" x="1835150" y="4400550"/>
          <p14:tracePt t="95560" x="1835150" y="4387850"/>
          <p14:tracePt t="95575" x="1835150" y="4368800"/>
          <p14:tracePt t="95593" x="1822450" y="4343400"/>
          <p14:tracePt t="95609" x="1809750" y="4311650"/>
          <p14:tracePt t="95626" x="1778000" y="4286250"/>
          <p14:tracePt t="95642" x="1746250" y="4267200"/>
          <p14:tracePt t="95659" x="1714500" y="4241800"/>
          <p14:tracePt t="95676" x="1676400" y="4229100"/>
          <p14:tracePt t="95692" x="1651000" y="4222750"/>
          <p14:tracePt t="95708" x="1625600" y="4222750"/>
          <p14:tracePt t="95725" x="1562100" y="4222750"/>
          <p14:tracePt t="95742" x="1536700" y="4222750"/>
          <p14:tracePt t="95758" x="1498600" y="4222750"/>
          <p14:tracePt t="95776" x="1479550" y="4229100"/>
          <p14:tracePt t="95792" x="1473200" y="4235450"/>
          <p14:tracePt t="95809" x="1460500" y="4241800"/>
          <p14:tracePt t="95826" x="1454150" y="4254500"/>
          <p14:tracePt t="95843" x="1441450" y="4267200"/>
          <p14:tracePt t="95859" x="1435100" y="4279900"/>
          <p14:tracePt t="95862" x="1435100" y="4286250"/>
          <p14:tracePt t="95877" x="1435100" y="4298950"/>
          <p14:tracePt t="95892" x="1435100" y="4318000"/>
          <p14:tracePt t="95895" x="1435100" y="4324350"/>
          <p14:tracePt t="95909" x="1435100" y="4330700"/>
          <p14:tracePt t="95926" x="1447800" y="4356100"/>
          <p14:tracePt t="95942" x="1454150" y="4362450"/>
          <p14:tracePt t="95959" x="1460500" y="4368800"/>
          <p14:tracePt t="96254" x="0" y="0"/>
        </p14:tracePtLst>
        <p14:tracePtLst>
          <p14:tracePt t="97090" x="1289050" y="4483100"/>
          <p14:tracePt t="97170" x="1301750" y="4483100"/>
          <p14:tracePt t="97178" x="1314450" y="4483100"/>
          <p14:tracePt t="97192" x="1365250" y="4489450"/>
          <p14:tracePt t="97209" x="1435100" y="4495800"/>
          <p14:tracePt t="97225" x="1574800" y="4495800"/>
          <p14:tracePt t="97242" x="1765300" y="4495800"/>
          <p14:tracePt t="97247" x="1892300" y="4495800"/>
          <p14:tracePt t="97259" x="2044700" y="4495800"/>
          <p14:tracePt t="97277" x="2349500" y="4495800"/>
          <p14:tracePt t="97282" x="2501900" y="4495800"/>
          <p14:tracePt t="97294" x="2635250" y="4495800"/>
          <p14:tracePt t="97310" x="2978150" y="4495800"/>
          <p14:tracePt t="97327" x="3200400" y="4495800"/>
          <p14:tracePt t="97343" x="3409950" y="4495800"/>
          <p14:tracePt t="97359" x="3600450" y="4495800"/>
          <p14:tracePt t="97375" x="3765550" y="4495800"/>
          <p14:tracePt t="97392" x="3905250" y="4495800"/>
          <p14:tracePt t="97409" x="4019550" y="4495800"/>
          <p14:tracePt t="97425" x="4108450" y="4495800"/>
          <p14:tracePt t="97442" x="4184650" y="4508500"/>
          <p14:tracePt t="97458" x="4267200" y="4527550"/>
          <p14:tracePt t="97475" x="4337050" y="4540250"/>
          <p14:tracePt t="97492" x="4387850" y="4546600"/>
          <p14:tracePt t="97494" x="4406900" y="4546600"/>
          <p14:tracePt t="97508" x="4425950" y="4546600"/>
          <p14:tracePt t="97525" x="4451350" y="4546600"/>
          <p14:tracePt t="97543" x="4476750" y="4546600"/>
          <p14:tracePt t="97559" x="4495800" y="4546600"/>
          <p14:tracePt t="97576" x="4502150" y="4546600"/>
          <p14:tracePt t="97592" x="4521200" y="4546600"/>
          <p14:tracePt t="97609" x="4533900" y="4546600"/>
          <p14:tracePt t="97625" x="4552950" y="4546600"/>
          <p14:tracePt t="97641" x="4591050" y="4546600"/>
          <p14:tracePt t="97658" x="4616450" y="4546600"/>
          <p14:tracePt t="97675" x="4641850" y="4546600"/>
          <p14:tracePt t="97691" x="4667250" y="4546600"/>
          <p14:tracePt t="97694" x="4673600" y="4546600"/>
          <p14:tracePt t="97708" x="4686300" y="4546600"/>
          <p14:tracePt t="97725" x="4692650" y="4546600"/>
          <p14:tracePt t="97742" x="4705350" y="4546600"/>
          <p14:tracePt t="100078" x="0" y="0"/>
        </p14:tracePtLst>
        <p14:tracePtLst>
          <p14:tracePt t="100850" x="6362700" y="4540250"/>
          <p14:tracePt t="100943" x="6369050" y="4540250"/>
          <p14:tracePt t="100952" x="6394450" y="4540250"/>
          <p14:tracePt t="100960" x="6445250" y="4540250"/>
          <p14:tracePt t="100974" x="6591300" y="4540250"/>
          <p14:tracePt t="100990" x="6826250" y="4540250"/>
          <p14:tracePt t="101007" x="7131050" y="4540250"/>
          <p14:tracePt t="101024" x="7435850" y="4540250"/>
          <p14:tracePt t="101040" x="7670800" y="4540250"/>
          <p14:tracePt t="101059" x="7848600" y="4540250"/>
          <p14:tracePt t="101075" x="7943850" y="4540250"/>
          <p14:tracePt t="101080" x="7969250" y="4540250"/>
          <p14:tracePt t="101090" x="7988300" y="4540250"/>
          <p14:tracePt t="101107" x="8001000" y="4540250"/>
          <p14:tracePt t="102263" x="0" y="0"/>
        </p14:tracePtLst>
        <p14:tracePtLst>
          <p14:tracePt t="104003" x="7035800" y="4298950"/>
          <p14:tracePt t="104065" x="7029450" y="4298950"/>
          <p14:tracePt t="104074" x="7023100" y="4298950"/>
          <p14:tracePt t="104313" x="7016750" y="4298950"/>
          <p14:tracePt t="104335" x="7016750" y="4305300"/>
          <p14:tracePt t="104345" x="7016750" y="4311650"/>
          <p14:tracePt t="104456" x="0" y="0"/>
        </p14:tracePtLst>
        <p14:tracePtLst>
          <p14:tracePt t="105395" x="7372350" y="4464050"/>
          <p14:tracePt t="105450" x="7385050" y="4470400"/>
          <p14:tracePt t="105457" x="7404100" y="4476750"/>
          <p14:tracePt t="105473" x="7461250" y="4483100"/>
          <p14:tracePt t="105489" x="7550150" y="4483100"/>
          <p14:tracePt t="105506" x="7683500" y="4483100"/>
          <p14:tracePt t="105523" x="7797800" y="4483100"/>
          <p14:tracePt t="105539" x="7854950" y="4483100"/>
          <p14:tracePt t="105543" x="7874000" y="4483100"/>
          <p14:tracePt t="105556" x="7880350" y="4483100"/>
          <p14:tracePt t="105766" x="0" y="0"/>
        </p14:tracePtLst>
        <p14:tracePtLst>
          <p14:tracePt t="106329" x="7397750" y="4495800"/>
          <p14:tracePt t="106387" x="7416800" y="4495800"/>
          <p14:tracePt t="106393" x="7442200" y="4495800"/>
          <p14:tracePt t="106408" x="7518400" y="4495800"/>
          <p14:tracePt t="106422" x="7600950" y="4495800"/>
          <p14:tracePt t="106439" x="7689850" y="4495800"/>
          <p14:tracePt t="106455" x="7747000" y="4495800"/>
          <p14:tracePt t="106472" x="7778750" y="4495800"/>
          <p14:tracePt t="106488" x="7804150" y="4495800"/>
          <p14:tracePt t="106505" x="7823200" y="4495800"/>
          <p14:tracePt t="106522" x="7842250" y="4495800"/>
          <p14:tracePt t="106538" x="7848600" y="4502150"/>
          <p14:tracePt t="107119" x="0" y="0"/>
        </p14:tracePtLst>
        <p14:tracePtLst>
          <p14:tracePt t="109119" x="7359650" y="4470400"/>
          <p14:tracePt t="109170" x="7378700" y="4470400"/>
          <p14:tracePt t="109176" x="7410450" y="4476750"/>
          <p14:tracePt t="109188" x="7454900" y="4483100"/>
          <p14:tracePt t="109209" x="7613650" y="4483100"/>
          <p14:tracePt t="109222" x="7670800" y="4483100"/>
          <p14:tracePt t="109240" x="7772400" y="4483100"/>
          <p14:tracePt t="109254" x="7785100" y="4483100"/>
          <p14:tracePt t="109271" x="7791450" y="4483100"/>
          <p14:tracePt t="109288" x="0" y="0"/>
        </p14:tracePtLst>
        <p14:tracePtLst>
          <p14:tracePt t="113975" x="7016750" y="4984750"/>
          <p14:tracePt t="114038" x="7042150" y="4991100"/>
          <p14:tracePt t="114046" x="7073900" y="4991100"/>
          <p14:tracePt t="114070" x="7277100" y="4991100"/>
          <p14:tracePt t="114086" x="7442200" y="4991100"/>
          <p14:tracePt t="114102" x="7613650" y="4991100"/>
          <p14:tracePt t="114120" x="7772400" y="4991100"/>
          <p14:tracePt t="114136" x="7867650" y="4991100"/>
          <p14:tracePt t="114153" x="7924800" y="4991100"/>
          <p14:tracePt t="114171" x="7956550" y="4991100"/>
          <p14:tracePt t="114188" x="7975600" y="4991100"/>
          <p14:tracePt t="114193" x="7988300" y="4991100"/>
          <p14:tracePt t="114203" x="7994650" y="4991100"/>
          <p14:tracePt t="114219" x="8001000" y="4991100"/>
          <p14:tracePt t="114236" x="8007350" y="4991100"/>
          <p14:tracePt t="114422" x="0" y="0"/>
        </p14:tracePtLst>
        <p14:tracePtLst>
          <p14:tracePt t="115344" x="1339850" y="4959350"/>
          <p14:tracePt t="115442" x="1352550" y="4959350"/>
          <p14:tracePt t="115450" x="1377950" y="4959350"/>
          <p14:tracePt t="115457" x="1416050" y="4959350"/>
          <p14:tracePt t="115469" x="1473200" y="4959350"/>
          <p14:tracePt t="115486" x="1733550" y="4959350"/>
          <p14:tracePt t="115502" x="1981200" y="4959350"/>
          <p14:tracePt t="115519" x="2241550" y="4959350"/>
          <p14:tracePt t="115536" x="2482850" y="4959350"/>
          <p14:tracePt t="115553" x="2705100" y="4959350"/>
          <p14:tracePt t="115569" x="2908300" y="4972050"/>
          <p14:tracePt t="115575" x="3003550" y="4978400"/>
          <p14:tracePt t="115586" x="3098800" y="4984750"/>
          <p14:tracePt t="115602" x="3321050" y="5022850"/>
          <p14:tracePt t="115620" x="3606800" y="5060950"/>
          <p14:tracePt t="115624" x="3765550" y="5073650"/>
          <p14:tracePt t="115636" x="3943350" y="5086350"/>
          <p14:tracePt t="115653" x="4235450" y="5105400"/>
          <p14:tracePt t="115670" x="4451350" y="5124450"/>
          <p14:tracePt t="115687" x="4686300" y="5149850"/>
          <p14:tracePt t="115707" x="4826000" y="5175250"/>
          <p14:tracePt t="115719" x="4984750" y="5200650"/>
          <p14:tracePt t="115735" x="5175250" y="5226050"/>
          <p14:tracePt t="115752" x="5346700" y="5232400"/>
          <p14:tracePt t="115768" x="5461000" y="5232400"/>
          <p14:tracePt t="115785" x="5518150" y="5232400"/>
          <p14:tracePt t="115802" x="5543550" y="5232400"/>
          <p14:tracePt t="115818" x="5556250" y="5232400"/>
          <p14:tracePt t="115835" x="5575300" y="5232400"/>
          <p14:tracePt t="115852" x="5613400" y="5232400"/>
          <p14:tracePt t="115868" x="5651500" y="5232400"/>
          <p14:tracePt t="115870" x="5657850" y="5232400"/>
          <p14:tracePt t="115886" x="5664200" y="5232400"/>
          <p14:tracePt t="116039" x="0" y="0"/>
        </p14:tracePtLst>
        <p14:tracePtLst>
          <p14:tracePt t="116723" x="4724400" y="4972050"/>
          <p14:tracePt t="116800" x="4730750" y="4972050"/>
          <p14:tracePt t="116811" x="4737100" y="4972050"/>
          <p14:tracePt t="116818" x="4756150" y="4972050"/>
          <p14:tracePt t="116835" x="4832350" y="4972050"/>
          <p14:tracePt t="116852" x="4927600" y="4972050"/>
          <p14:tracePt t="116856" x="4991100" y="4972050"/>
          <p14:tracePt t="116870" x="5099050" y="4972050"/>
          <p14:tracePt t="116886" x="5143500" y="4972050"/>
          <p14:tracePt t="116903" x="5194300" y="4972050"/>
          <p14:tracePt t="117129" x="5200650" y="4972050"/>
          <p14:tracePt t="117139" x="5200650" y="4965700"/>
          <p14:tracePt t="117151" x="5194300" y="4959350"/>
          <p14:tracePt t="117152" x="0" y="0"/>
        </p14:tracePtLst>
        <p14:tracePtLst>
          <p14:tracePt t="117643" x="4641850" y="4940300"/>
          <p14:tracePt t="117746" x="4648200" y="4940300"/>
          <p14:tracePt t="117755" x="4667250" y="4940300"/>
          <p14:tracePt t="117769" x="4711700" y="4940300"/>
          <p14:tracePt t="117785" x="4787900" y="4940300"/>
          <p14:tracePt t="117802" x="4895850" y="4940300"/>
          <p14:tracePt t="117818" x="4997450" y="4940300"/>
          <p14:tracePt t="117835" x="5099050" y="4940300"/>
          <p14:tracePt t="117851" x="5137150" y="4940300"/>
          <p14:tracePt t="117868" x="5149850" y="4940300"/>
          <p14:tracePt t="118134" x="0" y="0"/>
        </p14:tracePtLst>
        <p14:tracePtLst>
          <p14:tracePt t="119057" x="1371600" y="4953000"/>
          <p14:tracePt t="119082" x="1377950" y="4953000"/>
          <p14:tracePt t="119091" x="1384300" y="4953000"/>
          <p14:tracePt t="119101" x="1397000" y="4959350"/>
          <p14:tracePt t="119118" x="1460500" y="4959350"/>
          <p14:tracePt t="119134" x="1581150" y="4959350"/>
          <p14:tracePt t="119152" x="1739900" y="4959350"/>
          <p14:tracePt t="119168" x="1930400" y="4959350"/>
          <p14:tracePt t="119185" x="2127250" y="4959350"/>
          <p14:tracePt t="119201" x="2349500" y="4959350"/>
          <p14:tracePt t="119218" x="2628900" y="4959350"/>
          <p14:tracePt t="119235" x="3041650" y="4959350"/>
          <p14:tracePt t="119251" x="3556000" y="4959350"/>
          <p14:tracePt t="119255" x="3860800" y="4959350"/>
          <p14:tracePt t="119268" x="4140200" y="4959350"/>
          <p14:tracePt t="119284" x="4635500" y="4959350"/>
          <p14:tracePt t="119287" x="4806950" y="4959350"/>
          <p14:tracePt t="119301" x="4927600" y="4959350"/>
          <p14:tracePt t="119318" x="5105400" y="4959350"/>
          <p14:tracePt t="119334" x="5137150" y="4959350"/>
          <p14:tracePt t="119351" x="5149850" y="4959350"/>
          <p14:tracePt t="119424" x="5156200" y="4959350"/>
          <p14:tracePt t="119442" x="5162550" y="4959350"/>
          <p14:tracePt t="119450" x="5168900" y="4959350"/>
          <p14:tracePt t="119466" x="5181600" y="4965700"/>
          <p14:tracePt t="119482" x="5207000" y="4972050"/>
          <p14:tracePt t="119499" x="5219700" y="4972050"/>
          <p14:tracePt t="119506" x="5232400" y="4972050"/>
          <p14:tracePt t="119518" x="5245100" y="4972050"/>
          <p14:tracePt t="119534" x="5251450" y="4972050"/>
          <p14:tracePt t="120135" x="0" y="0"/>
        </p14:tracePtLst>
        <p14:tracePtLst>
          <p14:tracePt t="121105" x="6953250" y="4997450"/>
          <p14:tracePt t="121190" x="6965950" y="4997450"/>
          <p14:tracePt t="121200" x="6978650" y="4997450"/>
          <p14:tracePt t="121206" x="7004050" y="4997450"/>
          <p14:tracePt t="121216" x="7029450" y="4997450"/>
          <p14:tracePt t="121234" x="7105650" y="4997450"/>
          <p14:tracePt t="121250" x="7219950" y="4997450"/>
          <p14:tracePt t="121267" x="7359650" y="4997450"/>
          <p14:tracePt t="121284" x="7505700" y="4997450"/>
          <p14:tracePt t="121300" x="7651750" y="4997450"/>
          <p14:tracePt t="121302" x="7721600" y="4997450"/>
          <p14:tracePt t="121317" x="7785100" y="4997450"/>
          <p14:tracePt t="121333" x="7924800" y="4997450"/>
          <p14:tracePt t="121350" x="7962900" y="4997450"/>
          <p14:tracePt t="121367" x="7969250" y="4997450"/>
          <p14:tracePt t="121678" x="0" y="0"/>
        </p14:tracePtLst>
        <p14:tracePtLst>
          <p14:tracePt t="122241" x="6915150" y="4997450"/>
          <p14:tracePt t="122336" x="6934200" y="4997450"/>
          <p14:tracePt t="122345" x="6953250" y="4997450"/>
          <p14:tracePt t="122352" x="6985000" y="4997450"/>
          <p14:tracePt t="122367" x="7092950" y="4997450"/>
          <p14:tracePt t="122383" x="7239000" y="4997450"/>
          <p14:tracePt t="122401" x="7397750" y="4997450"/>
          <p14:tracePt t="122419" x="7550150" y="4997450"/>
          <p14:tracePt t="122435" x="7664450" y="4997450"/>
          <p14:tracePt t="122439" x="7708900" y="4997450"/>
          <p14:tracePt t="122451" x="7740650" y="4997450"/>
          <p14:tracePt t="122468" x="7804150" y="4997450"/>
          <p14:tracePt t="122485" x="7861300" y="4997450"/>
          <p14:tracePt t="122488" x="7886700" y="4997450"/>
          <p14:tracePt t="122500" x="7912100" y="4997450"/>
          <p14:tracePt t="122519" x="7950200" y="4997450"/>
          <p14:tracePt t="122534" x="7969250" y="4997450"/>
          <p14:tracePt t="122550" x="7975600" y="4997450"/>
          <p14:tracePt t="122567" x="7981950" y="4997450"/>
          <p14:tracePt t="122774" x="0" y="0"/>
        </p14:tracePtLst>
        <p14:tracePtLst>
          <p14:tracePt t="123186" x="6762750" y="4972050"/>
          <p14:tracePt t="123230" x="6762750" y="4965700"/>
          <p14:tracePt t="123247" x="6775450" y="4959350"/>
          <p14:tracePt t="123263" x="6794500" y="4959350"/>
          <p14:tracePt t="123270" x="6819900" y="4959350"/>
          <p14:tracePt t="123282" x="6851650" y="4959350"/>
          <p14:tracePt t="123299" x="6946900" y="4959350"/>
          <p14:tracePt t="123316" x="7073900" y="4959350"/>
          <p14:tracePt t="123333" x="7232650" y="4959350"/>
          <p14:tracePt t="123335" x="7315200" y="4959350"/>
          <p14:tracePt t="123350" x="7473950" y="4959350"/>
          <p14:tracePt t="123366" x="7600950" y="4959350"/>
          <p14:tracePt t="123382" x="7677150" y="4959350"/>
          <p14:tracePt t="123399" x="7727950" y="4959350"/>
          <p14:tracePt t="123417" x="7759700" y="4959350"/>
          <p14:tracePt t="123433" x="7791450" y="4959350"/>
          <p14:tracePt t="123450" x="7816850" y="4959350"/>
          <p14:tracePt t="123466" x="7842250" y="4959350"/>
          <p14:tracePt t="123483" x="7848600" y="4959350"/>
          <p14:tracePt t="123499" x="7854950" y="4959350"/>
          <p14:tracePt t="124055" x="0" y="0"/>
        </p14:tracePtLst>
        <p14:tracePtLst>
          <p14:tracePt t="126080" x="6883400" y="4978400"/>
          <p14:tracePt t="126127" x="6889750" y="4984750"/>
          <p14:tracePt t="126136" x="6896100" y="4984750"/>
          <p14:tracePt t="126143" x="6902450" y="4984750"/>
          <p14:tracePt t="126153" x="6927850" y="4991100"/>
          <p14:tracePt t="126165" x="6946900" y="4997450"/>
          <p14:tracePt t="126183" x="7023100" y="5010150"/>
          <p14:tracePt t="126201" x="7099300" y="5010150"/>
          <p14:tracePt t="126216" x="7207250" y="5010150"/>
          <p14:tracePt t="126232" x="7346950" y="5010150"/>
          <p14:tracePt t="126249" x="7473950" y="5010150"/>
          <p14:tracePt t="126265" x="7588250" y="5010150"/>
          <p14:tracePt t="126282" x="7651750" y="5010150"/>
          <p14:tracePt t="126298" x="7683500" y="5010150"/>
          <p14:tracePt t="126315" x="7689850" y="5010150"/>
          <p14:tracePt t="126332" x="7702550" y="5010150"/>
          <p14:tracePt t="126351" x="7708900" y="5010150"/>
          <p14:tracePt t="126365" x="7715250" y="5010150"/>
          <p14:tracePt t="126458" x="7721600" y="5010150"/>
          <p14:tracePt t="126466" x="7727950" y="5010150"/>
          <p14:tracePt t="126472" x="7734300" y="5010150"/>
          <p14:tracePt t="126483" x="7747000" y="5010150"/>
          <p14:tracePt t="126500" x="7772400" y="5010150"/>
          <p14:tracePt t="126515" x="7791450" y="5010150"/>
          <p14:tracePt t="126519" x="7804150" y="5010150"/>
          <p14:tracePt t="126532" x="7816850" y="5010150"/>
          <p14:tracePt t="126549" x="7835900" y="5010150"/>
          <p14:tracePt t="126566" x="7867650" y="5010150"/>
          <p14:tracePt t="126688" x="7874000" y="5010150"/>
          <p14:tracePt t="126846" x="0" y="0"/>
        </p14:tracePtLst>
        <p14:tracePtLst>
          <p14:tracePt t="127598" x="6915150" y="5010150"/>
          <p14:tracePt t="127718" x="6921500" y="5010150"/>
          <p14:tracePt t="127726" x="6927850" y="5010150"/>
          <p14:tracePt t="127734" x="6934200" y="5010150"/>
          <p14:tracePt t="127748" x="6946900" y="5010150"/>
          <p14:tracePt t="127765" x="6965950" y="5010150"/>
          <p14:tracePt t="127781" x="7023100" y="5010150"/>
          <p14:tracePt t="127798" x="7080250" y="5010150"/>
          <p14:tracePt t="127814" x="7156450" y="5010150"/>
          <p14:tracePt t="127831" x="7258050" y="5010150"/>
          <p14:tracePt t="127848" x="7366000" y="5010150"/>
          <p14:tracePt t="127864" x="7473950" y="5010150"/>
          <p14:tracePt t="127881" x="7550150" y="5010150"/>
          <p14:tracePt t="127898" x="7607300" y="5010150"/>
          <p14:tracePt t="127915" x="7651750" y="5010150"/>
          <p14:tracePt t="127931" x="7689850" y="5010150"/>
          <p14:tracePt t="127948" x="7727950" y="5010150"/>
          <p14:tracePt t="127965" x="7759700" y="5010150"/>
          <p14:tracePt t="127967" x="7778750" y="5010150"/>
          <p14:tracePt t="127981" x="7791450" y="5010150"/>
          <p14:tracePt t="127998" x="7816850" y="5010150"/>
          <p14:tracePt t="128015" x="7823200" y="5010150"/>
          <p14:tracePt t="128032" x="7829550" y="5010150"/>
          <p14:tracePt t="128055" x="7835900" y="5010150"/>
          <p14:tracePt t="128071" x="7842250" y="5010150"/>
          <p14:tracePt t="128081" x="7848600" y="5010150"/>
          <p14:tracePt t="128105" x="7854950" y="5010150"/>
          <p14:tracePt t="128114" x="7861300" y="5010150"/>
          <p14:tracePt t="128137" x="7867650" y="5010150"/>
          <p14:tracePt t="128159" x="7874000" y="5010150"/>
          <p14:tracePt t="128176" x="7880350" y="5010150"/>
          <p14:tracePt t="128225" x="7886700" y="5010150"/>
          <p14:tracePt t="128256" x="7893050" y="5010150"/>
          <p14:tracePt t="128758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5869" y="1842600"/>
            <a:ext cx="10687416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编写生成随机字符的方法。</a:t>
            </a: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中每个字符对应一个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编码从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0000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FFFF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。要生成一个随机字符，就是产生一个从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之间的随机数。所以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计算表达式为：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41338" lvl="1"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 * (65535 + 1))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 indent="-285750">
              <a:buFont typeface="Wingdings" pitchFamily="2" charset="2"/>
              <a:buChar char="u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indent="-285750"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英文大、小写字母的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是一串连续的整数，如</a:t>
            </a: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的编码是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	int 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=‘a’//x = 97 ,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可以自动转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由于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类型可自动地被转换为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类型，所以我们可以使用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字符字面量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代表整数值：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‘a’(97), ‘b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(98)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…, ‘z’(122)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449"/>
    </mc:Choice>
    <mc:Fallback xmlns="">
      <p:transition spd="slow" advTm="154449"/>
    </mc:Fallback>
  </mc:AlternateContent>
  <p:extLst>
    <p:ext uri="{3A86A75C-4F4B-4683-9AE1-C65F6400EC91}">
      <p14:laserTraceLst xmlns:p14="http://schemas.microsoft.com/office/powerpoint/2010/main">
        <p14:tracePtLst>
          <p14:tracePt t="2844" x="1327150" y="2254250"/>
          <p14:tracePt t="2921" x="1327150" y="2260600"/>
          <p14:tracePt t="2930" x="1346200" y="2260600"/>
          <p14:tracePt t="2946" x="1403350" y="2273300"/>
          <p14:tracePt t="2963" x="1511300" y="2292350"/>
          <p14:tracePt t="2979" x="1695450" y="2292350"/>
          <p14:tracePt t="2996" x="1955800" y="2292350"/>
          <p14:tracePt t="3013" x="2362200" y="2292350"/>
          <p14:tracePt t="3030" x="2794000" y="2292350"/>
          <p14:tracePt t="3046" x="3143250" y="2292350"/>
          <p14:tracePt t="3064" x="3333750" y="2292350"/>
          <p14:tracePt t="3067" x="3397250" y="2292350"/>
          <p14:tracePt t="3081" x="3448050" y="2292350"/>
          <p14:tracePt t="3097" x="3467100" y="2292350"/>
          <p14:tracePt t="3114" x="3486150" y="2298700"/>
          <p14:tracePt t="3130" x="3511550" y="2305050"/>
          <p14:tracePt t="3147" x="3549650" y="2311400"/>
          <p14:tracePt t="3163" x="3587750" y="2317750"/>
          <p14:tracePt t="3180" x="3632200" y="2324100"/>
          <p14:tracePt t="3196" x="3657600" y="2330450"/>
          <p14:tracePt t="3213" x="3689350" y="2336800"/>
          <p14:tracePt t="3230" x="3702050" y="2343150"/>
          <p14:tracePt t="3246" x="3721100" y="2343150"/>
          <p14:tracePt t="3263" x="3740150" y="2343150"/>
          <p14:tracePt t="3280" x="3765550" y="2343150"/>
          <p14:tracePt t="3281" x="3784600" y="2343150"/>
          <p14:tracePt t="3297" x="3816350" y="2343150"/>
          <p14:tracePt t="3314" x="3848100" y="2343150"/>
          <p14:tracePt t="3330" x="3879850" y="2343150"/>
          <p14:tracePt t="3346" x="3892550" y="2343150"/>
          <p14:tracePt t="3364" x="3898900" y="2343150"/>
          <p14:tracePt t="3396" x="3905250" y="2343150"/>
          <p14:tracePt t="4659" x="0" y="0"/>
        </p14:tracePtLst>
        <p14:tracePtLst>
          <p14:tracePt t="15509" x="1244600" y="2578100"/>
          <p14:tracePt t="15540" x="1250950" y="2578100"/>
          <p14:tracePt t="15547" x="1257300" y="2578100"/>
          <p14:tracePt t="15559" x="1276350" y="2578100"/>
          <p14:tracePt t="15576" x="1333500" y="2578100"/>
          <p14:tracePt t="15593" x="1524000" y="2603500"/>
          <p14:tracePt t="15609" x="1708150" y="2635250"/>
          <p14:tracePt t="15626" x="1898650" y="2673350"/>
          <p14:tracePt t="15642" x="2089150" y="2692400"/>
          <p14:tracePt t="15659" x="2228850" y="2692400"/>
          <p14:tracePt t="15676" x="2355850" y="2692400"/>
          <p14:tracePt t="15693" x="2451100" y="2692400"/>
          <p14:tracePt t="15710" x="2559050" y="2698750"/>
          <p14:tracePt t="15713" x="2628900" y="2705100"/>
          <p14:tracePt t="15726" x="2679700" y="2711450"/>
          <p14:tracePt t="15742" x="2800350" y="2730500"/>
          <p14:tracePt t="15759" x="2863850" y="2730500"/>
          <p14:tracePt t="15763" x="2895600" y="2730500"/>
          <p14:tracePt t="15776" x="2921000" y="2730500"/>
          <p14:tracePt t="15792" x="2971800" y="2730500"/>
          <p14:tracePt t="15809" x="3009900" y="2730500"/>
          <p14:tracePt t="15825" x="3054350" y="2743200"/>
          <p14:tracePt t="15842" x="3105150" y="2755900"/>
          <p14:tracePt t="15859" x="3155950" y="2762250"/>
          <p14:tracePt t="15875" x="3194050" y="2762250"/>
          <p14:tracePt t="15893" x="3213100" y="2762250"/>
          <p14:tracePt t="16139" x="3225800" y="2762250"/>
          <p14:tracePt t="16155" x="3232150" y="2743200"/>
          <p14:tracePt t="16164" x="3232150" y="2736850"/>
          <p14:tracePt t="16178" x="3238500" y="2717800"/>
          <p14:tracePt t="16195" x="3244850" y="2686050"/>
          <p14:tracePt t="16210" x="3257550" y="2635250"/>
          <p14:tracePt t="16226" x="3263900" y="2603500"/>
          <p14:tracePt t="16243" x="3263900" y="2584450"/>
          <p14:tracePt t="16259" x="3263900" y="2565400"/>
          <p14:tracePt t="16276" x="3263900" y="2546350"/>
          <p14:tracePt t="16292" x="3263900" y="2533650"/>
          <p14:tracePt t="16309" x="3263900" y="2527300"/>
          <p14:tracePt t="16325" x="3263900" y="2514600"/>
          <p14:tracePt t="16342" x="3263900" y="2501900"/>
          <p14:tracePt t="16359" x="3251200" y="2482850"/>
          <p14:tracePt t="16362" x="3244850" y="2470150"/>
          <p14:tracePt t="16375" x="3238500" y="2457450"/>
          <p14:tracePt t="16393" x="3225800" y="2438400"/>
          <p14:tracePt t="16410" x="3194050" y="2406650"/>
          <p14:tracePt t="16426" x="3168650" y="2393950"/>
          <p14:tracePt t="16443" x="3149600" y="2374900"/>
          <p14:tracePt t="16460" x="3105150" y="2362200"/>
          <p14:tracePt t="16476" x="3054350" y="2343150"/>
          <p14:tracePt t="16492" x="3003550" y="2330450"/>
          <p14:tracePt t="16509" x="2959100" y="2317750"/>
          <p14:tracePt t="16525" x="2927350" y="2317750"/>
          <p14:tracePt t="16529" x="2914650" y="2317750"/>
          <p14:tracePt t="16542" x="2895600" y="2317750"/>
          <p14:tracePt t="16559" x="2876550" y="2317750"/>
          <p14:tracePt t="16575" x="2857500" y="2317750"/>
          <p14:tracePt t="16578" x="2838450" y="2317750"/>
          <p14:tracePt t="16592" x="2825750" y="2324100"/>
          <p14:tracePt t="16609" x="2806700" y="2343150"/>
          <p14:tracePt t="16625" x="2787650" y="2368550"/>
          <p14:tracePt t="16643" x="2774950" y="2400300"/>
          <p14:tracePt t="16659" x="2774950" y="2432050"/>
          <p14:tracePt t="16676" x="2774950" y="2463800"/>
          <p14:tracePt t="16694" x="2762250" y="2508250"/>
          <p14:tracePt t="16709" x="2762250" y="2546350"/>
          <p14:tracePt t="16714" x="2762250" y="2571750"/>
          <p14:tracePt t="16725" x="2768600" y="2590800"/>
          <p14:tracePt t="16743" x="2781300" y="2622550"/>
          <p14:tracePt t="16759" x="2806700" y="2654300"/>
          <p14:tracePt t="16761" x="2819400" y="2660650"/>
          <p14:tracePt t="16775" x="2825750" y="2673350"/>
          <p14:tracePt t="16793" x="2876550" y="2692400"/>
          <p14:tracePt t="16809" x="2908300" y="2711450"/>
          <p14:tracePt t="16826" x="2965450" y="2724150"/>
          <p14:tracePt t="16842" x="3035300" y="2736850"/>
          <p14:tracePt t="16859" x="3111500" y="2736850"/>
          <p14:tracePt t="16875" x="3200400" y="2736850"/>
          <p14:tracePt t="16893" x="3276600" y="2736850"/>
          <p14:tracePt t="16909" x="3333750" y="2736850"/>
          <p14:tracePt t="16926" x="3378200" y="2736850"/>
          <p14:tracePt t="16943" x="3409950" y="2736850"/>
          <p14:tracePt t="16946" x="3429000" y="2736850"/>
          <p14:tracePt t="16959" x="3454400" y="2736850"/>
          <p14:tracePt t="16976" x="3511550" y="2736850"/>
          <p14:tracePt t="16992" x="3594100" y="2736850"/>
          <p14:tracePt t="17009" x="3778250" y="2736850"/>
          <p14:tracePt t="17025" x="3924300" y="2736850"/>
          <p14:tracePt t="17042" x="4083050" y="2736850"/>
          <p14:tracePt t="17059" x="4229100" y="2736850"/>
          <p14:tracePt t="17075" x="4356100" y="2736850"/>
          <p14:tracePt t="17092" x="4476750" y="2736850"/>
          <p14:tracePt t="17108" x="4559300" y="2736850"/>
          <p14:tracePt t="17125" x="4648200" y="2736850"/>
          <p14:tracePt t="17143" x="4724400" y="2736850"/>
          <p14:tracePt t="17146" x="4756150" y="2736850"/>
          <p14:tracePt t="17160" x="4787900" y="2736850"/>
          <p14:tracePt t="17176" x="4826000" y="2736850"/>
          <p14:tracePt t="17195" x="4845050" y="2736850"/>
          <p14:tracePt t="17355" x="4838700" y="2736850"/>
          <p14:tracePt t="17366" x="4813300" y="2736850"/>
          <p14:tracePt t="17376" x="4794250" y="2736850"/>
          <p14:tracePt t="17394" x="4718050" y="2736850"/>
          <p14:tracePt t="17411" x="4597400" y="2736850"/>
          <p14:tracePt t="17429" x="4533900" y="2736850"/>
          <p14:tracePt t="17442" x="4445000" y="2736850"/>
          <p14:tracePt t="17459" x="4368800" y="2736850"/>
          <p14:tracePt t="17476" x="4286250" y="2736850"/>
          <p14:tracePt t="17492" x="4197350" y="2736850"/>
          <p14:tracePt t="17508" x="4114800" y="2736850"/>
          <p14:tracePt t="17525" x="4019550" y="2736850"/>
          <p14:tracePt t="17530" x="3962400" y="2736850"/>
          <p14:tracePt t="17542" x="3898900" y="2736850"/>
          <p14:tracePt t="17559" x="3784600" y="2736850"/>
          <p14:tracePt t="17575" x="3644900" y="2736850"/>
          <p14:tracePt t="17579" x="3613150" y="2736850"/>
          <p14:tracePt t="17591" x="3568700" y="2736850"/>
          <p14:tracePt t="17608" x="3511550" y="2736850"/>
          <p14:tracePt t="17625" x="3460750" y="2736850"/>
          <p14:tracePt t="17642" x="3422650" y="2736850"/>
          <p14:tracePt t="17658" x="3384550" y="2736850"/>
          <p14:tracePt t="17675" x="3352800" y="2736850"/>
          <p14:tracePt t="17692" x="3327400" y="2736850"/>
          <p14:tracePt t="17708" x="3302000" y="2736850"/>
          <p14:tracePt t="17725" x="3289300" y="2736850"/>
          <p14:tracePt t="17741" x="3282950" y="2736850"/>
          <p14:tracePt t="17758" x="3270250" y="2736850"/>
          <p14:tracePt t="17925" x="3282950" y="2736850"/>
          <p14:tracePt t="17931" x="3295650" y="2736850"/>
          <p14:tracePt t="17943" x="3321050" y="2736850"/>
          <p14:tracePt t="17960" x="3397250" y="2736850"/>
          <p14:tracePt t="17976" x="3492500" y="2736850"/>
          <p14:tracePt t="17979" x="3549650" y="2736850"/>
          <p14:tracePt t="17991" x="3600450" y="2736850"/>
          <p14:tracePt t="18009" x="3778250" y="2736850"/>
          <p14:tracePt t="18025" x="3898900" y="2736850"/>
          <p14:tracePt t="18041" x="3994150" y="2736850"/>
          <p14:tracePt t="18058" x="4083050" y="2736850"/>
          <p14:tracePt t="18075" x="4165600" y="2736850"/>
          <p14:tracePt t="18091" x="4241800" y="2736850"/>
          <p14:tracePt t="18108" x="4292600" y="2736850"/>
          <p14:tracePt t="18124" x="4337050" y="2736850"/>
          <p14:tracePt t="18141" x="4381500" y="2736850"/>
          <p14:tracePt t="18158" x="4406900" y="2736850"/>
          <p14:tracePt t="18175" x="4419600" y="2736850"/>
          <p14:tracePt t="18192" x="4432300" y="2736850"/>
          <p14:tracePt t="18208" x="4438650" y="2736850"/>
          <p14:tracePt t="18225" x="4470400" y="2736850"/>
          <p14:tracePt t="18241" x="4489450" y="2736850"/>
          <p14:tracePt t="18258" x="4514850" y="2736850"/>
          <p14:tracePt t="18274" x="4546600" y="2736850"/>
          <p14:tracePt t="18291" x="4559300" y="2736850"/>
          <p14:tracePt t="18308" x="4572000" y="2736850"/>
          <p14:tracePt t="18325" x="4584700" y="2736850"/>
          <p14:tracePt t="18341" x="4603750" y="2736850"/>
          <p14:tracePt t="18358" x="4622800" y="2736850"/>
          <p14:tracePt t="18375" x="4635500" y="2730500"/>
          <p14:tracePt t="18391" x="4648200" y="2724150"/>
          <p14:tracePt t="18409" x="4673600" y="2724150"/>
          <p14:tracePt t="18426" x="4679950" y="2717800"/>
          <p14:tracePt t="18442" x="4699000" y="2705100"/>
          <p14:tracePt t="18458" x="4711700" y="2698750"/>
          <p14:tracePt t="18475" x="4724400" y="2679700"/>
          <p14:tracePt t="18491" x="4743450" y="2660650"/>
          <p14:tracePt t="18508" x="4756150" y="2635250"/>
          <p14:tracePt t="18524" x="4768850" y="2603500"/>
          <p14:tracePt t="18541" x="4768850" y="2584450"/>
          <p14:tracePt t="18558" x="4775200" y="2552700"/>
          <p14:tracePt t="18575" x="4775200" y="2527300"/>
          <p14:tracePt t="18591" x="4775200" y="2489200"/>
          <p14:tracePt t="18593" x="4768850" y="2470150"/>
          <p14:tracePt t="18608" x="4762500" y="2451100"/>
          <p14:tracePt t="18625" x="4743450" y="2406650"/>
          <p14:tracePt t="18642" x="4718050" y="2381250"/>
          <p14:tracePt t="18659" x="4692650" y="2349500"/>
          <p14:tracePt t="18675" x="4654550" y="2317750"/>
          <p14:tracePt t="18694" x="4591050" y="2286000"/>
          <p14:tracePt t="18708" x="4533900" y="2266950"/>
          <p14:tracePt t="18725" x="4483100" y="2254250"/>
          <p14:tracePt t="18741" x="4438650" y="2247900"/>
          <p14:tracePt t="18758" x="4394200" y="2247900"/>
          <p14:tracePt t="18774" x="4349750" y="2247900"/>
          <p14:tracePt t="18777" x="4311650" y="2247900"/>
          <p14:tracePt t="18791" x="4279900" y="2254250"/>
          <p14:tracePt t="18808" x="4222750" y="2266950"/>
          <p14:tracePt t="18824" x="4146550" y="2298700"/>
          <p14:tracePt t="18841" x="4102100" y="2324100"/>
          <p14:tracePt t="18858" x="4064000" y="2343150"/>
          <p14:tracePt t="18875" x="4044950" y="2362200"/>
          <p14:tracePt t="18891" x="4025900" y="2387600"/>
          <p14:tracePt t="18909" x="4013200" y="2419350"/>
          <p14:tracePt t="18925" x="4006850" y="2451100"/>
          <p14:tracePt t="18942" x="4006850" y="2482850"/>
          <p14:tracePt t="18958" x="4006850" y="2520950"/>
          <p14:tracePt t="18961" x="4013200" y="2546350"/>
          <p14:tracePt t="18975" x="4025900" y="2565400"/>
          <p14:tracePt t="18991" x="4051300" y="2603500"/>
          <p14:tracePt t="18993" x="4070350" y="2622550"/>
          <p14:tracePt t="19008" x="4083050" y="2641600"/>
          <p14:tracePt t="19024" x="4152900" y="2673350"/>
          <p14:tracePt t="19041" x="4222750" y="2698750"/>
          <p14:tracePt t="19058" x="4318000" y="2717800"/>
          <p14:tracePt t="19074" x="4425950" y="2736850"/>
          <p14:tracePt t="19091" x="4502150" y="2749550"/>
          <p14:tracePt t="19107" x="4546600" y="2749550"/>
          <p14:tracePt t="19124" x="4565650" y="2749550"/>
          <p14:tracePt t="19141" x="4572000" y="2749550"/>
          <p14:tracePt t="19158" x="4584700" y="2749550"/>
          <p14:tracePt t="19570" x="4584700" y="2730500"/>
          <p14:tracePt t="19570" x="0" y="0"/>
        </p14:tracePtLst>
        <p14:tracePtLst>
          <p14:tracePt t="19997" x="3943350" y="2228850"/>
          <p14:tracePt t="20005" x="3943350" y="2235200"/>
          <p14:tracePt t="20013" x="3937000" y="2241550"/>
          <p14:tracePt t="20025" x="3930650" y="2260600"/>
          <p14:tracePt t="20041" x="3924300" y="2279650"/>
          <p14:tracePt t="20057" x="3924300" y="2292350"/>
          <p14:tracePt t="20075" x="3924300" y="2305050"/>
          <p14:tracePt t="20091" x="3924300" y="2324100"/>
          <p14:tracePt t="20107" x="3924300" y="2343150"/>
          <p14:tracePt t="20124" x="3924300" y="2374900"/>
          <p14:tracePt t="20141" x="3930650" y="2413000"/>
          <p14:tracePt t="20158" x="3937000" y="2451100"/>
          <p14:tracePt t="20175" x="3962400" y="2482850"/>
          <p14:tracePt t="20178" x="3968750" y="2501900"/>
          <p14:tracePt t="20194" x="3981450" y="2514600"/>
          <p14:tracePt t="20209" x="4013200" y="2552700"/>
          <p14:tracePt t="20225" x="4038600" y="2571750"/>
          <p14:tracePt t="20242" x="4095750" y="2609850"/>
          <p14:tracePt t="20257" x="4133850" y="2622550"/>
          <p14:tracePt t="20274" x="4171950" y="2628900"/>
          <p14:tracePt t="20292" x="4216400" y="2628900"/>
          <p14:tracePt t="20307" x="4254500" y="2628900"/>
          <p14:tracePt t="20325" x="4298950" y="2628900"/>
          <p14:tracePt t="20341" x="4349750" y="2622550"/>
          <p14:tracePt t="20357" x="4394200" y="2616200"/>
          <p14:tracePt t="20374" x="4432300" y="2603500"/>
          <p14:tracePt t="20391" x="4445000" y="2590800"/>
          <p14:tracePt t="20393" x="4451350" y="2590800"/>
          <p14:tracePt t="20408" x="4457700" y="2578100"/>
          <p14:tracePt t="20425" x="4464050" y="2565400"/>
          <p14:tracePt t="20441" x="4464050" y="2540000"/>
          <p14:tracePt t="20457" x="4464050" y="2520950"/>
          <p14:tracePt t="20474" x="4464050" y="2495550"/>
          <p14:tracePt t="20490" x="4457700" y="2470150"/>
          <p14:tracePt t="20507" x="4438650" y="2438400"/>
          <p14:tracePt t="20524" x="4419600" y="2413000"/>
          <p14:tracePt t="20540" x="4400550" y="2387600"/>
          <p14:tracePt t="20557" x="4387850" y="2374900"/>
          <p14:tracePt t="20573" x="4387850" y="2368550"/>
          <p14:tracePt t="20590" x="4375150" y="2362200"/>
          <p14:tracePt t="20756" x="0" y="0"/>
        </p14:tracePtLst>
        <p14:tracePtLst>
          <p14:tracePt t="21657" x="5403850" y="2578100"/>
          <p14:tracePt t="21713" x="5410200" y="2578100"/>
          <p14:tracePt t="21729" x="5422900" y="2578100"/>
          <p14:tracePt t="21737" x="5429250" y="2578100"/>
          <p14:tracePt t="21746" x="5448300" y="2578100"/>
          <p14:tracePt t="21756" x="5473700" y="2578100"/>
          <p14:tracePt t="21774" x="5537200" y="2578100"/>
          <p14:tracePt t="21790" x="5613400" y="2578100"/>
          <p14:tracePt t="21807" x="5708650" y="2578100"/>
          <p14:tracePt t="21823" x="5803900" y="2578100"/>
          <p14:tracePt t="21840" x="5880100" y="2578100"/>
          <p14:tracePt t="21842" x="5905500" y="2578100"/>
          <p14:tracePt t="21857" x="5924550" y="2578100"/>
          <p14:tracePt t="21873" x="5930900" y="2578100"/>
          <p14:tracePt t="22178" x="0" y="0"/>
        </p14:tracePtLst>
        <p14:tracePtLst>
          <p14:tracePt t="22850" x="6184900" y="2597150"/>
          <p14:tracePt t="22929" x="6191250" y="2597150"/>
          <p14:tracePt t="22938" x="6203950" y="2597150"/>
          <p14:tracePt t="22946" x="6229350" y="2597150"/>
          <p14:tracePt t="22957" x="6254750" y="2597150"/>
          <p14:tracePt t="22973" x="6318250" y="2597150"/>
          <p14:tracePt t="22990" x="6413500" y="2597150"/>
          <p14:tracePt t="23006" x="6502400" y="2603500"/>
          <p14:tracePt t="23024" x="6604000" y="2622550"/>
          <p14:tracePt t="23026" x="6635750" y="2628900"/>
          <p14:tracePt t="23040" x="6654800" y="2635250"/>
          <p14:tracePt t="23056" x="6667500" y="2635250"/>
          <p14:tracePt t="23073" x="6673850" y="2635250"/>
          <p14:tracePt t="23266" x="0" y="0"/>
        </p14:tracePtLst>
        <p14:tracePtLst>
          <p14:tracePt t="23727" x="5549900" y="2635250"/>
          <p14:tracePt t="23775" x="5556250" y="2635250"/>
          <p14:tracePt t="23785" x="5581650" y="2635250"/>
          <p14:tracePt t="23792" x="5619750" y="2635250"/>
          <p14:tracePt t="23807" x="5746750" y="2635250"/>
          <p14:tracePt t="23823" x="5905500" y="2635250"/>
          <p14:tracePt t="23825" x="5988050" y="2635250"/>
          <p14:tracePt t="23840" x="6076950" y="2635250"/>
          <p14:tracePt t="23857" x="6254750" y="2635250"/>
          <p14:tracePt t="23873" x="6311900" y="2635250"/>
          <p14:tracePt t="23889" x="6337300" y="2635250"/>
          <p14:tracePt t="23909" x="6356350" y="2635250"/>
          <p14:tracePt t="23924" x="6362700" y="2635250"/>
          <p14:tracePt t="24122" x="0" y="0"/>
        </p14:tracePtLst>
        <p14:tracePtLst>
          <p14:tracePt t="24851" x="5480050" y="2311400"/>
          <p14:tracePt t="24863" x="5480050" y="2324100"/>
          <p14:tracePt t="24873" x="5480050" y="2355850"/>
          <p14:tracePt t="24889" x="5486400" y="2400300"/>
          <p14:tracePt t="24906" x="5486400" y="2425700"/>
          <p14:tracePt t="24923" x="5499100" y="2470150"/>
          <p14:tracePt t="24940" x="5511800" y="2495550"/>
          <p14:tracePt t="24957" x="5524500" y="2514600"/>
          <p14:tracePt t="24973" x="5543550" y="2540000"/>
          <p14:tracePt t="24990" x="5556250" y="2559050"/>
          <p14:tracePt t="25007" x="5581650" y="2578100"/>
          <p14:tracePt t="25010" x="5588000" y="2584450"/>
          <p14:tracePt t="25023" x="5594350" y="2590800"/>
          <p14:tracePt t="25039" x="5619750" y="2603500"/>
          <p14:tracePt t="25056" x="5632450" y="2616200"/>
          <p14:tracePt t="25073" x="5645150" y="2616200"/>
          <p14:tracePt t="25089" x="5664200" y="2616200"/>
          <p14:tracePt t="25106" x="5695950" y="2616200"/>
          <p14:tracePt t="25122" x="5721350" y="2616200"/>
          <p14:tracePt t="25139" x="5746750" y="2597150"/>
          <p14:tracePt t="25155" x="5765800" y="2578100"/>
          <p14:tracePt t="25172" x="5784850" y="2546350"/>
          <p14:tracePt t="25191" x="5791200" y="2527300"/>
          <p14:tracePt t="25206" x="5797550" y="2495550"/>
          <p14:tracePt t="25209" x="5803900" y="2470150"/>
          <p14:tracePt t="25222" x="5803900" y="2463800"/>
          <p14:tracePt t="25239" x="5803900" y="2432050"/>
          <p14:tracePt t="25242" x="5803900" y="2413000"/>
          <p14:tracePt t="25256" x="5803900" y="2400300"/>
          <p14:tracePt t="25272" x="5803900" y="2381250"/>
          <p14:tracePt t="25289" x="5803900" y="2355850"/>
          <p14:tracePt t="25306" x="5803900" y="2349500"/>
          <p14:tracePt t="25322" x="5803900" y="2343150"/>
          <p14:tracePt t="25482" x="0" y="0"/>
        </p14:tracePtLst>
        <p14:tracePtLst>
          <p14:tracePt t="26039" x="6273800" y="2305050"/>
          <p14:tracePt t="26054" x="6261100" y="2305050"/>
          <p14:tracePt t="26062" x="6254750" y="2311400"/>
          <p14:tracePt t="26072" x="6254750" y="2324100"/>
          <p14:tracePt t="26090" x="6248400" y="2355850"/>
          <p14:tracePt t="26105" x="6242050" y="2393950"/>
          <p14:tracePt t="26122" x="6242050" y="2432050"/>
          <p14:tracePt t="26139" x="6242050" y="2470150"/>
          <p14:tracePt t="26155" x="6242050" y="2508250"/>
          <p14:tracePt t="26172" x="6261100" y="2546350"/>
          <p14:tracePt t="26192" x="6280150" y="2565400"/>
          <p14:tracePt t="26196" x="6292850" y="2578100"/>
          <p14:tracePt t="26207" x="6305550" y="2590800"/>
          <p14:tracePt t="26223" x="6330950" y="2609850"/>
          <p14:tracePt t="26240" x="6362700" y="2622550"/>
          <p14:tracePt t="26244" x="6375400" y="2628900"/>
          <p14:tracePt t="26257" x="6388100" y="2628900"/>
          <p14:tracePt t="26272" x="6426200" y="2628900"/>
          <p14:tracePt t="26289" x="6502400" y="2628900"/>
          <p14:tracePt t="26305" x="6527800" y="2616200"/>
          <p14:tracePt t="26322" x="6553200" y="2597150"/>
          <p14:tracePt t="26338" x="6559550" y="2571750"/>
          <p14:tracePt t="26355" x="6565900" y="2540000"/>
          <p14:tracePt t="26372" x="6565900" y="2514600"/>
          <p14:tracePt t="26388" x="6565900" y="2476500"/>
          <p14:tracePt t="26405" x="6565900" y="2438400"/>
          <p14:tracePt t="26422" x="6553200" y="2400300"/>
          <p14:tracePt t="26439" x="6527800" y="2368550"/>
          <p14:tracePt t="26456" x="6502400" y="2330450"/>
          <p14:tracePt t="26458" x="6489700" y="2317750"/>
          <p14:tracePt t="26473" x="6489700" y="2311400"/>
          <p14:tracePt t="26489" x="6457950" y="2279650"/>
          <p14:tracePt t="26505" x="6445250" y="2273300"/>
          <p14:tracePt t="26522" x="6426200" y="2260600"/>
          <p14:tracePt t="26538" x="6413500" y="2254250"/>
          <p14:tracePt t="26555" x="6400800" y="2254250"/>
          <p14:tracePt t="26572" x="6388100" y="2254250"/>
          <p14:tracePt t="26588" x="6375400" y="2254250"/>
          <p14:tracePt t="26605" x="6350000" y="2254250"/>
          <p14:tracePt t="26622" x="6324600" y="2260600"/>
          <p14:tracePt t="26638" x="6299200" y="2286000"/>
          <p14:tracePt t="26655" x="6280150" y="2311400"/>
          <p14:tracePt t="26672" x="6267450" y="2343150"/>
          <p14:tracePt t="26674" x="6261100" y="2362200"/>
          <p14:tracePt t="26692" x="6254750" y="2387600"/>
          <p14:tracePt t="26706" x="6248400" y="2419350"/>
          <p14:tracePt t="26721" x="6248400" y="2457450"/>
          <p14:tracePt t="26739" x="6248400" y="2508250"/>
          <p14:tracePt t="26756" x="6261100" y="2540000"/>
          <p14:tracePt t="26772" x="6280150" y="2571750"/>
          <p14:tracePt t="26788" x="6305550" y="2590800"/>
          <p14:tracePt t="26805" x="6343650" y="2616200"/>
          <p14:tracePt t="26822" x="6369050" y="2628900"/>
          <p14:tracePt t="26839" x="6400800" y="2635250"/>
          <p14:tracePt t="26856" x="6432550" y="2635250"/>
          <p14:tracePt t="26859" x="6451600" y="2635250"/>
          <p14:tracePt t="26872" x="6464300" y="2635250"/>
          <p14:tracePt t="26889" x="6521450" y="2616200"/>
          <p14:tracePt t="26906" x="6540500" y="2584450"/>
          <p14:tracePt t="26922" x="6553200" y="2546350"/>
          <p14:tracePt t="26940" x="6559550" y="2508250"/>
          <p14:tracePt t="26957" x="6559550" y="2476500"/>
          <p14:tracePt t="26973" x="6559550" y="2451100"/>
          <p14:tracePt t="26989" x="6553200" y="2425700"/>
          <p14:tracePt t="27007" x="6527800" y="2400300"/>
          <p14:tracePt t="27010" x="6508750" y="2387600"/>
          <p14:tracePt t="27023" x="6489700" y="2374900"/>
          <p14:tracePt t="27039" x="6457950" y="2355850"/>
          <p14:tracePt t="27056" x="6419850" y="2343150"/>
          <p14:tracePt t="27059" x="6407150" y="2336800"/>
          <p14:tracePt t="27072" x="6388100" y="2330450"/>
          <p14:tracePt t="27089" x="6362700" y="2330450"/>
          <p14:tracePt t="27105" x="6337300" y="2330450"/>
          <p14:tracePt t="27122" x="6318250" y="2349500"/>
          <p14:tracePt t="27138" x="6299200" y="2368550"/>
          <p14:tracePt t="27155" x="6292850" y="2406650"/>
          <p14:tracePt t="27172" x="6286500" y="2438400"/>
          <p14:tracePt t="27190" x="6286500" y="2476500"/>
          <p14:tracePt t="27206" x="6286500" y="2508250"/>
          <p14:tracePt t="27209" x="6286500" y="2533650"/>
          <p14:tracePt t="27222" x="6292850" y="2552700"/>
          <p14:tracePt t="27239" x="6311900" y="2578100"/>
          <p14:tracePt t="27255" x="6343650" y="2603500"/>
          <p14:tracePt t="27258" x="6362700" y="2616200"/>
          <p14:tracePt t="27271" x="6375400" y="2622550"/>
          <p14:tracePt t="27289" x="6445250" y="2647950"/>
          <p14:tracePt t="27305" x="6470650" y="2647950"/>
          <p14:tracePt t="27321" x="6508750" y="2647950"/>
          <p14:tracePt t="27338" x="6540500" y="2647950"/>
          <p14:tracePt t="27355" x="6559550" y="2628900"/>
          <p14:tracePt t="27372" x="6572250" y="2603500"/>
          <p14:tracePt t="27388" x="6584950" y="2571750"/>
          <p14:tracePt t="27405" x="6584950" y="2546350"/>
          <p14:tracePt t="27422" x="6584950" y="2495550"/>
          <p14:tracePt t="27438" x="6572250" y="2438400"/>
          <p14:tracePt t="27455" x="6546850" y="2400300"/>
          <p14:tracePt t="27472" x="6508750" y="2368550"/>
          <p14:tracePt t="27474" x="6496050" y="2355850"/>
          <p14:tracePt t="27488" x="6483350" y="2349500"/>
          <p14:tracePt t="27506" x="6445250" y="2330450"/>
          <p14:tracePt t="27522" x="6432550" y="2330450"/>
          <p14:tracePt t="27540" x="6419850" y="2330450"/>
          <p14:tracePt t="27555" x="6400800" y="2330450"/>
          <p14:tracePt t="27571" x="6375400" y="2349500"/>
          <p14:tracePt t="27588" x="6362700" y="2368550"/>
          <p14:tracePt t="27605" x="6350000" y="2406650"/>
          <p14:tracePt t="27621" x="6343650" y="2432050"/>
          <p14:tracePt t="27638" x="6343650" y="2457450"/>
          <p14:tracePt t="27655" x="6343650" y="2482850"/>
          <p14:tracePt t="27671" x="6350000" y="2508250"/>
          <p14:tracePt t="27674" x="6356350" y="2514600"/>
          <p14:tracePt t="27692" x="6356350" y="2520950"/>
          <p14:tracePt t="27729" x="6362700" y="2520950"/>
          <p14:tracePt t="27738" x="6369050" y="2520950"/>
          <p14:tracePt t="27757" x="6375400" y="2520950"/>
          <p14:tracePt t="27762" x="6388100" y="2520950"/>
          <p14:tracePt t="27772" x="6394450" y="2514600"/>
          <p14:tracePt t="27789" x="6407150" y="2495550"/>
          <p14:tracePt t="27805" x="6419850" y="2476500"/>
          <p14:tracePt t="27821" x="6419850" y="2463800"/>
          <p14:tracePt t="27838" x="6419850" y="2457450"/>
          <p14:tracePt t="27855" x="6419850" y="2451100"/>
          <p14:tracePt t="27872" x="6419850" y="2432050"/>
          <p14:tracePt t="27905" x="6413500" y="2432050"/>
          <p14:tracePt t="27940" x="6407150" y="2432050"/>
          <p14:tracePt t="27947" x="6394450" y="2432050"/>
          <p14:tracePt t="27962" x="6394450" y="2444750"/>
          <p14:tracePt t="27972" x="6394450" y="2451100"/>
          <p14:tracePt t="27989" x="6394450" y="2470150"/>
          <p14:tracePt t="28006" x="6394450" y="2489200"/>
          <p14:tracePt t="28022" x="6400800" y="2501900"/>
          <p14:tracePt t="28038" x="6407150" y="2501900"/>
          <p14:tracePt t="28055" x="6413500" y="2501900"/>
          <p14:tracePt t="28075" x="6419850" y="2501900"/>
          <p14:tracePt t="28088" x="6426200" y="2501900"/>
          <p14:tracePt t="28105" x="6432550" y="2482850"/>
          <p14:tracePt t="28121" x="6432550" y="2463800"/>
          <p14:tracePt t="28138" x="6432550" y="2432050"/>
          <p14:tracePt t="28155" x="6419850" y="2400300"/>
          <p14:tracePt t="28171" x="6407150" y="2368550"/>
          <p14:tracePt t="28188" x="6394450" y="2336800"/>
          <p14:tracePt t="28205" x="6375400" y="2317750"/>
          <p14:tracePt t="28221" x="6362700" y="2305050"/>
          <p14:tracePt t="28254" x="6350000" y="2305050"/>
          <p14:tracePt t="28271" x="6330950" y="2311400"/>
          <p14:tracePt t="28288" x="6305550" y="2343150"/>
          <p14:tracePt t="28290" x="6292850" y="2368550"/>
          <p14:tracePt t="28305" x="6280150" y="2419350"/>
          <p14:tracePt t="28321" x="6280150" y="2457450"/>
          <p14:tracePt t="28338" x="6280150" y="2501900"/>
          <p14:tracePt t="28354" x="6299200" y="2527300"/>
          <p14:tracePt t="28371" x="6311900" y="2546350"/>
          <p14:tracePt t="28388" x="6324600" y="2552700"/>
          <p14:tracePt t="28405" x="6343650" y="2552700"/>
          <p14:tracePt t="28421" x="6375400" y="2552700"/>
          <p14:tracePt t="28438" x="6419850" y="2533650"/>
          <p14:tracePt t="28455" x="6457950" y="2508250"/>
          <p14:tracePt t="28471" x="6470650" y="2489200"/>
          <p14:tracePt t="28475" x="6477000" y="2476500"/>
          <p14:tracePt t="28490" x="6477000" y="2470150"/>
          <p14:tracePt t="28505" x="6477000" y="2457450"/>
          <p14:tracePt t="28521" x="6477000" y="2444750"/>
          <p14:tracePt t="28539" x="6477000" y="2432050"/>
          <p14:tracePt t="28554" x="6470650" y="2425700"/>
          <p14:tracePt t="28611" x="6464300" y="2425700"/>
          <p14:tracePt t="28794" x="0" y="0"/>
        </p14:tracePtLst>
        <p14:tracePtLst>
          <p14:tracePt t="30791" x="6889750" y="2609850"/>
          <p14:tracePt t="30870" x="6889750" y="2616200"/>
          <p14:tracePt t="30884" x="6908800" y="2616200"/>
          <p14:tracePt t="30893" x="6921500" y="2616200"/>
          <p14:tracePt t="30905" x="6965950" y="2616200"/>
          <p14:tracePt t="30921" x="7016750" y="2616200"/>
          <p14:tracePt t="30937" x="7105650" y="2616200"/>
          <p14:tracePt t="30955" x="7219950" y="2616200"/>
          <p14:tracePt t="30972" x="7385050" y="2628900"/>
          <p14:tracePt t="30990" x="7518400" y="2641600"/>
          <p14:tracePt t="31005" x="7651750" y="2641600"/>
          <p14:tracePt t="31010" x="7702550" y="2641600"/>
          <p14:tracePt t="31022" x="7753350" y="2641600"/>
          <p14:tracePt t="31039" x="7842250" y="2641600"/>
          <p14:tracePt t="31054" x="7905750" y="2641600"/>
          <p14:tracePt t="31071" x="7975600" y="2641600"/>
          <p14:tracePt t="31087" x="8039100" y="2641600"/>
          <p14:tracePt t="31089" x="8070850" y="2641600"/>
          <p14:tracePt t="31104" x="8102600" y="2641600"/>
          <p14:tracePt t="31121" x="8191500" y="2641600"/>
          <p14:tracePt t="31137" x="8248650" y="2641600"/>
          <p14:tracePt t="31154" x="8299450" y="2641600"/>
          <p14:tracePt t="31170" x="8369300" y="2641600"/>
          <p14:tracePt t="31187" x="8445500" y="2641600"/>
          <p14:tracePt t="31204" x="8509000" y="2641600"/>
          <p14:tracePt t="31221" x="8572500" y="2641600"/>
          <p14:tracePt t="31237" x="8629650" y="2641600"/>
          <p14:tracePt t="31254" x="8680450" y="2641600"/>
          <p14:tracePt t="31270" x="8712200" y="2641600"/>
          <p14:tracePt t="31273" x="8731250" y="2641600"/>
          <p14:tracePt t="31287" x="8743950" y="2641600"/>
          <p14:tracePt t="31304" x="8763000" y="2641600"/>
          <p14:tracePt t="31307" x="8775700" y="2641600"/>
          <p14:tracePt t="31320" x="8788400" y="2641600"/>
          <p14:tracePt t="31337" x="8807450" y="2647950"/>
          <p14:tracePt t="31353" x="8820150" y="2647950"/>
          <p14:tracePt t="31370" x="8839200" y="2647950"/>
          <p14:tracePt t="31387" x="8845550" y="2647950"/>
          <p14:tracePt t="31403" x="8851900" y="2647950"/>
          <p14:tracePt t="31420" x="8864600" y="2647950"/>
          <p14:tracePt t="31437" x="8870950" y="2647950"/>
          <p14:tracePt t="31455" x="8877300" y="2647950"/>
          <p14:tracePt t="31890" x="0" y="0"/>
        </p14:tracePtLst>
        <p14:tracePtLst>
          <p14:tracePt t="32610" x="6908800" y="2571750"/>
          <p14:tracePt t="32703" x="6921500" y="2571750"/>
          <p14:tracePt t="32714" x="6959600" y="2571750"/>
          <p14:tracePt t="32722" x="6991350" y="2571750"/>
          <p14:tracePt t="32739" x="7086600" y="2571750"/>
          <p14:tracePt t="32755" x="7226300" y="2571750"/>
          <p14:tracePt t="32771" x="7416800" y="2571750"/>
          <p14:tracePt t="32788" x="7626350" y="2571750"/>
          <p14:tracePt t="32805" x="7835900" y="2571750"/>
          <p14:tracePt t="32820" x="8026400" y="2571750"/>
          <p14:tracePt t="32838" x="8204200" y="2571750"/>
          <p14:tracePt t="32854" x="8350250" y="2571750"/>
          <p14:tracePt t="32858" x="8413750" y="2571750"/>
          <p14:tracePt t="32870" x="8477250" y="2571750"/>
          <p14:tracePt t="32887" x="8578850" y="2571750"/>
          <p14:tracePt t="32903" x="8655050" y="2571750"/>
          <p14:tracePt t="32906" x="8674100" y="2571750"/>
          <p14:tracePt t="32920" x="8693150" y="2571750"/>
          <p14:tracePt t="32936" x="8699500" y="2571750"/>
          <p14:tracePt t="32980" x="8705850" y="2571750"/>
          <p14:tracePt t="33169" x="0" y="0"/>
        </p14:tracePtLst>
        <p14:tracePtLst>
          <p14:tracePt t="33758" x="9182100" y="2609850"/>
          <p14:tracePt t="33837" x="9188450" y="2609850"/>
          <p14:tracePt t="33847" x="9201150" y="2609850"/>
          <p14:tracePt t="33854" x="9226550" y="2609850"/>
          <p14:tracePt t="33870" x="9277350" y="2609850"/>
          <p14:tracePt t="33887" x="9347200" y="2609850"/>
          <p14:tracePt t="33893" x="9391650" y="2609850"/>
          <p14:tracePt t="33898" x="9448800" y="2609850"/>
          <p14:tracePt t="33911" x="9512300" y="2609850"/>
          <p14:tracePt t="33921" x="9639300" y="2609850"/>
          <p14:tracePt t="33936" x="9702800" y="2609850"/>
          <p14:tracePt t="33953" x="9874250" y="2609850"/>
          <p14:tracePt t="33970" x="9969500" y="2609850"/>
          <p14:tracePt t="33987" x="10033000" y="2609850"/>
          <p14:tracePt t="34003" x="10083800" y="2609850"/>
          <p14:tracePt t="34020" x="10121900" y="2609850"/>
          <p14:tracePt t="34036" x="10160000" y="2609850"/>
          <p14:tracePt t="34053" x="10179050" y="2609850"/>
          <p14:tracePt t="34070" x="10191750" y="2616200"/>
          <p14:tracePt t="34086" x="10204450" y="2616200"/>
          <p14:tracePt t="34090" x="10210800" y="2616200"/>
          <p14:tracePt t="34123" x="10223500" y="2622550"/>
          <p14:tracePt t="34139" x="10229850" y="2622550"/>
          <p14:tracePt t="34164" x="10242550" y="2628900"/>
          <p14:tracePt t="34181" x="10248900" y="2628900"/>
          <p14:tracePt t="34197" x="10261600" y="2628900"/>
          <p14:tracePt t="34202" x="10267950" y="2628900"/>
          <p14:tracePt t="34210" x="10274300" y="2628900"/>
          <p14:tracePt t="34221" x="10287000" y="2628900"/>
          <p14:tracePt t="34237" x="10306050" y="2628900"/>
          <p14:tracePt t="34254" x="10337800" y="2635250"/>
          <p14:tracePt t="34270" x="10375900" y="2641600"/>
          <p14:tracePt t="34274" x="10394950" y="2647950"/>
          <p14:tracePt t="34287" x="10407650" y="2647950"/>
          <p14:tracePt t="34303" x="10452100" y="2660650"/>
          <p14:tracePt t="34319" x="10490200" y="2667000"/>
          <p14:tracePt t="34322" x="10502900" y="2667000"/>
          <p14:tracePt t="34336" x="10521950" y="2667000"/>
          <p14:tracePt t="34353" x="10547350" y="2667000"/>
          <p14:tracePt t="34369" x="10560050" y="2667000"/>
          <p14:tracePt t="34386" x="10566400" y="2667000"/>
          <p14:tracePt t="34402" x="10585450" y="2667000"/>
          <p14:tracePt t="34419" x="10598150" y="2667000"/>
          <p14:tracePt t="34436" x="10623550" y="2673350"/>
          <p14:tracePt t="34452" x="10636250" y="2673350"/>
          <p14:tracePt t="34469" x="10648950" y="2679700"/>
          <p14:tracePt t="34486" x="10661650" y="2679700"/>
          <p14:tracePt t="34503" x="10668000" y="2679700"/>
          <p14:tracePt t="35119" x="10680700" y="2679700"/>
          <p14:tracePt t="35126" x="10693400" y="2679700"/>
          <p14:tracePt t="35136" x="10712450" y="2679700"/>
          <p14:tracePt t="35154" x="10820400" y="2679700"/>
          <p14:tracePt t="35170" x="10909300" y="2679700"/>
          <p14:tracePt t="35186" x="10985500" y="2679700"/>
          <p14:tracePt t="35203" x="11023600" y="2679700"/>
          <p14:tracePt t="35220" x="11036300" y="2679700"/>
          <p14:tracePt t="35236" x="11042650" y="2679700"/>
          <p14:tracePt t="35458" x="0" y="0"/>
        </p14:tracePtLst>
        <p14:tracePtLst>
          <p14:tracePt t="36389" x="1289050" y="2971800"/>
          <p14:tracePt t="36463" x="1301750" y="2978150"/>
          <p14:tracePt t="36472" x="1308100" y="2978150"/>
          <p14:tracePt t="36487" x="1365250" y="2984500"/>
          <p14:tracePt t="36504" x="1479550" y="2984500"/>
          <p14:tracePt t="36509" x="1555750" y="2984500"/>
          <p14:tracePt t="36522" x="1714500" y="2984500"/>
          <p14:tracePt t="36538" x="1784350" y="2984500"/>
          <p14:tracePt t="36553" x="1911350" y="2984500"/>
          <p14:tracePt t="36569" x="2025650" y="2984500"/>
          <p14:tracePt t="36586" x="2070100" y="2984500"/>
          <p14:tracePt t="36602" x="2120900" y="2984500"/>
          <p14:tracePt t="36619" x="2184400" y="2984500"/>
          <p14:tracePt t="36635" x="2260600" y="2984500"/>
          <p14:tracePt t="36652" x="2324100" y="2984500"/>
          <p14:tracePt t="36668" x="2368550" y="2984500"/>
          <p14:tracePt t="36685" x="2406650" y="2984500"/>
          <p14:tracePt t="36701" x="2419350" y="2984500"/>
          <p14:tracePt t="36718" x="2432050" y="2984500"/>
          <p14:tracePt t="36735" x="2444750" y="2984500"/>
          <p14:tracePt t="36754" x="2457450" y="2984500"/>
          <p14:tracePt t="36770" x="2495550" y="2984500"/>
          <p14:tracePt t="36786" x="2527300" y="2990850"/>
          <p14:tracePt t="36802" x="2565400" y="2990850"/>
          <p14:tracePt t="36820" x="2597150" y="2990850"/>
          <p14:tracePt t="36835" x="2622550" y="2990850"/>
          <p14:tracePt t="36852" x="2647950" y="2990850"/>
          <p14:tracePt t="36868" x="2692400" y="2990850"/>
          <p14:tracePt t="36885" x="2736850" y="2990850"/>
          <p14:tracePt t="36902" x="2794000" y="2990850"/>
          <p14:tracePt t="36918" x="2844800" y="2990850"/>
          <p14:tracePt t="36935" x="2870200" y="2990850"/>
          <p14:tracePt t="36938" x="2876550" y="2990850"/>
          <p14:tracePt t="36952" x="2889250" y="2990850"/>
          <p14:tracePt t="36969" x="2933700" y="2990850"/>
          <p14:tracePt t="36986" x="2965450" y="2990850"/>
          <p14:tracePt t="37002" x="3009900" y="2990850"/>
          <p14:tracePt t="37019" x="3048000" y="2997200"/>
          <p14:tracePt t="37036" x="3086100" y="3003550"/>
          <p14:tracePt t="37052" x="3111500" y="3009900"/>
          <p14:tracePt t="37069" x="3130550" y="3009900"/>
          <p14:tracePt t="37085" x="3143250" y="3009900"/>
          <p14:tracePt t="37102" x="3168650" y="3009900"/>
          <p14:tracePt t="37118" x="3187700" y="3016250"/>
          <p14:tracePt t="37136" x="3206750" y="3022600"/>
          <p14:tracePt t="37138" x="3213100" y="3022600"/>
          <p14:tracePt t="37152" x="3219450" y="3022600"/>
          <p14:tracePt t="37169" x="3232150" y="3022600"/>
          <p14:tracePt t="42201" x="0" y="0"/>
        </p14:tracePtLst>
        <p14:tracePtLst>
          <p14:tracePt t="46156" x="1231900" y="3917950"/>
          <p14:tracePt t="46220" x="1250950" y="3917950"/>
          <p14:tracePt t="46227" x="1263650" y="3917950"/>
          <p14:tracePt t="46237" x="1295400" y="3917950"/>
          <p14:tracePt t="46249" x="1384300" y="3917950"/>
          <p14:tracePt t="46266" x="1511300" y="3917950"/>
          <p14:tracePt t="46283" x="1701800" y="3930650"/>
          <p14:tracePt t="46300" x="1924050" y="3956050"/>
          <p14:tracePt t="46316" x="2171700" y="3956050"/>
          <p14:tracePt t="46333" x="2520950" y="3956050"/>
          <p14:tracePt t="46349" x="2914650" y="3956050"/>
          <p14:tracePt t="46366" x="3282950" y="3968750"/>
          <p14:tracePt t="46383" x="3575050" y="3975100"/>
          <p14:tracePt t="46386" x="3689350" y="3987800"/>
          <p14:tracePt t="46398" x="3797300" y="3994150"/>
          <p14:tracePt t="46415" x="3956050" y="4013200"/>
          <p14:tracePt t="46432" x="4070350" y="4013200"/>
          <p14:tracePt t="46434" x="4127500" y="4013200"/>
          <p14:tracePt t="46448" x="4171950" y="4013200"/>
          <p14:tracePt t="46465" x="4311650" y="4013200"/>
          <p14:tracePt t="46482" x="4413250" y="4013200"/>
          <p14:tracePt t="46498" x="4533900" y="4013200"/>
          <p14:tracePt t="46515" x="4660900" y="4013200"/>
          <p14:tracePt t="46533" x="4775200" y="4013200"/>
          <p14:tracePt t="46538" x="4832350" y="4013200"/>
          <p14:tracePt t="46549" x="4870450" y="4013200"/>
          <p14:tracePt t="46566" x="4940300" y="4013200"/>
          <p14:tracePt t="46582" x="4984750" y="4013200"/>
          <p14:tracePt t="46599" x="5041900" y="4013200"/>
          <p14:tracePt t="46602" x="5067300" y="4013200"/>
          <p14:tracePt t="46616" x="5099050" y="4013200"/>
          <p14:tracePt t="46632" x="5162550" y="4013200"/>
          <p14:tracePt t="46650" x="5251450" y="4013200"/>
          <p14:tracePt t="46665" x="5289550" y="4006850"/>
          <p14:tracePt t="46682" x="5295900" y="4006850"/>
          <p14:tracePt t="46698" x="5302250" y="4000500"/>
          <p14:tracePt t="46732" x="5321300" y="3994150"/>
          <p14:tracePt t="46748" x="5327650" y="3987800"/>
          <p14:tracePt t="46765" x="5340350" y="3975100"/>
          <p14:tracePt t="46783" x="5353050" y="3968750"/>
          <p14:tracePt t="46799" x="5359400" y="3962400"/>
          <p14:tracePt t="46802" x="5365750" y="3962400"/>
          <p14:tracePt t="46815" x="5372100" y="3956050"/>
          <p14:tracePt t="46832" x="5378450" y="3949700"/>
          <p14:tracePt t="46849" x="5378450" y="3943350"/>
          <p14:tracePt t="46866" x="5378450" y="3924300"/>
          <p14:tracePt t="46882" x="5378450" y="3898900"/>
          <p14:tracePt t="46898" x="5378450" y="3867150"/>
          <p14:tracePt t="46915" x="5378450" y="3829050"/>
          <p14:tracePt t="46932" x="5365750" y="3784600"/>
          <p14:tracePt t="46948" x="5346700" y="3746500"/>
          <p14:tracePt t="46965" x="5334000" y="3721100"/>
          <p14:tracePt t="46982" x="5321300" y="3695700"/>
          <p14:tracePt t="46998" x="5295900" y="3676650"/>
          <p14:tracePt t="47015" x="5257800" y="3651250"/>
          <p14:tracePt t="47018" x="5232400" y="3638550"/>
          <p14:tracePt t="47032" x="5219700" y="3625850"/>
          <p14:tracePt t="47049" x="5130800" y="3587750"/>
          <p14:tracePt t="47066" x="5060950" y="3575050"/>
          <p14:tracePt t="47082" x="4984750" y="3562350"/>
          <p14:tracePt t="47099" x="4851400" y="3524250"/>
          <p14:tracePt t="47116" x="4679950" y="3492500"/>
          <p14:tracePt t="47132" x="4451350" y="3448050"/>
          <p14:tracePt t="47148" x="4178300" y="3397250"/>
          <p14:tracePt t="47165" x="3886200" y="3333750"/>
          <p14:tracePt t="47182" x="3657600" y="3295650"/>
          <p14:tracePt t="47198" x="3473450" y="3263900"/>
          <p14:tracePt t="47215" x="3314700" y="3225800"/>
          <p14:tracePt t="47218" x="3251200" y="3219450"/>
          <p14:tracePt t="47231" x="3194050" y="3219450"/>
          <p14:tracePt t="47248" x="3048000" y="3219450"/>
          <p14:tracePt t="47265" x="2781300" y="3219450"/>
          <p14:tracePt t="47281" x="2603500" y="3219450"/>
          <p14:tracePt t="47298" x="2457450" y="3219450"/>
          <p14:tracePt t="47315" x="2343150" y="3219450"/>
          <p14:tracePt t="47332" x="2241550" y="3219450"/>
          <p14:tracePt t="47348" x="2171700" y="3232150"/>
          <p14:tracePt t="47365" x="2082800" y="3257550"/>
          <p14:tracePt t="47382" x="1993900" y="3289300"/>
          <p14:tracePt t="47398" x="1898650" y="3321050"/>
          <p14:tracePt t="47415" x="1828800" y="3346450"/>
          <p14:tracePt t="47432" x="1765300" y="3371850"/>
          <p14:tracePt t="47433" x="1746250" y="3384550"/>
          <p14:tracePt t="47448" x="1733550" y="3397250"/>
          <p14:tracePt t="47465" x="1689100" y="3429000"/>
          <p14:tracePt t="47481" x="1676400" y="3441700"/>
          <p14:tracePt t="47498" x="1663700" y="3460750"/>
          <p14:tracePt t="47515" x="1657350" y="3473450"/>
          <p14:tracePt t="47531" x="1657350" y="3486150"/>
          <p14:tracePt t="47549" x="1657350" y="3505200"/>
          <p14:tracePt t="47565" x="1657350" y="3530600"/>
          <p14:tracePt t="47582" x="1670050" y="3549650"/>
          <p14:tracePt t="47599" x="1676400" y="3556000"/>
          <p14:tracePt t="47689" x="0" y="0"/>
        </p14:tracePtLst>
        <p14:tracePtLst>
          <p14:tracePt t="48252" x="2508250" y="3790950"/>
          <p14:tracePt t="48260" x="2559050" y="3816350"/>
          <p14:tracePt t="48270" x="2616200" y="3841750"/>
          <p14:tracePt t="48281" x="2724150" y="3873500"/>
          <p14:tracePt t="48299" x="2813050" y="3879850"/>
          <p14:tracePt t="48316" x="2889250" y="3879850"/>
          <p14:tracePt t="48332" x="2940050" y="3873500"/>
          <p14:tracePt t="48349" x="2971800" y="3854450"/>
          <p14:tracePt t="48366" x="2984500" y="3835400"/>
          <p14:tracePt t="48381" x="2997200" y="3797300"/>
          <p14:tracePt t="48399" x="2997200" y="3759200"/>
          <p14:tracePt t="48415" x="2997200" y="3702050"/>
          <p14:tracePt t="48418" x="2997200" y="3676650"/>
          <p14:tracePt t="48431" x="2997200" y="3657600"/>
          <p14:tracePt t="48449" x="2990850" y="3594100"/>
          <p14:tracePt t="48465" x="2990850" y="3587750"/>
          <p14:tracePt t="48481" x="2984500" y="3575050"/>
          <p14:tracePt t="48610" x="0" y="0"/>
        </p14:tracePtLst>
        <p14:tracePtLst>
          <p14:tracePt t="62365" x="1060450" y="3930650"/>
          <p14:tracePt t="62387" x="1066800" y="3930650"/>
          <p14:tracePt t="62398" x="1073150" y="3930650"/>
          <p14:tracePt t="62403" x="1092200" y="3930650"/>
          <p14:tracePt t="62413" x="1130300" y="3930650"/>
          <p14:tracePt t="62428" x="1250950" y="3943350"/>
          <p14:tracePt t="62444" x="1435100" y="3975100"/>
          <p14:tracePt t="62460" x="1739900" y="4038600"/>
          <p14:tracePt t="62477" x="2171700" y="4102100"/>
          <p14:tracePt t="62493" x="2717800" y="4127500"/>
          <p14:tracePt t="62511" x="3302000" y="4127500"/>
          <p14:tracePt t="62527" x="3860800" y="4127500"/>
          <p14:tracePt t="62530" x="4102100" y="4127500"/>
          <p14:tracePt t="62543" x="4318000" y="4127500"/>
          <p14:tracePt t="62561" x="4724400" y="4127500"/>
          <p14:tracePt t="62577" x="4908550" y="4127500"/>
          <p14:tracePt t="62593" x="5041900" y="4127500"/>
          <p14:tracePt t="62610" x="5137150" y="4127500"/>
          <p14:tracePt t="62627" x="5187950" y="4127500"/>
          <p14:tracePt t="62644" x="5207000" y="4127500"/>
          <p14:tracePt t="62661" x="5219700" y="4127500"/>
          <p14:tracePt t="62677" x="5238750" y="4127500"/>
          <p14:tracePt t="62695" x="5276850" y="4114800"/>
          <p14:tracePt t="62710" x="5340350" y="4102100"/>
          <p14:tracePt t="62727" x="5410200" y="4076700"/>
          <p14:tracePt t="62743" x="5454650" y="4051300"/>
          <p14:tracePt t="62745" x="5467350" y="4038600"/>
          <p14:tracePt t="62759" x="5473700" y="4025900"/>
          <p14:tracePt t="62777" x="5492750" y="3975100"/>
          <p14:tracePt t="62793" x="5492750" y="3949700"/>
          <p14:tracePt t="62809" x="5499100" y="3905250"/>
          <p14:tracePt t="62826" x="5499100" y="3892550"/>
          <p14:tracePt t="62843" x="5499100" y="3873500"/>
          <p14:tracePt t="62860" x="5499100" y="3854450"/>
          <p14:tracePt t="62877" x="5486400" y="3810000"/>
          <p14:tracePt t="62894" x="5454650" y="3759200"/>
          <p14:tracePt t="62910" x="5422900" y="3721100"/>
          <p14:tracePt t="62913" x="5410200" y="3708400"/>
          <p14:tracePt t="62927" x="5397500" y="3695700"/>
          <p14:tracePt t="62944" x="5372100" y="3676650"/>
          <p14:tracePt t="62961" x="5314950" y="3638550"/>
          <p14:tracePt t="62976" x="5289550" y="3625850"/>
          <p14:tracePt t="62993" x="5149850" y="3562350"/>
          <p14:tracePt t="63010" x="5016500" y="3524250"/>
          <p14:tracePt t="63026" x="4864100" y="3473450"/>
          <p14:tracePt t="63043" x="4692650" y="3435350"/>
          <p14:tracePt t="63059" x="4533900" y="3403600"/>
          <p14:tracePt t="63076" x="4419600" y="3378200"/>
          <p14:tracePt t="63093" x="4330700" y="3365500"/>
          <p14:tracePt t="63110" x="4241800" y="3352800"/>
          <p14:tracePt t="63127" x="4121150" y="3333750"/>
          <p14:tracePt t="63144" x="3994150" y="3321050"/>
          <p14:tracePt t="63147" x="3917950" y="3308350"/>
          <p14:tracePt t="63161" x="3835400" y="3302000"/>
          <p14:tracePt t="63178" x="3587750" y="3295650"/>
          <p14:tracePt t="63195" x="3422650" y="3295650"/>
          <p14:tracePt t="63209" x="3251200" y="3295650"/>
          <p14:tracePt t="63227" x="3073400" y="3295650"/>
          <p14:tracePt t="63243" x="2895600" y="3295650"/>
          <p14:tracePt t="63260" x="2724150" y="3295650"/>
          <p14:tracePt t="63276" x="2597150" y="3314700"/>
          <p14:tracePt t="63293" x="2457450" y="3327400"/>
          <p14:tracePt t="63310" x="2317750" y="3327400"/>
          <p14:tracePt t="63326" x="2178050" y="3346450"/>
          <p14:tracePt t="63342" x="2082800" y="3359150"/>
          <p14:tracePt t="63359" x="1993900" y="3371850"/>
          <p14:tracePt t="63377" x="1835150" y="3416300"/>
          <p14:tracePt t="63394" x="1727200" y="3429000"/>
          <p14:tracePt t="63410" x="1625600" y="3454400"/>
          <p14:tracePt t="63427" x="1543050" y="3467100"/>
          <p14:tracePt t="63443" x="1485900" y="3492500"/>
          <p14:tracePt t="63460" x="1435100" y="3511550"/>
          <p14:tracePt t="63476" x="1384300" y="3530600"/>
          <p14:tracePt t="63493" x="1333500" y="3549650"/>
          <p14:tracePt t="63509" x="1295400" y="3575050"/>
          <p14:tracePt t="63526" x="1276350" y="3600450"/>
          <p14:tracePt t="63530" x="1263650" y="3613150"/>
          <p14:tracePt t="63543" x="1250950" y="3625850"/>
          <p14:tracePt t="63560" x="1238250" y="3657600"/>
          <p14:tracePt t="63576" x="1231900" y="3676650"/>
          <p14:tracePt t="63578" x="1231900" y="3695700"/>
          <p14:tracePt t="63593" x="1231900" y="3721100"/>
          <p14:tracePt t="63609" x="1231900" y="3740150"/>
          <p14:tracePt t="63627" x="1231900" y="3771900"/>
          <p14:tracePt t="63643" x="1250950" y="3803650"/>
          <p14:tracePt t="63660" x="1295400" y="3835400"/>
          <p14:tracePt t="63677" x="1365250" y="3873500"/>
          <p14:tracePt t="63693" x="1492250" y="3917950"/>
          <p14:tracePt t="63710" x="1682750" y="3962400"/>
          <p14:tracePt t="63726" x="2006600" y="4025900"/>
          <p14:tracePt t="63743" x="2470150" y="4121150"/>
          <p14:tracePt t="63759" x="2978150" y="4159250"/>
          <p14:tracePt t="63762" x="3244850" y="4171950"/>
          <p14:tracePt t="63776" x="3530600" y="4184650"/>
          <p14:tracePt t="63793" x="4368800" y="4184650"/>
          <p14:tracePt t="63809" x="4889500" y="4184650"/>
          <p14:tracePt t="63826" x="5276850" y="4184650"/>
          <p14:tracePt t="63843" x="5511800" y="4184650"/>
          <p14:tracePt t="63859" x="5657850" y="4184650"/>
          <p14:tracePt t="63877" x="5734050" y="4184650"/>
          <p14:tracePt t="63894" x="5765800" y="4184650"/>
          <p14:tracePt t="63910" x="5772150" y="4184650"/>
          <p14:tracePt t="63927" x="5791200" y="4178300"/>
          <p14:tracePt t="63930" x="5791200" y="4171950"/>
          <p14:tracePt t="63943" x="5797550" y="4165600"/>
          <p14:tracePt t="63959" x="5803900" y="4159250"/>
          <p14:tracePt t="63977" x="5810250" y="4133850"/>
          <p14:tracePt t="63993" x="5810250" y="4102100"/>
          <p14:tracePt t="64010" x="5810250" y="4070350"/>
          <p14:tracePt t="64026" x="5810250" y="4032250"/>
          <p14:tracePt t="64043" x="5810250" y="3987800"/>
          <p14:tracePt t="64059" x="5803900" y="3943350"/>
          <p14:tracePt t="64076" x="5791200" y="3905250"/>
          <p14:tracePt t="64093" x="5772150" y="3860800"/>
          <p14:tracePt t="64109" x="5746750" y="3822700"/>
          <p14:tracePt t="64126" x="5715000" y="3778250"/>
          <p14:tracePt t="64131" x="5708650" y="3759200"/>
          <p14:tracePt t="64143" x="5695950" y="3746500"/>
          <p14:tracePt t="64160" x="5670550" y="3727450"/>
          <p14:tracePt t="64163" x="5657850" y="3714750"/>
          <p14:tracePt t="64178" x="5651500" y="3702050"/>
          <p14:tracePt t="64196" x="5626100" y="3676650"/>
          <p14:tracePt t="64210" x="5619750" y="3663950"/>
          <p14:tracePt t="64226" x="5607050" y="3657600"/>
          <p14:tracePt t="64268" x="5607050" y="3651250"/>
          <p14:tracePt t="64755" x="0" y="0"/>
        </p14:tracePtLst>
        <p14:tracePtLst>
          <p14:tracePt t="69469" x="1758950" y="4584700"/>
          <p14:tracePt t="69476" x="1765300" y="4584700"/>
          <p14:tracePt t="69492" x="1790700" y="4584700"/>
          <p14:tracePt t="69508" x="1828800" y="4584700"/>
          <p14:tracePt t="69525" x="1879600" y="4584700"/>
          <p14:tracePt t="69530" x="1898650" y="4584700"/>
          <p14:tracePt t="69541" x="1930400" y="4584700"/>
          <p14:tracePt t="69558" x="2019300" y="4584700"/>
          <p14:tracePt t="69574" x="2127250" y="4584700"/>
          <p14:tracePt t="69578" x="2190750" y="4584700"/>
          <p14:tracePt t="69591" x="2254250" y="4584700"/>
          <p14:tracePt t="69607" x="2400300" y="4584700"/>
          <p14:tracePt t="69609" x="2476500" y="4584700"/>
          <p14:tracePt t="69624" x="2546350" y="4584700"/>
          <p14:tracePt t="69642" x="2717800" y="4584700"/>
          <p14:tracePt t="69658" x="2806700" y="4584700"/>
          <p14:tracePt t="69675" x="2870200" y="4584700"/>
          <p14:tracePt t="69692" x="2921000" y="4584700"/>
          <p14:tracePt t="69708" x="2952750" y="4584700"/>
          <p14:tracePt t="69725" x="2984500" y="4584700"/>
          <p14:tracePt t="69741" x="3022600" y="4584700"/>
          <p14:tracePt t="69757" x="3054350" y="4584700"/>
          <p14:tracePt t="69774" x="3092450" y="4584700"/>
          <p14:tracePt t="69790" x="3130550" y="4584700"/>
          <p14:tracePt t="69807" x="3149600" y="4584700"/>
          <p14:tracePt t="69809" x="3155950" y="4584700"/>
          <p14:tracePt t="69824" x="3162300" y="4584700"/>
          <p14:tracePt t="69841" x="3168650" y="4584700"/>
          <p14:tracePt t="69867" x="3175000" y="4584700"/>
          <p14:tracePt t="69890" x="3181350" y="4584700"/>
          <p14:tracePt t="69898" x="3187700" y="4584700"/>
          <p14:tracePt t="69914" x="3194050" y="4584700"/>
          <p14:tracePt t="70235" x="3200400" y="4584700"/>
          <p14:tracePt t="70243" x="3206750" y="4584700"/>
          <p14:tracePt t="70259" x="3225800" y="4584700"/>
          <p14:tracePt t="70275" x="3270250" y="4584700"/>
          <p14:tracePt t="70291" x="3371850" y="4584700"/>
          <p14:tracePt t="70307" x="3498850" y="4584700"/>
          <p14:tracePt t="70324" x="3644900" y="4584700"/>
          <p14:tracePt t="70341" x="3803650" y="4584700"/>
          <p14:tracePt t="70358" x="3949700" y="4584700"/>
          <p14:tracePt t="70374" x="4076700" y="4584700"/>
          <p14:tracePt t="70377" x="4133850" y="4584700"/>
          <p14:tracePt t="70391" x="4171950" y="4584700"/>
          <p14:tracePt t="70410" x="4286250" y="4584700"/>
          <p14:tracePt t="70426" x="4318000" y="4584700"/>
          <p14:tracePt t="70444" x="4406900" y="4584700"/>
          <p14:tracePt t="70459" x="4451350" y="4584700"/>
          <p14:tracePt t="70475" x="4502150" y="4584700"/>
          <p14:tracePt t="70492" x="4546600" y="4584700"/>
          <p14:tracePt t="70508" x="4578350" y="4584700"/>
          <p14:tracePt t="70525" x="4603750" y="4584700"/>
          <p14:tracePt t="70532" x="4610100" y="4584700"/>
          <p14:tracePt t="70541" x="4622800" y="4584700"/>
          <p14:tracePt t="70557" x="4641850" y="4584700"/>
          <p14:tracePt t="70574" x="4667250" y="4584700"/>
          <p14:tracePt t="70577" x="4679950" y="4584700"/>
          <p14:tracePt t="70590" x="4686300" y="4584700"/>
          <p14:tracePt t="70607" x="4692650" y="4584700"/>
          <p14:tracePt t="70922" x="0" y="0"/>
        </p14:tracePtLst>
        <p14:tracePtLst>
          <p14:tracePt t="71603" x="5137150" y="4584700"/>
          <p14:tracePt t="71660" x="5149850" y="4584700"/>
          <p14:tracePt t="71667" x="5181600" y="4591050"/>
          <p14:tracePt t="71676" x="5207000" y="4597400"/>
          <p14:tracePt t="71692" x="5283200" y="4597400"/>
          <p14:tracePt t="71708" x="5410200" y="4597400"/>
          <p14:tracePt t="71724" x="5543550" y="4597400"/>
          <p14:tracePt t="71741" x="5702300" y="4597400"/>
          <p14:tracePt t="71757" x="5880100" y="4597400"/>
          <p14:tracePt t="71774" x="6070600" y="4610100"/>
          <p14:tracePt t="71790" x="6223000" y="4610100"/>
          <p14:tracePt t="71807" x="6369050" y="4610100"/>
          <p14:tracePt t="71823" x="6515100" y="4610100"/>
          <p14:tracePt t="71826" x="6578600" y="4610100"/>
          <p14:tracePt t="71840" x="6642100" y="4610100"/>
          <p14:tracePt t="71857" x="6794500" y="4610100"/>
          <p14:tracePt t="71873" x="6883400" y="4610100"/>
          <p14:tracePt t="71890" x="6934200" y="4610100"/>
          <p14:tracePt t="71907" x="6978650" y="4610100"/>
          <p14:tracePt t="71924" x="7010400" y="4610100"/>
          <p14:tracePt t="71940" x="7061200" y="4622800"/>
          <p14:tracePt t="71957" x="7092950" y="4629150"/>
          <p14:tracePt t="71973" x="7112000" y="4629150"/>
          <p14:tracePt t="71990" x="7131050" y="4629150"/>
          <p14:tracePt t="72006" x="7143750" y="4635500"/>
          <p14:tracePt t="72023" x="7150100" y="4635500"/>
          <p14:tracePt t="72068" x="7156450" y="4635500"/>
          <p14:tracePt t="72075" x="7162800" y="4635500"/>
          <p14:tracePt t="72091" x="7169150" y="4635500"/>
          <p14:tracePt t="72099" x="7175500" y="4635500"/>
          <p14:tracePt t="72107" x="7181850" y="4635500"/>
          <p14:tracePt t="72529" x="0" y="0"/>
        </p14:tracePtLst>
        <p14:tracePtLst>
          <p14:tracePt t="73090" x="5384800" y="4654550"/>
          <p14:tracePt t="73166" x="5391150" y="4654550"/>
          <p14:tracePt t="73173" x="5416550" y="4654550"/>
          <p14:tracePt t="73193" x="5499100" y="4654550"/>
          <p14:tracePt t="73207" x="5651500" y="4654550"/>
          <p14:tracePt t="73224" x="5861050" y="4654550"/>
          <p14:tracePt t="73227" x="5988050" y="4654550"/>
          <p14:tracePt t="73241" x="6127750" y="4667250"/>
          <p14:tracePt t="73256" x="6350000" y="4667250"/>
          <p14:tracePt t="73274" x="6629400" y="4667250"/>
          <p14:tracePt t="73289" x="6769100" y="4667250"/>
          <p14:tracePt t="73307" x="6858000" y="4667250"/>
          <p14:tracePt t="73323" x="6896100" y="4667250"/>
          <p14:tracePt t="73339" x="6908800" y="4667250"/>
          <p14:tracePt t="73466" x="0" y="0"/>
        </p14:tracePtLst>
        <p14:tracePtLst>
          <p14:tracePt t="74483" x="1574800" y="4616450"/>
          <p14:tracePt t="74556" x="1587500" y="4616450"/>
          <p14:tracePt t="74565" x="1600200" y="4616450"/>
          <p14:tracePt t="74573" x="1625600" y="4616450"/>
          <p14:tracePt t="74589" x="1701800" y="4616450"/>
          <p14:tracePt t="74606" x="1809750" y="4616450"/>
          <p14:tracePt t="74622" x="1943100" y="4616450"/>
          <p14:tracePt t="74639" x="2114550" y="4616450"/>
          <p14:tracePt t="74656" x="2292350" y="4616450"/>
          <p14:tracePt t="74658" x="2374900" y="4616450"/>
          <p14:tracePt t="74673" x="2559050" y="4616450"/>
          <p14:tracePt t="74689" x="2717800" y="4616450"/>
          <p14:tracePt t="74706" x="2832100" y="4616450"/>
          <p14:tracePt t="74722" x="2940050" y="4616450"/>
          <p14:tracePt t="74739" x="3022600" y="4616450"/>
          <p14:tracePt t="74756" x="3111500" y="4616450"/>
          <p14:tracePt t="74772" x="3187700" y="4616450"/>
          <p14:tracePt t="74789" x="3270250" y="4616450"/>
          <p14:tracePt t="74806" x="3359150" y="4616450"/>
          <p14:tracePt t="74822" x="3435350" y="4616450"/>
          <p14:tracePt t="74839" x="3511550" y="4616450"/>
          <p14:tracePt t="74855" x="3594100" y="4616450"/>
          <p14:tracePt t="74873" x="3683000" y="4616450"/>
          <p14:tracePt t="74889" x="3733800" y="4616450"/>
          <p14:tracePt t="74905" x="3771900" y="4616450"/>
          <p14:tracePt t="74922" x="3797300" y="4616450"/>
          <p14:tracePt t="74939" x="3816350" y="4616450"/>
          <p14:tracePt t="74956" x="3822700" y="4616450"/>
          <p14:tracePt t="74973" x="3835400" y="4616450"/>
          <p14:tracePt t="74989" x="3848100" y="4616450"/>
          <p14:tracePt t="75006" x="3860800" y="4616450"/>
          <p14:tracePt t="75022" x="3879850" y="4616450"/>
          <p14:tracePt t="75039" x="3898900" y="4616450"/>
          <p14:tracePt t="75055" x="3924300" y="4616450"/>
          <p14:tracePt t="75057" x="3930650" y="4616450"/>
          <p14:tracePt t="75072" x="3937000" y="4616450"/>
          <p14:tracePt t="75089" x="3943350" y="4616450"/>
          <p14:tracePt t="75106" x="3949700" y="4616450"/>
          <p14:tracePt t="75122" x="3956050" y="4616450"/>
          <p14:tracePt t="75139" x="3962400" y="4616450"/>
          <p14:tracePt t="75155" x="3975100" y="4616450"/>
          <p14:tracePt t="75173" x="3981450" y="4616450"/>
          <p14:tracePt t="75189" x="3987800" y="4616450"/>
          <p14:tracePt t="75206" x="3994150" y="4616450"/>
          <p14:tracePt t="75222" x="4006850" y="4616450"/>
          <p14:tracePt t="75239" x="4025900" y="4616450"/>
          <p14:tracePt t="75242" x="4032250" y="4616450"/>
          <p14:tracePt t="75256" x="4044950" y="4616450"/>
          <p14:tracePt t="75273" x="4076700" y="4616450"/>
          <p14:tracePt t="75289" x="4095750" y="4616450"/>
          <p14:tracePt t="75306" x="4108450" y="4616450"/>
          <p14:tracePt t="75322" x="4133850" y="4616450"/>
          <p14:tracePt t="75339" x="4165600" y="4616450"/>
          <p14:tracePt t="75355" x="4197350" y="4616450"/>
          <p14:tracePt t="75372" x="4229100" y="4616450"/>
          <p14:tracePt t="75389" x="4279900" y="4616450"/>
          <p14:tracePt t="75405" x="4324350" y="4616450"/>
          <p14:tracePt t="75422" x="4375150" y="4616450"/>
          <p14:tracePt t="75439" x="4419600" y="4616450"/>
          <p14:tracePt t="75442" x="4445000" y="4616450"/>
          <p14:tracePt t="75456" x="4470400" y="4616450"/>
          <p14:tracePt t="75473" x="4508500" y="4616450"/>
          <p14:tracePt t="75489" x="4559300" y="4616450"/>
          <p14:tracePt t="75505" x="4597400" y="4616450"/>
          <p14:tracePt t="75522" x="4635500" y="4616450"/>
          <p14:tracePt t="75538" x="4692650" y="4616450"/>
          <p14:tracePt t="75555" x="4756150" y="4616450"/>
          <p14:tracePt t="75572" x="4813300" y="4616450"/>
          <p14:tracePt t="75588" x="4857750" y="4616450"/>
          <p14:tracePt t="75605" x="4908550" y="4616450"/>
          <p14:tracePt t="75622" x="4940300" y="4616450"/>
          <p14:tracePt t="75639" x="4965700" y="4616450"/>
          <p14:tracePt t="75655" x="4997450" y="4616450"/>
          <p14:tracePt t="75672" x="5016500" y="4616450"/>
          <p14:tracePt t="75674" x="5022850" y="4616450"/>
          <p14:tracePt t="75691" x="5048250" y="4616450"/>
          <p14:tracePt t="75706" x="5067300" y="4616450"/>
          <p14:tracePt t="75722" x="5086350" y="4616450"/>
          <p14:tracePt t="75739" x="5105400" y="4616450"/>
          <p14:tracePt t="75756" x="5124450" y="4616450"/>
          <p14:tracePt t="75772" x="5143500" y="4616450"/>
          <p14:tracePt t="75788" x="5156200" y="4616450"/>
          <p14:tracePt t="75805" x="5175250" y="4616450"/>
          <p14:tracePt t="75822" x="5187950" y="4616450"/>
          <p14:tracePt t="75839" x="5200650" y="4616450"/>
          <p14:tracePt t="75856" x="5207000" y="4616450"/>
          <p14:tracePt t="75872" x="5219700" y="4616450"/>
          <p14:tracePt t="75889" x="5232400" y="4616450"/>
          <p14:tracePt t="75905" x="5251450" y="4616450"/>
          <p14:tracePt t="75922" x="5276850" y="4616450"/>
          <p14:tracePt t="75939" x="5302250" y="4616450"/>
          <p14:tracePt t="75956" x="5334000" y="4616450"/>
          <p14:tracePt t="75972" x="5353050" y="4616450"/>
          <p14:tracePt t="75989" x="5359400" y="4616450"/>
          <p14:tracePt t="76006" x="5378450" y="4616450"/>
          <p14:tracePt t="76022" x="5384800" y="4616450"/>
          <p14:tracePt t="76026" x="5391150" y="4616450"/>
          <p14:tracePt t="76039" x="5403850" y="4616450"/>
          <p14:tracePt t="76056" x="5441950" y="4616450"/>
          <p14:tracePt t="76059" x="5467350" y="4616450"/>
          <p14:tracePt t="76072" x="5492750" y="4616450"/>
          <p14:tracePt t="76089" x="5581650" y="4616450"/>
          <p14:tracePt t="76105" x="5619750" y="4616450"/>
          <p14:tracePt t="76122" x="5657850" y="4616450"/>
          <p14:tracePt t="76138" x="5683250" y="4616450"/>
          <p14:tracePt t="76155" x="5695950" y="4616450"/>
          <p14:tracePt t="76172" x="5708650" y="4616450"/>
          <p14:tracePt t="76191" x="5734050" y="4616450"/>
          <p14:tracePt t="76205" x="5759450" y="4616450"/>
          <p14:tracePt t="76222" x="5784850" y="4616450"/>
          <p14:tracePt t="76239" x="5816600" y="4616450"/>
          <p14:tracePt t="76242" x="5835650" y="4616450"/>
          <p14:tracePt t="76256" x="5854700" y="4616450"/>
          <p14:tracePt t="76271" x="5886450" y="4616450"/>
          <p14:tracePt t="76290" x="5924550" y="4616450"/>
          <p14:tracePt t="76305" x="5943600" y="4616450"/>
          <p14:tracePt t="76322" x="5962650" y="4616450"/>
          <p14:tracePt t="76338" x="5981700" y="4616450"/>
          <p14:tracePt t="76355" x="5988050" y="4616450"/>
          <p14:tracePt t="76372" x="6007100" y="4616450"/>
          <p14:tracePt t="76388" x="6019800" y="4616450"/>
          <p14:tracePt t="76405" x="6038850" y="4616450"/>
          <p14:tracePt t="76422" x="6051550" y="4616450"/>
          <p14:tracePt t="76439" x="6064250" y="4616450"/>
          <p14:tracePt t="76455" x="6076950" y="4616450"/>
          <p14:tracePt t="76457" x="6083300" y="4616450"/>
          <p14:tracePt t="76472" x="6089650" y="4616450"/>
          <p14:tracePt t="76489" x="6102350" y="4616450"/>
          <p14:tracePt t="76492" x="6108700" y="4616450"/>
          <p14:tracePt t="76525" x="6121400" y="4616450"/>
          <p14:tracePt t="76562" x="6127750" y="4616450"/>
          <p14:tracePt t="76613" x="6134100" y="4616450"/>
          <p14:tracePt t="76619" x="6140450" y="4616450"/>
          <p14:tracePt t="76636" x="6146800" y="4616450"/>
          <p14:tracePt t="76812" x="6153150" y="4616450"/>
          <p14:tracePt t="76821" x="6159500" y="4616450"/>
          <p14:tracePt t="76839" x="6165850" y="4616450"/>
          <p14:tracePt t="76849" x="6184900" y="4616450"/>
          <p14:tracePt t="76872" x="6223000" y="4629150"/>
          <p14:tracePt t="76889" x="6305550" y="4648200"/>
          <p14:tracePt t="76905" x="6356350" y="4654550"/>
          <p14:tracePt t="76922" x="6394450" y="4654550"/>
          <p14:tracePt t="76939" x="6445250" y="4654550"/>
          <p14:tracePt t="76955" x="6489700" y="4654550"/>
          <p14:tracePt t="76972" x="6521450" y="4654550"/>
          <p14:tracePt t="76989" x="6559550" y="4654550"/>
          <p14:tracePt t="77006" x="6584950" y="4654550"/>
          <p14:tracePt t="77023" x="6616700" y="4654550"/>
          <p14:tracePt t="77026" x="6635750" y="4654550"/>
          <p14:tracePt t="77038" x="6661150" y="4654550"/>
          <p14:tracePt t="77055" x="6699250" y="4654550"/>
          <p14:tracePt t="77072" x="6731000" y="4654550"/>
          <p14:tracePt t="77074" x="6756400" y="4654550"/>
          <p14:tracePt t="77088" x="6781800" y="4654550"/>
          <p14:tracePt t="77105" x="6845300" y="4654550"/>
          <p14:tracePt t="77121" x="6896100" y="4654550"/>
          <p14:tracePt t="77138" x="6934200" y="4654550"/>
          <p14:tracePt t="77155" x="6965950" y="4654550"/>
          <p14:tracePt t="77172" x="6985000" y="4654550"/>
          <p14:tracePt t="77188" x="7004050" y="4654550"/>
          <p14:tracePt t="77206" x="7010400" y="4660900"/>
          <p14:tracePt t="77222" x="7023100" y="4660900"/>
          <p14:tracePt t="77226" x="7029450" y="4660900"/>
          <p14:tracePt t="77239" x="7035800" y="4660900"/>
          <p14:tracePt t="77254" x="7042150" y="4660900"/>
          <p14:tracePt t="77272" x="7054850" y="4660900"/>
          <p14:tracePt t="77288" x="7061200" y="4660900"/>
          <p14:tracePt t="77290" x="7073900" y="4660900"/>
          <p14:tracePt t="77304" x="7092950" y="4660900"/>
          <p14:tracePt t="77321" x="7131050" y="4660900"/>
          <p14:tracePt t="77338" x="7181850" y="4660900"/>
          <p14:tracePt t="77355" x="7226300" y="4660900"/>
          <p14:tracePt t="77371" x="7264400" y="4660900"/>
          <p14:tracePt t="77388" x="7283450" y="4660900"/>
          <p14:tracePt t="77405" x="7289800" y="4660900"/>
          <p14:tracePt t="77637" x="7270750" y="4660900"/>
          <p14:tracePt t="77647" x="7239000" y="4660900"/>
          <p14:tracePt t="77655" x="7188200" y="4660900"/>
          <p14:tracePt t="77671" x="7061200" y="4660900"/>
          <p14:tracePt t="77688" x="6915150" y="4660900"/>
          <p14:tracePt t="77691" x="6838950" y="4660900"/>
          <p14:tracePt t="77706" x="6699250" y="4660900"/>
          <p14:tracePt t="77722" x="6572250" y="4667250"/>
          <p14:tracePt t="77739" x="6426200" y="4667250"/>
          <p14:tracePt t="77756" x="6242050" y="4667250"/>
          <p14:tracePt t="77771" x="6032500" y="4667250"/>
          <p14:tracePt t="77789" x="5822950" y="4667250"/>
          <p14:tracePt t="77805" x="5676900" y="4667250"/>
          <p14:tracePt t="77821" x="5613400" y="4667250"/>
          <p14:tracePt t="77838" x="5581650" y="4667250"/>
          <p14:tracePt t="77855" x="5568950" y="4667250"/>
          <p14:tracePt t="77859" x="5562600" y="4667250"/>
          <p14:tracePt t="77874" x="5556250" y="4667250"/>
          <p14:tracePt t="77888" x="5549900" y="4667250"/>
          <p14:tracePt t="77908" x="5543550" y="4667250"/>
          <p14:tracePt t="77932" x="5537200" y="4667250"/>
          <p14:tracePt t="77938" x="5530850" y="4667250"/>
          <p14:tracePt t="77956" x="5524500" y="4667250"/>
          <p14:tracePt t="77972" x="5511800" y="4667250"/>
          <p14:tracePt t="78139" x="5505450" y="4667250"/>
          <p14:tracePt t="78149" x="5499100" y="4667250"/>
          <p14:tracePt t="78165" x="5486400" y="4667250"/>
          <p14:tracePt t="78173" x="5480050" y="4667250"/>
          <p14:tracePt t="78333" x="5499100" y="4667250"/>
          <p14:tracePt t="78340" x="5537200" y="4667250"/>
          <p14:tracePt t="78355" x="5676900" y="4667250"/>
          <p14:tracePt t="78371" x="5873750" y="4667250"/>
          <p14:tracePt t="78388" x="6096000" y="4667250"/>
          <p14:tracePt t="78404" x="6305550" y="4667250"/>
          <p14:tracePt t="78421" x="6502400" y="4667250"/>
          <p14:tracePt t="78437" x="6692900" y="4667250"/>
          <p14:tracePt t="78455" x="6864350" y="4667250"/>
          <p14:tracePt t="78472" x="6997700" y="4667250"/>
          <p14:tracePt t="78475" x="7042150" y="4667250"/>
          <p14:tracePt t="78488" x="7067550" y="4667250"/>
          <p14:tracePt t="78505" x="7086600" y="4667250"/>
          <p14:tracePt t="80009" x="0" y="0"/>
        </p14:tracePtLst>
        <p14:tracePtLst>
          <p14:tracePt t="81765" x="3803650" y="4629150"/>
          <p14:tracePt t="81852" x="3810000" y="4629150"/>
          <p14:tracePt t="81862" x="3816350" y="4629150"/>
          <p14:tracePt t="81870" x="3829050" y="4629150"/>
          <p14:tracePt t="81887" x="3860800" y="4629150"/>
          <p14:tracePt t="81904" x="3905250" y="4629150"/>
          <p14:tracePt t="81907" x="3937000" y="4629150"/>
          <p14:tracePt t="81920" x="3968750" y="4629150"/>
          <p14:tracePt t="81937" x="4083050" y="4629150"/>
          <p14:tracePt t="81953" x="4171950" y="4629150"/>
          <p14:tracePt t="81970" x="4279900" y="4629150"/>
          <p14:tracePt t="81987" x="4387850" y="4629150"/>
          <p14:tracePt t="82004" x="4502150" y="4629150"/>
          <p14:tracePt t="82020" x="4629150" y="4629150"/>
          <p14:tracePt t="82037" x="4775200" y="4629150"/>
          <p14:tracePt t="82053" x="4908550" y="4629150"/>
          <p14:tracePt t="82070" x="5035550" y="4629150"/>
          <p14:tracePt t="82087" x="5162550" y="4629150"/>
          <p14:tracePt t="82103" x="5289550" y="4629150"/>
          <p14:tracePt t="82106" x="5353050" y="4629150"/>
          <p14:tracePt t="82120" x="5403850" y="4629150"/>
          <p14:tracePt t="82137" x="5594350" y="4629150"/>
          <p14:tracePt t="82153" x="5746750" y="4629150"/>
          <p14:tracePt t="82170" x="5905500" y="4629150"/>
          <p14:tracePt t="82186" x="6051550" y="4629150"/>
          <p14:tracePt t="82203" x="6178550" y="4629150"/>
          <p14:tracePt t="82220" x="6286500" y="4629150"/>
          <p14:tracePt t="82237" x="6369050" y="4629150"/>
          <p14:tracePt t="82254" x="6445250" y="4629150"/>
          <p14:tracePt t="82271" x="6521450" y="4629150"/>
          <p14:tracePt t="82286" x="6610350" y="4629150"/>
          <p14:tracePt t="82290" x="6642100" y="4629150"/>
          <p14:tracePt t="82304" x="6673850" y="4629150"/>
          <p14:tracePt t="82320" x="6737350" y="4629150"/>
          <p14:tracePt t="82338" x="6813550" y="4629150"/>
          <p14:tracePt t="82353" x="6845300" y="4629150"/>
          <p14:tracePt t="82370" x="6889750" y="4629150"/>
          <p14:tracePt t="82387" x="6934200" y="4629150"/>
          <p14:tracePt t="82403" x="6985000" y="4629150"/>
          <p14:tracePt t="82420" x="7029450" y="4629150"/>
          <p14:tracePt t="82436" x="7061200" y="4629150"/>
          <p14:tracePt t="82453" x="7092950" y="4629150"/>
          <p14:tracePt t="82470" x="7112000" y="4629150"/>
          <p14:tracePt t="82487" x="7131050" y="4629150"/>
          <p14:tracePt t="82490" x="7143750" y="4629150"/>
          <p14:tracePt t="82504" x="7150100" y="4629150"/>
          <p14:tracePt t="82521" x="7181850" y="4629150"/>
          <p14:tracePt t="82525" x="7188200" y="4629150"/>
          <p14:tracePt t="82537" x="7207250" y="4629150"/>
          <p14:tracePt t="82554" x="7226300" y="4629150"/>
          <p14:tracePt t="82570" x="7232650" y="4629150"/>
          <p14:tracePt t="82586" x="7245350" y="4629150"/>
          <p14:tracePt t="82619" x="7251700" y="4629150"/>
          <p14:tracePt t="83019" x="0" y="0"/>
        </p14:tracePtLst>
        <p14:tracePtLst>
          <p14:tracePt t="94302" x="1524000" y="4838700"/>
          <p14:tracePt t="94309" x="1524000" y="4845050"/>
          <p14:tracePt t="94334" x="1524000" y="4851400"/>
          <p14:tracePt t="94340" x="1524000" y="4857750"/>
          <p14:tracePt t="94349" x="1524000" y="4864100"/>
          <p14:tracePt t="94366" x="1524000" y="4870450"/>
          <p14:tracePt t="94383" x="1524000" y="4883150"/>
          <p14:tracePt t="94399" x="1536700" y="4889500"/>
          <p14:tracePt t="94415" x="1543050" y="4895850"/>
          <p14:tracePt t="94432" x="1568450" y="4902200"/>
          <p14:tracePt t="94449" x="1587500" y="4902200"/>
          <p14:tracePt t="94465" x="1619250" y="4902200"/>
          <p14:tracePt t="94482" x="1657350" y="4902200"/>
          <p14:tracePt t="94499" x="1682750" y="4902200"/>
          <p14:tracePt t="94516" x="1695450" y="4895850"/>
          <p14:tracePt t="94533" x="1708150" y="4889500"/>
          <p14:tracePt t="94550" x="1708150" y="4883150"/>
          <p14:tracePt t="94566" x="1708150" y="4876800"/>
          <p14:tracePt t="94583" x="1708150" y="4870450"/>
          <p14:tracePt t="94600" x="1714500" y="4870450"/>
          <p14:tracePt t="94617" x="1714500" y="4857750"/>
          <p14:tracePt t="94632" x="1714500" y="4851400"/>
          <p14:tracePt t="94649" x="1708150" y="4826000"/>
          <p14:tracePt t="94665" x="1695450" y="4800600"/>
          <p14:tracePt t="94682" x="1689100" y="4794250"/>
          <p14:tracePt t="94698" x="1676400" y="4781550"/>
          <p14:tracePt t="94715" x="1663700" y="4775200"/>
          <p14:tracePt t="94732" x="1657350" y="4775200"/>
          <p14:tracePt t="94749" x="1638300" y="4768850"/>
          <p14:tracePt t="94765" x="1600200" y="4768850"/>
          <p14:tracePt t="94782" x="1574800" y="4768850"/>
          <p14:tracePt t="94799" x="1555750" y="4768850"/>
          <p14:tracePt t="94817" x="1543050" y="4768850"/>
          <p14:tracePt t="94820" x="1530350" y="4768850"/>
          <p14:tracePt t="94832" x="1517650" y="4768850"/>
          <p14:tracePt t="94850" x="1498600" y="4781550"/>
          <p14:tracePt t="94866" x="1492250" y="4787900"/>
          <p14:tracePt t="94883" x="1485900" y="4794250"/>
          <p14:tracePt t="94899" x="1479550" y="4806950"/>
          <p14:tracePt t="94916" x="1479550" y="4819650"/>
          <p14:tracePt t="94932" x="1479550" y="4832350"/>
          <p14:tracePt t="94949" x="1485900" y="4857750"/>
          <p14:tracePt t="94966" x="1498600" y="4870450"/>
          <p14:tracePt t="94982" x="1517650" y="4889500"/>
          <p14:tracePt t="94999" x="1543050" y="4908550"/>
          <p14:tracePt t="95003" x="1562100" y="4921250"/>
          <p14:tracePt t="95015" x="1581150" y="4927600"/>
          <p14:tracePt t="95033" x="1612900" y="4946650"/>
          <p14:tracePt t="95037" x="1625600" y="4953000"/>
          <p14:tracePt t="95050" x="1651000" y="4959350"/>
          <p14:tracePt t="95066" x="1670050" y="4959350"/>
          <p14:tracePt t="95083" x="1676400" y="4959350"/>
          <p14:tracePt t="95099" x="1682750" y="4959350"/>
          <p14:tracePt t="95116" x="1695450" y="4959350"/>
          <p14:tracePt t="95133" x="1708150" y="4959350"/>
          <p14:tracePt t="95149" x="1720850" y="4940300"/>
          <p14:tracePt t="95165" x="1733550" y="4921250"/>
          <p14:tracePt t="95183" x="1739900" y="4895850"/>
          <p14:tracePt t="95199" x="1739900" y="4870450"/>
          <p14:tracePt t="95201" x="1739900" y="4864100"/>
          <p14:tracePt t="95215" x="1739900" y="4845050"/>
          <p14:tracePt t="95232" x="1727200" y="4826000"/>
          <p14:tracePt t="95249" x="1708150" y="4787900"/>
          <p14:tracePt t="95265" x="1689100" y="4781550"/>
          <p14:tracePt t="95282" x="1651000" y="4768850"/>
          <p14:tracePt t="95300" x="1619250" y="4756150"/>
          <p14:tracePt t="95316" x="1581150" y="4743450"/>
          <p14:tracePt t="95333" x="1555750" y="4743450"/>
          <p14:tracePt t="95349" x="1536700" y="4743450"/>
          <p14:tracePt t="95366" x="1517650" y="4743450"/>
          <p14:tracePt t="95383" x="1498600" y="4749800"/>
          <p14:tracePt t="95386" x="1492250" y="4756150"/>
          <p14:tracePt t="95402" x="1485900" y="4762500"/>
          <p14:tracePt t="95415" x="1479550" y="4775200"/>
          <p14:tracePt t="95432" x="1473200" y="4794250"/>
          <p14:tracePt t="95449" x="1473200" y="4819650"/>
          <p14:tracePt t="95465" x="1473200" y="4845050"/>
          <p14:tracePt t="95482" x="1492250" y="4864100"/>
          <p14:tracePt t="95499" x="1511300" y="4889500"/>
          <p14:tracePt t="95515" x="1549400" y="4914900"/>
          <p14:tracePt t="95533" x="1587500" y="4927600"/>
          <p14:tracePt t="95538" x="1612900" y="4940300"/>
          <p14:tracePt t="95549" x="1631950" y="4946650"/>
          <p14:tracePt t="95566" x="1663700" y="4946650"/>
          <p14:tracePt t="95583" x="1689100" y="4946650"/>
          <p14:tracePt t="95599" x="1720850" y="4946650"/>
          <p14:tracePt t="95602" x="1733550" y="4940300"/>
          <p14:tracePt t="95616" x="1739900" y="4927600"/>
          <p14:tracePt t="95632" x="1752600" y="4908550"/>
          <p14:tracePt t="95649" x="1752600" y="4883150"/>
          <p14:tracePt t="95666" x="1752600" y="4864100"/>
          <p14:tracePt t="95682" x="1739900" y="4838700"/>
          <p14:tracePt t="95699" x="1733550" y="4819650"/>
          <p14:tracePt t="95715" x="1708150" y="4800600"/>
          <p14:tracePt t="95732" x="1689100" y="4787900"/>
          <p14:tracePt t="95748" x="1676400" y="4781550"/>
          <p14:tracePt t="95782" x="1670050" y="4781550"/>
          <p14:tracePt t="95800" x="1657350" y="4781550"/>
          <p14:tracePt t="95816" x="1651000" y="4787900"/>
          <p14:tracePt t="95832" x="1644650" y="4819650"/>
          <p14:tracePt t="95848" x="1644650" y="4838700"/>
          <p14:tracePt t="95865" x="1644650" y="4864100"/>
          <p14:tracePt t="95882" x="1644650" y="4883150"/>
          <p14:tracePt t="95898" x="1651000" y="4895850"/>
          <p14:tracePt t="95915" x="1657350" y="4902200"/>
          <p14:tracePt t="95932" x="1663700" y="4914900"/>
          <p14:tracePt t="96011" x="1663700" y="4908550"/>
          <p14:tracePt t="96022" x="1663700" y="4902200"/>
          <p14:tracePt t="96034" x="1663700" y="4883150"/>
          <p14:tracePt t="96051" x="1631950" y="4851400"/>
          <p14:tracePt t="96067" x="1612900" y="4838700"/>
          <p14:tracePt t="96083" x="1600200" y="4832350"/>
          <p14:tracePt t="96099" x="1593850" y="4832350"/>
          <p14:tracePt t="96116" x="1587500" y="4832350"/>
          <p14:tracePt t="96132" x="1574800" y="4838700"/>
          <p14:tracePt t="96149" x="1574800" y="4845050"/>
          <p14:tracePt t="96165" x="1574800" y="4864100"/>
          <p14:tracePt t="96182" x="1574800" y="4889500"/>
          <p14:tracePt t="96198" x="1587500" y="4902200"/>
          <p14:tracePt t="96215" x="1600200" y="4908550"/>
          <p14:tracePt t="96232" x="1619250" y="4908550"/>
          <p14:tracePt t="96249" x="1638300" y="4908550"/>
          <p14:tracePt t="96265" x="1644650" y="4889500"/>
          <p14:tracePt t="96281" x="1644650" y="4883150"/>
          <p14:tracePt t="96299" x="1644650" y="4870450"/>
          <p14:tracePt t="96459" x="1651000" y="4870450"/>
          <p14:tracePt t="96482" x="1657350" y="4870450"/>
          <p14:tracePt t="96492" x="1657350" y="4857750"/>
          <p14:tracePt t="96498" x="1651000" y="4845050"/>
          <p14:tracePt t="96515" x="1644650" y="4832350"/>
          <p14:tracePt t="96531" x="1631950" y="4826000"/>
          <p14:tracePt t="96570" x="1625600" y="4826000"/>
          <p14:tracePt t="96586" x="1619250" y="4826000"/>
          <p14:tracePt t="96599" x="1612900" y="4826000"/>
          <p14:tracePt t="96618" x="1612900" y="4838700"/>
          <p14:tracePt t="96634" x="1612900" y="4845050"/>
          <p14:tracePt t="96648" x="1612900" y="4857750"/>
          <p14:tracePt t="96665" x="1619250" y="4857750"/>
          <p14:tracePt t="96723" x="1619250" y="4845050"/>
          <p14:tracePt t="96730" x="1619250" y="4832350"/>
          <p14:tracePt t="96740" x="1606550" y="4826000"/>
          <p14:tracePt t="96748" x="1606550" y="4819650"/>
          <p14:tracePt t="96765" x="1593850" y="4813300"/>
          <p14:tracePt t="96844" x="1593850" y="4819650"/>
          <p14:tracePt t="96870" x="1593850" y="4832350"/>
          <p14:tracePt t="97218" x="0" y="0"/>
        </p14:tracePtLst>
        <p14:tracePtLst>
          <p14:tracePt t="98556" x="5492750" y="4940300"/>
          <p14:tracePt t="98635" x="5492750" y="4946650"/>
          <p14:tracePt t="98645" x="5511800" y="4953000"/>
          <p14:tracePt t="98650" x="5530850" y="4953000"/>
          <p14:tracePt t="98664" x="5562600" y="4959350"/>
          <p14:tracePt t="98681" x="5651500" y="4959350"/>
          <p14:tracePt t="98698" x="5695950" y="4959350"/>
          <p14:tracePt t="98714" x="5734050" y="4959350"/>
          <p14:tracePt t="98731" x="5746750" y="4959350"/>
          <p14:tracePt t="99234" x="0" y="0"/>
        </p14:tracePtLst>
        <p14:tracePtLst>
          <p14:tracePt t="103243" x="5892800" y="4959350"/>
          <p14:tracePt t="103323" x="5899150" y="4959350"/>
          <p14:tracePt t="103331" x="5905500" y="4959350"/>
          <p14:tracePt t="103339" x="5918200" y="4959350"/>
          <p14:tracePt t="103349" x="5930900" y="4959350"/>
          <p14:tracePt t="103363" x="5988050" y="4959350"/>
          <p14:tracePt t="103380" x="6083300" y="4959350"/>
          <p14:tracePt t="103396" x="6223000" y="4959350"/>
          <p14:tracePt t="103414" x="6400800" y="4959350"/>
          <p14:tracePt t="103429" x="6591300" y="4959350"/>
          <p14:tracePt t="103446" x="6769100" y="4959350"/>
          <p14:tracePt t="103463" x="6921500" y="4959350"/>
          <p14:tracePt t="103479" x="7048500" y="4959350"/>
          <p14:tracePt t="103481" x="7099300" y="4959350"/>
          <p14:tracePt t="103496" x="7150100" y="4959350"/>
          <p14:tracePt t="103513" x="7289800" y="4959350"/>
          <p14:tracePt t="103529" x="7366000" y="4959350"/>
          <p14:tracePt t="103546" x="7435850" y="4959350"/>
          <p14:tracePt t="103562" x="7499350" y="4959350"/>
          <p14:tracePt t="103580" x="7556500" y="4959350"/>
          <p14:tracePt t="103597" x="7600950" y="4959350"/>
          <p14:tracePt t="103613" x="7645400" y="4959350"/>
          <p14:tracePt t="103630" x="7677150" y="4959350"/>
          <p14:tracePt t="103646" x="7696200" y="4959350"/>
          <p14:tracePt t="103663" x="7715250" y="4959350"/>
          <p14:tracePt t="103667" x="7721600" y="4959350"/>
          <p14:tracePt t="103679" x="7727950" y="4959350"/>
          <p14:tracePt t="103696" x="7734300" y="4959350"/>
          <p14:tracePt t="103713" x="7747000" y="4959350"/>
          <p14:tracePt t="103746" x="7759700" y="4959350"/>
          <p14:tracePt t="103762" x="7772400" y="4959350"/>
          <p14:tracePt t="103779" x="7785100" y="4959350"/>
          <p14:tracePt t="103796" x="7791450" y="4959350"/>
          <p14:tracePt t="105578" x="0" y="0"/>
        </p14:tracePtLst>
        <p14:tracePtLst>
          <p14:tracePt t="108051" x="6000750" y="4984750"/>
          <p14:tracePt t="108139" x="6026150" y="4991100"/>
          <p14:tracePt t="108150" x="6032500" y="4991100"/>
          <p14:tracePt t="108162" x="6102350" y="5003800"/>
          <p14:tracePt t="108179" x="6191250" y="5016500"/>
          <p14:tracePt t="108196" x="6286500" y="5035550"/>
          <p14:tracePt t="108211" x="6407150" y="5048250"/>
          <p14:tracePt t="108227" x="6527800" y="5054600"/>
          <p14:tracePt t="108244" x="6642100" y="5054600"/>
          <p14:tracePt t="108261" x="6737350" y="5054600"/>
          <p14:tracePt t="108277" x="6813550" y="5054600"/>
          <p14:tracePt t="108294" x="6864350" y="5054600"/>
          <p14:tracePt t="108311" x="6896100" y="5054600"/>
          <p14:tracePt t="108328" x="6921500" y="5054600"/>
          <p14:tracePt t="108331" x="6934200" y="5054600"/>
          <p14:tracePt t="108345" x="6953250" y="5054600"/>
          <p14:tracePt t="108361" x="6972300" y="5054600"/>
          <p14:tracePt t="108378" x="6978650" y="5054600"/>
          <p14:tracePt t="108395" x="6991350" y="5054600"/>
          <p14:tracePt t="108411" x="7010400" y="5054600"/>
          <p14:tracePt t="108427" x="7048500" y="5054600"/>
          <p14:tracePt t="108445" x="7086600" y="5054600"/>
          <p14:tracePt t="108461" x="7143750" y="5054600"/>
          <p14:tracePt t="108477" x="7219950" y="5054600"/>
          <p14:tracePt t="108494" x="7315200" y="5054600"/>
          <p14:tracePt t="108511" x="7423150" y="5054600"/>
          <p14:tracePt t="108527" x="7531100" y="5054600"/>
          <p14:tracePt t="108531" x="7569200" y="5054600"/>
          <p14:tracePt t="108544" x="7613650" y="5054600"/>
          <p14:tracePt t="108561" x="7702550" y="5054600"/>
          <p14:tracePt t="108577" x="7747000" y="5054600"/>
          <p14:tracePt t="108594" x="7772400" y="5054600"/>
          <p14:tracePt t="108611" x="7791450" y="5054600"/>
          <p14:tracePt t="108628" x="7804150" y="5054600"/>
          <p14:tracePt t="108644" x="7810500" y="5054600"/>
          <p14:tracePt t="108978" x="0" y="0"/>
        </p14:tracePtLst>
        <p14:tracePtLst>
          <p14:tracePt t="109522" x="6102350" y="4991100"/>
          <p14:tracePt t="109601" x="6115050" y="4991100"/>
          <p14:tracePt t="109609" x="6146800" y="4991100"/>
          <p14:tracePt t="109617" x="6210300" y="4991100"/>
          <p14:tracePt t="109627" x="6305550" y="4991100"/>
          <p14:tracePt t="109644" x="6508750" y="5010150"/>
          <p14:tracePt t="109660" x="6800850" y="5029200"/>
          <p14:tracePt t="109677" x="7092950" y="5054600"/>
          <p14:tracePt t="109694" x="7289800" y="5054600"/>
          <p14:tracePt t="109710" x="7448550" y="5054600"/>
          <p14:tracePt t="109727" x="7569200" y="5054600"/>
          <p14:tracePt t="109743" x="7632700" y="5054600"/>
          <p14:tracePt t="109760" x="7683500" y="5054600"/>
          <p14:tracePt t="109777" x="7740650" y="5054600"/>
          <p14:tracePt t="109793" x="7759700" y="5054600"/>
          <p14:tracePt t="109810" x="7766050" y="5054600"/>
          <p14:tracePt t="110105" x="0" y="0"/>
        </p14:tracePtLst>
        <p14:tracePtLst>
          <p14:tracePt t="110609" x="6045200" y="5035550"/>
          <p14:tracePt t="110649" x="6064250" y="5035550"/>
          <p14:tracePt t="110657" x="6083300" y="5035550"/>
          <p14:tracePt t="110665" x="6115050" y="5035550"/>
          <p14:tracePt t="110677" x="6146800" y="5035550"/>
          <p14:tracePt t="110694" x="6267450" y="5035550"/>
          <p14:tracePt t="110710" x="6426200" y="5035550"/>
          <p14:tracePt t="110726" x="6616700" y="5035550"/>
          <p14:tracePt t="110743" x="6800850" y="5035550"/>
          <p14:tracePt t="110760" x="6991350" y="5035550"/>
          <p14:tracePt t="110776" x="7277100" y="5035550"/>
          <p14:tracePt t="110793" x="7454900" y="5035550"/>
          <p14:tracePt t="110810" x="7613650" y="5035550"/>
          <p14:tracePt t="110826" x="7727950" y="5035550"/>
          <p14:tracePt t="110843" x="7816850" y="5035550"/>
          <p14:tracePt t="110860" x="7874000" y="5035550"/>
          <p14:tracePt t="110877" x="7893050" y="5035550"/>
          <p14:tracePt t="110893" x="7905750" y="5035550"/>
          <p14:tracePt t="110930" x="7912100" y="5035550"/>
          <p14:tracePt t="111146" x="0" y="0"/>
        </p14:tracePtLst>
        <p14:tracePtLst>
          <p14:tracePt t="111793" x="5962650" y="4991100"/>
          <p14:tracePt t="111883" x="5969000" y="4991100"/>
          <p14:tracePt t="111892" x="5988050" y="4991100"/>
          <p14:tracePt t="111900" x="6007100" y="4991100"/>
          <p14:tracePt t="111911" x="6032500" y="4991100"/>
          <p14:tracePt t="111929" x="6191250" y="4991100"/>
          <p14:tracePt t="111945" x="6267450" y="4991100"/>
          <p14:tracePt t="111960" x="6464300" y="4991100"/>
          <p14:tracePt t="111979" x="6788150" y="4991100"/>
          <p14:tracePt t="111993" x="7010400" y="4997450"/>
          <p14:tracePt t="112010" x="7188200" y="4997450"/>
          <p14:tracePt t="112027" x="7346950" y="5010150"/>
          <p14:tracePt t="112043" x="7467600" y="5010150"/>
          <p14:tracePt t="112060" x="7562850" y="5016500"/>
          <p14:tracePt t="112076" x="7626350" y="5016500"/>
          <p14:tracePt t="112093" x="7677150" y="5016500"/>
          <p14:tracePt t="112110" x="7708900" y="5016500"/>
          <p14:tracePt t="112127" x="7727950" y="5016500"/>
          <p14:tracePt t="112130" x="7734300" y="5016500"/>
          <p14:tracePt t="112144" x="7740650" y="5016500"/>
          <p14:tracePt t="112170" x="7747000" y="5016500"/>
          <p14:tracePt t="112802" x="0" y="0"/>
        </p14:tracePtLst>
        <p14:tracePtLst>
          <p14:tracePt t="114972" x="4095750" y="4870450"/>
          <p14:tracePt t="115106" x="0" y="0"/>
        </p14:tracePtLst>
        <p14:tracePtLst>
          <p14:tracePt t="115739" x="4387850" y="4730750"/>
          <p14:tracePt t="115758" x="4387850" y="4743450"/>
          <p14:tracePt t="115764" x="4387850" y="4749800"/>
          <p14:tracePt t="115778" x="4387850" y="4756150"/>
          <p14:tracePt t="115792" x="4387850" y="4762500"/>
          <p14:tracePt t="115809" x="4387850" y="4806950"/>
          <p14:tracePt t="115825" x="4394200" y="4838700"/>
          <p14:tracePt t="115842" x="4406900" y="4883150"/>
          <p14:tracePt t="115858" x="4419600" y="4914900"/>
          <p14:tracePt t="115875" x="4432300" y="4946650"/>
          <p14:tracePt t="115892" x="4438650" y="4965700"/>
          <p14:tracePt t="115909" x="4457700" y="4991100"/>
          <p14:tracePt t="115926" x="4476750" y="5003800"/>
          <p14:tracePt t="115943" x="4502150" y="5016500"/>
          <p14:tracePt t="115947" x="4514850" y="5022850"/>
          <p14:tracePt t="115958" x="4521200" y="5029200"/>
          <p14:tracePt t="115975" x="4552950" y="5035550"/>
          <p14:tracePt t="115994" x="4629150" y="5035550"/>
          <p14:tracePt t="116009" x="4699000" y="5035550"/>
          <p14:tracePt t="116025" x="4737100" y="5029200"/>
          <p14:tracePt t="116042" x="4768850" y="5016500"/>
          <p14:tracePt t="116058" x="4768850" y="5010150"/>
          <p14:tracePt t="116075" x="4781550" y="5003800"/>
          <p14:tracePt t="116092" x="4787900" y="4991100"/>
          <p14:tracePt t="116108" x="4787900" y="4978400"/>
          <p14:tracePt t="116125" x="4787900" y="4965700"/>
          <p14:tracePt t="116143" x="4787900" y="4933950"/>
          <p14:tracePt t="116159" x="4787900" y="4895850"/>
          <p14:tracePt t="116162" x="4781550" y="4883150"/>
          <p14:tracePt t="116176" x="4768850" y="4864100"/>
          <p14:tracePt t="116193" x="4737100" y="4819650"/>
          <p14:tracePt t="116210" x="4718050" y="4787900"/>
          <p14:tracePt t="116226" x="4692650" y="4768850"/>
          <p14:tracePt t="116242" x="4673600" y="4743450"/>
          <p14:tracePt t="116259" x="4654550" y="4737100"/>
          <p14:tracePt t="116275" x="4641850" y="4724400"/>
          <p14:tracePt t="116292" x="4635500" y="4718050"/>
          <p14:tracePt t="116308" x="4616450" y="4705350"/>
          <p14:tracePt t="116325" x="4610100" y="4705350"/>
          <p14:tracePt t="116342" x="4591050" y="4705350"/>
          <p14:tracePt t="116358" x="4565650" y="4705350"/>
          <p14:tracePt t="116375" x="4546600" y="4705350"/>
          <p14:tracePt t="116393" x="4508500" y="4705350"/>
          <p14:tracePt t="116410" x="4495800" y="4718050"/>
          <p14:tracePt t="116426" x="4476750" y="4730750"/>
          <p14:tracePt t="116443" x="4457700" y="4743450"/>
          <p14:tracePt t="116459" x="4438650" y="4768850"/>
          <p14:tracePt t="116476" x="4432300" y="4787900"/>
          <p14:tracePt t="116492" x="4425950" y="4806950"/>
          <p14:tracePt t="116508" x="4419600" y="4819650"/>
          <p14:tracePt t="116525" x="4419600" y="4832350"/>
          <p14:tracePt t="116541" x="4419600" y="4838700"/>
          <p14:tracePt t="116558" x="4419600" y="4851400"/>
          <p14:tracePt t="116575" x="4419600" y="4870450"/>
          <p14:tracePt t="116591" x="4419600" y="4883150"/>
          <p14:tracePt t="116609" x="4432300" y="4914900"/>
          <p14:tracePt t="116625" x="4438650" y="4927600"/>
          <p14:tracePt t="116642" x="4457700" y="4946650"/>
          <p14:tracePt t="116659" x="4476750" y="4953000"/>
          <p14:tracePt t="116676" x="4502150" y="4972050"/>
          <p14:tracePt t="116693" x="4527550" y="4984750"/>
          <p14:tracePt t="116708" x="4552950" y="4997450"/>
          <p14:tracePt t="116725" x="4591050" y="5003800"/>
          <p14:tracePt t="116741" x="4616450" y="5003800"/>
          <p14:tracePt t="116758" x="4648200" y="5003800"/>
          <p14:tracePt t="116775" x="4679950" y="4997450"/>
          <p14:tracePt t="116793" x="4699000" y="4978400"/>
          <p14:tracePt t="116809" x="4705350" y="4953000"/>
          <p14:tracePt t="116827" x="4705350" y="4921250"/>
          <p14:tracePt t="116841" x="4705350" y="4889500"/>
          <p14:tracePt t="116858" x="4705350" y="4838700"/>
          <p14:tracePt t="116875" x="4686300" y="4794250"/>
          <p14:tracePt t="116892" x="4673600" y="4762500"/>
          <p14:tracePt t="116909" x="4654550" y="4724400"/>
          <p14:tracePt t="116926" x="4635500" y="4699000"/>
          <p14:tracePt t="116942" x="4622800" y="4679950"/>
          <p14:tracePt t="116946" x="4622800" y="4673600"/>
          <p14:tracePt t="116958" x="4616450" y="4673600"/>
          <p14:tracePt t="117038" x="4610100" y="4673600"/>
          <p14:tracePt t="117043" x="4603750" y="4673600"/>
          <p14:tracePt t="117059" x="4591050" y="4673600"/>
          <p14:tracePt t="117075" x="4584700" y="4679950"/>
          <p14:tracePt t="117092" x="4578350" y="4692650"/>
          <p14:tracePt t="117108" x="4572000" y="4692650"/>
          <p14:tracePt t="117125" x="4565650" y="4705350"/>
          <p14:tracePt t="117143" x="4565650" y="4718050"/>
          <p14:tracePt t="117218" x="0" y="0"/>
        </p14:tracePtLst>
        <p14:tracePtLst>
          <p14:tracePt t="123251" x="4419600" y="4724400"/>
          <p14:tracePt t="123293" x="4413250" y="4724400"/>
          <p14:tracePt t="123302" x="4413250" y="4730750"/>
          <p14:tracePt t="123308" x="4413250" y="4737100"/>
          <p14:tracePt t="123323" x="4413250" y="4781550"/>
          <p14:tracePt t="123339" x="4419600" y="4826000"/>
          <p14:tracePt t="123356" x="4425950" y="4851400"/>
          <p14:tracePt t="123373" x="4438650" y="4889500"/>
          <p14:tracePt t="123389" x="4445000" y="4914900"/>
          <p14:tracePt t="123424" x="4451350" y="4933950"/>
          <p14:tracePt t="123441" x="4464050" y="4946650"/>
          <p14:tracePt t="123473" x="4476750" y="4965700"/>
          <p14:tracePt t="123490" x="4483100" y="4972050"/>
          <p14:tracePt t="123506" x="4508500" y="4972050"/>
          <p14:tracePt t="123522" x="4527550" y="4972050"/>
          <p14:tracePt t="123540" x="4559300" y="4978400"/>
          <p14:tracePt t="123555" x="4578350" y="4978400"/>
          <p14:tracePt t="123572" x="4597400" y="4978400"/>
          <p14:tracePt t="123589" x="4603750" y="4978400"/>
          <p14:tracePt t="123622" x="4610100" y="4978400"/>
          <p14:tracePt t="123639" x="4622800" y="4978400"/>
          <p14:tracePt t="123656" x="4629150" y="4972050"/>
          <p14:tracePt t="123673" x="4635500" y="4940300"/>
          <p14:tracePt t="123690" x="4635500" y="4914900"/>
          <p14:tracePt t="123706" x="4648200" y="4883150"/>
          <p14:tracePt t="123723" x="4648200" y="4864100"/>
          <p14:tracePt t="123739" x="4654550" y="4838700"/>
          <p14:tracePt t="123756" x="4660900" y="4826000"/>
          <p14:tracePt t="123772" x="4673600" y="4800600"/>
          <p14:tracePt t="123789" x="4673600" y="4794250"/>
          <p14:tracePt t="123806" x="4673600" y="4781550"/>
          <p14:tracePt t="123822" x="4673600" y="4775200"/>
          <p14:tracePt t="123839" x="4673600" y="4762500"/>
          <p14:tracePt t="123873" x="4673600" y="4749800"/>
          <p14:tracePt t="123906" x="4673600" y="4743450"/>
          <p14:tracePt t="123923" x="4673600" y="4730750"/>
          <p14:tracePt t="123940" x="4667250" y="4718050"/>
          <p14:tracePt t="123957" x="4654550" y="4705350"/>
          <p14:tracePt t="123974" x="4635500" y="4692650"/>
          <p14:tracePt t="123978" x="4635500" y="4686300"/>
          <p14:tracePt t="123994" x="4629150" y="4686300"/>
          <p14:tracePt t="124006" x="4622800" y="4686300"/>
          <p14:tracePt t="124022" x="4616450" y="4686300"/>
          <p14:tracePt t="124039" x="4603750" y="4686300"/>
          <p14:tracePt t="124056" x="4584700" y="4686300"/>
          <p14:tracePt t="124073" x="4552950" y="4686300"/>
          <p14:tracePt t="124089" x="4527550" y="4699000"/>
          <p14:tracePt t="124105" x="4502150" y="4711700"/>
          <p14:tracePt t="124122" x="4476750" y="4724400"/>
          <p14:tracePt t="124139" x="4457700" y="4730750"/>
          <p14:tracePt t="124155" x="4445000" y="4743450"/>
          <p14:tracePt t="124174" x="4438650" y="4749800"/>
          <p14:tracePt t="124192" x="4432300" y="4762500"/>
          <p14:tracePt t="124196" x="4432300" y="4768850"/>
          <p14:tracePt t="124206" x="4432300" y="4775200"/>
          <p14:tracePt t="124223" x="4425950" y="4781550"/>
          <p14:tracePt t="124241" x="4425950" y="4800600"/>
          <p14:tracePt t="124257" x="4425950" y="4806950"/>
          <p14:tracePt t="124272" x="4425950" y="4819650"/>
          <p14:tracePt t="124289" x="4425950" y="4851400"/>
          <p14:tracePt t="124305" x="4432300" y="4883150"/>
          <p14:tracePt t="124322" x="4445000" y="4908550"/>
          <p14:tracePt t="124338" x="4470400" y="4933950"/>
          <p14:tracePt t="124355" x="4489450" y="4953000"/>
          <p14:tracePt t="124372" x="4508500" y="4965700"/>
          <p14:tracePt t="124388" x="4521200" y="4972050"/>
          <p14:tracePt t="124405" x="4533900" y="4978400"/>
          <p14:tracePt t="124422" x="4552950" y="4991100"/>
          <p14:tracePt t="124439" x="4584700" y="4997450"/>
          <p14:tracePt t="124442" x="4591050" y="4997450"/>
          <p14:tracePt t="124456" x="4616450" y="5003800"/>
          <p14:tracePt t="124472" x="4648200" y="5010150"/>
          <p14:tracePt t="124489" x="4692650" y="5010150"/>
          <p14:tracePt t="124505" x="4724400" y="5010150"/>
          <p14:tracePt t="124523" x="4749800" y="5010150"/>
          <p14:tracePt t="124539" x="4768850" y="5003800"/>
          <p14:tracePt t="124555" x="4787900" y="4978400"/>
          <p14:tracePt t="124572" x="4800600" y="4946650"/>
          <p14:tracePt t="124589" x="4800600" y="4927600"/>
          <p14:tracePt t="124605" x="4800600" y="4895850"/>
          <p14:tracePt t="124622" x="4800600" y="4870450"/>
          <p14:tracePt t="124639" x="4800600" y="4851400"/>
          <p14:tracePt t="124655" x="4794250" y="4813300"/>
          <p14:tracePt t="124672" x="4781550" y="4787900"/>
          <p14:tracePt t="124674" x="4768850" y="4775200"/>
          <p14:tracePt t="124689" x="4749800" y="4749800"/>
          <p14:tracePt t="124706" x="4718050" y="4724400"/>
          <p14:tracePt t="124722" x="4692650" y="4711700"/>
          <p14:tracePt t="124739" x="4660900" y="4699000"/>
          <p14:tracePt t="124756" x="4635500" y="4692650"/>
          <p14:tracePt t="124772" x="4616450" y="4692650"/>
          <p14:tracePt t="124789" x="4597400" y="4692650"/>
          <p14:tracePt t="124805" x="4559300" y="4692650"/>
          <p14:tracePt t="124822" x="4521200" y="4692650"/>
          <p14:tracePt t="124838" x="4483100" y="4711700"/>
          <p14:tracePt t="124855" x="4445000" y="4737100"/>
          <p14:tracePt t="124872" x="4413250" y="4756150"/>
          <p14:tracePt t="124874" x="4400550" y="4768850"/>
          <p14:tracePt t="124889" x="4381500" y="4781550"/>
          <p14:tracePt t="124905" x="4368800" y="4806950"/>
          <p14:tracePt t="124922" x="4368800" y="4826000"/>
          <p14:tracePt t="124939" x="4362450" y="4851400"/>
          <p14:tracePt t="124956" x="4362450" y="4870450"/>
          <p14:tracePt t="124972" x="4362450" y="4902200"/>
          <p14:tracePt t="124989" x="4368800" y="4927600"/>
          <p14:tracePt t="125006" x="4381500" y="4953000"/>
          <p14:tracePt t="125022" x="4387850" y="4978400"/>
          <p14:tracePt t="125026" x="4394200" y="4991100"/>
          <p14:tracePt t="125039" x="4406900" y="4991100"/>
          <p14:tracePt t="125055" x="4425950" y="5003800"/>
          <p14:tracePt t="125072" x="4451350" y="5016500"/>
          <p14:tracePt t="125074" x="4464050" y="5022850"/>
          <p14:tracePt t="125089" x="4495800" y="5022850"/>
          <p14:tracePt t="125105" x="4552950" y="5022850"/>
          <p14:tracePt t="125122" x="4610100" y="4997450"/>
          <p14:tracePt t="125138" x="4673600" y="4972050"/>
          <p14:tracePt t="125155" x="4724400" y="4940300"/>
          <p14:tracePt t="125172" x="4768850" y="4908550"/>
          <p14:tracePt t="125189" x="4787900" y="4870450"/>
          <p14:tracePt t="125205" x="4794250" y="4845050"/>
          <p14:tracePt t="125223" x="4794250" y="4819650"/>
          <p14:tracePt t="125239" x="4794250" y="4775200"/>
          <p14:tracePt t="125242" x="4787900" y="4756150"/>
          <p14:tracePt t="125256" x="4775200" y="4743450"/>
          <p14:tracePt t="125272" x="4756150" y="4711700"/>
          <p14:tracePt t="125289" x="4705350" y="4679950"/>
          <p14:tracePt t="125305" x="4654550" y="4660900"/>
          <p14:tracePt t="125323" x="4597400" y="4648200"/>
          <p14:tracePt t="125338" x="4540250" y="4635500"/>
          <p14:tracePt t="125355" x="4489450" y="4635500"/>
          <p14:tracePt t="125372" x="4457700" y="4635500"/>
          <p14:tracePt t="125388" x="4438650" y="4648200"/>
          <p14:tracePt t="125405" x="4425950" y="4660900"/>
          <p14:tracePt t="125422" x="4413250" y="4692650"/>
          <p14:tracePt t="125425" x="4406900" y="4711700"/>
          <p14:tracePt t="125439" x="4406900" y="4718050"/>
          <p14:tracePt t="125456" x="4406900" y="4768850"/>
          <p14:tracePt t="125458" x="4406900" y="4787900"/>
          <p14:tracePt t="125473" x="4413250" y="4832350"/>
          <p14:tracePt t="125490" x="4438650" y="4908550"/>
          <p14:tracePt t="125506" x="4457700" y="4940300"/>
          <p14:tracePt t="125523" x="4483100" y="4965700"/>
          <p14:tracePt t="125538" x="4502150" y="4978400"/>
          <p14:tracePt t="125555" x="4527550" y="4991100"/>
          <p14:tracePt t="125572" x="4552950" y="4991100"/>
          <p14:tracePt t="125588" x="4578350" y="4991100"/>
          <p14:tracePt t="125605" x="4629150" y="4984750"/>
          <p14:tracePt t="125622" x="4667250" y="4965700"/>
          <p14:tracePt t="125638" x="4686300" y="4933950"/>
          <p14:tracePt t="125655" x="4711700" y="4895850"/>
          <p14:tracePt t="125658" x="4718050" y="4883150"/>
          <p14:tracePt t="125672" x="4724400" y="4870450"/>
          <p14:tracePt t="125691" x="4730750" y="4838700"/>
          <p14:tracePt t="125706" x="4730750" y="4826000"/>
          <p14:tracePt t="125722" x="4724400" y="4806950"/>
          <p14:tracePt t="125739" x="4711700" y="4800600"/>
          <p14:tracePt t="125756" x="4679950" y="4787900"/>
          <p14:tracePt t="125772" x="4654550" y="4787900"/>
          <p14:tracePt t="125788" x="4622800" y="4787900"/>
          <p14:tracePt t="125805" x="4578350" y="4787900"/>
          <p14:tracePt t="125821" x="4559300" y="4806950"/>
          <p14:tracePt t="125839" x="4540250" y="4826000"/>
          <p14:tracePt t="125855" x="4533900" y="4845050"/>
          <p14:tracePt t="125858" x="4533900" y="4857750"/>
          <p14:tracePt t="125871" x="4533900" y="4870450"/>
          <p14:tracePt t="125888" x="4533900" y="4902200"/>
          <p14:tracePt t="125905" x="4559300" y="4927600"/>
          <p14:tracePt t="125922" x="4559300" y="4933950"/>
          <p14:tracePt t="125938" x="4565650" y="4933950"/>
          <p14:tracePt t="125956" x="4578350" y="4933950"/>
          <p14:tracePt t="125972" x="4597400" y="4933950"/>
          <p14:tracePt t="125989" x="4610100" y="4908550"/>
          <p14:tracePt t="126006" x="4610100" y="4864100"/>
          <p14:tracePt t="126022" x="4603750" y="4813300"/>
          <p14:tracePt t="126026" x="4597400" y="4800600"/>
          <p14:tracePt t="126038" x="4591050" y="4787900"/>
          <p14:tracePt t="126056" x="4565650" y="4762500"/>
          <p14:tracePt t="126071" x="4552950" y="4749800"/>
          <p14:tracePt t="126074" x="4546600" y="4749800"/>
          <p14:tracePt t="126088" x="4540250" y="4749800"/>
          <p14:tracePt t="126105" x="4514850" y="4749800"/>
          <p14:tracePt t="126121" x="4502150" y="4762500"/>
          <p14:tracePt t="126138" x="4495800" y="4787900"/>
          <p14:tracePt t="126155" x="4495800" y="4819650"/>
          <p14:tracePt t="126171" x="4495800" y="4838700"/>
          <p14:tracePt t="126188" x="4502150" y="4851400"/>
          <p14:tracePt t="126205" x="4502150" y="4857750"/>
          <p14:tracePt t="126238" x="4508500" y="4857750"/>
          <p14:tracePt t="126255" x="4521200" y="4851400"/>
          <p14:tracePt t="126272" x="4533900" y="4832350"/>
          <p14:tracePt t="126288" x="4533900" y="4826000"/>
          <p14:tracePt t="126305" x="4533900" y="4806950"/>
          <p14:tracePt t="126338" x="4527550" y="4806950"/>
          <p14:tracePt t="126354" x="4514850" y="4819650"/>
          <p14:tracePt t="126371" x="4514850" y="4845050"/>
          <p14:tracePt t="126388" x="4514850" y="4876800"/>
          <p14:tracePt t="126405" x="4521200" y="4921250"/>
          <p14:tracePt t="126421" x="4546600" y="4940300"/>
          <p14:tracePt t="126438" x="4578350" y="4946650"/>
          <p14:tracePt t="126455" x="4629150" y="4946650"/>
          <p14:tracePt t="126471" x="4679950" y="4908550"/>
          <p14:tracePt t="126474" x="4699000" y="4889500"/>
          <p14:tracePt t="126489" x="4724400" y="4851400"/>
          <p14:tracePt t="126505" x="4737100" y="4806950"/>
          <p14:tracePt t="126521" x="4737100" y="4775200"/>
          <p14:tracePt t="126539" x="4718050" y="4743450"/>
          <p14:tracePt t="126554" x="4692650" y="4724400"/>
          <p14:tracePt t="126571" x="4667250" y="4724400"/>
          <p14:tracePt t="126588" x="4641850" y="4724400"/>
          <p14:tracePt t="126604" x="4616450" y="4749800"/>
          <p14:tracePt t="126621" x="4591050" y="4794250"/>
          <p14:tracePt t="126638" x="4584700" y="4832350"/>
          <p14:tracePt t="126655" x="4584700" y="4864100"/>
          <p14:tracePt t="126671" x="4584700" y="4883150"/>
          <p14:tracePt t="126673" x="4591050" y="4889500"/>
          <p14:tracePt t="126688" x="4603750" y="4895850"/>
          <p14:tracePt t="126705" x="4629150" y="4895850"/>
          <p14:tracePt t="126722" x="4641850" y="4895850"/>
          <p14:tracePt t="126738" x="4654550" y="4889500"/>
          <p14:tracePt t="126755" x="4654550" y="4876800"/>
          <p14:tracePt t="126772" x="4648200" y="4838700"/>
          <p14:tracePt t="126789" x="4616450" y="4826000"/>
          <p14:tracePt t="126805" x="4597400" y="4819650"/>
          <p14:tracePt t="126822" x="4572000" y="4819650"/>
          <p14:tracePt t="126838" x="4552950" y="4819650"/>
          <p14:tracePt t="126854" x="4540250" y="4819650"/>
          <p14:tracePt t="126871" x="4533900" y="4838700"/>
          <p14:tracePt t="126888" x="4533900" y="4870450"/>
          <p14:tracePt t="126890" x="4533900" y="4895850"/>
          <p14:tracePt t="126905" x="4552950" y="4914900"/>
          <p14:tracePt t="126921" x="4584700" y="4940300"/>
          <p14:tracePt t="126938" x="4629150" y="4953000"/>
          <p14:tracePt t="126955" x="4648200" y="4959350"/>
          <p14:tracePt t="126972" x="4673600" y="4959350"/>
          <p14:tracePt t="126989" x="4673600" y="4946650"/>
          <p14:tracePt t="127005" x="4673600" y="4914900"/>
          <p14:tracePt t="127021" x="4660900" y="4876800"/>
          <p14:tracePt t="127038" x="4629150" y="4845050"/>
          <p14:tracePt t="127055" x="4591050" y="4832350"/>
          <p14:tracePt t="127057" x="4584700" y="4826000"/>
          <p14:tracePt t="127088" x="4578350" y="4826000"/>
          <p14:tracePt t="127105" x="4559300" y="4826000"/>
          <p14:tracePt t="127121" x="4559300" y="4845050"/>
          <p14:tracePt t="127138" x="4559300" y="4876800"/>
          <p14:tracePt t="127154" x="4565650" y="4902200"/>
          <p14:tracePt t="127171" x="4572000" y="4908550"/>
          <p14:tracePt t="127188" x="4578350" y="4908550"/>
          <p14:tracePt t="127205" x="4616450" y="4908550"/>
          <p14:tracePt t="127222" x="4648200" y="4883150"/>
          <p14:tracePt t="127238" x="4667250" y="4838700"/>
          <p14:tracePt t="127255" x="4667250" y="4800600"/>
          <p14:tracePt t="127271" x="4660900" y="4768850"/>
          <p14:tracePt t="127288" x="4635500" y="4749800"/>
          <p14:tracePt t="127289" x="4629150" y="4743450"/>
          <p14:tracePt t="127305" x="4610100" y="4743450"/>
          <p14:tracePt t="127322" x="4591050" y="4743450"/>
          <p14:tracePt t="127338" x="4578350" y="4743450"/>
          <p14:tracePt t="127354" x="4559300" y="4743450"/>
          <p14:tracePt t="127371" x="4552950" y="4749800"/>
          <p14:tracePt t="127676" x="4546600" y="4749800"/>
          <p14:tracePt t="127676" x="0" y="0"/>
        </p14:tracePtLst>
        <p14:tracePtLst>
          <p14:tracePt t="130244" x="3397250" y="4806950"/>
          <p14:tracePt t="130251" x="3397250" y="4813300"/>
          <p14:tracePt t="130259" x="3397250" y="4819650"/>
          <p14:tracePt t="130271" x="3397250" y="4832350"/>
          <p14:tracePt t="130289" x="3397250" y="4857750"/>
          <p14:tracePt t="130306" x="3429000" y="4889500"/>
          <p14:tracePt t="130321" x="3467100" y="4914900"/>
          <p14:tracePt t="130338" x="3498850" y="4927600"/>
          <p14:tracePt t="130353" x="3530600" y="4933950"/>
          <p14:tracePt t="130370" x="3556000" y="4933950"/>
          <p14:tracePt t="130387" x="3587750" y="4933950"/>
          <p14:tracePt t="130403" x="3619500" y="4908550"/>
          <p14:tracePt t="130420" x="3644900" y="4883150"/>
          <p14:tracePt t="130437" x="3657600" y="4845050"/>
          <p14:tracePt t="130453" x="3663950" y="4826000"/>
          <p14:tracePt t="130470" x="3663950" y="4813300"/>
          <p14:tracePt t="130487" x="3663950" y="4806950"/>
          <p14:tracePt t="130618" x="0" y="0"/>
        </p14:tracePtLst>
        <p14:tracePtLst>
          <p14:tracePt t="131476" x="3524250" y="4991100"/>
          <p14:tracePt t="131539" x="3530600" y="4991100"/>
          <p14:tracePt t="131546" x="3549650" y="4991100"/>
          <p14:tracePt t="131555" x="3581400" y="4991100"/>
          <p14:tracePt t="131569" x="3695700" y="4997450"/>
          <p14:tracePt t="131587" x="3829050" y="5010150"/>
          <p14:tracePt t="131603" x="3968750" y="5022850"/>
          <p14:tracePt t="131620" x="4102100" y="5022850"/>
          <p14:tracePt t="131636" x="4229100" y="5022850"/>
          <p14:tracePt t="131653" x="4349750" y="5022850"/>
          <p14:tracePt t="131670" x="4464050" y="5022850"/>
          <p14:tracePt t="131686" x="4565650" y="5022850"/>
          <p14:tracePt t="131703" x="4629150" y="5035550"/>
          <p14:tracePt t="131721" x="4660900" y="5041900"/>
          <p14:tracePt t="131737" x="4667250" y="5041900"/>
          <p14:tracePt t="132067" x="0" y="0"/>
        </p14:tracePtLst>
        <p14:tracePtLst>
          <p14:tracePt t="132446" x="3606800" y="4978400"/>
          <p14:tracePt t="132538" x="3632200" y="4978400"/>
          <p14:tracePt t="132546" x="3651250" y="4978400"/>
          <p14:tracePt t="132555" x="3702050" y="4984750"/>
          <p14:tracePt t="132570" x="3822700" y="4997450"/>
          <p14:tracePt t="132586" x="4013200" y="5003800"/>
          <p14:tracePt t="132603" x="4203700" y="5022850"/>
          <p14:tracePt t="132619" x="4368800" y="5029200"/>
          <p14:tracePt t="132636" x="4476750" y="5029200"/>
          <p14:tracePt t="132653" x="4552950" y="5029200"/>
          <p14:tracePt t="132669" x="4584700" y="5029200"/>
          <p14:tracePt t="132686" x="4622800" y="5029200"/>
          <p14:tracePt t="132702" x="4648200" y="5029200"/>
          <p14:tracePt t="132719" x="4660900" y="5029200"/>
          <p14:tracePt t="132736" x="4673600" y="5029200"/>
          <p14:tracePt t="133100" x="0" y="0"/>
        </p14:tracePtLst>
        <p14:tracePtLst>
          <p14:tracePt t="133466" x="4083050" y="5022850"/>
          <p14:tracePt t="133538" x="4102100" y="5022850"/>
          <p14:tracePt t="133546" x="4127500" y="5022850"/>
          <p14:tracePt t="133555" x="4171950" y="5022850"/>
          <p14:tracePt t="133569" x="4324350" y="5048250"/>
          <p14:tracePt t="133585" x="4495800" y="5086350"/>
          <p14:tracePt t="133603" x="4641850" y="5118100"/>
          <p14:tracePt t="133619" x="4686300" y="5124450"/>
          <p14:tracePt t="133635" x="4699000" y="5124450"/>
          <p14:tracePt t="133802" x="0" y="0"/>
        </p14:tracePtLst>
        <p14:tracePtLst>
          <p14:tracePt t="136108" x="1784350" y="5397500"/>
          <p14:tracePt t="136139" x="1790700" y="5397500"/>
          <p14:tracePt t="136156" x="1797050" y="5397500"/>
          <p14:tracePt t="136163" x="1803400" y="5397500"/>
          <p14:tracePt t="136171" x="1809750" y="5397500"/>
          <p14:tracePt t="136188" x="1816100" y="5397500"/>
          <p14:tracePt t="136202" x="1854200" y="5397500"/>
          <p14:tracePt t="136218" x="1911350" y="5410200"/>
          <p14:tracePt t="136235" x="2025650" y="5422900"/>
          <p14:tracePt t="136252" x="2165350" y="5429250"/>
          <p14:tracePt t="136269" x="2349500" y="5429250"/>
          <p14:tracePt t="136286" x="2559050" y="5429250"/>
          <p14:tracePt t="136302" x="2762250" y="5429250"/>
          <p14:tracePt t="136306" x="2844800" y="5429250"/>
          <p14:tracePt t="136318" x="2901950" y="5429250"/>
          <p14:tracePt t="136335" x="2952750" y="5429250"/>
          <p14:tracePt t="136352" x="2971800" y="5429250"/>
          <p14:tracePt t="137075" x="2978150" y="5429250"/>
          <p14:tracePt t="137084" x="2984500" y="5429250"/>
          <p14:tracePt t="137091" x="2990850" y="5429250"/>
          <p14:tracePt t="137102" x="3003550" y="5429250"/>
          <p14:tracePt t="137120" x="3028950" y="5429250"/>
          <p14:tracePt t="137135" x="3067050" y="5429250"/>
          <p14:tracePt t="137138" x="3079750" y="5429250"/>
          <p14:tracePt t="137152" x="3105150" y="5429250"/>
          <p14:tracePt t="137168" x="3175000" y="5448300"/>
          <p14:tracePt t="137185" x="3276600" y="5467350"/>
          <p14:tracePt t="137201" x="3333750" y="5480050"/>
          <p14:tracePt t="137218" x="3384550" y="5480050"/>
          <p14:tracePt t="137234" x="3435350" y="5480050"/>
          <p14:tracePt t="137251" x="3486150" y="5480050"/>
          <p14:tracePt t="137268" x="3524250" y="5480050"/>
          <p14:tracePt t="137284" x="3568700" y="5480050"/>
          <p14:tracePt t="137301" x="3594100" y="5480050"/>
          <p14:tracePt t="137318" x="3613150" y="5480050"/>
          <p14:tracePt t="137335" x="3632200" y="5480050"/>
          <p14:tracePt t="137351" x="3663950" y="5480050"/>
          <p14:tracePt t="137353" x="3676650" y="5480050"/>
          <p14:tracePt t="137368" x="3689350" y="5480050"/>
          <p14:tracePt t="137384" x="3727450" y="5480050"/>
          <p14:tracePt t="137401" x="3746500" y="5480050"/>
          <p14:tracePt t="137418" x="3765550" y="5480050"/>
          <p14:tracePt t="137434" x="3778250" y="5480050"/>
          <p14:tracePt t="137451" x="3784600" y="5480050"/>
          <p14:tracePt t="137468" x="3790950" y="5480050"/>
          <p14:tracePt t="137484" x="3797300" y="5480050"/>
          <p14:tracePt t="137502" x="3810000" y="5480050"/>
          <p14:tracePt t="137519" x="3816350" y="5480050"/>
          <p14:tracePt t="137525" x="3822700" y="5480050"/>
          <p14:tracePt t="137536" x="3835400" y="5480050"/>
          <p14:tracePt t="137553" x="3848100" y="5480050"/>
          <p14:tracePt t="137569" x="3867150" y="5480050"/>
          <p14:tracePt t="137586" x="3892550" y="5480050"/>
          <p14:tracePt t="137601" x="3911600" y="5480050"/>
          <p14:tracePt t="137619" x="3943350" y="5480050"/>
          <p14:tracePt t="137634" x="3975100" y="5480050"/>
          <p14:tracePt t="137652" x="4006850" y="5480050"/>
          <p14:tracePt t="137668" x="4051300" y="5480050"/>
          <p14:tracePt t="137684" x="4095750" y="5480050"/>
          <p14:tracePt t="137701" x="4146550" y="5480050"/>
          <p14:tracePt t="137718" x="4184650" y="5480050"/>
          <p14:tracePt t="137735" x="4229100" y="5480050"/>
          <p14:tracePt t="137738" x="4248150" y="5480050"/>
          <p14:tracePt t="137753" x="4267200" y="5480050"/>
          <p14:tracePt t="137769" x="4311650" y="5480050"/>
          <p14:tracePt t="137786" x="4362450" y="5480050"/>
          <p14:tracePt t="137802" x="4387850" y="5480050"/>
          <p14:tracePt t="137819" x="4400550" y="5480050"/>
          <p14:tracePt t="137835" x="4406900" y="5480050"/>
          <p14:tracePt t="138083" x="4394200" y="5480050"/>
          <p14:tracePt t="138091" x="4375150" y="5480050"/>
          <p14:tracePt t="138101" x="4343400" y="5480050"/>
          <p14:tracePt t="138118" x="4235450" y="5480050"/>
          <p14:tracePt t="138134" x="4095750" y="5480050"/>
          <p14:tracePt t="138138" x="4013200" y="5480050"/>
          <p14:tracePt t="138151" x="3937000" y="5480050"/>
          <p14:tracePt t="138167" x="3810000" y="5480050"/>
          <p14:tracePt t="138169" x="3759200" y="5480050"/>
          <p14:tracePt t="138184" x="3714750" y="5480050"/>
          <p14:tracePt t="138201" x="3625850" y="5480050"/>
          <p14:tracePt t="138217" x="3575050" y="5480050"/>
          <p14:tracePt t="138234" x="3530600" y="5480050"/>
          <p14:tracePt t="138251" x="3486150" y="5480050"/>
          <p14:tracePt t="138268" x="3435350" y="5480050"/>
          <p14:tracePt t="138285" x="3403600" y="5480050"/>
          <p14:tracePt t="138301" x="3384550" y="5480050"/>
          <p14:tracePt t="138683" x="3390900" y="5480050"/>
          <p14:tracePt t="138700" x="3429000" y="5480050"/>
          <p14:tracePt t="138711" x="3460750" y="5480050"/>
          <p14:tracePt t="138718" x="3492500" y="5480050"/>
          <p14:tracePt t="138734" x="3594100" y="5480050"/>
          <p14:tracePt t="138751" x="3695700" y="5480050"/>
          <p14:tracePt t="138755" x="3752850" y="5480050"/>
          <p14:tracePt t="138768" x="3803650" y="5480050"/>
          <p14:tracePt t="138785" x="3911600" y="5480050"/>
          <p14:tracePt t="138802" x="4070350" y="5480050"/>
          <p14:tracePt t="138818" x="4165600" y="5480050"/>
          <p14:tracePt t="138834" x="4254500" y="5480050"/>
          <p14:tracePt t="138851" x="4318000" y="5480050"/>
          <p14:tracePt t="138867" x="4394200" y="5480050"/>
          <p14:tracePt t="138884" x="4464050" y="5480050"/>
          <p14:tracePt t="138900" x="4521200" y="5480050"/>
          <p14:tracePt t="138917" x="4565650" y="5480050"/>
          <p14:tracePt t="138933" x="4597400" y="5480050"/>
          <p14:tracePt t="138950" x="4641850" y="5480050"/>
          <p14:tracePt t="138967" x="4673600" y="5480050"/>
          <p14:tracePt t="138984" x="4724400" y="5480050"/>
          <p14:tracePt t="138988" x="4743450" y="5480050"/>
          <p14:tracePt t="139001" x="4800600" y="5480050"/>
          <p14:tracePt t="139018" x="4857750" y="5480050"/>
          <p14:tracePt t="139034" x="4902200" y="5480050"/>
          <p14:tracePt t="139051" x="4940300" y="5480050"/>
          <p14:tracePt t="139068" x="4959350" y="5480050"/>
          <p14:tracePt t="139085" x="4972050" y="5480050"/>
          <p14:tracePt t="139100" x="4991100" y="5480050"/>
          <p14:tracePt t="139117" x="5010150" y="5480050"/>
          <p14:tracePt t="139134" x="5035550" y="5480050"/>
          <p14:tracePt t="139150" x="5041900" y="5480050"/>
          <p14:tracePt t="139676" x="0" y="0"/>
        </p14:tracePtLst>
        <p14:tracePtLst>
          <p14:tracePt t="142036" x="7302500" y="5422900"/>
          <p14:tracePt t="142155" x="7308850" y="5422900"/>
          <p14:tracePt t="142163" x="7327900" y="5422900"/>
          <p14:tracePt t="142170" x="7346950" y="5422900"/>
          <p14:tracePt t="142183" x="7372350" y="5422900"/>
          <p14:tracePt t="142203" x="7473950" y="5429250"/>
          <p14:tracePt t="142216" x="7499350" y="5429250"/>
          <p14:tracePt t="142233" x="7600950" y="5435600"/>
          <p14:tracePt t="142249" x="7664450" y="5435600"/>
          <p14:tracePt t="142266" x="7721600" y="5435600"/>
          <p14:tracePt t="142283" x="7759700" y="5435600"/>
          <p14:tracePt t="142300" x="7778750" y="5435600"/>
          <p14:tracePt t="142317" x="7791450" y="5435600"/>
          <p14:tracePt t="142333" x="7797800" y="5435600"/>
          <p14:tracePt t="142368" x="7804150" y="5435600"/>
          <p14:tracePt t="142383" x="7810500" y="5435600"/>
          <p14:tracePt t="142400" x="7816850" y="5435600"/>
          <p14:tracePt t="142417" x="7829550" y="5435600"/>
          <p14:tracePt t="142435" x="7848600" y="5435600"/>
          <p14:tracePt t="142450" x="7867650" y="5435600"/>
          <p14:tracePt t="142466" x="7893050" y="5435600"/>
          <p14:tracePt t="142483" x="7931150" y="5435600"/>
          <p14:tracePt t="142500" x="7962900" y="5435600"/>
          <p14:tracePt t="142516" x="8001000" y="5435600"/>
          <p14:tracePt t="142533" x="8051800" y="5435600"/>
          <p14:tracePt t="142537" x="8077200" y="5435600"/>
          <p14:tracePt t="142549" x="8096250" y="5435600"/>
          <p14:tracePt t="142566" x="8159750" y="5435600"/>
          <p14:tracePt t="142583" x="8210550" y="5435600"/>
          <p14:tracePt t="142599" x="8248650" y="5435600"/>
          <p14:tracePt t="142603" x="8261350" y="5435600"/>
          <p14:tracePt t="142616" x="8274050" y="5435600"/>
          <p14:tracePt t="142633" x="8293100" y="5435600"/>
          <p14:tracePt t="142649" x="8299450" y="5435600"/>
          <p14:tracePt t="142666" x="8305800" y="5435600"/>
          <p14:tracePt t="142701" x="8312150" y="5435600"/>
          <p14:tracePt t="142716" x="8318500" y="5435600"/>
          <p14:tracePt t="143041" x="0" y="0"/>
        </p14:tracePtLst>
        <p14:tracePtLst>
          <p14:tracePt t="143662" x="8572500" y="5454650"/>
          <p14:tracePt t="143780" x="8572500" y="5448300"/>
          <p14:tracePt t="143795" x="8578850" y="5448300"/>
          <p14:tracePt t="143805" x="8591550" y="5448300"/>
          <p14:tracePt t="143818" x="8610600" y="5448300"/>
          <p14:tracePt t="143834" x="8655050" y="5448300"/>
          <p14:tracePt t="143850" x="8763000" y="5448300"/>
          <p14:tracePt t="143865" x="8851900" y="5448300"/>
          <p14:tracePt t="143883" x="8947150" y="5454650"/>
          <p14:tracePt t="143899" x="9036050" y="5473700"/>
          <p14:tracePt t="143916" x="9093200" y="5480050"/>
          <p14:tracePt t="143932" x="9144000" y="5486400"/>
          <p14:tracePt t="143949" x="9188450" y="5486400"/>
          <p14:tracePt t="143966" x="9213850" y="5486400"/>
          <p14:tracePt t="143982" x="9239250" y="5486400"/>
          <p14:tracePt t="143999" x="9277350" y="5486400"/>
          <p14:tracePt t="144002" x="9290050" y="5486400"/>
          <p14:tracePt t="144016" x="9309100" y="5486400"/>
          <p14:tracePt t="144033" x="9340850" y="5486400"/>
          <p14:tracePt t="144050" x="9372600" y="5486400"/>
          <p14:tracePt t="144066" x="9385300" y="5486400"/>
          <p14:tracePt t="144100" x="9398000" y="5486400"/>
          <p14:tracePt t="144116" x="9410700" y="5486400"/>
          <p14:tracePt t="144133" x="9429750" y="5492750"/>
          <p14:tracePt t="144149" x="9442450" y="5492750"/>
          <p14:tracePt t="144165" x="9448800" y="5492750"/>
          <p14:tracePt t="144401" x="0" y="0"/>
        </p14:tracePtLst>
        <p14:tracePtLst>
          <p14:tracePt t="145373" x="1485900" y="5480050"/>
          <p14:tracePt t="145403" x="1479550" y="5480050"/>
          <p14:tracePt t="145427" x="1473200" y="5492750"/>
          <p14:tracePt t="145435" x="1473200" y="5499100"/>
          <p14:tracePt t="145444" x="1466850" y="5511800"/>
          <p14:tracePt t="145449" x="1466850" y="5518150"/>
          <p14:tracePt t="145465" x="1460500" y="5562600"/>
          <p14:tracePt t="145481" x="1460500" y="5600700"/>
          <p14:tracePt t="145498" x="1460500" y="5664200"/>
          <p14:tracePt t="145515" x="1460500" y="5734050"/>
          <p14:tracePt t="145531" x="1460500" y="5797550"/>
          <p14:tracePt t="145548" x="1473200" y="5848350"/>
          <p14:tracePt t="145565" x="1485900" y="5886450"/>
          <p14:tracePt t="145582" x="1511300" y="5905500"/>
          <p14:tracePt t="145598" x="1530350" y="5924550"/>
          <p14:tracePt t="145615" x="1555750" y="5937250"/>
          <p14:tracePt t="145632" x="1574800" y="5937250"/>
          <p14:tracePt t="145648" x="1638300" y="5937250"/>
          <p14:tracePt t="145665" x="1714500" y="5924550"/>
          <p14:tracePt t="145681" x="1803400" y="5911850"/>
          <p14:tracePt t="145698" x="1892300" y="5899150"/>
          <p14:tracePt t="145715" x="1949450" y="5880100"/>
          <p14:tracePt t="145732" x="1962150" y="5867400"/>
          <p14:tracePt t="145748" x="1974850" y="5854700"/>
          <p14:tracePt t="145765" x="1974850" y="5835650"/>
          <p14:tracePt t="145782" x="1974850" y="5816600"/>
          <p14:tracePt t="145799" x="1974850" y="5784850"/>
          <p14:tracePt t="145816" x="1955800" y="5746750"/>
          <p14:tracePt t="145819" x="1936750" y="5721350"/>
          <p14:tracePt t="145832" x="1905000" y="5695950"/>
          <p14:tracePt t="145849" x="1803400" y="5613400"/>
          <p14:tracePt t="145866" x="1758950" y="5588000"/>
          <p14:tracePt t="145882" x="1727200" y="5568950"/>
          <p14:tracePt t="145898" x="1701800" y="5549900"/>
          <p14:tracePt t="145915" x="1682750" y="5543550"/>
          <p14:tracePt t="145931" x="1657350" y="5537200"/>
          <p14:tracePt t="145948" x="1619250" y="5530850"/>
          <p14:tracePt t="145965" x="1600200" y="5530850"/>
          <p14:tracePt t="145982" x="1568450" y="5530850"/>
          <p14:tracePt t="145998" x="1536700" y="5537200"/>
          <p14:tracePt t="146015" x="1511300" y="5543550"/>
          <p14:tracePt t="146032" x="1473200" y="5562600"/>
          <p14:tracePt t="146034" x="1454150" y="5575300"/>
          <p14:tracePt t="146049" x="1428750" y="5594350"/>
          <p14:tracePt t="146066" x="1403350" y="5607050"/>
          <p14:tracePt t="146082" x="1397000" y="5626100"/>
          <p14:tracePt t="146099" x="1390650" y="5638800"/>
          <p14:tracePt t="146116" x="1384300" y="5651500"/>
          <p14:tracePt t="146133" x="1384300" y="5670550"/>
          <p14:tracePt t="146148" x="1384300" y="5689600"/>
          <p14:tracePt t="146165" x="1384300" y="5715000"/>
          <p14:tracePt t="146181" x="1409700" y="5753100"/>
          <p14:tracePt t="146198" x="1441450" y="5772150"/>
          <p14:tracePt t="146215" x="1485900" y="5797550"/>
          <p14:tracePt t="146218" x="1504950" y="5803900"/>
          <p14:tracePt t="146231" x="1524000" y="5810250"/>
          <p14:tracePt t="146248" x="1555750" y="5816600"/>
          <p14:tracePt t="146265" x="1606550" y="5816600"/>
          <p14:tracePt t="146281" x="1651000" y="5816600"/>
          <p14:tracePt t="146299" x="1676400" y="5791200"/>
          <p14:tracePt t="146315" x="1701800" y="5772150"/>
          <p14:tracePt t="146332" x="1714500" y="5740400"/>
          <p14:tracePt t="146349" x="1720850" y="5715000"/>
          <p14:tracePt t="146366" x="1720850" y="5683250"/>
          <p14:tracePt t="146381" x="1714500" y="5632450"/>
          <p14:tracePt t="146399" x="1682750" y="5588000"/>
          <p14:tracePt t="146414" x="1663700" y="5556250"/>
          <p14:tracePt t="146417" x="1651000" y="5549900"/>
          <p14:tracePt t="146431" x="1631950" y="5530850"/>
          <p14:tracePt t="146448" x="1593850" y="5505450"/>
          <p14:tracePt t="146451" x="1587500" y="5499100"/>
          <p14:tracePt t="146465" x="1574800" y="5499100"/>
          <p14:tracePt t="146481" x="1549400" y="5499100"/>
          <p14:tracePt t="146498" x="1530350" y="5499100"/>
          <p14:tracePt t="146514" x="1511300" y="5511800"/>
          <p14:tracePt t="146531" x="1485900" y="5524500"/>
          <p14:tracePt t="146548" x="1466850" y="5556250"/>
          <p14:tracePt t="146565" x="1460500" y="5581650"/>
          <p14:tracePt t="146582" x="1460500" y="5600700"/>
          <p14:tracePt t="146599" x="1460500" y="5619750"/>
          <p14:tracePt t="146616" x="1466850" y="5651500"/>
          <p14:tracePt t="146619" x="1479550" y="5664200"/>
          <p14:tracePt t="146631" x="1498600" y="5683250"/>
          <p14:tracePt t="146649" x="1555750" y="5727700"/>
          <p14:tracePt t="146665" x="1587500" y="5734050"/>
          <p14:tracePt t="146681" x="1612900" y="5740400"/>
          <p14:tracePt t="146698" x="1651000" y="5740400"/>
          <p14:tracePt t="146714" x="1682750" y="5734050"/>
          <p14:tracePt t="146731" x="1708150" y="5715000"/>
          <p14:tracePt t="146748" x="1720850" y="5683250"/>
          <p14:tracePt t="146765" x="1727200" y="5657850"/>
          <p14:tracePt t="146781" x="1727200" y="5632450"/>
          <p14:tracePt t="146798" x="1727200" y="5600700"/>
          <p14:tracePt t="146815" x="1701800" y="5581650"/>
          <p14:tracePt t="146819" x="1682750" y="5568950"/>
          <p14:tracePt t="146832" x="1676400" y="5562600"/>
          <p14:tracePt t="146849" x="1644650" y="5556250"/>
          <p14:tracePt t="146866" x="1606550" y="5556250"/>
          <p14:tracePt t="146881" x="1568450" y="5568950"/>
          <p14:tracePt t="146899" x="1543050" y="5600700"/>
          <p14:tracePt t="146915" x="1524000" y="5632450"/>
          <p14:tracePt t="146931" x="1517650" y="5657850"/>
          <p14:tracePt t="146948" x="1517650" y="5689600"/>
          <p14:tracePt t="146964" x="1524000" y="5702300"/>
          <p14:tracePt t="146981" x="1543050" y="5721350"/>
          <p14:tracePt t="146998" x="1568450" y="5721350"/>
          <p14:tracePt t="147014" x="1600200" y="5721350"/>
          <p14:tracePt t="147031" x="1625600" y="5721350"/>
          <p14:tracePt t="147034" x="1638300" y="5721350"/>
          <p14:tracePt t="147049" x="1651000" y="5708650"/>
          <p14:tracePt t="147066" x="1657350" y="5676900"/>
          <p14:tracePt t="147082" x="1657350" y="5638800"/>
          <p14:tracePt t="147099" x="1651000" y="5619750"/>
          <p14:tracePt t="147115" x="1625600" y="5600700"/>
          <p14:tracePt t="147132" x="1612900" y="5600700"/>
          <p14:tracePt t="147148" x="1593850" y="5600700"/>
          <p14:tracePt t="147165" x="1568450" y="5600700"/>
          <p14:tracePt t="147181" x="1555750" y="5626100"/>
          <p14:tracePt t="147199" x="1543050" y="5657850"/>
          <p14:tracePt t="147214" x="1536700" y="5676900"/>
          <p14:tracePt t="147231" x="1536700" y="5689600"/>
          <p14:tracePt t="147247" x="1536700" y="5695950"/>
          <p14:tracePt t="147334" x="1536700" y="5689600"/>
          <p14:tracePt t="147358" x="1536700" y="5683250"/>
          <p14:tracePt t="147545" x="0" y="0"/>
        </p14:tracePtLst>
        <p14:tracePtLst>
          <p14:tracePt t="148155" x="2019300" y="5772150"/>
          <p14:tracePt t="148311" x="2032000" y="5772150"/>
          <p14:tracePt t="148322" x="2070100" y="5772150"/>
          <p14:tracePt t="148331" x="2089150" y="5772150"/>
          <p14:tracePt t="148349" x="2127250" y="5772150"/>
          <p14:tracePt t="148354" x="2146300" y="5772150"/>
          <p14:tracePt t="148364" x="2152650" y="5772150"/>
          <p14:tracePt t="148381" x="2165350" y="5772150"/>
          <p14:tracePt t="149290" x="0" y="0"/>
        </p14:tracePtLst>
        <p14:tracePtLst>
          <p14:tracePt t="150013" x="2565400" y="5492750"/>
          <p14:tracePt t="150021" x="2565400" y="5499100"/>
          <p14:tracePt t="150030" x="2559050" y="5518150"/>
          <p14:tracePt t="150047" x="2540000" y="5549900"/>
          <p14:tracePt t="150063" x="2527300" y="5575300"/>
          <p14:tracePt t="150066" x="2527300" y="5581650"/>
          <p14:tracePt t="150081" x="2520950" y="5600700"/>
          <p14:tracePt t="150098" x="2520950" y="5619750"/>
          <p14:tracePt t="150114" x="2520950" y="5638800"/>
          <p14:tracePt t="150131" x="2520950" y="5670550"/>
          <p14:tracePt t="150147" x="2527300" y="5695950"/>
          <p14:tracePt t="150164" x="2552700" y="5734050"/>
          <p14:tracePt t="150180" x="2590800" y="5759450"/>
          <p14:tracePt t="150199" x="2628900" y="5784850"/>
          <p14:tracePt t="150213" x="2686050" y="5810250"/>
          <p14:tracePt t="150230" x="2717800" y="5822950"/>
          <p14:tracePt t="150247" x="2743200" y="5822950"/>
          <p14:tracePt t="150249" x="2755900" y="5822950"/>
          <p14:tracePt t="150263" x="2781300" y="5822950"/>
          <p14:tracePt t="150280" x="2813050" y="5803900"/>
          <p14:tracePt t="150297" x="2844800" y="5746750"/>
          <p14:tracePt t="150313" x="2857500" y="5695950"/>
          <p14:tracePt t="150331" x="2857500" y="5657850"/>
          <p14:tracePt t="150348" x="2844800" y="5619750"/>
          <p14:tracePt t="150363" x="2832100" y="5594350"/>
          <p14:tracePt t="150380" x="2819400" y="5581650"/>
          <p14:tracePt t="150398" x="2813050" y="5575300"/>
          <p14:tracePt t="150414" x="2806700" y="5568950"/>
          <p14:tracePt t="150430" x="2800350" y="5568950"/>
          <p14:tracePt t="150546" x="0" y="0"/>
        </p14:tracePtLst>
        <p14:tracePtLst>
          <p14:tracePt t="151076" x="3143250" y="5759450"/>
          <p14:tracePt t="151181" x="3149600" y="5759450"/>
          <p14:tracePt t="151187" x="3162300" y="5759450"/>
          <p14:tracePt t="151197" x="3181350" y="5759450"/>
          <p14:tracePt t="151213" x="3213100" y="5765800"/>
          <p14:tracePt t="151230" x="3251200" y="5765800"/>
          <p14:tracePt t="151246" x="3263900" y="5765800"/>
          <p14:tracePt t="151263" x="3270250" y="5765800"/>
          <p14:tracePt t="151355" x="0" y="0"/>
        </p14:tracePtLst>
        <p14:tracePtLst>
          <p14:tracePt t="151908" x="4286250" y="5594350"/>
          <p14:tracePt t="151916" x="4273550" y="5613400"/>
          <p14:tracePt t="151931" x="4254500" y="5651500"/>
          <p14:tracePt t="151946" x="4235450" y="5695950"/>
          <p14:tracePt t="151962" x="4229100" y="5721350"/>
          <p14:tracePt t="151979" x="4229100" y="5753100"/>
          <p14:tracePt t="151996" x="4229100" y="5778500"/>
          <p14:tracePt t="152012" x="4235450" y="5791200"/>
          <p14:tracePt t="152029" x="4248150" y="5803900"/>
          <p14:tracePt t="152049" x="4254500" y="5803900"/>
          <p14:tracePt t="152062" x="4260850" y="5803900"/>
          <p14:tracePt t="152079" x="4267200" y="5803900"/>
          <p14:tracePt t="152096" x="4298950" y="5803900"/>
          <p14:tracePt t="152113" x="4343400" y="5765800"/>
          <p14:tracePt t="152113" x="0" y="0"/>
        </p14:tracePtLst>
        <p14:tracePtLst>
          <p14:tracePt t="152919" x="4775200" y="5765800"/>
          <p14:tracePt t="152942" x="4787900" y="5765800"/>
          <p14:tracePt t="152951" x="4806950" y="5765800"/>
          <p14:tracePt t="152963" x="4876800" y="5772150"/>
          <p14:tracePt t="152979" x="4965700" y="5784850"/>
          <p14:tracePt t="152996" x="5035550" y="5797550"/>
          <p14:tracePt t="153013" x="5054600" y="5797550"/>
          <p14:tracePt t="15328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5869" y="1842600"/>
            <a:ext cx="10687416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因此，随机生成从‘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a’-‘z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之间的字符就等于生成‘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a’-‘z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之间的随机数，又因为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可以使用字符字面量代表对应整数值，因此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可用下面表达式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(char)(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a’+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 * (‘z’-’a’+1)))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随机产生从‘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a’-‘z’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之间的字符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将上面讨论一般化，按如下表达式，可以生成任意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个字符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ch1&lt;ch2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）之间的随机字符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(char)(ch1+(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Math.rabdom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()*(ch2-ch1+1)))</a:t>
            </a:r>
          </a:p>
          <a:p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60"/>
    </mc:Choice>
    <mc:Fallback xmlns="">
      <p:transition spd="slow" advTm="104060"/>
    </mc:Fallback>
  </mc:AlternateContent>
  <p:extLst>
    <p:ext uri="{3A86A75C-4F4B-4683-9AE1-C65F6400EC91}">
      <p14:laserTraceLst xmlns:p14="http://schemas.microsoft.com/office/powerpoint/2010/main">
        <p14:tracePtLst>
          <p14:tracePt t="2330" x="1168400" y="2292350"/>
          <p14:tracePt t="2410" x="1174750" y="2292350"/>
          <p14:tracePt t="2417" x="1181100" y="2292350"/>
          <p14:tracePt t="2426" x="1193800" y="2292350"/>
          <p14:tracePt t="2440" x="1212850" y="2292350"/>
          <p14:tracePt t="2457" x="1282700" y="2292350"/>
          <p14:tracePt t="2473" x="1358900" y="2292350"/>
          <p14:tracePt t="2490" x="1466850" y="2292350"/>
          <p14:tracePt t="2507" x="1625600" y="2292350"/>
          <p14:tracePt t="2523" x="1784350" y="2292350"/>
          <p14:tracePt t="2540" x="1917700" y="2292350"/>
          <p14:tracePt t="2556" x="1987550" y="2292350"/>
          <p14:tracePt t="2573" x="2012950" y="2292350"/>
          <p14:tracePt t="2590" x="2025650" y="2292350"/>
          <p14:tracePt t="2881" x="0" y="0"/>
        </p14:tracePtLst>
        <p14:tracePtLst>
          <p14:tracePt t="4859" x="1028700" y="2298700"/>
          <p14:tracePt t="4953" x="1035050" y="2298700"/>
          <p14:tracePt t="4961" x="1041400" y="2298700"/>
          <p14:tracePt t="4972" x="1060450" y="2298700"/>
          <p14:tracePt t="4990" x="1130300" y="2305050"/>
          <p14:tracePt t="5006" x="1225550" y="2324100"/>
          <p14:tracePt t="5009" x="1295400" y="2336800"/>
          <p14:tracePt t="5023" x="1365250" y="2349500"/>
          <p14:tracePt t="5040" x="1543050" y="2387600"/>
          <p14:tracePt t="5043" x="1619250" y="2400300"/>
          <p14:tracePt t="5055" x="1689100" y="2419350"/>
          <p14:tracePt t="5072" x="1809750" y="2425700"/>
          <p14:tracePt t="5089" x="1854200" y="2425700"/>
          <p14:tracePt t="5105" x="1879600" y="2425700"/>
          <p14:tracePt t="5123" x="1898650" y="2425700"/>
          <p14:tracePt t="5139" x="1911350" y="2425700"/>
          <p14:tracePt t="5156" x="1924050" y="2425700"/>
          <p14:tracePt t="5173" x="1930400" y="2425700"/>
          <p14:tracePt t="5196" x="1936750" y="2425700"/>
          <p14:tracePt t="5219" x="1943100" y="2425700"/>
          <p14:tracePt t="5234" x="1949450" y="2425700"/>
          <p14:tracePt t="5245" x="1955800" y="2425700"/>
          <p14:tracePt t="5258" x="1962150" y="2425700"/>
          <p14:tracePt t="5273" x="1981200" y="2432050"/>
          <p14:tracePt t="5290" x="1993900" y="2432050"/>
          <p14:tracePt t="5305" x="2000250" y="2432050"/>
          <p14:tracePt t="5450" x="2006600" y="2432050"/>
          <p14:tracePt t="5475" x="2012950" y="2432050"/>
          <p14:tracePt t="5508" x="2019300" y="2432050"/>
          <p14:tracePt t="5523" x="2025650" y="2432050"/>
          <p14:tracePt t="5530" x="2032000" y="2432050"/>
          <p14:tracePt t="5546" x="2038350" y="2432050"/>
          <p14:tracePt t="5555" x="2044700" y="2432050"/>
          <p14:tracePt t="5574" x="2063750" y="2432050"/>
          <p14:tracePt t="5589" x="2082800" y="2432050"/>
          <p14:tracePt t="5593" x="2101850" y="2432050"/>
          <p14:tracePt t="5609" x="2120900" y="2432050"/>
          <p14:tracePt t="5623" x="2127250" y="2432050"/>
          <p14:tracePt t="5639" x="2133600" y="2432050"/>
          <p14:tracePt t="5672" x="2139950" y="2432050"/>
          <p14:tracePt t="5692" x="2146300" y="2432050"/>
          <p14:tracePt t="6393" x="0" y="0"/>
        </p14:tracePtLst>
        <p14:tracePtLst>
          <p14:tracePt t="7019" x="1187450" y="2298700"/>
          <p14:tracePt t="7099" x="1193800" y="2298700"/>
          <p14:tracePt t="7105" x="1212850" y="2298700"/>
          <p14:tracePt t="7113" x="1231900" y="2298700"/>
          <p14:tracePt t="7121" x="1257300" y="2298700"/>
          <p14:tracePt t="7138" x="1333500" y="2298700"/>
          <p14:tracePt t="7155" x="1460500" y="2311400"/>
          <p14:tracePt t="7171" x="1600200" y="2311400"/>
          <p14:tracePt t="7188" x="1771650" y="2311400"/>
          <p14:tracePt t="7205" x="1930400" y="2311400"/>
          <p14:tracePt t="7222" x="2032000" y="2311400"/>
          <p14:tracePt t="7239" x="2082800" y="2311400"/>
          <p14:tracePt t="7242" x="2095500" y="2311400"/>
          <p14:tracePt t="7369" x="0" y="0"/>
        </p14:tracePtLst>
        <p14:tracePtLst>
          <p14:tracePt t="8435" x="1905000" y="2311400"/>
          <p14:tracePt t="8484" x="1911350" y="2311400"/>
          <p14:tracePt t="8494" x="1917700" y="2311400"/>
          <p14:tracePt t="8508" x="1930400" y="2311400"/>
          <p14:tracePt t="8522" x="1949450" y="2311400"/>
          <p14:tracePt t="8539" x="1987550" y="2311400"/>
          <p14:tracePt t="8556" x="2076450" y="2330450"/>
          <p14:tracePt t="8571" x="2197100" y="2349500"/>
          <p14:tracePt t="8589" x="2355850" y="2368550"/>
          <p14:tracePt t="8606" x="2527300" y="2387600"/>
          <p14:tracePt t="8609" x="2590800" y="2387600"/>
          <p14:tracePt t="8621" x="2641600" y="2387600"/>
          <p14:tracePt t="8638" x="2711450" y="2387600"/>
          <p14:tracePt t="8654" x="2736850" y="2387600"/>
          <p14:tracePt t="8671" x="2755900" y="2387600"/>
          <p14:tracePt t="8673" x="2768600" y="2387600"/>
          <p14:tracePt t="8688" x="2787650" y="2387600"/>
          <p14:tracePt t="8704" x="2825750" y="2387600"/>
          <p14:tracePt t="8721" x="2857500" y="2387600"/>
          <p14:tracePt t="8738" x="2889250" y="2387600"/>
          <p14:tracePt t="8755" x="2940050" y="2393950"/>
          <p14:tracePt t="8772" x="3003550" y="2400300"/>
          <p14:tracePt t="8788" x="3060700" y="2400300"/>
          <p14:tracePt t="8805" x="3098800" y="2400300"/>
          <p14:tracePt t="8821" x="3130550" y="2400300"/>
          <p14:tracePt t="8838" x="3136900" y="2400300"/>
          <p14:tracePt t="8854" x="3149600" y="2400300"/>
          <p14:tracePt t="8871" x="3162300" y="2400300"/>
          <p14:tracePt t="8887" x="3175000" y="2400300"/>
          <p14:tracePt t="8889" x="3181350" y="2400300"/>
          <p14:tracePt t="8905" x="3187700" y="2400300"/>
          <p14:tracePt t="8921" x="3200400" y="2400300"/>
          <p14:tracePt t="8937" x="3206750" y="2400300"/>
          <p14:tracePt t="8954" x="3225800" y="2400300"/>
          <p14:tracePt t="8972" x="3244850" y="2400300"/>
          <p14:tracePt t="8988" x="3276600" y="2400300"/>
          <p14:tracePt t="9005" x="3295650" y="2400300"/>
          <p14:tracePt t="9021" x="3302000" y="2400300"/>
          <p14:tracePt t="9038" x="3308350" y="2400300"/>
          <p14:tracePt t="9043" x="3314700" y="2400300"/>
          <p14:tracePt t="9058" x="3321050" y="2400300"/>
          <p14:tracePt t="9071" x="3327400" y="2400300"/>
          <p14:tracePt t="9106" x="3333750" y="2400300"/>
          <p14:tracePt t="9321" x="0" y="0"/>
        </p14:tracePtLst>
        <p14:tracePtLst>
          <p14:tracePt t="10235" x="3594100" y="2120900"/>
          <p14:tracePt t="10242" x="3600450" y="2133600"/>
          <p14:tracePt t="10254" x="3606800" y="2146300"/>
          <p14:tracePt t="10271" x="3613150" y="2165350"/>
          <p14:tracePt t="10288" x="3632200" y="2184400"/>
          <p14:tracePt t="10291" x="3638550" y="2190750"/>
          <p14:tracePt t="10304" x="3651250" y="2203450"/>
          <p14:tracePt t="10321" x="3670300" y="2216150"/>
          <p14:tracePt t="10337" x="3708400" y="2235200"/>
          <p14:tracePt t="10354" x="3752850" y="2254250"/>
          <p14:tracePt t="10371" x="3822700" y="2286000"/>
          <p14:tracePt t="10387" x="3898900" y="2298700"/>
          <p14:tracePt t="10404" x="3987800" y="2311400"/>
          <p14:tracePt t="10420" x="4070350" y="2324100"/>
          <p14:tracePt t="10437" x="4114800" y="2324100"/>
          <p14:tracePt t="10453" x="4152900" y="2324100"/>
          <p14:tracePt t="10470" x="4171950" y="2324100"/>
          <p14:tracePt t="10488" x="4178300" y="2317750"/>
          <p14:tracePt t="10490" x="4184650" y="2311400"/>
          <p14:tracePt t="10504" x="4191000" y="2305050"/>
          <p14:tracePt t="10521" x="4197350" y="2286000"/>
          <p14:tracePt t="10537" x="4197350" y="2260600"/>
          <p14:tracePt t="10554" x="4197350" y="2222500"/>
          <p14:tracePt t="10570" x="4197350" y="2190750"/>
          <p14:tracePt t="10587" x="4197350" y="2159000"/>
          <p14:tracePt t="10604" x="4191000" y="2114550"/>
          <p14:tracePt t="10620" x="4184650" y="2082800"/>
          <p14:tracePt t="10637" x="4178300" y="2044700"/>
          <p14:tracePt t="10653" x="4152900" y="2006600"/>
          <p14:tracePt t="10670" x="4127500" y="1974850"/>
          <p14:tracePt t="10687" x="4102100" y="1943100"/>
          <p14:tracePt t="10690" x="4089400" y="1924050"/>
          <p14:tracePt t="10704" x="4076700" y="1917700"/>
          <p14:tracePt t="10720" x="4025900" y="1879600"/>
          <p14:tracePt t="10738" x="3994150" y="1860550"/>
          <p14:tracePt t="10754" x="3962400" y="1854200"/>
          <p14:tracePt t="10771" x="3937000" y="1847850"/>
          <p14:tracePt t="10787" x="3905250" y="1841500"/>
          <p14:tracePt t="10804" x="3867150" y="1841500"/>
          <p14:tracePt t="10820" x="3835400" y="1841500"/>
          <p14:tracePt t="10837" x="3784600" y="1841500"/>
          <p14:tracePt t="10853" x="3752850" y="1847850"/>
          <p14:tracePt t="10870" x="3714750" y="1860550"/>
          <p14:tracePt t="10887" x="3683000" y="1879600"/>
          <p14:tracePt t="10903" x="3657600" y="1898650"/>
          <p14:tracePt t="10904" x="3651250" y="1905000"/>
          <p14:tracePt t="10920" x="3638550" y="1930400"/>
          <p14:tracePt t="10937" x="3625850" y="1949450"/>
          <p14:tracePt t="10953" x="3619500" y="1974850"/>
          <p14:tracePt t="10970" x="3619500" y="2000250"/>
          <p14:tracePt t="10987" x="3619500" y="2025650"/>
          <p14:tracePt t="11004" x="3619500" y="2070100"/>
          <p14:tracePt t="11021" x="3638550" y="2108200"/>
          <p14:tracePt t="11037" x="3663950" y="2152650"/>
          <p14:tracePt t="11041" x="3683000" y="2184400"/>
          <p14:tracePt t="11053" x="3695700" y="2197100"/>
          <p14:tracePt t="11070" x="3721100" y="2241550"/>
          <p14:tracePt t="11087" x="3752850" y="2279650"/>
          <p14:tracePt t="11089" x="3765550" y="2298700"/>
          <p14:tracePt t="11103" x="3784600" y="2311400"/>
          <p14:tracePt t="11120" x="3822700" y="2355850"/>
          <p14:tracePt t="11137" x="3854450" y="2381250"/>
          <p14:tracePt t="11153" x="3873500" y="2387600"/>
          <p14:tracePt t="11170" x="3892550" y="2393950"/>
          <p14:tracePt t="11187" x="3898900" y="2393950"/>
          <p14:tracePt t="11204" x="3917950" y="2393950"/>
          <p14:tracePt t="11220" x="3943350" y="2393950"/>
          <p14:tracePt t="11238" x="3956050" y="2387600"/>
          <p14:tracePt t="11254" x="3975100" y="2362200"/>
          <p14:tracePt t="11258" x="3981450" y="2355850"/>
          <p14:tracePt t="11271" x="3981450" y="2343150"/>
          <p14:tracePt t="11288" x="3994150" y="2324100"/>
          <p14:tracePt t="11305" x="3994150" y="2305050"/>
          <p14:tracePt t="11322" x="3994150" y="2292350"/>
          <p14:tracePt t="11419" x="0" y="0"/>
        </p14:tracePtLst>
        <p14:tracePtLst>
          <p14:tracePt t="12292" x="4578350" y="1962150"/>
          <p14:tracePt t="12298" x="4578350" y="1968500"/>
          <p14:tracePt t="12307" x="4578350" y="1981200"/>
          <p14:tracePt t="12322" x="4578350" y="2000250"/>
          <p14:tracePt t="12338" x="4578350" y="2032000"/>
          <p14:tracePt t="12353" x="4584700" y="2089150"/>
          <p14:tracePt t="12371" x="4603750" y="2139950"/>
          <p14:tracePt t="12387" x="4622800" y="2184400"/>
          <p14:tracePt t="12403" x="4648200" y="2228850"/>
          <p14:tracePt t="12420" x="4673600" y="2266950"/>
          <p14:tracePt t="12436" x="4699000" y="2286000"/>
          <p14:tracePt t="12453" x="4724400" y="2311400"/>
          <p14:tracePt t="12470" x="4756150" y="2330450"/>
          <p14:tracePt t="12486" x="4794250" y="2336800"/>
          <p14:tracePt t="12488" x="4800600" y="2336800"/>
          <p14:tracePt t="12503" x="4819650" y="2336800"/>
          <p14:tracePt t="12522" x="4876800" y="2336800"/>
          <p14:tracePt t="12538" x="4908550" y="2336800"/>
          <p14:tracePt t="12554" x="4933950" y="2324100"/>
          <p14:tracePt t="12571" x="4946650" y="2298700"/>
          <p14:tracePt t="12587" x="4953000" y="2273300"/>
          <p14:tracePt t="12607" x="4953000" y="2228850"/>
          <p14:tracePt t="12620" x="4953000" y="2184400"/>
          <p14:tracePt t="12636" x="4946650" y="2133600"/>
          <p14:tracePt t="12653" x="4933950" y="2095500"/>
          <p14:tracePt t="12670" x="4908550" y="2057400"/>
          <p14:tracePt t="12686" x="4895850" y="2032000"/>
          <p14:tracePt t="12703" x="4889500" y="2006600"/>
          <p14:tracePt t="12720" x="4870450" y="1981200"/>
          <p14:tracePt t="12745" x="4864100" y="1981200"/>
          <p14:tracePt t="13115" x="0" y="0"/>
        </p14:tracePtLst>
        <p14:tracePtLst>
          <p14:tracePt t="13779" x="5232400" y="2273300"/>
          <p14:tracePt t="13836" x="5238750" y="2273300"/>
          <p14:tracePt t="13842" x="5270500" y="2279650"/>
          <p14:tracePt t="13852" x="5302250" y="2279650"/>
          <p14:tracePt t="13870" x="5416550" y="2279650"/>
          <p14:tracePt t="13886" x="5575300" y="2279650"/>
          <p14:tracePt t="13890" x="5670550" y="2279650"/>
          <p14:tracePt t="13902" x="5765800" y="2279650"/>
          <p14:tracePt t="13919" x="5956300" y="2279650"/>
          <p14:tracePt t="13936" x="6229350" y="2279650"/>
          <p14:tracePt t="13953" x="6394450" y="2279650"/>
          <p14:tracePt t="13969" x="6546850" y="2279650"/>
          <p14:tracePt t="13986" x="6673850" y="2279650"/>
          <p14:tracePt t="14003" x="6756400" y="2279650"/>
          <p14:tracePt t="14020" x="6800850" y="2279650"/>
          <p14:tracePt t="14037" x="6813550" y="2279650"/>
          <p14:tracePt t="14377" x="0" y="0"/>
        </p14:tracePtLst>
        <p14:tracePtLst>
          <p14:tracePt t="17730" x="8420100" y="1936750"/>
          <p14:tracePt t="17739" x="8420100" y="1943100"/>
          <p14:tracePt t="17745" x="8413750" y="1968500"/>
          <p14:tracePt t="17755" x="8413750" y="1981200"/>
          <p14:tracePt t="17768" x="8413750" y="2012950"/>
          <p14:tracePt t="17785" x="8413750" y="2038350"/>
          <p14:tracePt t="17802" x="8413750" y="2070100"/>
          <p14:tracePt t="17818" x="8413750" y="2095500"/>
          <p14:tracePt t="17834" x="8420100" y="2133600"/>
          <p14:tracePt t="17851" x="8426450" y="2159000"/>
          <p14:tracePt t="17868" x="8439150" y="2209800"/>
          <p14:tracePt t="17884" x="8464550" y="2260600"/>
          <p14:tracePt t="17901" x="8489950" y="2292350"/>
          <p14:tracePt t="17918" x="8515350" y="2330450"/>
          <p14:tracePt t="17935" x="8553450" y="2362200"/>
          <p14:tracePt t="17951" x="8591550" y="2381250"/>
          <p14:tracePt t="17952" x="8604250" y="2387600"/>
          <p14:tracePt t="17968" x="8623300" y="2387600"/>
          <p14:tracePt t="17984" x="8667750" y="2400300"/>
          <p14:tracePt t="18001" x="8693150" y="2400300"/>
          <p14:tracePt t="18018" x="8718550" y="2400300"/>
          <p14:tracePt t="18035" x="8731250" y="2387600"/>
          <p14:tracePt t="18051" x="8743950" y="2362200"/>
          <p14:tracePt t="18068" x="8763000" y="2336800"/>
          <p14:tracePt t="18085" x="8769350" y="2311400"/>
          <p14:tracePt t="18101" x="8775700" y="2266950"/>
          <p14:tracePt t="18118" x="8775700" y="2228850"/>
          <p14:tracePt t="18135" x="8775700" y="2184400"/>
          <p14:tracePt t="18151" x="8775700" y="2146300"/>
          <p14:tracePt t="18153" x="8775700" y="2127250"/>
          <p14:tracePt t="18167" x="8775700" y="2101850"/>
          <p14:tracePt t="18184" x="8769350" y="2057400"/>
          <p14:tracePt t="18201" x="8763000" y="2038350"/>
          <p14:tracePt t="18217" x="8750300" y="2019300"/>
          <p14:tracePt t="18234" x="8750300" y="2012950"/>
          <p14:tracePt t="18251" x="8743950" y="2000250"/>
          <p14:tracePt t="18337" x="0" y="0"/>
        </p14:tracePtLst>
        <p14:tracePtLst>
          <p14:tracePt t="18983" x="9271000" y="1949450"/>
          <p14:tracePt t="18985" x="9271000" y="1955800"/>
          <p14:tracePt t="19001" x="9271000" y="1974850"/>
          <p14:tracePt t="19019" x="9271000" y="2000250"/>
          <p14:tracePt t="19035" x="9271000" y="2038350"/>
          <p14:tracePt t="19052" x="9271000" y="2095500"/>
          <p14:tracePt t="19069" x="9296400" y="2159000"/>
          <p14:tracePt t="19085" x="9328150" y="2228850"/>
          <p14:tracePt t="19101" x="9391650" y="2286000"/>
          <p14:tracePt t="19119" x="9455150" y="2336800"/>
          <p14:tracePt t="19122" x="9493250" y="2362200"/>
          <p14:tracePt t="19134" x="9518650" y="2374900"/>
          <p14:tracePt t="19152" x="9569450" y="2400300"/>
          <p14:tracePt t="19168" x="9613900" y="2406650"/>
          <p14:tracePt t="19184" x="9664700" y="2406650"/>
          <p14:tracePt t="19201" x="9690100" y="2400300"/>
          <p14:tracePt t="19217" x="9715500" y="2381250"/>
          <p14:tracePt t="19234" x="9740900" y="2336800"/>
          <p14:tracePt t="19251" x="9747250" y="2279650"/>
          <p14:tracePt t="19267" x="9759950" y="2209800"/>
          <p14:tracePt t="19285" x="9766300" y="2152650"/>
          <p14:tracePt t="19302" x="9766300" y="2127250"/>
          <p14:tracePt t="19319" x="9766300" y="2089150"/>
          <p14:tracePt t="19321" x="9766300" y="2082800"/>
          <p14:tracePt t="19335" x="9766300" y="2070100"/>
          <p14:tracePt t="19352" x="9766300" y="2063750"/>
          <p14:tracePt t="19369" x="9766300" y="2051050"/>
          <p14:tracePt t="19459" x="0" y="0"/>
        </p14:tracePtLst>
        <p14:tracePtLst>
          <p14:tracePt t="20071" x="10242550" y="2305050"/>
          <p14:tracePt t="20123" x="10248900" y="2305050"/>
          <p14:tracePt t="20135" x="10280650" y="2305050"/>
          <p14:tracePt t="20141" x="10318750" y="2305050"/>
          <p14:tracePt t="20151" x="10388600" y="2305050"/>
          <p14:tracePt t="20168" x="10521950" y="2305050"/>
          <p14:tracePt t="20184" x="10725150" y="2305050"/>
          <p14:tracePt t="20201" x="10788650" y="2305050"/>
          <p14:tracePt t="20217" x="10807700" y="2305050"/>
          <p14:tracePt t="20257" x="0" y="0"/>
        </p14:tracePtLst>
        <p14:tracePtLst>
          <p14:tracePt t="21107" x="749300" y="2774950"/>
          <p14:tracePt t="21123" x="755650" y="2774950"/>
          <p14:tracePt t="21134" x="768350" y="2774950"/>
          <p14:tracePt t="21141" x="774700" y="2774950"/>
          <p14:tracePt t="21151" x="787400" y="2774950"/>
          <p14:tracePt t="21167" x="819150" y="2774950"/>
          <p14:tracePt t="21184" x="857250" y="2774950"/>
          <p14:tracePt t="21186" x="882650" y="2774950"/>
          <p14:tracePt t="21201" x="933450" y="2774950"/>
          <p14:tracePt t="21217" x="984250" y="2774950"/>
          <p14:tracePt t="21233" x="1054100" y="2774950"/>
          <p14:tracePt t="21250" x="1117600" y="2774950"/>
          <p14:tracePt t="21267" x="1162050" y="2774950"/>
          <p14:tracePt t="21283" x="1212850" y="2774950"/>
          <p14:tracePt t="21301" x="1238250" y="2774950"/>
          <p14:tracePt t="21317" x="1250950" y="2774950"/>
          <p14:tracePt t="21334" x="1257300" y="2774950"/>
          <p14:tracePt t="21561" x="0" y="0"/>
        </p14:tracePtLst>
        <p14:tracePtLst>
          <p14:tracePt t="23588" x="1765300" y="2755900"/>
          <p14:tracePt t="23610" x="1771650" y="2755900"/>
          <p14:tracePt t="23619" x="1784350" y="2755900"/>
          <p14:tracePt t="23633" x="1816100" y="2755900"/>
          <p14:tracePt t="23649" x="1873250" y="2755900"/>
          <p14:tracePt t="23666" x="1981200" y="2762250"/>
          <p14:tracePt t="23683" x="2120900" y="2787650"/>
          <p14:tracePt t="23699" x="2260600" y="2800350"/>
          <p14:tracePt t="23716" x="2387600" y="2800350"/>
          <p14:tracePt t="23733" x="2501900" y="2800350"/>
          <p14:tracePt t="23749" x="2578100" y="2800350"/>
          <p14:tracePt t="23766" x="2641600" y="2800350"/>
          <p14:tracePt t="23783" x="2711450" y="2800350"/>
          <p14:tracePt t="23785" x="2743200" y="2800350"/>
          <p14:tracePt t="23800" x="2768600" y="2800350"/>
          <p14:tracePt t="23818" x="2800350" y="2800350"/>
          <p14:tracePt t="23834" x="2806700" y="2800350"/>
          <p14:tracePt t="23953" x="0" y="0"/>
        </p14:tracePtLst>
        <p14:tracePtLst>
          <p14:tracePt t="26812" x="3886200" y="2787650"/>
          <p14:tracePt t="26891" x="3892550" y="2787650"/>
          <p14:tracePt t="26899" x="3898900" y="2787650"/>
          <p14:tracePt t="26906" x="3911600" y="2787650"/>
          <p14:tracePt t="26916" x="3930650" y="2787650"/>
          <p14:tracePt t="26933" x="3962400" y="2787650"/>
          <p14:tracePt t="26949" x="4038600" y="2794000"/>
          <p14:tracePt t="26954" x="4070350" y="2794000"/>
          <p14:tracePt t="26965" x="4133850" y="2794000"/>
          <p14:tracePt t="26982" x="4260850" y="2794000"/>
          <p14:tracePt t="26985" x="4337050" y="2794000"/>
          <p14:tracePt t="26998" x="4406900" y="2794000"/>
          <p14:tracePt t="27015" x="4527550" y="2794000"/>
          <p14:tracePt t="27017" x="4578350" y="2794000"/>
          <p14:tracePt t="27031" x="4622800" y="2794000"/>
          <p14:tracePt t="27048" x="4699000" y="2794000"/>
          <p14:tracePt t="27066" x="4749800" y="2794000"/>
          <p14:tracePt t="27083" x="4794250" y="2794000"/>
          <p14:tracePt t="27098" x="4845050" y="2794000"/>
          <p14:tracePt t="27115" x="4876800" y="2794000"/>
          <p14:tracePt t="27132" x="4895850" y="2794000"/>
          <p14:tracePt t="27148" x="4902200" y="2794000"/>
          <p14:tracePt t="27165" x="4908550" y="2794000"/>
          <p14:tracePt t="27181" x="4927600" y="2794000"/>
          <p14:tracePt t="27198" x="4940300" y="2794000"/>
          <p14:tracePt t="27215" x="4953000" y="2794000"/>
          <p14:tracePt t="27231" x="4965700" y="2794000"/>
          <p14:tracePt t="27248" x="4997450" y="2794000"/>
          <p14:tracePt t="27264" x="5029200" y="2794000"/>
          <p14:tracePt t="27281" x="5086350" y="2806700"/>
          <p14:tracePt t="27298" x="5149850" y="2819400"/>
          <p14:tracePt t="27315" x="5200650" y="2819400"/>
          <p14:tracePt t="27331" x="5270500" y="2819400"/>
          <p14:tracePt t="27349" x="5327650" y="2819400"/>
          <p14:tracePt t="27365" x="5372100" y="2819400"/>
          <p14:tracePt t="27382" x="5422900" y="2819400"/>
          <p14:tracePt t="27399" x="5461000" y="2819400"/>
          <p14:tracePt t="27402" x="5480050" y="2819400"/>
          <p14:tracePt t="27415" x="5499100" y="2819400"/>
          <p14:tracePt t="27432" x="5556250" y="2819400"/>
          <p14:tracePt t="27448" x="5607050" y="2819400"/>
          <p14:tracePt t="27464" x="5645150" y="2819400"/>
          <p14:tracePt t="27481" x="5695950" y="2819400"/>
          <p14:tracePt t="27498" x="5727700" y="2819400"/>
          <p14:tracePt t="27515" x="5753100" y="2819400"/>
          <p14:tracePt t="27531" x="5772150" y="2819400"/>
          <p14:tracePt t="27548" x="5778500" y="2819400"/>
          <p14:tracePt t="27553" x="5784850" y="2819400"/>
          <p14:tracePt t="27583" x="5791200" y="2819400"/>
          <p14:tracePt t="27599" x="5803900" y="2819400"/>
          <p14:tracePt t="27615" x="5816600" y="2819400"/>
          <p14:tracePt t="27632" x="5842000" y="2819400"/>
          <p14:tracePt t="27649" x="5854700" y="2819400"/>
          <p14:tracePt t="27664" x="5861050" y="2819400"/>
          <p14:tracePt t="27682" x="5867400" y="2819400"/>
          <p14:tracePt t="27842" x="0" y="0"/>
        </p14:tracePtLst>
        <p14:tracePtLst>
          <p14:tracePt t="28673" x="6369050" y="2819400"/>
          <p14:tracePt t="28805" x="6381750" y="2819400"/>
          <p14:tracePt t="28811" x="6394450" y="2819400"/>
          <p14:tracePt t="28821" x="6419850" y="2819400"/>
          <p14:tracePt t="28833" x="6502400" y="2819400"/>
          <p14:tracePt t="28849" x="6565900" y="2819400"/>
          <p14:tracePt t="28865" x="6851650" y="2819400"/>
          <p14:tracePt t="28882" x="7061200" y="2819400"/>
          <p14:tracePt t="28898" x="7251700" y="2813050"/>
          <p14:tracePt t="28915" x="7359650" y="2787650"/>
          <p14:tracePt t="28931" x="7416800" y="2774950"/>
          <p14:tracePt t="28947" x="7423150" y="2774950"/>
          <p14:tracePt t="28965" x="7429500" y="2774950"/>
          <p14:tracePt t="29011" x="0" y="0"/>
        </p14:tracePtLst>
        <p14:tracePtLst>
          <p14:tracePt t="29651" x="6826250" y="2813050"/>
          <p14:tracePt t="29696" x="6838950" y="2813050"/>
          <p14:tracePt t="29704" x="6851650" y="2813050"/>
          <p14:tracePt t="29713" x="6870700" y="2813050"/>
          <p14:tracePt t="29731" x="6908800" y="2813050"/>
          <p14:tracePt t="29747" x="6959600" y="2813050"/>
          <p14:tracePt t="29763" x="7042150" y="2819400"/>
          <p14:tracePt t="29780" x="7118350" y="2819400"/>
          <p14:tracePt t="29797" x="7207250" y="2819400"/>
          <p14:tracePt t="29813" x="7296150" y="2819400"/>
          <p14:tracePt t="29831" x="7378700" y="2819400"/>
          <p14:tracePt t="29847" x="7486650" y="2819400"/>
          <p14:tracePt t="29848" x="7531100" y="2819400"/>
          <p14:tracePt t="29864" x="7569200" y="2819400"/>
          <p14:tracePt t="29880" x="7702550" y="2819400"/>
          <p14:tracePt t="29897" x="7766050" y="2819400"/>
          <p14:tracePt t="29914" x="7816850" y="2819400"/>
          <p14:tracePt t="29930" x="7854950" y="2819400"/>
          <p14:tracePt t="29947" x="7867650" y="2819400"/>
          <p14:tracePt t="29964" x="7880350" y="2819400"/>
          <p14:tracePt t="30393" x="0" y="0"/>
        </p14:tracePtLst>
        <p14:tracePtLst>
          <p14:tracePt t="32137" x="8483600" y="2755900"/>
          <p14:tracePt t="32193" x="8483600" y="2762250"/>
          <p14:tracePt t="32200" x="8489950" y="2762250"/>
          <p14:tracePt t="32209" x="8509000" y="2768600"/>
          <p14:tracePt t="32216" x="8528050" y="2768600"/>
          <p14:tracePt t="32229" x="8559800" y="2774950"/>
          <p14:tracePt t="32246" x="8642350" y="2787650"/>
          <p14:tracePt t="32263" x="8756650" y="2800350"/>
          <p14:tracePt t="32279" x="8921750" y="2813050"/>
          <p14:tracePt t="32281" x="9017000" y="2832100"/>
          <p14:tracePt t="32296" x="9194800" y="2838450"/>
          <p14:tracePt t="32313" x="9385300" y="2838450"/>
          <p14:tracePt t="32330" x="9575800" y="2838450"/>
          <p14:tracePt t="32346" x="9740900" y="2838450"/>
          <p14:tracePt t="32363" x="9899650" y="2838450"/>
          <p14:tracePt t="32380" x="10039350" y="2838450"/>
          <p14:tracePt t="32397" x="10179050" y="2838450"/>
          <p14:tracePt t="32414" x="10306050" y="2838450"/>
          <p14:tracePt t="32416" x="10356850" y="2838450"/>
          <p14:tracePt t="32430" x="10407650" y="2838450"/>
          <p14:tracePt t="32447" x="10496550" y="2838450"/>
          <p14:tracePt t="32464" x="10560050" y="2838450"/>
          <p14:tracePt t="32467" x="10591800" y="2838450"/>
          <p14:tracePt t="32480" x="10642600" y="2838450"/>
          <p14:tracePt t="32497" x="10680700" y="2838450"/>
          <p14:tracePt t="32513" x="10718800" y="2838450"/>
          <p14:tracePt t="32530" x="10750550" y="2838450"/>
          <p14:tracePt t="32546" x="10782300" y="2838450"/>
          <p14:tracePt t="32563" x="10807700" y="2838450"/>
          <p14:tracePt t="32579" x="10826750" y="2838450"/>
          <p14:tracePt t="32596" x="10852150" y="2838450"/>
          <p14:tracePt t="32613" x="10871200" y="2838450"/>
          <p14:tracePt t="32630" x="10890250" y="2838450"/>
          <p14:tracePt t="32647" x="10909300" y="2838450"/>
          <p14:tracePt t="33297" x="0" y="0"/>
        </p14:tracePtLst>
        <p14:tracePtLst>
          <p14:tracePt t="35595" x="4775200" y="3009900"/>
          <p14:tracePt t="35601" x="4775200" y="3028950"/>
          <p14:tracePt t="35612" x="4775200" y="3054350"/>
          <p14:tracePt t="35629" x="4781550" y="3079750"/>
          <p14:tracePt t="35645" x="4794250" y="3111500"/>
          <p14:tracePt t="35662" x="4819650" y="3143250"/>
          <p14:tracePt t="35679" x="4851400" y="3181350"/>
          <p14:tracePt t="35682" x="4870450" y="3200400"/>
          <p14:tracePt t="35696" x="4902200" y="3219450"/>
          <p14:tracePt t="35712" x="5067300" y="3282950"/>
          <p14:tracePt t="35728" x="5194300" y="3327400"/>
          <p14:tracePt t="35746" x="5327650" y="3359150"/>
          <p14:tracePt t="35762" x="5448300" y="3371850"/>
          <p14:tracePt t="35778" x="5543550" y="3371850"/>
          <p14:tracePt t="35795" x="5632450" y="3371850"/>
          <p14:tracePt t="35812" x="5689600" y="3365500"/>
          <p14:tracePt t="35829" x="5721350" y="3346450"/>
          <p14:tracePt t="35845" x="5727700" y="3321050"/>
          <p14:tracePt t="35863" x="5734050" y="3295650"/>
          <p14:tracePt t="35880" x="5740400" y="3251200"/>
          <p14:tracePt t="35882" x="5740400" y="3244850"/>
          <p14:tracePt t="35896" x="5740400" y="3219450"/>
          <p14:tracePt t="35913" x="5740400" y="3168650"/>
          <p14:tracePt t="35930" x="5740400" y="3136900"/>
          <p14:tracePt t="35945" x="5740400" y="3105150"/>
          <p14:tracePt t="35963" x="5734050" y="3079750"/>
          <p14:tracePt t="35979" x="5727700" y="3054350"/>
          <p14:tracePt t="35995" x="5702300" y="3028950"/>
          <p14:tracePt t="36012" x="5683250" y="3003550"/>
          <p14:tracePt t="36029" x="5664200" y="2997200"/>
          <p14:tracePt t="36045" x="5645150" y="2984500"/>
          <p14:tracePt t="36053" x="5638800" y="2984500"/>
          <p14:tracePt t="36062" x="5626100" y="2984500"/>
          <p14:tracePt t="36078" x="5613400" y="2984500"/>
          <p14:tracePt t="36095" x="5600700" y="2984500"/>
          <p14:tracePt t="36097" x="5594350" y="2984500"/>
          <p14:tracePt t="36113" x="5575300" y="2984500"/>
          <p14:tracePt t="36129" x="5568950" y="2990850"/>
          <p14:tracePt t="36146" x="5556250" y="3003550"/>
          <p14:tracePt t="36163" x="5549900" y="3003550"/>
          <p14:tracePt t="36196" x="5549900" y="3009900"/>
          <p14:tracePt t="36212" x="5549900" y="3016250"/>
          <p14:tracePt t="36305" x="0" y="0"/>
        </p14:tracePtLst>
        <p14:tracePtLst>
          <p14:tracePt t="38003" x="6832600" y="3035300"/>
          <p14:tracePt t="38011" x="6826250" y="3041650"/>
          <p14:tracePt t="38028" x="6826250" y="3073400"/>
          <p14:tracePt t="38045" x="6826250" y="3098800"/>
          <p14:tracePt t="38050" x="6826250" y="3117850"/>
          <p14:tracePt t="38061" x="6826250" y="3130550"/>
          <p14:tracePt t="38078" x="6838950" y="3162300"/>
          <p14:tracePt t="38095" x="6851650" y="3181350"/>
          <p14:tracePt t="38098" x="6851650" y="3187700"/>
          <p14:tracePt t="38111" x="6858000" y="3194050"/>
          <p14:tracePt t="38130" x="6889750" y="3206750"/>
          <p14:tracePt t="38146" x="6915150" y="3219450"/>
          <p14:tracePt t="38162" x="6953250" y="3225800"/>
          <p14:tracePt t="38179" x="6997700" y="3225800"/>
          <p14:tracePt t="38196" x="7054850" y="3225800"/>
          <p14:tracePt t="38211" x="7086600" y="3225800"/>
          <p14:tracePt t="38228" x="7112000" y="3219450"/>
          <p14:tracePt t="38245" x="7118350" y="3213100"/>
          <p14:tracePt t="38262" x="7118350" y="3194050"/>
          <p14:tracePt t="38278" x="7118350" y="3175000"/>
          <p14:tracePt t="38281" x="7118350" y="3168650"/>
          <p14:tracePt t="38294" x="7118350" y="3155950"/>
          <p14:tracePt t="38311" x="7118350" y="3124200"/>
          <p14:tracePt t="38328" x="7112000" y="3098800"/>
          <p14:tracePt t="38329" x="7105650" y="3092450"/>
          <p14:tracePt t="38344" x="7099300" y="3067050"/>
          <p14:tracePt t="38361" x="7086600" y="3041650"/>
          <p14:tracePt t="38378" x="7080250" y="3022600"/>
          <p14:tracePt t="38395" x="7080250" y="3016250"/>
          <p14:tracePt t="38625" x="0" y="0"/>
        </p14:tracePtLst>
        <p14:tracePtLst>
          <p14:tracePt t="39674" x="7588250" y="3035300"/>
          <p14:tracePt t="39681" x="7581900" y="3041650"/>
          <p14:tracePt t="39694" x="7581900" y="3048000"/>
          <p14:tracePt t="39711" x="7581900" y="3073400"/>
          <p14:tracePt t="39727" x="7581900" y="3105150"/>
          <p14:tracePt t="39729" x="7581900" y="3111500"/>
          <p14:tracePt t="39743" x="7581900" y="3124200"/>
          <p14:tracePt t="39761" x="7594600" y="3162300"/>
          <p14:tracePt t="39777" x="7607300" y="3181350"/>
          <p14:tracePt t="39794" x="7632700" y="3194050"/>
          <p14:tracePt t="39811" x="7651750" y="3206750"/>
          <p14:tracePt t="39827" x="7670800" y="3206750"/>
          <p14:tracePt t="39844" x="7702550" y="3206750"/>
          <p14:tracePt t="39861" x="7740650" y="3206750"/>
          <p14:tracePt t="39878" x="7778750" y="3194050"/>
          <p14:tracePt t="39895" x="7804150" y="3175000"/>
          <p14:tracePt t="39899" x="7810500" y="3168650"/>
          <p14:tracePt t="39911" x="7816850" y="3155950"/>
          <p14:tracePt t="39928" x="7829550" y="3149600"/>
          <p14:tracePt t="39944" x="7829550" y="3130550"/>
          <p14:tracePt t="39961" x="7829550" y="3124200"/>
          <p14:tracePt t="39977" x="7829550" y="3117850"/>
          <p14:tracePt t="39993" x="7829550" y="3098800"/>
          <p14:tracePt t="40081" x="0" y="0"/>
        </p14:tracePtLst>
        <p14:tracePtLst>
          <p14:tracePt t="45652" x="3759200" y="3028950"/>
          <p14:tracePt t="45668" x="3759200" y="3035300"/>
          <p14:tracePt t="45674" x="3759200" y="3041650"/>
          <p14:tracePt t="45691" x="3759200" y="3048000"/>
          <p14:tracePt t="45698" x="3759200" y="3054350"/>
          <p14:tracePt t="45708" x="3759200" y="3067050"/>
          <p14:tracePt t="45726" x="3765550" y="3079750"/>
          <p14:tracePt t="45743" x="3784600" y="3105150"/>
          <p14:tracePt t="45759" x="3803650" y="3136900"/>
          <p14:tracePt t="45761" x="3816350" y="3149600"/>
          <p14:tracePt t="45775" x="3829050" y="3155950"/>
          <p14:tracePt t="45793" x="3854450" y="3162300"/>
          <p14:tracePt t="45809" x="3879850" y="3168650"/>
          <p14:tracePt t="45825" x="3905250" y="3168650"/>
          <p14:tracePt t="45842" x="3937000" y="3168650"/>
          <p14:tracePt t="45859" x="3981450" y="3162300"/>
          <p14:tracePt t="45875" x="4000500" y="3155950"/>
          <p14:tracePt t="45892" x="4025900" y="3136900"/>
          <p14:tracePt t="45910" x="4038600" y="3124200"/>
          <p14:tracePt t="45913" x="4038600" y="3111500"/>
          <p14:tracePt t="45927" x="4044950" y="3098800"/>
          <p14:tracePt t="45943" x="4051300" y="3086100"/>
          <p14:tracePt t="45960" x="4051300" y="3073400"/>
          <p14:tracePt t="45976" x="4051300" y="3067050"/>
          <p14:tracePt t="45995" x="4051300" y="3060700"/>
          <p14:tracePt t="46153" x="0" y="0"/>
        </p14:tracePtLst>
        <p14:tracePtLst>
          <p14:tracePt t="46891" x="2743200" y="2940050"/>
          <p14:tracePt t="46916" x="2736850" y="2940050"/>
          <p14:tracePt t="46933" x="2730500" y="2940050"/>
          <p14:tracePt t="46951" x="2730500" y="2946400"/>
          <p14:tracePt t="46958" x="2730500" y="2952750"/>
          <p14:tracePt t="46970" x="2730500" y="2965450"/>
          <p14:tracePt t="46979" x="2730500" y="2978150"/>
          <p14:tracePt t="46992" x="2730500" y="3022600"/>
          <p14:tracePt t="47008" x="2743200" y="3054350"/>
          <p14:tracePt t="47025" x="2755900" y="3092450"/>
          <p14:tracePt t="47041" x="2768600" y="3124200"/>
          <p14:tracePt t="47058" x="2781300" y="3155950"/>
          <p14:tracePt t="47075" x="2787650" y="3175000"/>
          <p14:tracePt t="47091" x="2806700" y="3194050"/>
          <p14:tracePt t="47108" x="2825750" y="3200400"/>
          <p14:tracePt t="47124" x="2857500" y="3213100"/>
          <p14:tracePt t="47141" x="2889250" y="3219450"/>
          <p14:tracePt t="47158" x="2933700" y="3219450"/>
          <p14:tracePt t="47175" x="3003550" y="3219450"/>
          <p14:tracePt t="47191" x="3048000" y="3219450"/>
          <p14:tracePt t="47194" x="3079750" y="3219450"/>
          <p14:tracePt t="47208" x="3124200" y="3213100"/>
          <p14:tracePt t="47225" x="3149600" y="3200400"/>
          <p14:tracePt t="47241" x="3175000" y="3194050"/>
          <p14:tracePt t="47258" x="3181350" y="3181350"/>
          <p14:tracePt t="47276" x="3187700" y="3175000"/>
          <p14:tracePt t="47291" x="3194050" y="3149600"/>
          <p14:tracePt t="47309" x="3194050" y="3124200"/>
          <p14:tracePt t="47325" x="3194050" y="3092450"/>
          <p14:tracePt t="47341" x="3187700" y="3041650"/>
          <p14:tracePt t="47358" x="3175000" y="3009900"/>
          <p14:tracePt t="47361" x="3162300" y="2997200"/>
          <p14:tracePt t="47375" x="3155950" y="2984500"/>
          <p14:tracePt t="47391" x="3136900" y="2965450"/>
          <p14:tracePt t="47408" x="3105150" y="2940050"/>
          <p14:tracePt t="47425" x="3079750" y="2921000"/>
          <p14:tracePt t="47441" x="3054350" y="2914650"/>
          <p14:tracePt t="47458" x="3028950" y="2908300"/>
          <p14:tracePt t="47476" x="3009900" y="2908300"/>
          <p14:tracePt t="47492" x="2971800" y="2908300"/>
          <p14:tracePt t="47509" x="2940050" y="2908300"/>
          <p14:tracePt t="47525" x="2908300" y="2908300"/>
          <p14:tracePt t="47541" x="2882900" y="2908300"/>
          <p14:tracePt t="47558" x="2876550" y="2908300"/>
          <p14:tracePt t="47575" x="2870200" y="2908300"/>
          <p14:tracePt t="47635" x="2863850" y="2908300"/>
          <p14:tracePt t="47650" x="2857500" y="2908300"/>
          <p14:tracePt t="47667" x="2851150" y="2914650"/>
          <p14:tracePt t="47681" x="2851150" y="2921000"/>
          <p14:tracePt t="47689" x="2851150" y="2927350"/>
          <p14:tracePt t="47707" x="2844800" y="2940050"/>
          <p14:tracePt t="47713" x="2844800" y="2946400"/>
          <p14:tracePt t="47725" x="2844800" y="2952750"/>
          <p14:tracePt t="47742" x="2838450" y="2978150"/>
          <p14:tracePt t="47758" x="2838450" y="2997200"/>
          <p14:tracePt t="47774" x="2838450" y="3016250"/>
          <p14:tracePt t="47778" x="2838450" y="3028950"/>
          <p14:tracePt t="47791" x="2838450" y="3035300"/>
          <p14:tracePt t="47808" x="2838450" y="3067050"/>
          <p14:tracePt t="47824" x="2838450" y="3092450"/>
          <p14:tracePt t="47841" x="2844800" y="3130550"/>
          <p14:tracePt t="47858" x="2851150" y="3149600"/>
          <p14:tracePt t="47874" x="2863850" y="3175000"/>
          <p14:tracePt t="47891" x="2882900" y="3194050"/>
          <p14:tracePt t="47908" x="2901950" y="3213100"/>
          <p14:tracePt t="47925" x="2927350" y="3219450"/>
          <p14:tracePt t="47941" x="2946400" y="3232150"/>
          <p14:tracePt t="47958" x="2984500" y="3244850"/>
          <p14:tracePt t="47975" x="3016250" y="3251200"/>
          <p14:tracePt t="47978" x="3041650" y="3251200"/>
          <p14:tracePt t="47992" x="3054350" y="3251200"/>
          <p14:tracePt t="48008" x="3092450" y="3251200"/>
          <p14:tracePt t="48024" x="3117850" y="3244850"/>
          <p14:tracePt t="48041" x="3130550" y="3238500"/>
          <p14:tracePt t="48057" x="3143250" y="3219450"/>
          <p14:tracePt t="48074" x="3149600" y="3200400"/>
          <p14:tracePt t="48091" x="3155950" y="3175000"/>
          <p14:tracePt t="48108" x="3155950" y="3162300"/>
          <p14:tracePt t="48124" x="3155950" y="3124200"/>
          <p14:tracePt t="48141" x="3155950" y="3098800"/>
          <p14:tracePt t="48158" x="3149600" y="3060700"/>
          <p14:tracePt t="48176" x="3136900" y="3041650"/>
          <p14:tracePt t="48180" x="3130550" y="3028950"/>
          <p14:tracePt t="48193" x="3117850" y="3009900"/>
          <p14:tracePt t="48210" x="3092450" y="2990850"/>
          <p14:tracePt t="48226" x="3073400" y="2984500"/>
          <p14:tracePt t="48243" x="3035300" y="2971800"/>
          <p14:tracePt t="48258" x="2990850" y="2946400"/>
          <p14:tracePt t="48276" x="2946400" y="2933700"/>
          <p14:tracePt t="48291" x="2876550" y="2921000"/>
          <p14:tracePt t="48308" x="2806700" y="2908300"/>
          <p14:tracePt t="48326" x="2774950" y="2908300"/>
          <p14:tracePt t="48341" x="2736850" y="2908300"/>
          <p14:tracePt t="48349" x="2730500" y="2908300"/>
          <p14:tracePt t="48358" x="2717800" y="2908300"/>
          <p14:tracePt t="48374" x="2698750" y="2908300"/>
          <p14:tracePt t="48391" x="2679700" y="2914650"/>
          <p14:tracePt t="48395" x="2679700" y="2921000"/>
          <p14:tracePt t="48409" x="2667000" y="2933700"/>
          <p14:tracePt t="48426" x="2667000" y="2946400"/>
          <p14:tracePt t="48441" x="2660650" y="2971800"/>
          <p14:tracePt t="48458" x="2660650" y="3009900"/>
          <p14:tracePt t="48474" x="2660650" y="3060700"/>
          <p14:tracePt t="48491" x="2679700" y="3111500"/>
          <p14:tracePt t="48508" x="2698750" y="3149600"/>
          <p14:tracePt t="48524" x="2730500" y="3187700"/>
          <p14:tracePt t="48541" x="2762250" y="3225800"/>
          <p14:tracePt t="48558" x="2794000" y="3251200"/>
          <p14:tracePt t="48574" x="2857500" y="3282950"/>
          <p14:tracePt t="48591" x="2927350" y="3302000"/>
          <p14:tracePt t="48593" x="2971800" y="3308350"/>
          <p14:tracePt t="48607" x="3016250" y="3314700"/>
          <p14:tracePt t="48624" x="3098800" y="3314700"/>
          <p14:tracePt t="48641" x="3143250" y="3314700"/>
          <p14:tracePt t="48658" x="3175000" y="3308350"/>
          <p14:tracePt t="48674" x="3187700" y="3289300"/>
          <p14:tracePt t="48691" x="3200400" y="3270250"/>
          <p14:tracePt t="48708" x="3206750" y="3251200"/>
          <p14:tracePt t="48725" x="3206750" y="3232150"/>
          <p14:tracePt t="48741" x="3206750" y="3206750"/>
          <p14:tracePt t="48758" x="3206750" y="3162300"/>
          <p14:tracePt t="48774" x="3181350" y="3117850"/>
          <p14:tracePt t="48778" x="3162300" y="3092450"/>
          <p14:tracePt t="48791" x="3130550" y="3067050"/>
          <p14:tracePt t="48807" x="3086100" y="3028950"/>
          <p14:tracePt t="48824" x="3003550" y="2971800"/>
          <p14:tracePt t="48840" x="2971800" y="2946400"/>
          <p14:tracePt t="48858" x="2933700" y="2940050"/>
          <p14:tracePt t="48874" x="2921000" y="2933700"/>
          <p14:tracePt t="48891" x="2901950" y="2933700"/>
          <p14:tracePt t="48908" x="2882900" y="2933700"/>
          <p14:tracePt t="48924" x="2851150" y="2933700"/>
          <p14:tracePt t="48941" x="2819400" y="2933700"/>
          <p14:tracePt t="48958" x="2800350" y="2933700"/>
          <p14:tracePt t="48961" x="2787650" y="2940050"/>
          <p14:tracePt t="48975" x="2774950" y="2946400"/>
          <p14:tracePt t="48992" x="2762250" y="2959100"/>
          <p14:tracePt t="49008" x="2743200" y="2971800"/>
          <p14:tracePt t="49024" x="2730500" y="3003550"/>
          <p14:tracePt t="49041" x="2724150" y="3022600"/>
          <p14:tracePt t="49057" x="2724150" y="3041650"/>
          <p14:tracePt t="49074" x="2724150" y="3067050"/>
          <p14:tracePt t="49091" x="2730500" y="3086100"/>
          <p14:tracePt t="49107" x="2743200" y="3111500"/>
          <p14:tracePt t="49124" x="2749550" y="3130550"/>
          <p14:tracePt t="49141" x="2768600" y="3162300"/>
          <p14:tracePt t="49157" x="2794000" y="3181350"/>
          <p14:tracePt t="49174" x="2819400" y="3206750"/>
          <p14:tracePt t="49177" x="2838450" y="3219450"/>
          <p14:tracePt t="49191" x="2857500" y="3225800"/>
          <p14:tracePt t="49209" x="2889250" y="3244850"/>
          <p14:tracePt t="49212" x="2914650" y="3251200"/>
          <p14:tracePt t="49225" x="2940050" y="3257550"/>
          <p14:tracePt t="49241" x="2971800" y="3257550"/>
          <p14:tracePt t="49258" x="2990850" y="3257550"/>
          <p14:tracePt t="49275" x="3003550" y="3244850"/>
          <p14:tracePt t="49291" x="3016250" y="3225800"/>
          <p14:tracePt t="49307" x="3022600" y="3206750"/>
          <p14:tracePt t="49324" x="3028950" y="3168650"/>
          <p14:tracePt t="49341" x="3028950" y="3149600"/>
          <p14:tracePt t="49357" x="3028950" y="3105150"/>
          <p14:tracePt t="49374" x="3022600" y="3079750"/>
          <p14:tracePt t="49391" x="3009900" y="3054350"/>
          <p14:tracePt t="49393" x="3003550" y="3041650"/>
          <p14:tracePt t="49407" x="3003550" y="3035300"/>
          <p14:tracePt t="49425" x="2997200" y="3016250"/>
          <p14:tracePt t="49441" x="2984500" y="3003550"/>
          <p14:tracePt t="49475" x="2984500" y="2997200"/>
          <p14:tracePt t="49506" x="2978150" y="2990850"/>
          <p14:tracePt t="49611" x="2971800" y="2990850"/>
          <p14:tracePt t="49635" x="2965450" y="2990850"/>
          <p14:tracePt t="49650" x="2946400" y="2984500"/>
          <p14:tracePt t="49666" x="2933700" y="2978150"/>
          <p14:tracePt t="49673" x="2927350" y="2978150"/>
          <p14:tracePt t="49681" x="2914650" y="2978150"/>
          <p14:tracePt t="49690" x="2908300" y="2978150"/>
          <p14:tracePt t="49707" x="2889250" y="2978150"/>
          <p14:tracePt t="49724" x="2870200" y="2978150"/>
          <p14:tracePt t="49740" x="2851150" y="2978150"/>
          <p14:tracePt t="49758" x="2838450" y="2978150"/>
          <p14:tracePt t="49774" x="2832100" y="2978150"/>
          <p14:tracePt t="49790" x="2819400" y="2990850"/>
          <p14:tracePt t="49793" x="2813050" y="2997200"/>
          <p14:tracePt t="49809" x="2813050" y="3003550"/>
          <p14:tracePt t="49824" x="2806700" y="3022600"/>
          <p14:tracePt t="49840" x="2806700" y="3035300"/>
          <p14:tracePt t="49857" x="2806700" y="3048000"/>
          <p14:tracePt t="49874" x="2806700" y="3060700"/>
          <p14:tracePt t="49890" x="2813050" y="3086100"/>
          <p14:tracePt t="49907" x="2819400" y="3086100"/>
          <p14:tracePt t="49924" x="2819400" y="3098800"/>
          <p14:tracePt t="49941" x="2825750" y="3105150"/>
          <p14:tracePt t="50049" x="0" y="0"/>
        </p14:tracePtLst>
        <p14:tracePtLst>
          <p14:tracePt t="52247" x="1606550" y="2971800"/>
          <p14:tracePt t="52255" x="1606550" y="2978150"/>
          <p14:tracePt t="52262" x="1606550" y="2984500"/>
          <p14:tracePt t="52273" x="1606550" y="3003550"/>
          <p14:tracePt t="52290" x="1606550" y="3035300"/>
          <p14:tracePt t="52306" x="1612900" y="3079750"/>
          <p14:tracePt t="52323" x="1625600" y="3111500"/>
          <p14:tracePt t="52340" x="1638300" y="3143250"/>
          <p14:tracePt t="52356" x="1663700" y="3168650"/>
          <p14:tracePt t="52373" x="1701800" y="3194050"/>
          <p14:tracePt t="52390" x="1739900" y="3219450"/>
          <p14:tracePt t="52406" x="1816100" y="3244850"/>
          <p14:tracePt t="52423" x="1924050" y="3263900"/>
          <p14:tracePt t="52427" x="1987550" y="3270250"/>
          <p14:tracePt t="52440" x="2038350" y="3270250"/>
          <p14:tracePt t="52457" x="2190750" y="3270250"/>
          <p14:tracePt t="52473" x="2247900" y="3263900"/>
          <p14:tracePt t="52490" x="2305050" y="3251200"/>
          <p14:tracePt t="52507" x="2343150" y="3238500"/>
          <p14:tracePt t="52523" x="2374900" y="3219450"/>
          <p14:tracePt t="52539" x="2387600" y="3206750"/>
          <p14:tracePt t="52556" x="2400300" y="3187700"/>
          <p14:tracePt t="52573" x="2400300" y="3175000"/>
          <p14:tracePt t="52590" x="2400300" y="3149600"/>
          <p14:tracePt t="52606" x="2400300" y="3130550"/>
          <p14:tracePt t="52623" x="2400300" y="3098800"/>
          <p14:tracePt t="52625" x="2400300" y="3086100"/>
          <p14:tracePt t="52639" x="2400300" y="3073400"/>
          <p14:tracePt t="52656" x="2393950" y="3035300"/>
          <p14:tracePt t="52673" x="2381250" y="3009900"/>
          <p14:tracePt t="52689" x="2362200" y="2984500"/>
          <p14:tracePt t="52706" x="2343150" y="2959100"/>
          <p14:tracePt t="52723" x="2317750" y="2940050"/>
          <p14:tracePt t="52740" x="2292350" y="2921000"/>
          <p14:tracePt t="52756" x="2254250" y="2914650"/>
          <p14:tracePt t="52773" x="2222500" y="2895600"/>
          <p14:tracePt t="52789" x="2171700" y="2882900"/>
          <p14:tracePt t="52806" x="2120900" y="2876550"/>
          <p14:tracePt t="52822" x="2076450" y="2876550"/>
          <p14:tracePt t="52826" x="2051050" y="2876550"/>
          <p14:tracePt t="52839" x="2032000" y="2876550"/>
          <p14:tracePt t="52856" x="1974850" y="2889250"/>
          <p14:tracePt t="52872" x="1936750" y="2901950"/>
          <p14:tracePt t="52889" x="1905000" y="2927350"/>
          <p14:tracePt t="52906" x="1879600" y="2946400"/>
          <p14:tracePt t="52922" x="1854200" y="2959100"/>
          <p14:tracePt t="52939" x="1835150" y="2978150"/>
          <p14:tracePt t="52956" x="1828800" y="2997200"/>
          <p14:tracePt t="52973" x="1822450" y="3022600"/>
          <p14:tracePt t="52989" x="1816100" y="3035300"/>
          <p14:tracePt t="53006" x="1816100" y="3048000"/>
          <p14:tracePt t="53023" x="1816100" y="3060700"/>
          <p14:tracePt t="53026" x="1816100" y="3073400"/>
          <p14:tracePt t="53040" x="1816100" y="3086100"/>
          <p14:tracePt t="53056" x="1816100" y="3105150"/>
          <p14:tracePt t="53072" x="1822450" y="3124200"/>
          <p14:tracePt t="53090" x="1835150" y="3136900"/>
          <p14:tracePt t="53106" x="1841500" y="3155950"/>
          <p14:tracePt t="53123" x="1854200" y="3175000"/>
          <p14:tracePt t="53139" x="1879600" y="3181350"/>
          <p14:tracePt t="53156" x="1898650" y="3200400"/>
          <p14:tracePt t="53172" x="1936750" y="3213100"/>
          <p14:tracePt t="53190" x="1974850" y="3225800"/>
          <p14:tracePt t="53206" x="2038350" y="3238500"/>
          <p14:tracePt t="53223" x="2089150" y="3238500"/>
          <p14:tracePt t="53227" x="2127250" y="3238500"/>
          <p14:tracePt t="53240" x="2159000" y="3238500"/>
          <p14:tracePt t="53257" x="2235200" y="3238500"/>
          <p14:tracePt t="53273" x="2273300" y="3238500"/>
          <p14:tracePt t="53289" x="2305050" y="3225800"/>
          <p14:tracePt t="53307" x="2324100" y="3213100"/>
          <p14:tracePt t="53323" x="2336800" y="3206750"/>
          <p14:tracePt t="53339" x="2349500" y="3181350"/>
          <p14:tracePt t="53356" x="2349500" y="3168650"/>
          <p14:tracePt t="53373" x="2355850" y="3149600"/>
          <p14:tracePt t="53389" x="2355850" y="3130550"/>
          <p14:tracePt t="53406" x="2355850" y="3105150"/>
          <p14:tracePt t="53410" x="2355850" y="3086100"/>
          <p14:tracePt t="53423" x="2355850" y="3079750"/>
          <p14:tracePt t="53440" x="2343150" y="3054350"/>
          <p14:tracePt t="53458" x="2317750" y="3022600"/>
          <p14:tracePt t="53474" x="2298700" y="3003550"/>
          <p14:tracePt t="53490" x="2260600" y="2984500"/>
          <p14:tracePt t="53507" x="2222500" y="2965450"/>
          <p14:tracePt t="53523" x="2171700" y="2952750"/>
          <p14:tracePt t="53539" x="2139950" y="2946400"/>
          <p14:tracePt t="53557" x="2101850" y="2946400"/>
          <p14:tracePt t="53573" x="2070100" y="2946400"/>
          <p14:tracePt t="53590" x="2032000" y="2946400"/>
          <p14:tracePt t="53606" x="2000250" y="2946400"/>
          <p14:tracePt t="53610" x="1974850" y="2946400"/>
          <p14:tracePt t="53623" x="1962150" y="2952750"/>
          <p14:tracePt t="53639" x="1936750" y="2965450"/>
          <p14:tracePt t="53657" x="1911350" y="2984500"/>
          <p14:tracePt t="53673" x="1898650" y="2997200"/>
          <p14:tracePt t="53689" x="1892300" y="3016250"/>
          <p14:tracePt t="53706" x="1892300" y="3028950"/>
          <p14:tracePt t="53722" x="1892300" y="3054350"/>
          <p14:tracePt t="53739" x="1892300" y="3079750"/>
          <p14:tracePt t="53756" x="1892300" y="3111500"/>
          <p14:tracePt t="53772" x="1911350" y="3149600"/>
          <p14:tracePt t="53789" x="1930400" y="3175000"/>
          <p14:tracePt t="53805" x="1962150" y="3213100"/>
          <p14:tracePt t="53822" x="2000250" y="3238500"/>
          <p14:tracePt t="53839" x="2038350" y="3257550"/>
          <p14:tracePt t="53856" x="2089150" y="3263900"/>
          <p14:tracePt t="53872" x="2133600" y="3263900"/>
          <p14:tracePt t="53889" x="2165350" y="3251200"/>
          <p14:tracePt t="53906" x="2203450" y="3225800"/>
          <p14:tracePt t="53922" x="2228850" y="3200400"/>
          <p14:tracePt t="53939" x="2241550" y="3175000"/>
          <p14:tracePt t="53957" x="2254250" y="3149600"/>
          <p14:tracePt t="53973" x="2260600" y="3130550"/>
          <p14:tracePt t="53990" x="2260600" y="3111500"/>
          <p14:tracePt t="54006" x="2260600" y="3092450"/>
          <p14:tracePt t="54009" x="2260600" y="3086100"/>
          <p14:tracePt t="54023" x="2260600" y="3079750"/>
          <p14:tracePt t="54040" x="2260600" y="3073400"/>
          <p14:tracePt t="54044" x="2254250" y="3060700"/>
          <p14:tracePt t="54673" x="0" y="0"/>
        </p14:tracePtLst>
        <p14:tracePtLst>
          <p14:tracePt t="55198" x="2717800" y="3289300"/>
          <p14:tracePt t="55219" x="2730500" y="3289300"/>
          <p14:tracePt t="55229" x="2749550" y="3289300"/>
          <p14:tracePt t="55242" x="2768600" y="3289300"/>
          <p14:tracePt t="55258" x="2844800" y="3289300"/>
          <p14:tracePt t="55273" x="3130550" y="3308350"/>
          <p14:tracePt t="55289" x="3435350" y="3308350"/>
          <p14:tracePt t="55305" x="3886200" y="3308350"/>
          <p14:tracePt t="55323" x="4445000" y="3308350"/>
          <p14:tracePt t="55339" x="5010150" y="3308350"/>
          <p14:tracePt t="55356" x="5594350" y="3321050"/>
          <p14:tracePt t="55372" x="6026150" y="3321050"/>
          <p14:tracePt t="55388" x="6394450" y="3321050"/>
          <p14:tracePt t="55405" x="6629400" y="3321050"/>
          <p14:tracePt t="55422" x="6800850" y="3321050"/>
          <p14:tracePt t="55439" x="6908800" y="3321050"/>
          <p14:tracePt t="55442" x="6946900" y="3321050"/>
          <p14:tracePt t="55456" x="6985000" y="3321050"/>
          <p14:tracePt t="55474" x="7061200" y="3321050"/>
          <p14:tracePt t="55489" x="7118350" y="3321050"/>
          <p14:tracePt t="55506" x="7194550" y="3321050"/>
          <p14:tracePt t="55522" x="7308850" y="3321050"/>
          <p14:tracePt t="55540" x="7416800" y="3321050"/>
          <p14:tracePt t="55555" x="7493000" y="3321050"/>
          <p14:tracePt t="55572" x="7537450" y="3321050"/>
          <p14:tracePt t="55589" x="7562850" y="3321050"/>
          <p14:tracePt t="55605" x="7581900" y="3321050"/>
          <p14:tracePt t="55622" x="7607300" y="3321050"/>
          <p14:tracePt t="55639" x="7651750" y="3321050"/>
          <p14:tracePt t="55642" x="7670800" y="3321050"/>
          <p14:tracePt t="55655" x="7702550" y="3321050"/>
          <p14:tracePt t="55672" x="7835900" y="3321050"/>
          <p14:tracePt t="55689" x="7899400" y="3321050"/>
          <p14:tracePt t="55705" x="7956550" y="3321050"/>
          <p14:tracePt t="55722" x="8007350" y="3321050"/>
          <p14:tracePt t="55739" x="8064500" y="3321050"/>
          <p14:tracePt t="55755" x="8108950" y="3321050"/>
          <p14:tracePt t="55772" x="8121650" y="3321050"/>
          <p14:tracePt t="55789" x="8128000" y="3321050"/>
          <p14:tracePt t="55821" x="8134350" y="3321050"/>
          <p14:tracePt t="56074" x="0" y="0"/>
        </p14:tracePtLst>
        <p14:tracePtLst>
          <p14:tracePt t="56793" x="1987550" y="2984500"/>
          <p14:tracePt t="56809" x="1981200" y="2984500"/>
          <p14:tracePt t="56825" x="1974850" y="2984500"/>
          <p14:tracePt t="56841" x="1968500" y="2997200"/>
          <p14:tracePt t="56858" x="1968500" y="3009900"/>
          <p14:tracePt t="56864" x="1962150" y="3022600"/>
          <p14:tracePt t="56873" x="1962150" y="3028950"/>
          <p14:tracePt t="56888" x="1962150" y="3054350"/>
          <p14:tracePt t="56904" x="1962150" y="3086100"/>
          <p14:tracePt t="56921" x="1962150" y="3111500"/>
          <p14:tracePt t="56938" x="1981200" y="3130550"/>
          <p14:tracePt t="56955" x="2006600" y="3155950"/>
          <p14:tracePt t="56972" x="2044700" y="3168650"/>
          <p14:tracePt t="56988" x="2076450" y="3181350"/>
          <p14:tracePt t="57005" x="2120900" y="3181350"/>
          <p14:tracePt t="57022" x="2165350" y="3181350"/>
          <p14:tracePt t="57039" x="2209800" y="3181350"/>
          <p14:tracePt t="57042" x="2222500" y="3181350"/>
          <p14:tracePt t="57055" x="2247900" y="3181350"/>
          <p14:tracePt t="57072" x="2286000" y="3162300"/>
          <p14:tracePt t="57088" x="2305050" y="3149600"/>
          <p14:tracePt t="57105" x="2311400" y="3130550"/>
          <p14:tracePt t="57121" x="2311400" y="3117850"/>
          <p14:tracePt t="57138" x="2311400" y="3098800"/>
          <p14:tracePt t="57154" x="2311400" y="3079750"/>
          <p14:tracePt t="57171" x="2305050" y="3054350"/>
          <p14:tracePt t="57188" x="2286000" y="3035300"/>
          <p14:tracePt t="57205" x="2241550" y="3009900"/>
          <p14:tracePt t="57222" x="2190750" y="2984500"/>
          <p14:tracePt t="57238" x="2133600" y="2971800"/>
          <p14:tracePt t="57255" x="2082800" y="2959100"/>
          <p14:tracePt t="57272" x="2051050" y="2959100"/>
          <p14:tracePt t="57274" x="2032000" y="2959100"/>
          <p14:tracePt t="57288" x="2012950" y="2959100"/>
          <p14:tracePt t="57304" x="1987550" y="2959100"/>
          <p14:tracePt t="57321" x="1968500" y="2965450"/>
          <p14:tracePt t="57338" x="1962150" y="2984500"/>
          <p14:tracePt t="57354" x="1949450" y="2997200"/>
          <p14:tracePt t="57371" x="1943100" y="3016250"/>
          <p14:tracePt t="57388" x="1943100" y="3035300"/>
          <p14:tracePt t="57405" x="1943100" y="3073400"/>
          <p14:tracePt t="57421" x="1949450" y="3111500"/>
          <p14:tracePt t="57438" x="1968500" y="3149600"/>
          <p14:tracePt t="57455" x="1993900" y="3175000"/>
          <p14:tracePt t="57472" x="2038350" y="3219450"/>
          <p14:tracePt t="57489" x="2089150" y="3232150"/>
          <p14:tracePt t="57505" x="2146300" y="3244850"/>
          <p14:tracePt t="57522" x="2197100" y="3244850"/>
          <p14:tracePt t="57538" x="2241550" y="3244850"/>
          <p14:tracePt t="57556" x="2273300" y="3232150"/>
          <p14:tracePt t="57571" x="2286000" y="3213100"/>
          <p14:tracePt t="57588" x="2292350" y="3194050"/>
          <p14:tracePt t="57604" x="2298700" y="3162300"/>
          <p14:tracePt t="57622" x="2298700" y="3149600"/>
          <p14:tracePt t="57638" x="2298700" y="3130550"/>
          <p14:tracePt t="57655" x="2298700" y="3124200"/>
          <p14:tracePt t="57843" x="2298700" y="3117850"/>
          <p14:tracePt t="57869" x="2292350" y="3111500"/>
          <p14:tracePt t="57882" x="2292350" y="3098800"/>
          <p14:tracePt t="57889" x="2286000" y="3092450"/>
          <p14:tracePt t="57904" x="2266950" y="3079750"/>
          <p14:tracePt t="57921" x="2228850" y="3054350"/>
          <p14:tracePt t="57937" x="2178050" y="3035300"/>
          <p14:tracePt t="57954" x="2127250" y="3016250"/>
          <p14:tracePt t="57971" x="2082800" y="2997200"/>
          <p14:tracePt t="57988" x="2051050" y="2984500"/>
          <p14:tracePt t="58004" x="2019300" y="2978150"/>
          <p14:tracePt t="58021" x="2006600" y="2978150"/>
          <p14:tracePt t="58037" x="1993900" y="2978150"/>
          <p14:tracePt t="58054" x="1974850" y="2978150"/>
          <p14:tracePt t="58071" x="1955800" y="2984500"/>
          <p14:tracePt t="58087" x="1936750" y="3009900"/>
          <p14:tracePt t="58104" x="1930400" y="3048000"/>
          <p14:tracePt t="58121" x="1930400" y="3079750"/>
          <p14:tracePt t="58137" x="1924050" y="3111500"/>
          <p14:tracePt t="58154" x="1924050" y="3162300"/>
          <p14:tracePt t="58171" x="1930400" y="3194050"/>
          <p14:tracePt t="58187" x="1955800" y="3225800"/>
          <p14:tracePt t="58204" x="1993900" y="3257550"/>
          <p14:tracePt t="58221" x="2044700" y="3282950"/>
          <p14:tracePt t="58237" x="2101850" y="3295650"/>
          <p14:tracePt t="58254" x="2146300" y="3295650"/>
          <p14:tracePt t="58271" x="2178050" y="3295650"/>
          <p14:tracePt t="58288" x="2203450" y="3295650"/>
          <p14:tracePt t="58289" x="2216150" y="3282950"/>
          <p14:tracePt t="58304" x="2241550" y="3257550"/>
          <p14:tracePt t="58321" x="2247900" y="3232150"/>
          <p14:tracePt t="58337" x="2247900" y="3200400"/>
          <p14:tracePt t="58354" x="2235200" y="3149600"/>
          <p14:tracePt t="58370" x="2209800" y="3105150"/>
          <p14:tracePt t="58387" x="2159000" y="3048000"/>
          <p14:tracePt t="58404" x="2101850" y="3009900"/>
          <p14:tracePt t="58420" x="2051050" y="2965450"/>
          <p14:tracePt t="58437" x="2012950" y="2952750"/>
          <p14:tracePt t="58454" x="1993900" y="2940050"/>
          <p14:tracePt t="58471" x="1981200" y="2940050"/>
          <p14:tracePt t="58487" x="1968500" y="2940050"/>
          <p14:tracePt t="58490" x="1962150" y="2940050"/>
          <p14:tracePt t="58504" x="1936750" y="2940050"/>
          <p14:tracePt t="58521" x="1930400" y="2946400"/>
          <p14:tracePt t="58538" x="1917700" y="2965450"/>
          <p14:tracePt t="58554" x="1917700" y="2984500"/>
          <p14:tracePt t="58571" x="1917700" y="3009900"/>
          <p14:tracePt t="58588" x="1917700" y="3041650"/>
          <p14:tracePt t="58604" x="1930400" y="3079750"/>
          <p14:tracePt t="58621" x="1949450" y="3098800"/>
          <p14:tracePt t="58637" x="1974850" y="3117850"/>
          <p14:tracePt t="58654" x="2006600" y="3130550"/>
          <p14:tracePt t="58670" x="2025650" y="3130550"/>
          <p14:tracePt t="58687" x="2063750" y="3130550"/>
          <p14:tracePt t="58690" x="2076450" y="3130550"/>
          <p14:tracePt t="58704" x="2120900" y="3130550"/>
          <p14:tracePt t="58720" x="2159000" y="3130550"/>
          <p14:tracePt t="58738" x="2190750" y="3117850"/>
          <p14:tracePt t="58755" x="2197100" y="3105150"/>
          <p14:tracePt t="58771" x="2203450" y="3092450"/>
          <p14:tracePt t="58788" x="2203450" y="3067050"/>
          <p14:tracePt t="58804" x="2203450" y="3054350"/>
          <p14:tracePt t="58821" x="2197100" y="3035300"/>
          <p14:tracePt t="58837" x="2190750" y="3016250"/>
          <p14:tracePt t="58854" x="2178050" y="3009900"/>
          <p14:tracePt t="58871" x="2171700" y="3003550"/>
          <p14:tracePt t="58887" x="2159000" y="3003550"/>
          <p14:tracePt t="58904" x="2133600" y="3003550"/>
          <p14:tracePt t="58920" x="2108200" y="3022600"/>
          <p14:tracePt t="58937" x="2095500" y="3041650"/>
          <p14:tracePt t="58954" x="2089150" y="3067050"/>
          <p14:tracePt t="58970" x="2089150" y="3086100"/>
          <p14:tracePt t="58988" x="2089150" y="3092450"/>
          <p14:tracePt t="59004" x="2089150" y="3105150"/>
          <p14:tracePt t="59022" x="2108200" y="3117850"/>
          <p14:tracePt t="59038" x="2139950" y="3130550"/>
          <p14:tracePt t="59041" x="2165350" y="3136900"/>
          <p14:tracePt t="59054" x="2184400" y="3143250"/>
          <p14:tracePt t="59071" x="2216150" y="3149600"/>
          <p14:tracePt t="59089" x="2228850" y="3149600"/>
          <p14:tracePt t="59091" x="2235200" y="3149600"/>
          <p14:tracePt t="59104" x="2247900" y="3136900"/>
          <p14:tracePt t="59121" x="2247900" y="3124200"/>
          <p14:tracePt t="59137" x="2235200" y="3092450"/>
          <p14:tracePt t="59154" x="2209800" y="3060700"/>
          <p14:tracePt t="59171" x="2190750" y="3041650"/>
          <p14:tracePt t="59187" x="2165350" y="3035300"/>
          <p14:tracePt t="59229" x="2159000" y="3035300"/>
          <p14:tracePt t="59239" x="2152650" y="3035300"/>
          <p14:tracePt t="59255" x="2146300" y="3035300"/>
          <p14:tracePt t="59271" x="2139950" y="3035300"/>
          <p14:tracePt t="59288" x="2139950" y="3041650"/>
          <p14:tracePt t="59609" x="0" y="0"/>
        </p14:tracePtLst>
        <p14:tracePtLst>
          <p14:tracePt t="60492" x="1949450" y="3251200"/>
          <p14:tracePt t="60510" x="1949450" y="3257550"/>
          <p14:tracePt t="60517" x="1955800" y="3257550"/>
          <p14:tracePt t="60523" x="1974850" y="3263900"/>
          <p14:tracePt t="60538" x="2025650" y="3276600"/>
          <p14:tracePt t="60554" x="2120900" y="3289300"/>
          <p14:tracePt t="60571" x="2292350" y="3314700"/>
          <p14:tracePt t="60587" x="2514600" y="3321050"/>
          <p14:tracePt t="60607" x="2857500" y="3321050"/>
          <p14:tracePt t="60620" x="3352800" y="3321050"/>
          <p14:tracePt t="60637" x="3892550" y="3321050"/>
          <p14:tracePt t="60654" x="4495800" y="3321050"/>
          <p14:tracePt t="60670" x="5118100" y="3321050"/>
          <p14:tracePt t="60687" x="5772150" y="3365500"/>
          <p14:tracePt t="60703" x="6407150" y="3409950"/>
          <p14:tracePt t="60704" x="6718300" y="3422650"/>
          <p14:tracePt t="60720" x="7296150" y="3422650"/>
          <p14:tracePt t="60736" x="7772400" y="3422650"/>
          <p14:tracePt t="60754" x="8077200" y="3422650"/>
          <p14:tracePt t="60770" x="8267700" y="3422650"/>
          <p14:tracePt t="60787" x="8407400" y="3422650"/>
          <p14:tracePt t="60804" x="8489950" y="3422650"/>
          <p14:tracePt t="60821" x="8585200" y="3422650"/>
          <p14:tracePt t="60837" x="8674100" y="3422650"/>
          <p14:tracePt t="60853" x="8705850" y="3416300"/>
          <p14:tracePt t="60870" x="8712200" y="3416300"/>
          <p14:tracePt t="60887" x="8718550" y="3416300"/>
          <p14:tracePt t="60903" x="8724900" y="3409950"/>
          <p14:tracePt t="60920" x="8743950" y="3403600"/>
          <p14:tracePt t="60937" x="8769350" y="3403600"/>
          <p14:tracePt t="60953" x="8775700" y="3403600"/>
          <p14:tracePt t="60970" x="8782050" y="3403600"/>
          <p14:tracePt t="61122" x="0" y="0"/>
        </p14:tracePtLst>
        <p14:tracePtLst>
          <p14:tracePt t="62282" x="996950" y="3651250"/>
          <p14:tracePt t="62340" x="1009650" y="3657600"/>
          <p14:tracePt t="62350" x="1016000" y="3657600"/>
          <p14:tracePt t="62359" x="1041400" y="3663950"/>
          <p14:tracePt t="62370" x="1092200" y="3676650"/>
          <p14:tracePt t="62386" x="1162050" y="3689350"/>
          <p14:tracePt t="62403" x="1257300" y="3702050"/>
          <p14:tracePt t="62419" x="1365250" y="3702050"/>
          <p14:tracePt t="62436" x="1492250" y="3702050"/>
          <p14:tracePt t="62453" x="1612900" y="3702050"/>
          <p14:tracePt t="62470" x="1689100" y="3702050"/>
          <p14:tracePt t="62486" x="1739900" y="3702050"/>
          <p14:tracePt t="62489" x="1758950" y="3702050"/>
          <p14:tracePt t="62503" x="1784350" y="3702050"/>
          <p14:tracePt t="62521" x="1828800" y="3702050"/>
          <p14:tracePt t="62537" x="1911350" y="3702050"/>
          <p14:tracePt t="62554" x="1955800" y="3708400"/>
          <p14:tracePt t="62570" x="1974850" y="3714750"/>
          <p14:tracePt t="62586" x="1993900" y="3714750"/>
          <p14:tracePt t="62605" x="2006600" y="3714750"/>
          <p14:tracePt t="62619" x="2019300" y="3714750"/>
          <p14:tracePt t="62636" x="2025650" y="3714750"/>
          <p14:tracePt t="62653" x="2032000" y="3714750"/>
          <p14:tracePt t="62669" x="2038350" y="3714750"/>
          <p14:tracePt t="62686" x="2051050" y="3714750"/>
          <p14:tracePt t="62703" x="2070100" y="3714750"/>
          <p14:tracePt t="62707" x="2082800" y="3714750"/>
          <p14:tracePt t="62720" x="2101850" y="3714750"/>
          <p14:tracePt t="62736" x="2127250" y="3714750"/>
          <p14:tracePt t="62753" x="2133600" y="3714750"/>
          <p14:tracePt t="62865" x="0" y="0"/>
        </p14:tracePtLst>
        <p14:tracePtLst>
          <p14:tracePt t="63548" x="2260600" y="3378200"/>
          <p14:tracePt t="63562" x="2254250" y="3378200"/>
          <p14:tracePt t="63578" x="2241550" y="3378200"/>
          <p14:tracePt t="63588" x="2235200" y="3378200"/>
          <p14:tracePt t="63603" x="2228850" y="3390900"/>
          <p14:tracePt t="63619" x="2222500" y="3403600"/>
          <p14:tracePt t="63636" x="2216150" y="3429000"/>
          <p14:tracePt t="63653" x="2216150" y="3454400"/>
          <p14:tracePt t="63669" x="2216150" y="3486150"/>
          <p14:tracePt t="63686" x="2222500" y="3543300"/>
          <p14:tracePt t="63689" x="2235200" y="3568700"/>
          <p14:tracePt t="63703" x="2260600" y="3606800"/>
          <p14:tracePt t="63719" x="2311400" y="3663950"/>
          <p14:tracePt t="63737" x="2438400" y="3740150"/>
          <p14:tracePt t="63754" x="2527300" y="3759200"/>
          <p14:tracePt t="63770" x="2597150" y="3759200"/>
          <p14:tracePt t="63787" x="2641600" y="3740150"/>
          <p14:tracePt t="63804" x="2679700" y="3695700"/>
          <p14:tracePt t="63820" x="2705100" y="3632200"/>
          <p14:tracePt t="63837" x="2730500" y="3562350"/>
          <p14:tracePt t="63853" x="2730500" y="3511550"/>
          <p14:tracePt t="63857" x="2730500" y="3492500"/>
          <p14:tracePt t="63870" x="2730500" y="3467100"/>
          <p14:tracePt t="63886" x="2724150" y="3422650"/>
          <p14:tracePt t="63890" x="2717800" y="3403600"/>
          <p14:tracePt t="63903" x="2711450" y="3397250"/>
          <p14:tracePt t="63920" x="2705100" y="3384550"/>
          <p14:tracePt t="63936" x="2698750" y="3371850"/>
          <p14:tracePt t="63993" x="0" y="0"/>
        </p14:tracePtLst>
        <p14:tracePtLst>
          <p14:tracePt t="65196" x="3581400" y="3670300"/>
          <p14:tracePt t="65263" x="3600450" y="3670300"/>
          <p14:tracePt t="65273" x="3632200" y="3676650"/>
          <p14:tracePt t="65287" x="3695700" y="3683000"/>
          <p14:tracePt t="65303" x="3797300" y="3702050"/>
          <p14:tracePt t="65306" x="3860800" y="3708400"/>
          <p14:tracePt t="65319" x="3924300" y="3714750"/>
          <p14:tracePt t="65337" x="4095750" y="3714750"/>
          <p14:tracePt t="65353" x="4203700" y="3714750"/>
          <p14:tracePt t="65368" x="4286250" y="3714750"/>
          <p14:tracePt t="65385" x="4356100" y="3714750"/>
          <p14:tracePt t="65402" x="4413250" y="3714750"/>
          <p14:tracePt t="65418" x="4451350" y="3714750"/>
          <p14:tracePt t="65435" x="4483100" y="3721100"/>
          <p14:tracePt t="65452" x="4508500" y="3727450"/>
          <p14:tracePt t="65468" x="4533900" y="3733800"/>
          <p14:tracePt t="65485" x="4540250" y="3733800"/>
          <p14:tracePt t="65502" x="4552950" y="3733800"/>
          <p14:tracePt t="65505" x="4559300" y="3733800"/>
          <p14:tracePt t="65536" x="4572000" y="3733800"/>
          <p14:tracePt t="65554" x="4578350" y="3733800"/>
          <p14:tracePt t="65569" x="4591050" y="3733800"/>
          <p14:tracePt t="65586" x="4629150" y="3746500"/>
          <p14:tracePt t="65604" x="4648200" y="3752850"/>
          <p14:tracePt t="65618" x="4667250" y="3752850"/>
          <p14:tracePt t="65921" x="0" y="0"/>
        </p14:tracePtLst>
        <p14:tracePtLst>
          <p14:tracePt t="67098" x="2197100" y="3359150"/>
          <p14:tracePt t="67122" x="2197100" y="3365500"/>
          <p14:tracePt t="67130" x="2190750" y="3365500"/>
          <p14:tracePt t="67153" x="2184400" y="3378200"/>
          <p14:tracePt t="67168" x="2184400" y="3384550"/>
          <p14:tracePt t="67184" x="2184400" y="3390900"/>
          <p14:tracePt t="67193" x="2184400" y="3397250"/>
          <p14:tracePt t="67201" x="2184400" y="3403600"/>
          <p14:tracePt t="67218" x="2184400" y="3416300"/>
          <p14:tracePt t="67234" x="2184400" y="3435350"/>
          <p14:tracePt t="67251" x="2184400" y="3454400"/>
          <p14:tracePt t="67268" x="2184400" y="3479800"/>
          <p14:tracePt t="67285" x="2190750" y="3524250"/>
          <p14:tracePt t="67302" x="2190750" y="3543300"/>
          <p14:tracePt t="67319" x="2203450" y="3581400"/>
          <p14:tracePt t="67322" x="2203450" y="3594100"/>
          <p14:tracePt t="67335" x="2209800" y="3613150"/>
          <p14:tracePt t="67352" x="2222500" y="3651250"/>
          <p14:tracePt t="67368" x="2235200" y="3663950"/>
          <p14:tracePt t="67385" x="2247900" y="3683000"/>
          <p14:tracePt t="67401" x="2266950" y="3695700"/>
          <p14:tracePt t="67418" x="2298700" y="3721100"/>
          <p14:tracePt t="67435" x="2336800" y="3740150"/>
          <p14:tracePt t="67451" x="2400300" y="3752850"/>
          <p14:tracePt t="67468" x="2476500" y="3765550"/>
          <p14:tracePt t="67485" x="2533650" y="3765550"/>
          <p14:tracePt t="67501" x="2565400" y="3765550"/>
          <p14:tracePt t="67506" x="2571750" y="3765550"/>
          <p14:tracePt t="67518" x="2578100" y="3765550"/>
          <p14:tracePt t="67535" x="2590800" y="3759200"/>
          <p14:tracePt t="67538" x="2597150" y="3746500"/>
          <p14:tracePt t="67553" x="2597150" y="3727450"/>
          <p14:tracePt t="67567" x="2597150" y="3714750"/>
          <p14:tracePt t="67584" x="2590800" y="3651250"/>
          <p14:tracePt t="67601" x="2578100" y="3600450"/>
          <p14:tracePt t="67618" x="2552700" y="3543300"/>
          <p14:tracePt t="67635" x="2527300" y="3486150"/>
          <p14:tracePt t="67651" x="2508250" y="3435350"/>
          <p14:tracePt t="67668" x="2489200" y="3409950"/>
          <p14:tracePt t="67684" x="2482850" y="3390900"/>
          <p14:tracePt t="67801" x="0" y="0"/>
        </p14:tracePtLst>
        <p14:tracePtLst>
          <p14:tracePt t="68206" x="2908300" y="3352800"/>
          <p14:tracePt t="68243" x="2901950" y="3352800"/>
          <p14:tracePt t="68261" x="2901950" y="3359150"/>
          <p14:tracePt t="68271" x="2901950" y="3371850"/>
          <p14:tracePt t="68277" x="2901950" y="3390900"/>
          <p14:tracePt t="68286" x="2901950" y="3403600"/>
          <p14:tracePt t="68302" x="2901950" y="3460750"/>
          <p14:tracePt t="68318" x="2921000" y="3511550"/>
          <p14:tracePt t="68322" x="2940050" y="3536950"/>
          <p14:tracePt t="68335" x="2946400" y="3556000"/>
          <p14:tracePt t="68352" x="3003550" y="3613150"/>
          <p14:tracePt t="68368" x="3028950" y="3625850"/>
          <p14:tracePt t="68385" x="3136900" y="3651250"/>
          <p14:tracePt t="68401" x="3187700" y="3657600"/>
          <p14:tracePt t="68418" x="3232150" y="3657600"/>
          <p14:tracePt t="68434" x="3276600" y="3657600"/>
          <p14:tracePt t="68453" x="3295650" y="3644900"/>
          <p14:tracePt t="68468" x="3314700" y="3625850"/>
          <p14:tracePt t="68484" x="3327400" y="3606800"/>
          <p14:tracePt t="68501" x="3327400" y="3581400"/>
          <p14:tracePt t="68518" x="3327400" y="3549650"/>
          <p14:tracePt t="68522" x="3327400" y="3536950"/>
          <p14:tracePt t="68535" x="3327400" y="3517900"/>
          <p14:tracePt t="68551" x="3314700" y="3479800"/>
          <p14:tracePt t="68569" x="3282950" y="3435350"/>
          <p14:tracePt t="68585" x="3270250" y="3403600"/>
          <p14:tracePt t="68601" x="3251200" y="3384550"/>
          <p14:tracePt t="68617" x="3244850" y="3371850"/>
          <p14:tracePt t="68634" x="3238500" y="3371850"/>
          <p14:tracePt t="68650" x="3232150" y="3365500"/>
          <p14:tracePt t="68753" x="0" y="0"/>
        </p14:tracePtLst>
        <p14:tracePtLst>
          <p14:tracePt t="73300" x="1822450" y="5588000"/>
          <p14:tracePt t="73306" x="1822450" y="5594350"/>
          <p14:tracePt t="73332" x="1822450" y="5600700"/>
          <p14:tracePt t="73338" x="1816100" y="5613400"/>
          <p14:tracePt t="73350" x="1816100" y="5619750"/>
          <p14:tracePt t="73366" x="1816100" y="5645150"/>
          <p14:tracePt t="73383" x="1816100" y="5676900"/>
          <p14:tracePt t="73387" x="1816100" y="5695950"/>
          <p14:tracePt t="73399" x="1816100" y="5715000"/>
          <p14:tracePt t="73416" x="1835150" y="5784850"/>
          <p14:tracePt t="73433" x="1892300" y="5848350"/>
          <p14:tracePt t="73449" x="2032000" y="5924550"/>
          <p14:tracePt t="73466" x="2298700" y="6026150"/>
          <p14:tracePt t="73483" x="2832100" y="6146800"/>
          <p14:tracePt t="73499" x="3568700" y="6280150"/>
          <p14:tracePt t="73516" x="4387850" y="6407150"/>
          <p14:tracePt t="73532" x="5105400" y="6451600"/>
          <p14:tracePt t="73550" x="5664200" y="6451600"/>
          <p14:tracePt t="73555" x="5924550" y="6451600"/>
          <p14:tracePt t="73567" x="6184900" y="6451600"/>
          <p14:tracePt t="73583" x="6661150" y="6451600"/>
          <p14:tracePt t="73601" x="7067550" y="6451600"/>
          <p14:tracePt t="73605" x="7245350" y="6451600"/>
          <p14:tracePt t="73617" x="7467600" y="6451600"/>
          <p14:tracePt t="73633" x="7607300" y="6451600"/>
          <p14:tracePt t="73649" x="7664450" y="6438900"/>
          <p14:tracePt t="73666" x="7696200" y="6426200"/>
          <p14:tracePt t="73682" x="7715250" y="6407150"/>
          <p14:tracePt t="73699" x="7740650" y="6388100"/>
          <p14:tracePt t="73716" x="7759700" y="6350000"/>
          <p14:tracePt t="73733" x="7778750" y="6311900"/>
          <p14:tracePt t="73749" x="7791450" y="6248400"/>
          <p14:tracePt t="73766" x="7804150" y="6197600"/>
          <p14:tracePt t="73783" x="7810500" y="6153150"/>
          <p14:tracePt t="73786" x="7816850" y="6127750"/>
          <p14:tracePt t="73799" x="7823200" y="6089650"/>
          <p14:tracePt t="73817" x="7829550" y="6045200"/>
          <p14:tracePt t="73833" x="7835900" y="5962650"/>
          <p14:tracePt t="73849" x="7835900" y="5905500"/>
          <p14:tracePt t="73866" x="7816850" y="5861050"/>
          <p14:tracePt t="73882" x="7804150" y="5829300"/>
          <p14:tracePt t="73899" x="7791450" y="5797550"/>
          <p14:tracePt t="73916" x="7772400" y="5772150"/>
          <p14:tracePt t="73932" x="7759700" y="5746750"/>
          <p14:tracePt t="73949" x="7747000" y="5727700"/>
          <p14:tracePt t="73965" x="7740650" y="5715000"/>
          <p14:tracePt t="73982" x="7734300" y="5715000"/>
          <p14:tracePt t="74115" x="7721600" y="5708650"/>
          <p14:tracePt t="74116" x="0" y="0"/>
        </p14:tracePtLst>
        <p14:tracePtLst>
          <p14:tracePt t="74860" x="6038850" y="4591050"/>
          <p14:tracePt t="74930" x="6045200" y="4591050"/>
          <p14:tracePt t="74937" x="6057900" y="4591050"/>
          <p14:tracePt t="74948" x="6076950" y="4591050"/>
          <p14:tracePt t="74965" x="6134100" y="4603750"/>
          <p14:tracePt t="74982" x="6235700" y="4622800"/>
          <p14:tracePt t="74998" x="6388100" y="4660900"/>
          <p14:tracePt t="75015" x="6578600" y="4686300"/>
          <p14:tracePt t="75032" x="6889750" y="4737100"/>
          <p14:tracePt t="75048" x="7092950" y="4775200"/>
          <p14:tracePt t="75066" x="7270750" y="4781550"/>
          <p14:tracePt t="75082" x="7448550" y="4781550"/>
          <p14:tracePt t="75099" x="7607300" y="4781550"/>
          <p14:tracePt t="75115" x="7734300" y="4781550"/>
          <p14:tracePt t="75132" x="7842250" y="4781550"/>
          <p14:tracePt t="75149" x="7950200" y="4781550"/>
          <p14:tracePt t="75165" x="8064500" y="4781550"/>
          <p14:tracePt t="75182" x="8197850" y="4781550"/>
          <p14:tracePt t="75199" x="8312150" y="4781550"/>
          <p14:tracePt t="75215" x="8426450" y="4781550"/>
          <p14:tracePt t="75218" x="8483600" y="4781550"/>
          <p14:tracePt t="75232" x="8566150" y="4781550"/>
          <p14:tracePt t="75248" x="8623300" y="4781550"/>
          <p14:tracePt t="75265" x="8674100" y="4781550"/>
          <p14:tracePt t="75282" x="8718550" y="4781550"/>
          <p14:tracePt t="75298" x="8769350" y="4781550"/>
          <p14:tracePt t="75316" x="8813800" y="4781550"/>
          <p14:tracePt t="75332" x="8864600" y="4781550"/>
          <p14:tracePt t="75349" x="8909050" y="4781550"/>
          <p14:tracePt t="75366" x="8959850" y="4781550"/>
          <p14:tracePt t="75382" x="9004300" y="4781550"/>
          <p14:tracePt t="75385" x="9023350" y="4781550"/>
          <p14:tracePt t="75399" x="9036050" y="4781550"/>
          <p14:tracePt t="75416" x="9074150" y="4781550"/>
          <p14:tracePt t="75432" x="9131300" y="4762500"/>
          <p14:tracePt t="75449" x="9175750" y="4756150"/>
          <p14:tracePt t="75465" x="9207500" y="4749800"/>
          <p14:tracePt t="75482" x="9226550" y="4743450"/>
          <p14:tracePt t="75498" x="9239250" y="4743450"/>
          <p14:tracePt t="75515" x="9245600" y="4743450"/>
          <p14:tracePt t="75792" x="0" y="0"/>
        </p14:tracePtLst>
        <p14:tracePtLst>
          <p14:tracePt t="76211" x="8947150" y="4591050"/>
          <p14:tracePt t="76252" x="8959850" y="4591050"/>
          <p14:tracePt t="76260" x="8985250" y="4591050"/>
          <p14:tracePt t="76267" x="9017000" y="4591050"/>
          <p14:tracePt t="76282" x="9099550" y="4591050"/>
          <p14:tracePt t="76298" x="9194800" y="4591050"/>
          <p14:tracePt t="76315" x="9271000" y="4591050"/>
          <p14:tracePt t="76332" x="9315450" y="4591050"/>
          <p14:tracePt t="76349" x="9334500" y="4591050"/>
          <p14:tracePt t="76366" x="9353550" y="4591050"/>
          <p14:tracePt t="76382" x="9372600" y="4591050"/>
          <p14:tracePt t="76387" x="9385300" y="4591050"/>
          <p14:tracePt t="76398" x="9391650" y="4591050"/>
          <p14:tracePt t="76489" x="0" y="0"/>
        </p14:tracePtLst>
        <p14:tracePtLst>
          <p14:tracePt t="76837" x="9721850" y="4591050"/>
          <p14:tracePt t="76914" x="9728200" y="4591050"/>
          <p14:tracePt t="76924" x="9734550" y="4591050"/>
          <p14:tracePt t="76931" x="9740900" y="4591050"/>
          <p14:tracePt t="76948" x="9772650" y="4591050"/>
          <p14:tracePt t="76965" x="9836150" y="4591050"/>
          <p14:tracePt t="76982" x="9937750" y="4591050"/>
          <p14:tracePt t="76998" x="10039350" y="4591050"/>
          <p14:tracePt t="77000" x="10083800" y="4591050"/>
          <p14:tracePt t="77014" x="10128250" y="4591050"/>
          <p14:tracePt t="77031" x="10166350" y="4591050"/>
          <p14:tracePt t="77034" x="10172700" y="4591050"/>
          <p14:tracePt t="77048" x="10179050" y="4591050"/>
          <p14:tracePt t="77377" x="0" y="0"/>
        </p14:tracePtLst>
        <p14:tracePtLst>
          <p14:tracePt t="79316" x="1200150" y="4768850"/>
          <p14:tracePt t="79325" x="1193800" y="4781550"/>
          <p14:tracePt t="79331" x="1193800" y="4794250"/>
          <p14:tracePt t="79348" x="1193800" y="4813300"/>
          <p14:tracePt t="79365" x="1193800" y="4832350"/>
          <p14:tracePt t="79381" x="1200150" y="4864100"/>
          <p14:tracePt t="79398" x="1219200" y="4883150"/>
          <p14:tracePt t="79414" x="1244600" y="4895850"/>
          <p14:tracePt t="79430" x="1289050" y="4908550"/>
          <p14:tracePt t="79433" x="1308100" y="4908550"/>
          <p14:tracePt t="79447" x="1339850" y="4914900"/>
          <p14:tracePt t="79464" x="1390650" y="4914900"/>
          <p14:tracePt t="79480" x="1422400" y="4908550"/>
          <p14:tracePt t="79498" x="1447800" y="4889500"/>
          <p14:tracePt t="79514" x="1460500" y="4864100"/>
          <p14:tracePt t="79530" x="1473200" y="4832350"/>
          <p14:tracePt t="79547" x="1473200" y="4813300"/>
          <p14:tracePt t="79553" x="1473200" y="4806950"/>
          <p14:tracePt t="79564" x="1473200" y="4794250"/>
          <p14:tracePt t="79581" x="1473200" y="4787900"/>
          <p14:tracePt t="79600" x="1473200" y="4768850"/>
          <p14:tracePt t="79777" x="0" y="0"/>
        </p14:tracePtLst>
        <p14:tracePtLst>
          <p14:tracePt t="80759" x="1136650" y="4724400"/>
          <p14:tracePt t="80761" x="1136650" y="4730750"/>
          <p14:tracePt t="80780" x="1136650" y="4749800"/>
          <p14:tracePt t="80797" x="1136650" y="4768850"/>
          <p14:tracePt t="80814" x="1136650" y="4794250"/>
          <p14:tracePt t="80819" x="1143000" y="4806950"/>
          <p14:tracePt t="80830" x="1155700" y="4819650"/>
          <p14:tracePt t="80849" x="1174750" y="4826000"/>
          <p14:tracePt t="80865" x="1231900" y="4851400"/>
          <p14:tracePt t="80882" x="1270000" y="4851400"/>
          <p14:tracePt t="80897" x="1320800" y="4851400"/>
          <p14:tracePt t="80914" x="1365250" y="4838700"/>
          <p14:tracePt t="80930" x="1397000" y="4813300"/>
          <p14:tracePt t="80947" x="1416050" y="4781550"/>
          <p14:tracePt t="80963" x="1416050" y="4756150"/>
          <p14:tracePt t="80980" x="1416050" y="4711700"/>
          <p14:tracePt t="80996" x="1403350" y="4692650"/>
          <p14:tracePt t="81013" x="1377950" y="4667250"/>
          <p14:tracePt t="81030" x="1346200" y="4641850"/>
          <p14:tracePt t="81046" x="1320800" y="4635500"/>
          <p14:tracePt t="81049" x="1308100" y="4629150"/>
          <p14:tracePt t="81063" x="1301750" y="4629150"/>
          <p14:tracePt t="81080" x="1289050" y="4629150"/>
          <p14:tracePt t="81097" x="1282700" y="4629150"/>
          <p14:tracePt t="81136" x="1276350" y="4629150"/>
          <p14:tracePt t="81152" x="1270000" y="4629150"/>
          <p14:tracePt t="81163" x="1263650" y="4629150"/>
          <p14:tracePt t="81163" x="0" y="0"/>
        </p14:tracePtLst>
        <p14:tracePtLst>
          <p14:tracePt t="85397" x="2806700" y="5594350"/>
          <p14:tracePt t="85402" x="2819400" y="5619750"/>
          <p14:tracePt t="85411" x="2832100" y="5645150"/>
          <p14:tracePt t="85429" x="2889250" y="5734050"/>
          <p14:tracePt t="85446" x="2978150" y="5810250"/>
          <p14:tracePt t="85462" x="3105150" y="5905500"/>
          <p14:tracePt t="85465" x="3200400" y="5949950"/>
          <p14:tracePt t="85478" x="3340100" y="5988050"/>
          <p14:tracePt t="85495" x="3797300" y="6064250"/>
          <p14:tracePt t="85497" x="4064000" y="6076950"/>
          <p14:tracePt t="85512" x="4349750" y="6096000"/>
          <p14:tracePt t="85528" x="4895850" y="6089650"/>
          <p14:tracePt t="85545" x="5041900" y="6070600"/>
          <p14:tracePt t="85562" x="5118100" y="6051550"/>
          <p14:tracePt t="85578" x="5156200" y="6032500"/>
          <p14:tracePt t="85595" x="5187950" y="6007100"/>
          <p14:tracePt t="85611" x="5207000" y="5981700"/>
          <p14:tracePt t="85628" x="5213350" y="5930900"/>
          <p14:tracePt t="85645" x="5213350" y="5842000"/>
          <p14:tracePt t="85662" x="5207000" y="5721350"/>
          <p14:tracePt t="85679" x="5181600" y="5632450"/>
          <p14:tracePt t="85696" x="5162550" y="5562600"/>
          <p14:tracePt t="85712" x="5156200" y="5549900"/>
          <p14:tracePt t="85729" x="5143500" y="5537200"/>
          <p14:tracePt t="85849" x="0" y="0"/>
        </p14:tracePtLst>
        <p14:tracePtLst>
          <p14:tracePt t="89673" x="2711450" y="5118100"/>
          <p14:tracePt t="89762" x="2717800" y="5118100"/>
          <p14:tracePt t="89774" x="2730500" y="5118100"/>
          <p14:tracePt t="89779" x="2755900" y="5118100"/>
          <p14:tracePt t="89794" x="2857500" y="5118100"/>
          <p14:tracePt t="89810" x="3048000" y="5118100"/>
          <p14:tracePt t="89827" x="3327400" y="5118100"/>
          <p14:tracePt t="89843" x="3632200" y="5118100"/>
          <p14:tracePt t="89860" x="3867150" y="5118100"/>
          <p14:tracePt t="89877" x="4032250" y="5118100"/>
          <p14:tracePt t="89894" x="4076700" y="5118100"/>
          <p14:tracePt t="89910" x="4108450" y="5118100"/>
          <p14:tracePt t="89926" x="4140200" y="5118100"/>
          <p14:tracePt t="89930" x="4146550" y="5118100"/>
          <p14:tracePt t="89944" x="4165600" y="5118100"/>
          <p14:tracePt t="89960" x="4216400" y="5118100"/>
          <p14:tracePt t="89976" x="4241800" y="5118100"/>
          <p14:tracePt t="89993" x="4260850" y="5118100"/>
          <p14:tracePt t="90010" x="4298950" y="5118100"/>
          <p14:tracePt t="90026" x="4330700" y="5118100"/>
          <p14:tracePt t="90043" x="4381500" y="5118100"/>
          <p14:tracePt t="90060" x="4419600" y="5118100"/>
          <p14:tracePt t="90076" x="4445000" y="5118100"/>
          <p14:tracePt t="90093" x="4457700" y="5118100"/>
          <p14:tracePt t="90441" x="0" y="0"/>
        </p14:tracePtLst>
        <p14:tracePtLst>
          <p14:tracePt t="91657" x="8883650" y="4197350"/>
          <p14:tracePt t="91664" x="8883650" y="4210050"/>
          <p14:tracePt t="91672" x="8877300" y="4216400"/>
          <p14:tracePt t="91680" x="8877300" y="4222750"/>
          <p14:tracePt t="91693" x="8877300" y="4229100"/>
          <p14:tracePt t="91709" x="8877300" y="4260850"/>
          <p14:tracePt t="91726" x="8877300" y="4286250"/>
          <p14:tracePt t="91743" x="8883650" y="4330700"/>
          <p14:tracePt t="91759" x="8896350" y="4362450"/>
          <p14:tracePt t="91760" x="8909050" y="4381500"/>
          <p14:tracePt t="91776" x="8940800" y="4419600"/>
          <p14:tracePt t="91792" x="8972550" y="4445000"/>
          <p14:tracePt t="91809" x="9023350" y="4483100"/>
          <p14:tracePt t="91826" x="9074150" y="4508500"/>
          <p14:tracePt t="91842" x="9124950" y="4521200"/>
          <p14:tracePt t="91859" x="9175750" y="4533900"/>
          <p14:tracePt t="91876" x="9201150" y="4533900"/>
          <p14:tracePt t="91893" x="9220200" y="4533900"/>
          <p14:tracePt t="91909" x="9239250" y="4533900"/>
          <p14:tracePt t="91926" x="9245600" y="4514850"/>
          <p14:tracePt t="91942" x="9251950" y="4502150"/>
          <p14:tracePt t="91959" x="9251950" y="4483100"/>
          <p14:tracePt t="91976" x="9251950" y="4438650"/>
          <p14:tracePt t="91992" x="9251950" y="4413250"/>
          <p14:tracePt t="92009" x="9245600" y="4394200"/>
          <p14:tracePt t="92026" x="9239250" y="4381500"/>
          <p14:tracePt t="92042" x="9232900" y="4368800"/>
          <p14:tracePt t="92059" x="9232900" y="4356100"/>
          <p14:tracePt t="92081" x="9226550" y="4343400"/>
          <p14:tracePt t="92104" x="9220200" y="4337050"/>
          <p14:tracePt t="92353" x="0" y="0"/>
        </p14:tracePtLst>
        <p14:tracePtLst>
          <p14:tracePt t="95120" x="4279900" y="5886450"/>
          <p14:tracePt t="95216" x="4298950" y="5886450"/>
          <p14:tracePt t="95225" x="4330700" y="5886450"/>
          <p14:tracePt t="95233" x="4387850" y="5886450"/>
          <p14:tracePt t="95242" x="4438650" y="5886450"/>
          <p14:tracePt t="95259" x="4584700" y="5886450"/>
          <p14:tracePt t="95275" x="4762500" y="5886450"/>
          <p14:tracePt t="95292" x="4946650" y="5886450"/>
          <p14:tracePt t="95309" x="5111750" y="5886450"/>
          <p14:tracePt t="95325" x="5283200" y="5886450"/>
          <p14:tracePt t="95342" x="5429250" y="5899150"/>
          <p14:tracePt t="95358" x="5511800" y="5911850"/>
          <p14:tracePt t="95375" x="5524500" y="5911850"/>
          <p14:tracePt t="95377" x="5530850" y="5911850"/>
          <p14:tracePt t="95729" x="0" y="0"/>
        </p14:tracePtLst>
        <p14:tracePtLst>
          <p14:tracePt t="96020" x="5581650" y="5822950"/>
          <p14:tracePt t="96136" x="0" y="0"/>
        </p14:tracePtLst>
        <p14:tracePtLst>
          <p14:tracePt t="96757" x="5835650" y="5911850"/>
          <p14:tracePt t="96852" x="5854700" y="5911850"/>
          <p14:tracePt t="96859" x="5867400" y="5911850"/>
          <p14:tracePt t="96875" x="5924550" y="5911850"/>
          <p14:tracePt t="96891" x="5981700" y="5911850"/>
          <p14:tracePt t="96908" x="6013450" y="5911850"/>
          <p14:tracePt t="96925" x="6026150" y="5911850"/>
          <p14:tracePt t="96942" x="6038850" y="5911850"/>
          <p14:tracePt t="97153" x="0" y="0"/>
        </p14:tracePtLst>
        <p14:tracePtLst>
          <p14:tracePt t="97509" x="6311900" y="5937250"/>
          <p14:tracePt t="97621" x="6318250" y="5937250"/>
          <p14:tracePt t="97630" x="6330950" y="5937250"/>
          <p14:tracePt t="97641" x="6350000" y="5937250"/>
          <p14:tracePt t="97658" x="6388100" y="5937250"/>
          <p14:tracePt t="97675" x="6445250" y="5937250"/>
          <p14:tracePt t="97692" x="6521450" y="5937250"/>
          <p14:tracePt t="97709" x="6578600" y="5937250"/>
          <p14:tracePt t="97725" x="6591300" y="5937250"/>
          <p14:tracePt t="97730" x="6597650" y="5937250"/>
          <p14:tracePt t="97873" x="0" y="0"/>
        </p14:tracePtLst>
        <p14:tracePtLst>
          <p14:tracePt t="98213" x="6813550" y="5937250"/>
          <p14:tracePt t="98283" x="6819900" y="5937250"/>
          <p14:tracePt t="98291" x="6826250" y="5937250"/>
          <p14:tracePt t="98299" x="6832600" y="5937250"/>
          <p14:tracePt t="98308" x="6851650" y="5937250"/>
          <p14:tracePt t="98324" x="6883400" y="5937250"/>
          <p14:tracePt t="98341" x="6921500" y="5937250"/>
          <p14:tracePt t="98357" x="6940550" y="5937250"/>
          <p14:tracePt t="98374" x="6959600" y="5937250"/>
          <p14:tracePt t="98390" x="6978650" y="5937250"/>
          <p14:tracePt t="98407" x="6997700" y="5937250"/>
          <p14:tracePt t="98512" x="0" y="0"/>
        </p14:tracePtLst>
        <p14:tracePtLst>
          <p14:tracePt t="99235" x="3473450" y="6007100"/>
          <p14:tracePt t="99361" x="0" y="0"/>
        </p14:tracePtLst>
        <p14:tracePtLst>
          <p14:tracePt t="100234" x="2533650" y="5753100"/>
          <p14:tracePt t="100250" x="2533650" y="5765800"/>
          <p14:tracePt t="100266" x="2533650" y="5772150"/>
          <p14:tracePt t="100273" x="2533650" y="5778500"/>
          <p14:tracePt t="100282" x="2533650" y="5784850"/>
          <p14:tracePt t="100292" x="2533650" y="5797550"/>
          <p14:tracePt t="100307" x="2546350" y="5835650"/>
          <p14:tracePt t="100323" x="2590800" y="5892800"/>
          <p14:tracePt t="100340" x="2635250" y="5949950"/>
          <p14:tracePt t="100357" x="2724150" y="5994400"/>
          <p14:tracePt t="100373" x="2800350" y="6026150"/>
          <p14:tracePt t="100390" x="2882900" y="6038850"/>
          <p14:tracePt t="100407" x="2940050" y="6038850"/>
          <p14:tracePt t="100409" x="2984500" y="6038850"/>
          <p14:tracePt t="100423" x="2997200" y="6032500"/>
          <p14:tracePt t="100441" x="3041650" y="5994400"/>
          <p14:tracePt t="100458" x="3054350" y="5962650"/>
          <p14:tracePt t="100474" x="3054350" y="5937250"/>
          <p14:tracePt t="100491" x="3054350" y="5886450"/>
          <p14:tracePt t="100507" x="3022600" y="5835650"/>
          <p14:tracePt t="100523" x="2984500" y="5778500"/>
          <p14:tracePt t="100541" x="2952750" y="5740400"/>
          <p14:tracePt t="100545" x="2940050" y="5727700"/>
          <p14:tracePt t="100573" x="2921000" y="5715000"/>
          <p14:tracePt t="100809" x="0" y="0"/>
        </p14:tracePtLst>
        <p14:tracePtLst>
          <p14:tracePt t="101197" x="1816100" y="5619750"/>
          <p14:tracePt t="101202" x="1809750" y="5626100"/>
          <p14:tracePt t="101211" x="1803400" y="5632450"/>
          <p14:tracePt t="101225" x="1797050" y="5638800"/>
          <p14:tracePt t="101241" x="1790700" y="5664200"/>
          <p14:tracePt t="101257" x="1771650" y="5708650"/>
          <p14:tracePt t="101274" x="1771650" y="5734050"/>
          <p14:tracePt t="101290" x="1771650" y="5772150"/>
          <p14:tracePt t="101306" x="1771650" y="5803900"/>
          <p14:tracePt t="101323" x="1771650" y="5835650"/>
          <p14:tracePt t="101339" x="1790700" y="5861050"/>
          <p14:tracePt t="101356" x="1816100" y="5892800"/>
          <p14:tracePt t="101373" x="1879600" y="5924550"/>
          <p14:tracePt t="101389" x="1974850" y="5956300"/>
          <p14:tracePt t="101406" x="2095500" y="5981700"/>
          <p14:tracePt t="101423" x="2209800" y="6007100"/>
          <p14:tracePt t="101439" x="2292350" y="6019800"/>
          <p14:tracePt t="101443" x="2311400" y="6019800"/>
          <p14:tracePt t="101456" x="2330450" y="6019800"/>
          <p14:tracePt t="101474" x="2349500" y="6019800"/>
          <p14:tracePt t="101490" x="2355850" y="6007100"/>
          <p14:tracePt t="101506" x="2368550" y="5969000"/>
          <p14:tracePt t="101523" x="2381250" y="5937250"/>
          <p14:tracePt t="101539" x="2381250" y="5905500"/>
          <p14:tracePt t="101557" x="2381250" y="5867400"/>
          <p14:tracePt t="101573" x="2381250" y="5822950"/>
          <p14:tracePt t="101591" x="2368550" y="5765800"/>
          <p14:tracePt t="101606" x="2349500" y="5721350"/>
          <p14:tracePt t="101609" x="2343150" y="5708650"/>
          <p14:tracePt t="101623" x="2330450" y="5683250"/>
          <p14:tracePt t="101640" x="2305050" y="5626100"/>
          <p14:tracePt t="101656" x="2279650" y="5594350"/>
          <p14:tracePt t="101673" x="2235200" y="5556250"/>
          <p14:tracePt t="101689" x="2178050" y="5518150"/>
          <p14:tracePt t="101707" x="2114550" y="5492750"/>
          <p14:tracePt t="101723" x="2044700" y="5473700"/>
          <p14:tracePt t="101740" x="2000250" y="5473700"/>
          <p14:tracePt t="101757" x="1943100" y="5473700"/>
          <p14:tracePt t="101774" x="1892300" y="5492750"/>
          <p14:tracePt t="101789" x="1841500" y="5518150"/>
          <p14:tracePt t="101793" x="1822450" y="5530850"/>
          <p14:tracePt t="101806" x="1803400" y="5543550"/>
          <p14:tracePt t="101823" x="1771650" y="5575300"/>
          <p14:tracePt t="101825" x="1758950" y="5600700"/>
          <p14:tracePt t="101839" x="1746250" y="5619750"/>
          <p14:tracePt t="101856" x="1739900" y="5683250"/>
          <p14:tracePt t="101873" x="1739900" y="5740400"/>
          <p14:tracePt t="101889" x="1746250" y="5797550"/>
          <p14:tracePt t="101906" x="1778000" y="5854700"/>
          <p14:tracePt t="101923" x="1822450" y="5899150"/>
          <p14:tracePt t="101939" x="1911350" y="5956300"/>
          <p14:tracePt t="101957" x="2032000" y="5994400"/>
          <p14:tracePt t="101973" x="2165350" y="6019800"/>
          <p14:tracePt t="101990" x="2247900" y="6026150"/>
          <p14:tracePt t="102007" x="2311400" y="6019800"/>
          <p14:tracePt t="102010" x="2330450" y="6013450"/>
          <p14:tracePt t="102024" x="2336800" y="6000750"/>
          <p14:tracePt t="102039" x="2362200" y="5956300"/>
          <p14:tracePt t="102044" x="2374900" y="5937250"/>
          <p14:tracePt t="102057" x="2381250" y="5905500"/>
          <p14:tracePt t="102073" x="2381250" y="5867400"/>
          <p14:tracePt t="102089" x="2374900" y="5822950"/>
          <p14:tracePt t="102106" x="2355850" y="5791200"/>
          <p14:tracePt t="102123" x="2343150" y="5772150"/>
          <p14:tracePt t="102139" x="2330450" y="5759450"/>
          <p14:tracePt t="102156" x="2330450" y="5753100"/>
          <p14:tracePt t="102173" x="2324100" y="5753100"/>
          <p14:tracePt t="10276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RandomCharacter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/** Generate a random character between ch1 and ch2 */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public static char </a:t>
            </a:r>
            <a:r>
              <a:rPr lang="en-US" altLang="zh-CN" dirty="0" err="1">
                <a:solidFill>
                  <a:srgbClr val="FF0000"/>
                </a:solidFill>
              </a:rPr>
              <a:t>getRandomCharacter</a:t>
            </a:r>
            <a:r>
              <a:rPr lang="en-US" altLang="zh-CN" dirty="0">
                <a:solidFill>
                  <a:srgbClr val="FF0000"/>
                </a:solidFill>
              </a:rPr>
              <a:t>(char ch1, char ch2)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return (char) (ch1 + 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)(</a:t>
            </a:r>
            <a:r>
              <a:rPr lang="en-US" altLang="zh-CN" dirty="0" err="1">
                <a:solidFill>
                  <a:srgbClr val="FF0000"/>
                </a:solidFill>
              </a:rPr>
              <a:t>Math.random</a:t>
            </a:r>
            <a:r>
              <a:rPr lang="en-US" altLang="zh-CN" dirty="0">
                <a:solidFill>
                  <a:srgbClr val="FF0000"/>
                </a:solidFill>
              </a:rPr>
              <a:t>( ) * (ch2 - ch1 + 1)));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	/** Generate a random lowercase letter */</a:t>
            </a:r>
          </a:p>
          <a:p>
            <a:r>
              <a:rPr lang="en-US" altLang="zh-CN" dirty="0"/>
              <a:t>	public static char </a:t>
            </a:r>
            <a:r>
              <a:rPr lang="en-US" altLang="zh-CN" dirty="0" err="1"/>
              <a:t>getRandomLowerCaseLetter</a:t>
            </a:r>
            <a:r>
              <a:rPr lang="en-US" altLang="zh-CN" dirty="0"/>
              <a:t>( ) {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getRandomCharacter</a:t>
            </a:r>
            <a:r>
              <a:rPr lang="en-US" altLang="zh-CN" dirty="0"/>
              <a:t>('a', 'z');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	/** Generate a random digit character */</a:t>
            </a:r>
          </a:p>
          <a:p>
            <a:r>
              <a:rPr lang="en-US" altLang="zh-CN" dirty="0"/>
              <a:t>	public static char </a:t>
            </a:r>
            <a:r>
              <a:rPr lang="en-US" altLang="zh-CN" dirty="0" err="1"/>
              <a:t>getRandomDigitCharacter</a:t>
            </a:r>
            <a:r>
              <a:rPr lang="en-US" altLang="zh-CN" dirty="0"/>
              <a:t>( ) {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getRandomCharacter</a:t>
            </a:r>
            <a:r>
              <a:rPr lang="en-US" altLang="zh-CN" dirty="0"/>
              <a:t>('0', '9');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236"/>
    </mc:Choice>
    <mc:Fallback xmlns="">
      <p:transition spd="slow" advTm="146236"/>
    </mc:Fallback>
  </mc:AlternateContent>
  <p:extLst>
    <p:ext uri="{3A86A75C-4F4B-4683-9AE1-C65F6400EC91}">
      <p14:laserTraceLst xmlns:p14="http://schemas.microsoft.com/office/powerpoint/2010/main">
        <p14:tracePtLst>
          <p14:tracePt t="10442" x="711200" y="2076450"/>
          <p14:tracePt t="10507" x="990600" y="2108200"/>
          <p14:tracePt t="10519" x="1054100" y="2108200"/>
          <p14:tracePt t="10536" x="1104900" y="2108200"/>
          <p14:tracePt t="10553" x="1155700" y="2108200"/>
          <p14:tracePt t="10569" x="1225550" y="2108200"/>
          <p14:tracePt t="10586" x="1308100" y="2108200"/>
          <p14:tracePt t="10603" x="1441450" y="2089150"/>
          <p14:tracePt t="10619" x="1568450" y="2076450"/>
          <p14:tracePt t="10636" x="1670050" y="2057400"/>
          <p14:tracePt t="10638" x="1701800" y="2051050"/>
          <p14:tracePt t="10654" x="1727200" y="2044700"/>
          <p14:tracePt t="10670" x="1739900" y="2044700"/>
          <p14:tracePt t="10721" x="1746250" y="2038350"/>
          <p14:tracePt t="10742" x="1746250" y="2032000"/>
          <p14:tracePt t="10752" x="1746250" y="2025650"/>
          <p14:tracePt t="10775" x="1746250" y="2019300"/>
          <p14:tracePt t="10782" x="1746250" y="2012950"/>
          <p14:tracePt t="10800" x="1746250" y="2006600"/>
          <p14:tracePt t="10807" x="1746250" y="2000250"/>
          <p14:tracePt t="10819" x="1746250" y="1993900"/>
          <p14:tracePt t="10836" x="1739900" y="1981200"/>
          <p14:tracePt t="10853" x="1714500" y="1955800"/>
          <p14:tracePt t="10869" x="1695450" y="1943100"/>
          <p14:tracePt t="10886" x="1663700" y="1930400"/>
          <p14:tracePt t="10903" x="1644650" y="1930400"/>
          <p14:tracePt t="10920" x="1631950" y="1930400"/>
          <p14:tracePt t="10937" x="1619250" y="1930400"/>
          <p14:tracePt t="11037" x="0" y="0"/>
        </p14:tracePtLst>
        <p14:tracePtLst>
          <p14:tracePt t="11723" x="2368550" y="2032000"/>
          <p14:tracePt t="11823" x="2374900" y="2032000"/>
          <p14:tracePt t="11834" x="2381250" y="2032000"/>
          <p14:tracePt t="11844" x="2400300" y="2032000"/>
          <p14:tracePt t="11852" x="2425700" y="2032000"/>
          <p14:tracePt t="11853" x="0" y="0"/>
        </p14:tracePtLst>
        <p14:tracePtLst>
          <p14:tracePt t="12464" x="2832100" y="1936750"/>
          <p14:tracePt t="12488" x="2832100" y="1943100"/>
          <p14:tracePt t="12521" x="2832100" y="1949450"/>
          <p14:tracePt t="12559" x="2832100" y="1955800"/>
          <p14:tracePt t="12567" x="2832100" y="1962150"/>
          <p14:tracePt t="12576" x="2844800" y="1968500"/>
          <p14:tracePt t="12586" x="2857500" y="1981200"/>
          <p14:tracePt t="12602" x="2895600" y="2006600"/>
          <p14:tracePt t="12619" x="2959100" y="2032000"/>
          <p14:tracePt t="12621" x="3003550" y="2044700"/>
          <p14:tracePt t="12636" x="3048000" y="2051050"/>
          <p14:tracePt t="12653" x="3181350" y="2076450"/>
          <p14:tracePt t="12671" x="3225800" y="2076450"/>
          <p14:tracePt t="12687" x="3238500" y="2076450"/>
          <p14:tracePt t="12703" x="3244850" y="2076450"/>
          <p14:tracePt t="12736" x="3251200" y="2076450"/>
          <p14:tracePt t="12766" x="3251200" y="2057400"/>
          <p14:tracePt t="12774" x="3244850" y="2044700"/>
          <p14:tracePt t="12786" x="3238500" y="2044700"/>
          <p14:tracePt t="12802" x="3219450" y="2019300"/>
          <p14:tracePt t="12819" x="3187700" y="2012950"/>
          <p14:tracePt t="12822" x="3175000" y="2006600"/>
          <p14:tracePt t="12835" x="3162300" y="2000250"/>
          <p14:tracePt t="12852" x="3124200" y="1987550"/>
          <p14:tracePt t="12855" x="3117850" y="1981200"/>
          <p14:tracePt t="12869" x="3092450" y="1974850"/>
          <p14:tracePt t="12885" x="3073400" y="1974850"/>
          <p14:tracePt t="12902" x="3054350" y="1974850"/>
          <p14:tracePt t="12920" x="3041650" y="1974850"/>
          <p14:tracePt t="12936" x="3035300" y="1974850"/>
          <p14:tracePt t="12953" x="3022600" y="1981200"/>
          <p14:tracePt t="12970" x="3016250" y="1981200"/>
          <p14:tracePt t="12986" x="3009900" y="1993900"/>
          <p14:tracePt t="13002" x="3009900" y="2000250"/>
          <p14:tracePt t="13019" x="3009900" y="2012950"/>
          <p14:tracePt t="13022" x="3009900" y="2019300"/>
          <p14:tracePt t="13038" x="3009900" y="2032000"/>
          <p14:tracePt t="13054" x="3016250" y="2044700"/>
          <p14:tracePt t="13070" x="3028950" y="2044700"/>
          <p14:tracePt t="13096" x="3035300" y="2044700"/>
          <p14:tracePt t="13102" x="3048000" y="2044700"/>
          <p14:tracePt t="13118" x="3054350" y="2044700"/>
          <p14:tracePt t="13136" x="3060700" y="2044700"/>
          <p14:tracePt t="13152" x="3067050" y="2044700"/>
          <p14:tracePt t="13168" x="3073400" y="2044700"/>
          <p14:tracePt t="13470" x="0" y="0"/>
        </p14:tracePtLst>
        <p14:tracePtLst>
          <p14:tracePt t="14632" x="2540000" y="1892300"/>
          <p14:tracePt t="14646" x="2540000" y="1898650"/>
          <p14:tracePt t="14659" x="2540000" y="1911350"/>
          <p14:tracePt t="14668" x="2540000" y="1917700"/>
          <p14:tracePt t="14686" x="2540000" y="1943100"/>
          <p14:tracePt t="14702" x="2540000" y="1974850"/>
          <p14:tracePt t="14720" x="2552700" y="1993900"/>
          <p14:tracePt t="14736" x="2565400" y="2006600"/>
          <p14:tracePt t="14752" x="2590800" y="2019300"/>
          <p14:tracePt t="14769" x="2616200" y="2032000"/>
          <p14:tracePt t="14785" x="2654300" y="2044700"/>
          <p14:tracePt t="14802" x="2679700" y="2044700"/>
          <p14:tracePt t="14818" x="2724150" y="2044700"/>
          <p14:tracePt t="14835" x="2781300" y="2044700"/>
          <p14:tracePt t="14851" x="2819400" y="2025650"/>
          <p14:tracePt t="14868" x="2844800" y="2012950"/>
          <p14:tracePt t="14870" x="2857500" y="2006600"/>
          <p14:tracePt t="14885" x="2863850" y="2000250"/>
          <p14:tracePt t="14902" x="2863850" y="1993900"/>
          <p14:tracePt t="14918" x="2863850" y="1987550"/>
          <p14:tracePt t="14935" x="2863850" y="1974850"/>
          <p14:tracePt t="14952" x="2863850" y="1968500"/>
          <p14:tracePt t="14969" x="2863850" y="1962150"/>
          <p14:tracePt t="14985" x="2863850" y="1949450"/>
          <p14:tracePt t="15111" x="0" y="0"/>
        </p14:tracePtLst>
        <p14:tracePtLst>
          <p14:tracePt t="18114" x="1606550" y="2482850"/>
          <p14:tracePt t="18178" x="1600200" y="2489200"/>
          <p14:tracePt t="18192" x="1600200" y="2508250"/>
          <p14:tracePt t="18201" x="1600200" y="2527300"/>
          <p14:tracePt t="18219" x="1600200" y="2578100"/>
          <p14:tracePt t="18223" x="1600200" y="2603500"/>
          <p14:tracePt t="18235" x="1600200" y="2635250"/>
          <p14:tracePt t="18250" x="1600200" y="2686050"/>
          <p14:tracePt t="18269" x="1600200" y="2743200"/>
          <p14:tracePt t="18271" x="1600200" y="2768600"/>
          <p14:tracePt t="18284" x="1600200" y="2794000"/>
          <p14:tracePt t="18301" x="1600200" y="2838450"/>
          <p14:tracePt t="18303" x="1600200" y="2863850"/>
          <p14:tracePt t="18317" x="1600200" y="2908300"/>
          <p14:tracePt t="18337" x="1612900" y="2946400"/>
          <p14:tracePt t="18350" x="1619250" y="2978150"/>
          <p14:tracePt t="18367" x="1631950" y="3003550"/>
          <p14:tracePt t="18384" x="1644650" y="3016250"/>
          <p14:tracePt t="18400" x="1651000" y="3028950"/>
          <p14:tracePt t="18417" x="1657350" y="3028950"/>
          <p14:tracePt t="18434" x="1663700" y="3041650"/>
          <p14:tracePt t="18462" x="1670050" y="3041650"/>
          <p14:tracePt t="18471" x="1682750" y="3048000"/>
          <p14:tracePt t="18495" x="1701800" y="3054350"/>
          <p14:tracePt t="18503" x="1708150" y="3054350"/>
          <p14:tracePt t="18518" x="1733550" y="3054350"/>
          <p14:tracePt t="18533" x="1778000" y="3067050"/>
          <p14:tracePt t="18550" x="1841500" y="3079750"/>
          <p14:tracePt t="18566" x="1936750" y="3098800"/>
          <p14:tracePt t="18583" x="2070100" y="3124200"/>
          <p14:tracePt t="18600" x="2260600" y="3155950"/>
          <p14:tracePt t="18616" x="2527300" y="3219450"/>
          <p14:tracePt t="18634" x="2908300" y="3289300"/>
          <p14:tracePt t="18650" x="3270250" y="3333750"/>
          <p14:tracePt t="18667" x="3587750" y="3352800"/>
          <p14:tracePt t="18683" x="3848100" y="3352800"/>
          <p14:tracePt t="18689" x="3981450" y="3352800"/>
          <p14:tracePt t="18701" x="4210050" y="3352800"/>
          <p14:tracePt t="18718" x="4432300" y="3352800"/>
          <p14:tracePt t="18734" x="4641850" y="3352800"/>
          <p14:tracePt t="18751" x="4838700" y="3352800"/>
          <p14:tracePt t="18768" x="5048250" y="3352800"/>
          <p14:tracePt t="18784" x="5257800" y="3352800"/>
          <p14:tracePt t="18800" x="5492750" y="3352800"/>
          <p14:tracePt t="18817" x="5721350" y="3352800"/>
          <p14:tracePt t="18836" x="5949950" y="3352800"/>
          <p14:tracePt t="18850" x="6197600" y="3352800"/>
          <p14:tracePt t="18867" x="6426200" y="3352800"/>
          <p14:tracePt t="18870" x="6527800" y="3352800"/>
          <p14:tracePt t="18883" x="6648450" y="3352800"/>
          <p14:tracePt t="18900" x="6864350" y="3352800"/>
          <p14:tracePt t="18903" x="6972300" y="3352800"/>
          <p14:tracePt t="18917" x="7162800" y="3352800"/>
          <p14:tracePt t="18933" x="7327900" y="3352800"/>
          <p14:tracePt t="18950" x="7473950" y="3352800"/>
          <p14:tracePt t="18968" x="7613650" y="3352800"/>
          <p14:tracePt t="18984" x="7734300" y="3352800"/>
          <p14:tracePt t="19001" x="7829550" y="3352800"/>
          <p14:tracePt t="19017" x="7905750" y="3352800"/>
          <p14:tracePt t="19034" x="7943850" y="3352800"/>
          <p14:tracePt t="19038" x="7956550" y="3352800"/>
          <p14:tracePt t="19050" x="7962900" y="3352800"/>
          <p14:tracePt t="19067" x="7981950" y="3352800"/>
          <p14:tracePt t="19084" x="7994650" y="3346450"/>
          <p14:tracePt t="19100" x="8007350" y="3340100"/>
          <p14:tracePt t="19117" x="8026400" y="3327400"/>
          <p14:tracePt t="19133" x="8032750" y="3308350"/>
          <p14:tracePt t="19150" x="8039100" y="3295650"/>
          <p14:tracePt t="19166" x="8039100" y="3276600"/>
          <p14:tracePt t="19183" x="8039100" y="3232150"/>
          <p14:tracePt t="19200" x="8032750" y="3194050"/>
          <p14:tracePt t="19217" x="8020050" y="3149600"/>
          <p14:tracePt t="19233" x="8001000" y="3098800"/>
          <p14:tracePt t="19250" x="7981950" y="3048000"/>
          <p14:tracePt t="19267" x="7962900" y="2997200"/>
          <p14:tracePt t="19269" x="7956550" y="2978150"/>
          <p14:tracePt t="19283" x="7950200" y="2965450"/>
          <p14:tracePt t="19300" x="7937500" y="2940050"/>
          <p14:tracePt t="19302" x="7937500" y="2933700"/>
          <p14:tracePt t="19316" x="7931150" y="2927350"/>
          <p14:tracePt t="19333" x="7931150" y="2914650"/>
          <p14:tracePt t="19421" x="0" y="0"/>
        </p14:tracePtLst>
        <p14:tracePtLst>
          <p14:tracePt t="20799" x="3060700" y="2603500"/>
          <p14:tracePt t="20950" x="0" y="0"/>
        </p14:tracePtLst>
        <p14:tracePtLst>
          <p14:tracePt t="21345" x="2908300" y="2457450"/>
          <p14:tracePt t="21359" x="2908300" y="2463800"/>
          <p14:tracePt t="21367" x="2908300" y="2476500"/>
          <p14:tracePt t="21383" x="2908300" y="2495550"/>
          <p14:tracePt t="21399" x="2908300" y="2520950"/>
          <p14:tracePt t="21416" x="2908300" y="2559050"/>
          <p14:tracePt t="21433" x="2914650" y="2584450"/>
          <p14:tracePt t="21449" x="2933700" y="2609850"/>
          <p14:tracePt t="21456" x="2946400" y="2616200"/>
          <p14:tracePt t="21467" x="2965450" y="2628900"/>
          <p14:tracePt t="21484" x="2997200" y="2654300"/>
          <p14:tracePt t="21501" x="3041650" y="2667000"/>
          <p14:tracePt t="21517" x="3067050" y="2667000"/>
          <p14:tracePt t="21533" x="3098800" y="2667000"/>
          <p14:tracePt t="21550" x="3105150" y="2660650"/>
          <p14:tracePt t="21566" x="3105150" y="2641600"/>
          <p14:tracePt t="21582" x="3105150" y="2628900"/>
          <p14:tracePt t="21599" x="3105150" y="2609850"/>
          <p14:tracePt t="21616" x="3105150" y="2597150"/>
          <p14:tracePt t="21633" x="3092450" y="2584450"/>
          <p14:tracePt t="21649" x="3086100" y="2571750"/>
          <p14:tracePt t="21666" x="3086100" y="2565400"/>
          <p14:tracePt t="21683" x="3079750" y="2552700"/>
          <p14:tracePt t="21805" x="0" y="0"/>
        </p14:tracePtLst>
        <p14:tracePtLst>
          <p14:tracePt t="23017" x="3479800" y="2578100"/>
          <p14:tracePt t="23118" x="0" y="0"/>
        </p14:tracePtLst>
        <p14:tracePtLst>
          <p14:tracePt t="23431" x="4057650" y="2559050"/>
          <p14:tracePt t="23518" x="0" y="0"/>
        </p14:tracePtLst>
        <p14:tracePtLst>
          <p14:tracePt t="23816" x="4597400" y="2578100"/>
          <p14:tracePt t="23934" x="0" y="0"/>
        </p14:tracePtLst>
        <p14:tracePtLst>
          <p14:tracePt t="24905" x="3460750" y="2609850"/>
          <p14:tracePt t="24937" x="3473450" y="2609850"/>
          <p14:tracePt t="24945" x="3492500" y="2609850"/>
          <p14:tracePt t="24953" x="3524250" y="2609850"/>
          <p14:tracePt t="24965" x="3644900" y="2609850"/>
          <p14:tracePt t="24983" x="3822700" y="2609850"/>
          <p14:tracePt t="25000" x="4032250" y="2609850"/>
          <p14:tracePt t="25016" x="4260850" y="2609850"/>
          <p14:tracePt t="25032" x="4483100" y="2609850"/>
          <p14:tracePt t="25050" x="4679950" y="2609850"/>
          <p14:tracePt t="25065" x="4876800" y="2628900"/>
          <p14:tracePt t="25082" x="5022850" y="2647950"/>
          <p14:tracePt t="25098" x="5118100" y="2647950"/>
          <p14:tracePt t="25115" x="5194300" y="2647950"/>
          <p14:tracePt t="25131" x="5226050" y="2647950"/>
          <p14:tracePt t="25148" x="5232400" y="2647950"/>
          <p14:tracePt t="25429" x="0" y="0"/>
        </p14:tracePtLst>
        <p14:tracePtLst>
          <p14:tracePt t="26823" x="5511800" y="2603500"/>
          <p14:tracePt t="26942" x="0" y="0"/>
        </p14:tracePtLst>
        <p14:tracePtLst>
          <p14:tracePt t="27546" x="5861050" y="2603500"/>
          <p14:tracePt t="27638" x="0" y="0"/>
        </p14:tracePtLst>
        <p14:tracePtLst>
          <p14:tracePt t="28479" x="5880100" y="2609850"/>
          <p14:tracePt t="28622" x="0" y="0"/>
        </p14:tracePtLst>
        <p14:tracePtLst>
          <p14:tracePt t="29303" x="6489700" y="2603500"/>
          <p14:tracePt t="29390" x="0" y="0"/>
        </p14:tracePtLst>
        <p14:tracePtLst>
          <p14:tracePt t="29704" x="6750050" y="2628900"/>
          <p14:tracePt t="29896" x="0" y="0"/>
        </p14:tracePtLst>
        <p14:tracePtLst>
          <p14:tracePt t="35088" x="3200400" y="2978150"/>
          <p14:tracePt t="35174" x="3206750" y="2978150"/>
          <p14:tracePt t="35182" x="3219450" y="2978150"/>
          <p14:tracePt t="35194" x="3244850" y="2978150"/>
          <p14:tracePt t="35211" x="3302000" y="2990850"/>
          <p14:tracePt t="35228" x="3403600" y="3003550"/>
          <p14:tracePt t="35230" x="3467100" y="3009900"/>
          <p14:tracePt t="35245" x="3606800" y="3022600"/>
          <p14:tracePt t="35261" x="3784600" y="3022600"/>
          <p14:tracePt t="35278" x="4006850" y="3022600"/>
          <p14:tracePt t="35295" x="4235450" y="3022600"/>
          <p14:tracePt t="35312" x="4495800" y="3022600"/>
          <p14:tracePt t="35330" x="4756150" y="3022600"/>
          <p14:tracePt t="35345" x="5022850" y="3022600"/>
          <p14:tracePt t="35362" x="5238750" y="3022600"/>
          <p14:tracePt t="35378" x="5441950" y="3022600"/>
          <p14:tracePt t="35381" x="5537200" y="3022600"/>
          <p14:tracePt t="35395" x="5619750" y="3022600"/>
          <p14:tracePt t="35411" x="5784850" y="3022600"/>
          <p14:tracePt t="35414" x="5873750" y="3022600"/>
          <p14:tracePt t="35428" x="5943600" y="3022600"/>
          <p14:tracePt t="35445" x="6178550" y="3022600"/>
          <p14:tracePt t="35461" x="6324600" y="3022600"/>
          <p14:tracePt t="35478" x="6464300" y="3022600"/>
          <p14:tracePt t="35494" x="6604000" y="3022600"/>
          <p14:tracePt t="35511" x="6737350" y="3022600"/>
          <p14:tracePt t="35528" x="6889750" y="3022600"/>
          <p14:tracePt t="35545" x="7035800" y="3022600"/>
          <p14:tracePt t="35562" x="7181850" y="3022600"/>
          <p14:tracePt t="35579" x="7334250" y="3022600"/>
          <p14:tracePt t="35582" x="7397750" y="3022600"/>
          <p14:tracePt t="35595" x="7448550" y="3022600"/>
          <p14:tracePt t="35612" x="7556500" y="3022600"/>
          <p14:tracePt t="35629" x="7639050" y="3022600"/>
          <p14:tracePt t="35631" x="7677150" y="3022600"/>
          <p14:tracePt t="35645" x="7740650" y="3022600"/>
          <p14:tracePt t="35661" x="7785100" y="3022600"/>
          <p14:tracePt t="35679" x="7829550" y="3022600"/>
          <p14:tracePt t="35694" x="7867650" y="3022600"/>
          <p14:tracePt t="35711" x="7905750" y="3022600"/>
          <p14:tracePt t="35728" x="7937500" y="3022600"/>
          <p14:tracePt t="35744" x="7969250" y="3022600"/>
          <p14:tracePt t="35761" x="8007350" y="3022600"/>
          <p14:tracePt t="35778" x="8039100" y="3022600"/>
          <p14:tracePt t="35795" x="8070850" y="3022600"/>
          <p14:tracePt t="35798" x="8083550" y="3022600"/>
          <p14:tracePt t="35811" x="8089900" y="3022600"/>
          <p14:tracePt t="35828" x="8108950" y="3022600"/>
          <p14:tracePt t="35998" x="0" y="0"/>
        </p14:tracePtLst>
        <p14:tracePtLst>
          <p14:tracePt t="37143" x="3225800" y="2946400"/>
          <p14:tracePt t="37240" x="3232150" y="2946400"/>
          <p14:tracePt t="37247" x="3244850" y="2952750"/>
          <p14:tracePt t="37261" x="3282950" y="2952750"/>
          <p14:tracePt t="37277" x="3359150" y="2952750"/>
          <p14:tracePt t="37294" x="3473450" y="2952750"/>
          <p14:tracePt t="37311" x="3651250" y="2952750"/>
          <p14:tracePt t="37328" x="3886200" y="2952750"/>
          <p14:tracePt t="37344" x="4191000" y="2952750"/>
          <p14:tracePt t="37361" x="4559300" y="2952750"/>
          <p14:tracePt t="37378" x="4946650" y="2952750"/>
          <p14:tracePt t="37394" x="5340350" y="2952750"/>
          <p14:tracePt t="37410" x="5708650" y="2952750"/>
          <p14:tracePt t="37428" x="6032500" y="2952750"/>
          <p14:tracePt t="37431" x="6165850" y="2952750"/>
          <p14:tracePt t="37444" x="6280150" y="2952750"/>
          <p14:tracePt t="37461" x="6572250" y="2952750"/>
          <p14:tracePt t="37477" x="6743700" y="2952750"/>
          <p14:tracePt t="37494" x="6889750" y="2952750"/>
          <p14:tracePt t="37510" x="7016750" y="2952750"/>
          <p14:tracePt t="37527" x="7143750" y="2952750"/>
          <p14:tracePt t="37544" x="7251700" y="2952750"/>
          <p14:tracePt t="37561" x="7346950" y="2952750"/>
          <p14:tracePt t="37578" x="7442200" y="2952750"/>
          <p14:tracePt t="37595" x="7550150" y="2952750"/>
          <p14:tracePt t="37611" x="7677150" y="2952750"/>
          <p14:tracePt t="37614" x="7740650" y="2952750"/>
          <p14:tracePt t="37627" x="7816850" y="2952750"/>
          <p14:tracePt t="37645" x="7962900" y="2952750"/>
          <p14:tracePt t="37661" x="8147050" y="2952750"/>
          <p14:tracePt t="37678" x="8223250" y="2952750"/>
          <p14:tracePt t="37694" x="8280400" y="2952750"/>
          <p14:tracePt t="37710" x="8318500" y="2952750"/>
          <p14:tracePt t="37727" x="8356600" y="2952750"/>
          <p14:tracePt t="37743" x="8394700" y="2952750"/>
          <p14:tracePt t="37760" x="8407400" y="2952750"/>
          <p14:tracePt t="38030" x="0" y="0"/>
        </p14:tracePtLst>
        <p14:tracePtLst>
          <p14:tracePt t="38966" x="3187700" y="2940050"/>
          <p14:tracePt t="39050" x="3200400" y="2940050"/>
          <p14:tracePt t="39056" x="3232150" y="2940050"/>
          <p14:tracePt t="39066" x="3270250" y="2940050"/>
          <p14:tracePt t="39078" x="3384550" y="2940050"/>
          <p14:tracePt t="39094" x="3556000" y="2940050"/>
          <p14:tracePt t="39111" x="3797300" y="2940050"/>
          <p14:tracePt t="39127" x="4121150" y="2940050"/>
          <p14:tracePt t="39144" x="4552950" y="2940050"/>
          <p14:tracePt t="39160" x="4991100" y="2940050"/>
          <p14:tracePt t="39178" x="5441950" y="2940050"/>
          <p14:tracePt t="39193" x="5873750" y="2940050"/>
          <p14:tracePt t="39210" x="6267450" y="2940050"/>
          <p14:tracePt t="39227" x="6610350" y="2940050"/>
          <p14:tracePt t="39243" x="6946900" y="2959100"/>
          <p14:tracePt t="39247" x="7067550" y="2965450"/>
          <p14:tracePt t="39260" x="7156450" y="2965450"/>
          <p14:tracePt t="39277" x="7423150" y="2965450"/>
          <p14:tracePt t="39293" x="7562850" y="2965450"/>
          <p14:tracePt t="39310" x="7708900" y="2965450"/>
          <p14:tracePt t="39328" x="7854950" y="2965450"/>
          <p14:tracePt t="39344" x="7994650" y="2965450"/>
          <p14:tracePt t="39360" x="8121650" y="2965450"/>
          <p14:tracePt t="39377" x="8216900" y="2965450"/>
          <p14:tracePt t="39394" x="8293100" y="2965450"/>
          <p14:tracePt t="39410" x="8331200" y="2965450"/>
          <p14:tracePt t="39426" x="8362950" y="2965450"/>
          <p14:tracePt t="39443" x="8388350" y="2965450"/>
          <p14:tracePt t="39446" x="8401050" y="2965450"/>
          <p14:tracePt t="39460" x="8407400" y="2965450"/>
          <p14:tracePt t="39476" x="8426450" y="2965450"/>
          <p14:tracePt t="39925" x="0" y="0"/>
        </p14:tracePtLst>
        <p14:tracePtLst>
          <p14:tracePt t="41118" x="3270250" y="2895600"/>
          <p14:tracePt t="41158" x="3282950" y="2901950"/>
          <p14:tracePt t="41177" x="3314700" y="2908300"/>
          <p14:tracePt t="41183" x="3346450" y="2914650"/>
          <p14:tracePt t="41192" x="3384550" y="2921000"/>
          <p14:tracePt t="41210" x="3511550" y="2940050"/>
          <p14:tracePt t="41226" x="3702050" y="2940050"/>
          <p14:tracePt t="41230" x="3816350" y="2940050"/>
          <p14:tracePt t="41242" x="3943350" y="2940050"/>
          <p14:tracePt t="41259" x="4273550" y="2952750"/>
          <p14:tracePt t="41262" x="4432300" y="2959100"/>
          <p14:tracePt t="41276" x="4610100" y="2971800"/>
          <p14:tracePt t="41293" x="5194300" y="3067050"/>
          <p14:tracePt t="41310" x="5549900" y="3136900"/>
          <p14:tracePt t="41328" x="5803900" y="3162300"/>
          <p14:tracePt t="41343" x="6007100" y="3175000"/>
          <p14:tracePt t="41360" x="6203950" y="3175000"/>
          <p14:tracePt t="41377" x="6394450" y="3175000"/>
          <p14:tracePt t="41393" x="6584950" y="3175000"/>
          <p14:tracePt t="41410" x="6756400" y="3175000"/>
          <p14:tracePt t="41426" x="6921500" y="3175000"/>
          <p14:tracePt t="41430" x="7004050" y="3175000"/>
          <p14:tracePt t="41442" x="7092950" y="3175000"/>
          <p14:tracePt t="41459" x="7258050" y="3175000"/>
          <p14:tracePt t="41462" x="7346950" y="3175000"/>
          <p14:tracePt t="41476" x="7429500" y="3181350"/>
          <p14:tracePt t="41493" x="7626350" y="3206750"/>
          <p14:tracePt t="41509" x="7683500" y="3213100"/>
          <p14:tracePt t="41526" x="7715250" y="3213100"/>
          <p14:tracePt t="41542" x="7727950" y="3213100"/>
          <p14:tracePt t="41885" x="0" y="0"/>
        </p14:tracePtLst>
        <p14:tracePtLst>
          <p14:tracePt t="42803" x="3371850" y="2889250"/>
          <p14:tracePt t="42812" x="3390900" y="2889250"/>
          <p14:tracePt t="42829" x="3422650" y="2889250"/>
          <p14:tracePt t="42843" x="3454400" y="2889250"/>
          <p14:tracePt t="42859" x="3505200" y="2889250"/>
          <p14:tracePt t="42862" x="3536950" y="2889250"/>
          <p14:tracePt t="42875" x="3581400" y="2889250"/>
          <p14:tracePt t="42893" x="3740150" y="2889250"/>
          <p14:tracePt t="42909" x="3898900" y="2889250"/>
          <p14:tracePt t="42926" x="4108450" y="2889250"/>
          <p14:tracePt t="42942" x="4349750" y="2889250"/>
          <p14:tracePt t="42959" x="4654550" y="2889250"/>
          <p14:tracePt t="42975" x="5029200" y="2901950"/>
          <p14:tracePt t="42992" x="5467350" y="2971800"/>
          <p14:tracePt t="43008" x="5930900" y="3067050"/>
          <p14:tracePt t="43025" x="6362700" y="3124200"/>
          <p14:tracePt t="43042" x="6743700" y="3162300"/>
          <p14:tracePt t="43046" x="6902450" y="3175000"/>
          <p14:tracePt t="43059" x="7042150" y="3181350"/>
          <p14:tracePt t="43076" x="7283450" y="3194050"/>
          <p14:tracePt t="43079" x="7378700" y="3194050"/>
          <p14:tracePt t="43093" x="7473950" y="3194050"/>
          <p14:tracePt t="43110" x="7696200" y="3194050"/>
          <p14:tracePt t="43126" x="7797800" y="3194050"/>
          <p14:tracePt t="43143" x="7886700" y="3194050"/>
          <p14:tracePt t="43159" x="7943850" y="3194050"/>
          <p14:tracePt t="43175" x="7988300" y="3194050"/>
          <p14:tracePt t="43192" x="8026400" y="3194050"/>
          <p14:tracePt t="43208" x="8051800" y="3194050"/>
          <p14:tracePt t="43225" x="8064500" y="3194050"/>
          <p14:tracePt t="43325" x="0" y="0"/>
        </p14:tracePtLst>
        <p14:tracePtLst>
          <p14:tracePt t="50078" x="1581150" y="2438400"/>
          <p14:tracePt t="50191" x="1581150" y="2451100"/>
          <p14:tracePt t="50199" x="1574800" y="2470150"/>
          <p14:tracePt t="50207" x="1574800" y="2482850"/>
          <p14:tracePt t="50223" x="1574800" y="2527300"/>
          <p14:tracePt t="50239" x="1574800" y="2584450"/>
          <p14:tracePt t="50256" x="1574800" y="2647950"/>
          <p14:tracePt t="50273" x="1574800" y="2717800"/>
          <p14:tracePt t="50289" x="1581150" y="2787650"/>
          <p14:tracePt t="50306" x="1587500" y="2825750"/>
          <p14:tracePt t="50323" x="1600200" y="2863850"/>
          <p14:tracePt t="50339" x="1606550" y="2895600"/>
          <p14:tracePt t="50356" x="1619250" y="2927350"/>
          <p14:tracePt t="50359" x="1625600" y="2933700"/>
          <p14:tracePt t="50373" x="1638300" y="2959100"/>
          <p14:tracePt t="50390" x="1644650" y="2965450"/>
          <p14:tracePt t="50423" x="1644650" y="2971800"/>
          <p14:tracePt t="50439" x="1644650" y="2984500"/>
          <p14:tracePt t="50456" x="1651000" y="2990850"/>
          <p14:tracePt t="50473" x="1657350" y="2997200"/>
          <p14:tracePt t="50489" x="1663700" y="3009900"/>
          <p14:tracePt t="50608" x="1670050" y="3016250"/>
          <p14:tracePt t="50632" x="1676400" y="3022600"/>
          <p14:tracePt t="50658" x="1682750" y="3028950"/>
          <p14:tracePt t="50664" x="1682750" y="3035300"/>
          <p14:tracePt t="50679" x="1689100" y="3048000"/>
          <p14:tracePt t="50691" x="1695450" y="3048000"/>
          <p14:tracePt t="50708" x="1701800" y="3060700"/>
          <p14:tracePt t="50723" x="1708150" y="3067050"/>
          <p14:tracePt t="50741" x="1733550" y="3079750"/>
          <p14:tracePt t="50756" x="1752600" y="3086100"/>
          <p14:tracePt t="50773" x="1847850" y="3111500"/>
          <p14:tracePt t="50789" x="1987550" y="3136900"/>
          <p14:tracePt t="50806" x="2178050" y="3175000"/>
          <p14:tracePt t="50823" x="2393950" y="3206750"/>
          <p14:tracePt t="50839" x="2565400" y="3225800"/>
          <p14:tracePt t="50856" x="2692400" y="3225800"/>
          <p14:tracePt t="50873" x="2806700" y="3225800"/>
          <p14:tracePt t="50889" x="2914650" y="3225800"/>
          <p14:tracePt t="50893" x="2965450" y="3225800"/>
          <p14:tracePt t="50906" x="3028950" y="3225800"/>
          <p14:tracePt t="50910" x="3092450" y="3225800"/>
          <p14:tracePt t="50922" x="3181350" y="3225800"/>
          <p14:tracePt t="50940" x="3359150" y="3225800"/>
          <p14:tracePt t="50956" x="3575050" y="3225800"/>
          <p14:tracePt t="50957" x="3695700" y="3225800"/>
          <p14:tracePt t="50973" x="3949700" y="3225800"/>
          <p14:tracePt t="50990" x="4216400" y="3225800"/>
          <p14:tracePt t="51006" x="4495800" y="3225800"/>
          <p14:tracePt t="51023" x="4800600" y="3225800"/>
          <p14:tracePt t="51039" x="5130800" y="3225800"/>
          <p14:tracePt t="51056" x="5454650" y="3225800"/>
          <p14:tracePt t="51072" x="5803900" y="3225800"/>
          <p14:tracePt t="51089" x="6045200" y="3225800"/>
          <p14:tracePt t="51106" x="6261100" y="3225800"/>
          <p14:tracePt t="51110" x="6343650" y="3225800"/>
          <p14:tracePt t="51123" x="6426200" y="3225800"/>
          <p14:tracePt t="51140" x="6565900" y="3225800"/>
          <p14:tracePt t="51143" x="6629400" y="3225800"/>
          <p14:tracePt t="51157" x="6680200" y="3225800"/>
          <p14:tracePt t="51159" x="6737350" y="3225800"/>
          <p14:tracePt t="51174" x="6819900" y="3225800"/>
          <p14:tracePt t="51189" x="6889750" y="3225800"/>
          <p14:tracePt t="51206" x="6927850" y="3225800"/>
          <p14:tracePt t="51222" x="6965950" y="3225800"/>
          <p14:tracePt t="51239" x="6991350" y="3219450"/>
          <p14:tracePt t="51255" x="7004050" y="3213100"/>
          <p14:tracePt t="51272" x="7016750" y="3206750"/>
          <p14:tracePt t="51305" x="7023100" y="3206750"/>
          <p14:tracePt t="51322" x="7029450" y="3200400"/>
          <p14:tracePt t="51339" x="7042150" y="3194050"/>
          <p14:tracePt t="51357" x="7054850" y="3181350"/>
          <p14:tracePt t="51359" x="7061200" y="3168650"/>
          <p14:tracePt t="51374" x="7080250" y="3149600"/>
          <p14:tracePt t="51390" x="7092950" y="3117850"/>
          <p14:tracePt t="51406" x="7105650" y="3086100"/>
          <p14:tracePt t="51423" x="7118350" y="3054350"/>
          <p14:tracePt t="51440" x="7131050" y="3028950"/>
          <p14:tracePt t="51456" x="7143750" y="2997200"/>
          <p14:tracePt t="51472" x="7143750" y="2984500"/>
          <p14:tracePt t="51489" x="7150100" y="2965450"/>
          <p14:tracePt t="51506" x="7150100" y="2946400"/>
          <p14:tracePt t="51522" x="7150100" y="2927350"/>
          <p14:tracePt t="51540" x="7156450" y="2921000"/>
          <p14:tracePt t="51542" x="7156450" y="2914650"/>
          <p14:tracePt t="51556" x="7156450" y="2908300"/>
          <p14:tracePt t="51607" x="7156450" y="2895600"/>
          <p14:tracePt t="51615" x="7156450" y="2889250"/>
          <p14:tracePt t="51623" x="7150100" y="2889250"/>
          <p14:tracePt t="51640" x="7124700" y="2870200"/>
          <p14:tracePt t="51657" x="7099300" y="2857500"/>
          <p14:tracePt t="51673" x="7048500" y="2832100"/>
          <p14:tracePt t="51690" x="6934200" y="2800350"/>
          <p14:tracePt t="51695" x="6851650" y="2787650"/>
          <p14:tracePt t="51706" x="6743700" y="2762250"/>
          <p14:tracePt t="51722" x="6438900" y="2698750"/>
          <p14:tracePt t="51739" x="6102350" y="2628900"/>
          <p14:tracePt t="51742" x="5943600" y="2609850"/>
          <p14:tracePt t="51756" x="5778500" y="2584450"/>
          <p14:tracePt t="51772" x="5467350" y="2578100"/>
          <p14:tracePt t="51789" x="4883150" y="2578100"/>
          <p14:tracePt t="51806" x="4387850" y="2578100"/>
          <p14:tracePt t="51822" x="3841750" y="2559050"/>
          <p14:tracePt t="51840" x="3378200" y="2527300"/>
          <p14:tracePt t="51856" x="2959100" y="2451100"/>
          <p14:tracePt t="51873" x="2711450" y="2419350"/>
          <p14:tracePt t="51889" x="2559050" y="2413000"/>
          <p14:tracePt t="51906" x="2425700" y="2413000"/>
          <p14:tracePt t="51910" x="2368550" y="2413000"/>
          <p14:tracePt t="51923" x="2317750" y="2413000"/>
          <p14:tracePt t="51940" x="2190750" y="2413000"/>
          <p14:tracePt t="51955" x="2051050" y="2413000"/>
          <p14:tracePt t="51958" x="1987550" y="2413000"/>
          <p14:tracePt t="51973" x="1873250" y="2413000"/>
          <p14:tracePt t="51989" x="1784350" y="2413000"/>
          <p14:tracePt t="52005" x="1727200" y="2419350"/>
          <p14:tracePt t="52022" x="1676400" y="2432050"/>
          <p14:tracePt t="52039" x="1638300" y="2438400"/>
          <p14:tracePt t="52056" x="1600200" y="2444750"/>
          <p14:tracePt t="52072" x="1562100" y="2457450"/>
          <p14:tracePt t="52089" x="1536700" y="2463800"/>
          <p14:tracePt t="52105" x="1530350" y="2470150"/>
          <p14:tracePt t="52441" x="1517650" y="2476500"/>
          <p14:tracePt t="52449" x="1517650" y="2482850"/>
          <p14:tracePt t="52458" x="1511300" y="2508250"/>
          <p14:tracePt t="52475" x="1498600" y="2559050"/>
          <p14:tracePt t="52489" x="1485900" y="2635250"/>
          <p14:tracePt t="52506" x="1485900" y="2711450"/>
          <p14:tracePt t="52522" x="1479550" y="2806700"/>
          <p14:tracePt t="52539" x="1466850" y="2895600"/>
          <p14:tracePt t="52543" x="1466850" y="2921000"/>
          <p14:tracePt t="52555" x="1466850" y="2952750"/>
          <p14:tracePt t="52572" x="1466850" y="2984500"/>
          <p14:tracePt t="52589" x="1466850" y="3009900"/>
          <p14:tracePt t="52845" x="0" y="0"/>
        </p14:tracePtLst>
        <p14:tracePtLst>
          <p14:tracePt t="53720" x="1562100" y="3898900"/>
          <p14:tracePt t="53747" x="1555750" y="3917950"/>
          <p14:tracePt t="53758" x="1555750" y="3937000"/>
          <p14:tracePt t="53776" x="1555750" y="3968750"/>
          <p14:tracePt t="53789" x="1549400" y="4019550"/>
          <p14:tracePt t="53805" x="1549400" y="4070350"/>
          <p14:tracePt t="53822" x="1549400" y="4133850"/>
          <p14:tracePt t="53838" x="1549400" y="4210050"/>
          <p14:tracePt t="53855" x="1549400" y="4305300"/>
          <p14:tracePt t="53872" x="1549400" y="4413250"/>
          <p14:tracePt t="53889" x="1555750" y="4521200"/>
          <p14:tracePt t="53906" x="1574800" y="4597400"/>
          <p14:tracePt t="53909" x="1581150" y="4622800"/>
          <p14:tracePt t="53921" x="1581150" y="4635500"/>
          <p14:tracePt t="53939" x="1581150" y="4654550"/>
          <p14:tracePt t="53956" x="1581150" y="4667250"/>
          <p14:tracePt t="53972" x="1581150" y="4673600"/>
          <p14:tracePt t="53988" x="1581150" y="4679950"/>
          <p14:tracePt t="54005" x="1587500" y="4686300"/>
          <p14:tracePt t="54233" x="1587500" y="4692650"/>
          <p14:tracePt t="54241" x="1593850" y="4711700"/>
          <p14:tracePt t="54258" x="1593850" y="4724400"/>
          <p14:tracePt t="54271" x="1600200" y="4743450"/>
          <p14:tracePt t="54288" x="1600200" y="4768850"/>
          <p14:tracePt t="54305" x="1600200" y="4813300"/>
          <p14:tracePt t="54321" x="1600200" y="4870450"/>
          <p14:tracePt t="54338" x="1600200" y="4933950"/>
          <p14:tracePt t="54355" x="1600200" y="5010150"/>
          <p14:tracePt t="54360" x="1600200" y="5041900"/>
          <p14:tracePt t="54371" x="1600200" y="5067300"/>
          <p14:tracePt t="54389" x="1600200" y="5105400"/>
          <p14:tracePt t="54405" x="1600200" y="5118100"/>
          <p14:tracePt t="54602" x="1600200" y="5111750"/>
          <p14:tracePt t="54610" x="1600200" y="5099050"/>
          <p14:tracePt t="54621" x="1600200" y="5080000"/>
          <p14:tracePt t="54639" x="1600200" y="5041900"/>
          <p14:tracePt t="54656" x="1606550" y="4984750"/>
          <p14:tracePt t="54672" x="1619250" y="4908550"/>
          <p14:tracePt t="54689" x="1638300" y="4806950"/>
          <p14:tracePt t="54706" x="1644650" y="4711700"/>
          <p14:tracePt t="54722" x="1651000" y="4603750"/>
          <p14:tracePt t="54738" x="1651000" y="4508500"/>
          <p14:tracePt t="54742" x="1657350" y="4451350"/>
          <p14:tracePt t="54755" x="1670050" y="4406900"/>
          <p14:tracePt t="54771" x="1676400" y="4349750"/>
          <p14:tracePt t="54774" x="1676400" y="4318000"/>
          <p14:tracePt t="54788" x="1676400" y="4292600"/>
          <p14:tracePt t="54805" x="1676400" y="4222750"/>
          <p14:tracePt t="54821" x="1676400" y="4191000"/>
          <p14:tracePt t="54838" x="1676400" y="4152900"/>
          <p14:tracePt t="54855" x="1676400" y="4133850"/>
          <p14:tracePt t="54871" x="1676400" y="4114800"/>
          <p14:tracePt t="54889" x="1676400" y="4089400"/>
          <p14:tracePt t="54906" x="1676400" y="4051300"/>
          <p14:tracePt t="54922" x="1676400" y="4019550"/>
          <p14:tracePt t="54926" x="1676400" y="4000500"/>
          <p14:tracePt t="54938" x="1676400" y="3981450"/>
          <p14:tracePt t="54956" x="1670050" y="3943350"/>
          <p14:tracePt t="54972" x="1663700" y="3917950"/>
          <p14:tracePt t="54976" x="1663700" y="3911600"/>
          <p14:tracePt t="54988" x="1657350" y="3892550"/>
          <p14:tracePt t="55006" x="1644650" y="3860800"/>
          <p14:tracePt t="55021" x="1644650" y="3854450"/>
          <p14:tracePt t="55039" x="1638300" y="3835400"/>
          <p14:tracePt t="55054" x="1638300" y="3829050"/>
          <p14:tracePt t="55071" x="1631950" y="3816350"/>
          <p14:tracePt t="55223" x="1619250" y="3816350"/>
          <p14:tracePt t="55231" x="1612900" y="3829050"/>
          <p14:tracePt t="55239" x="1612900" y="3835400"/>
          <p14:tracePt t="55256" x="1606550" y="3867150"/>
          <p14:tracePt t="55271" x="1593850" y="3898900"/>
          <p14:tracePt t="55288" x="1581150" y="3943350"/>
          <p14:tracePt t="55305" x="1568450" y="3981450"/>
          <p14:tracePt t="55321" x="1562100" y="4025900"/>
          <p14:tracePt t="55338" x="1562100" y="4083050"/>
          <p14:tracePt t="55355" x="1562100" y="4133850"/>
          <p14:tracePt t="55358" x="1562100" y="4171950"/>
          <p14:tracePt t="55371" x="1568450" y="4191000"/>
          <p14:tracePt t="55389" x="1574800" y="4235450"/>
          <p14:tracePt t="55405" x="1581150" y="4260850"/>
          <p14:tracePt t="55407" x="1581150" y="4273550"/>
          <p14:tracePt t="55421" x="1587500" y="4286250"/>
          <p14:tracePt t="55463" x="1587500" y="4292600"/>
          <p14:tracePt t="55473" x="1587500" y="4298950"/>
          <p14:tracePt t="55489" x="1587500" y="4305300"/>
          <p14:tracePt t="55505" x="1587500" y="4311650"/>
          <p14:tracePt t="55521" x="1587500" y="4318000"/>
          <p14:tracePt t="55553" x="1587500" y="4324350"/>
          <p14:tracePt t="55601" x="1587500" y="4330700"/>
          <p14:tracePt t="55616" x="1587500" y="4337050"/>
          <p14:tracePt t="55624" x="1587500" y="4343400"/>
          <p14:tracePt t="55641" x="1587500" y="4349750"/>
          <p14:tracePt t="55656" x="1593850" y="4368800"/>
          <p14:tracePt t="55672" x="1600200" y="4406900"/>
          <p14:tracePt t="55689" x="1612900" y="4445000"/>
          <p14:tracePt t="55706" x="1625600" y="4476750"/>
          <p14:tracePt t="55709" x="1631950" y="4495800"/>
          <p14:tracePt t="55722" x="1644650" y="4514850"/>
          <p14:tracePt t="55739" x="1651000" y="4527550"/>
          <p14:tracePt t="55755" x="1657350" y="4546600"/>
          <p14:tracePt t="55771" x="1663700" y="4552950"/>
          <p14:tracePt t="55801" x="1670050" y="4559300"/>
          <p14:tracePt t="56050" x="1676400" y="4559300"/>
          <p14:tracePt t="56054" x="1676400" y="4552950"/>
          <p14:tracePt t="56054" x="0" y="0"/>
        </p14:tracePtLst>
        <p14:tracePtLst>
          <p14:tracePt t="56882" x="1562100" y="2457450"/>
          <p14:tracePt t="56921" x="1562100" y="2463800"/>
          <p14:tracePt t="56930" x="1562100" y="2476500"/>
          <p14:tracePt t="56939" x="1562100" y="2495550"/>
          <p14:tracePt t="56956" x="1562100" y="2533650"/>
          <p14:tracePt t="56971" x="1562100" y="2597150"/>
          <p14:tracePt t="56987" x="1562100" y="2667000"/>
          <p14:tracePt t="56991" x="1562100" y="2705100"/>
          <p14:tracePt t="57004" x="1568450" y="2762250"/>
          <p14:tracePt t="57021" x="1587500" y="2895600"/>
          <p14:tracePt t="57037" x="1612900" y="2984500"/>
          <p14:tracePt t="57054" x="1638300" y="3067050"/>
          <p14:tracePt t="57070" x="1670050" y="3130550"/>
          <p14:tracePt t="57087" x="1689100" y="3162300"/>
          <p14:tracePt t="57104" x="1714500" y="3181350"/>
          <p14:tracePt t="57120" x="1727200" y="3200400"/>
          <p14:tracePt t="57137" x="1746250" y="3206750"/>
          <p14:tracePt t="57155" x="1778000" y="3219450"/>
          <p14:tracePt t="57158" x="1803400" y="3225800"/>
          <p14:tracePt t="57171" x="1835150" y="3232150"/>
          <p14:tracePt t="57188" x="1936750" y="3232150"/>
          <p14:tracePt t="57204" x="2095500" y="3232150"/>
          <p14:tracePt t="57207" x="2190750" y="3232150"/>
          <p14:tracePt t="57222" x="2368550" y="3232150"/>
          <p14:tracePt t="57237" x="2508250" y="3232150"/>
          <p14:tracePt t="57253" x="2565400" y="3225800"/>
          <p14:tracePt t="57270" x="2571750" y="3225800"/>
          <p14:tracePt t="57287" x="2578100" y="3219450"/>
          <p14:tracePt t="57541" x="2584450" y="3206750"/>
          <p14:tracePt t="57542" x="0" y="0"/>
        </p14:tracePtLst>
        <p14:tracePtLst>
          <p14:tracePt t="58581" x="5759450" y="2559050"/>
          <p14:tracePt t="58592" x="5759450" y="2571750"/>
          <p14:tracePt t="58603" x="5772150" y="2578100"/>
          <p14:tracePt t="58621" x="5816600" y="2616200"/>
          <p14:tracePt t="58639" x="5835650" y="2628900"/>
          <p14:tracePt t="58655" x="5842000" y="2628900"/>
          <p14:tracePt t="58671" x="5848350" y="2628900"/>
          <p14:tracePt t="58688" x="5861050" y="2628900"/>
          <p14:tracePt t="58705" x="5880100" y="2616200"/>
          <p14:tracePt t="58710" x="5886450" y="2603500"/>
          <p14:tracePt t="58723" x="5892800" y="2597150"/>
          <p14:tracePt t="58737" x="5899150" y="2565400"/>
          <p14:tracePt t="58754" x="5905500" y="2540000"/>
          <p14:tracePt t="58770" x="5911850" y="2520950"/>
          <p14:tracePt t="58786" x="5911850" y="2514600"/>
          <p14:tracePt t="58893" x="0" y="0"/>
        </p14:tracePtLst>
        <p14:tracePtLst>
          <p14:tracePt t="59346" x="6724650" y="2559050"/>
          <p14:tracePt t="59418" x="6731000" y="2565400"/>
          <p14:tracePt t="59426" x="6731000" y="2571750"/>
          <p14:tracePt t="59439" x="6750050" y="2597150"/>
          <p14:tracePt t="59454" x="6775450" y="2603500"/>
          <p14:tracePt t="59470" x="6807200" y="2616200"/>
          <p14:tracePt t="59487" x="6832600" y="2622550"/>
          <p14:tracePt t="59503" x="6883400" y="2622550"/>
          <p14:tracePt t="59519" x="6921500" y="2609850"/>
          <p14:tracePt t="59536" x="6946900" y="2590800"/>
          <p14:tracePt t="59553" x="6959600" y="2571750"/>
          <p14:tracePt t="59586" x="6959600" y="2559050"/>
          <p14:tracePt t="59603" x="6959600" y="2540000"/>
          <p14:tracePt t="59619" x="6953250" y="2527300"/>
          <p14:tracePt t="59636" x="6940550" y="2527300"/>
          <p14:tracePt t="59672" x="6934200" y="2527300"/>
          <p14:tracePt t="59688" x="6927850" y="2527300"/>
          <p14:tracePt t="59710" x="6915150" y="2527300"/>
          <p14:tracePt t="59727" x="6908800" y="2527300"/>
          <p14:tracePt t="59745" x="6902450" y="2540000"/>
          <p14:tracePt t="59769" x="6902450" y="2546350"/>
          <p14:tracePt t="59774" x="6902450" y="2552700"/>
          <p14:tracePt t="59920" x="6896100" y="2552700"/>
          <p14:tracePt t="59927" x="6889750" y="2546350"/>
          <p14:tracePt t="59938" x="6883400" y="2546350"/>
          <p14:tracePt t="59955" x="6870700" y="2533650"/>
          <p14:tracePt t="59972" x="6858000" y="2533650"/>
          <p14:tracePt t="59977" x="6845300" y="2533650"/>
          <p14:tracePt t="59987" x="6838950" y="2533650"/>
          <p14:tracePt t="60003" x="6826250" y="2533650"/>
          <p14:tracePt t="60020" x="6807200" y="2533650"/>
          <p14:tracePt t="60023" x="6807200" y="2540000"/>
          <p14:tracePt t="60036" x="6800850" y="2540000"/>
          <p14:tracePt t="60053" x="6794500" y="2559050"/>
          <p14:tracePt t="60070" x="6794500" y="2578100"/>
          <p14:tracePt t="60087" x="6794500" y="2590800"/>
          <p14:tracePt t="60103" x="6800850" y="2597150"/>
          <p14:tracePt t="60128" x="6807200" y="2597150"/>
          <p14:tracePt t="60136" x="6813550" y="2597150"/>
          <p14:tracePt t="60153" x="6819900" y="2597150"/>
          <p14:tracePt t="60170" x="6826250" y="2597150"/>
          <p14:tracePt t="60187" x="6832600" y="2597150"/>
          <p14:tracePt t="60206" x="6832600" y="2590800"/>
          <p14:tracePt t="60220" x="6832600" y="2584450"/>
          <p14:tracePt t="60236" x="6832600" y="2571750"/>
          <p14:tracePt t="60423" x="6832600" y="2565400"/>
          <p14:tracePt t="60446" x="6832600" y="2559050"/>
          <p14:tracePt t="60710" x="0" y="0"/>
        </p14:tracePtLst>
        <p14:tracePtLst>
          <p14:tracePt t="61989" x="5359400" y="2622550"/>
          <p14:tracePt t="62070" x="5378450" y="2622550"/>
          <p14:tracePt t="62077" x="5403850" y="2622550"/>
          <p14:tracePt t="62085" x="5435600" y="2622550"/>
          <p14:tracePt t="62102" x="5511800" y="2622550"/>
          <p14:tracePt t="62118" x="5575300" y="2622550"/>
          <p14:tracePt t="62135" x="5607050" y="2622550"/>
          <p14:tracePt t="62152" x="5626100" y="2622550"/>
          <p14:tracePt t="62293" x="0" y="0"/>
        </p14:tracePtLst>
        <p14:tracePtLst>
          <p14:tracePt t="68927" x="3321050" y="4019550"/>
          <p14:tracePt t="68944" x="3321050" y="4013200"/>
          <p14:tracePt t="68951" x="3327400" y="4013200"/>
          <p14:tracePt t="68958" x="3333750" y="4013200"/>
          <p14:tracePt t="68966" x="3346450" y="4013200"/>
          <p14:tracePt t="68983" x="3384550" y="4013200"/>
          <p14:tracePt t="69000" x="3441700" y="4013200"/>
          <p14:tracePt t="69016" x="3517900" y="4013200"/>
          <p14:tracePt t="69033" x="3613150" y="4013200"/>
          <p14:tracePt t="69037" x="3670300" y="4013200"/>
          <p14:tracePt t="69050" x="3721100" y="4013200"/>
          <p14:tracePt t="69066" x="3848100" y="4013200"/>
          <p14:tracePt t="69083" x="3956050" y="4013200"/>
          <p14:tracePt t="69099" x="4064000" y="4013200"/>
          <p14:tracePt t="69116" x="4171950" y="4013200"/>
          <p14:tracePt t="69133" x="4229100" y="4013200"/>
          <p14:tracePt t="69150" x="4273550" y="4013200"/>
          <p14:tracePt t="69166" x="4324350" y="4013200"/>
          <p14:tracePt t="69183" x="4356100" y="4013200"/>
          <p14:tracePt t="69201" x="4394200" y="4013200"/>
          <p14:tracePt t="69217" x="4432300" y="4013200"/>
          <p14:tracePt t="69234" x="4451350" y="4013200"/>
          <p14:tracePt t="69250" x="4464050" y="4013200"/>
          <p14:tracePt t="69267" x="4483100" y="4013200"/>
          <p14:tracePt t="69284" x="4489450" y="4013200"/>
          <p14:tracePt t="69288" x="4495800" y="4013200"/>
          <p14:tracePt t="69302" x="4502150" y="4013200"/>
          <p14:tracePt t="69317" x="4514850" y="4013200"/>
          <p14:tracePt t="69337" x="4521200" y="4013200"/>
          <p14:tracePt t="69349" x="4527550" y="4013200"/>
          <p14:tracePt t="69368" x="4533900" y="4013200"/>
          <p14:tracePt t="69383" x="4552950" y="4013200"/>
          <p14:tracePt t="69400" x="4572000" y="4013200"/>
          <p14:tracePt t="69416" x="4610100" y="4013200"/>
          <p14:tracePt t="69433" x="4641850" y="4013200"/>
          <p14:tracePt t="69450" x="4673600" y="4013200"/>
          <p14:tracePt t="69467" x="4724400" y="4013200"/>
          <p14:tracePt t="69484" x="4762500" y="4013200"/>
          <p14:tracePt t="69487" x="4781550" y="4013200"/>
          <p14:tracePt t="69501" x="4806950" y="4013200"/>
          <p14:tracePt t="69504" x="4819650" y="4013200"/>
          <p14:tracePt t="69517" x="4845050" y="4013200"/>
          <p14:tracePt t="69534" x="4902200" y="4013200"/>
          <p14:tracePt t="69549" x="4946650" y="4013200"/>
          <p14:tracePt t="69566" x="4972050" y="4013200"/>
          <p14:tracePt t="69583" x="4997450" y="4013200"/>
          <p14:tracePt t="69600" x="5022850" y="4013200"/>
          <p14:tracePt t="69616" x="5054600" y="4013200"/>
          <p14:tracePt t="69633" x="5080000" y="4013200"/>
          <p14:tracePt t="69650" x="5099050" y="4013200"/>
          <p14:tracePt t="69666" x="5111750" y="4013200"/>
          <p14:tracePt t="69683" x="5124450" y="4013200"/>
          <p14:tracePt t="69686" x="5130800" y="4013200"/>
          <p14:tracePt t="69703" x="5137150" y="4013200"/>
          <p14:tracePt t="69718" x="5143500" y="4013200"/>
          <p14:tracePt t="69734" x="5168900" y="4013200"/>
          <p14:tracePt t="69751" x="5187950" y="4013200"/>
          <p14:tracePt t="69767" x="5207000" y="4013200"/>
          <p14:tracePt t="69783" x="5232400" y="4013200"/>
          <p14:tracePt t="69800" x="5251450" y="4013200"/>
          <p14:tracePt t="69816" x="5276850" y="4013200"/>
          <p14:tracePt t="69834" x="5295900" y="4013200"/>
          <p14:tracePt t="69850" x="5308600" y="4013200"/>
          <p14:tracePt t="69866" x="5327650" y="4013200"/>
          <p14:tracePt t="69883" x="5340350" y="4013200"/>
          <p14:tracePt t="69900" x="5353050" y="4013200"/>
          <p14:tracePt t="69902" x="5359400" y="4013200"/>
          <p14:tracePt t="69916" x="5365750" y="4013200"/>
          <p14:tracePt t="69933" x="5391150" y="4013200"/>
          <p14:tracePt t="69949" x="5410200" y="4013200"/>
          <p14:tracePt t="69967" x="5429250" y="4013200"/>
          <p14:tracePt t="69983" x="5461000" y="4013200"/>
          <p14:tracePt t="70000" x="5486400" y="4013200"/>
          <p14:tracePt t="70016" x="5511800" y="4013200"/>
          <p14:tracePt t="70033" x="5543550" y="4013200"/>
          <p14:tracePt t="70038" x="5562600" y="4013200"/>
          <p14:tracePt t="70049" x="5581650" y="4013200"/>
          <p14:tracePt t="70066" x="5613400" y="4013200"/>
          <p14:tracePt t="70083" x="5657850" y="4013200"/>
          <p14:tracePt t="70099" x="5695950" y="4013200"/>
          <p14:tracePt t="70116" x="5721350" y="4013200"/>
          <p14:tracePt t="70118" x="5734050" y="4013200"/>
          <p14:tracePt t="70133" x="5753100" y="4013200"/>
          <p14:tracePt t="70149" x="5759450" y="4013200"/>
          <p14:tracePt t="70509" x="0" y="0"/>
        </p14:tracePtLst>
        <p14:tracePtLst>
          <p14:tracePt t="71760" x="3949700" y="3898900"/>
          <p14:tracePt t="71775" x="3949700" y="3905250"/>
          <p14:tracePt t="71786" x="3949700" y="3911600"/>
          <p14:tracePt t="71801" x="3956050" y="3924300"/>
          <p14:tracePt t="71816" x="3962400" y="3937000"/>
          <p14:tracePt t="71839" x="3981450" y="3949700"/>
          <p14:tracePt t="71849" x="3987800" y="3956050"/>
          <p14:tracePt t="71866" x="4019550" y="3962400"/>
          <p14:tracePt t="71882" x="4051300" y="3975100"/>
          <p14:tracePt t="71899" x="4102100" y="3994150"/>
          <p14:tracePt t="71902" x="4140200" y="4000500"/>
          <p14:tracePt t="71915" x="4171950" y="4006850"/>
          <p14:tracePt t="71932" x="4222750" y="4013200"/>
          <p14:tracePt t="71949" x="4292600" y="4013200"/>
          <p14:tracePt t="71965" x="4330700" y="4013200"/>
          <p14:tracePt t="71983" x="4349750" y="4013200"/>
          <p14:tracePt t="72000" x="4362450" y="4013200"/>
          <p14:tracePt t="72016" x="4375150" y="4006850"/>
          <p14:tracePt t="72033" x="4387850" y="4000500"/>
          <p14:tracePt t="72038" x="4394200" y="3994150"/>
          <p14:tracePt t="72049" x="4394200" y="3987800"/>
          <p14:tracePt t="72065" x="4394200" y="3981450"/>
          <p14:tracePt t="72083" x="4394200" y="3968750"/>
          <p14:tracePt t="72099" x="4394200" y="3949700"/>
          <p14:tracePt t="72115" x="4394200" y="3937000"/>
          <p14:tracePt t="72118" x="4387850" y="3930650"/>
          <p14:tracePt t="72132" x="4381500" y="3930650"/>
          <p14:tracePt t="72149" x="4381500" y="3911600"/>
          <p14:tracePt t="72165" x="4375150" y="3905250"/>
          <p14:tracePt t="72189" x="4368800" y="3905250"/>
          <p14:tracePt t="72207" x="4362450" y="3905250"/>
          <p14:tracePt t="72246" x="4356100" y="3905250"/>
          <p14:tracePt t="72254" x="4349750" y="3905250"/>
          <p14:tracePt t="72271" x="4343400" y="3905250"/>
          <p14:tracePt t="72283" x="4337050" y="3905250"/>
          <p14:tracePt t="72303" x="4330700" y="3905250"/>
          <p14:tracePt t="72315" x="4324350" y="3905250"/>
          <p14:tracePt t="72337" x="4318000" y="3905250"/>
          <p14:tracePt t="72361" x="4311650" y="3905250"/>
          <p14:tracePt t="72367" x="4298950" y="3905250"/>
          <p14:tracePt t="72384" x="4292600" y="3911600"/>
          <p14:tracePt t="72399" x="4286250" y="3924300"/>
          <p14:tracePt t="72415" x="4286250" y="3937000"/>
          <p14:tracePt t="72432" x="4286250" y="3943350"/>
          <p14:tracePt t="72449" x="4286250" y="3956050"/>
          <p14:tracePt t="72483" x="4292600" y="3968750"/>
          <p14:tracePt t="72500" x="4298950" y="3968750"/>
          <p14:tracePt t="72515" x="4311650" y="3968750"/>
          <p14:tracePt t="72533" x="4343400" y="3968750"/>
          <p14:tracePt t="72536" x="4349750" y="3968750"/>
          <p14:tracePt t="72550" x="4381500" y="3968750"/>
          <p14:tracePt t="72582" x="4387850" y="3968750"/>
          <p14:tracePt t="72678" x="0" y="0"/>
        </p14:tracePtLst>
        <p14:tracePtLst>
          <p14:tracePt t="73223" x="5283200" y="3841750"/>
          <p14:tracePt t="73246" x="5276850" y="3841750"/>
          <p14:tracePt t="73253" x="5276850" y="3848100"/>
          <p14:tracePt t="73265" x="5276850" y="3854450"/>
          <p14:tracePt t="73281" x="5276850" y="3886200"/>
          <p14:tracePt t="73299" x="5283200" y="3905250"/>
          <p14:tracePt t="73315" x="5308600" y="3937000"/>
          <p14:tracePt t="73318" x="5321300" y="3943350"/>
          <p14:tracePt t="73331" x="5340350" y="3962400"/>
          <p14:tracePt t="73348" x="5397500" y="3994150"/>
          <p14:tracePt t="73365" x="5435600" y="4006850"/>
          <p14:tracePt t="73381" x="5473700" y="4019550"/>
          <p14:tracePt t="73398" x="5511800" y="4019550"/>
          <p14:tracePt t="73415" x="5543550" y="4019550"/>
          <p14:tracePt t="73431" x="5568950" y="4013200"/>
          <p14:tracePt t="73448" x="5581650" y="4000500"/>
          <p14:tracePt t="73465" x="5581650" y="3981450"/>
          <p14:tracePt t="73482" x="5581650" y="3968750"/>
          <p14:tracePt t="73499" x="5581650" y="3962400"/>
          <p14:tracePt t="73502" x="5581650" y="3956050"/>
          <p14:tracePt t="73515" x="5581650" y="3949700"/>
          <p14:tracePt t="73532" x="5581650" y="3943350"/>
          <p14:tracePt t="73798" x="0" y="0"/>
        </p14:tracePtLst>
        <p14:tracePtLst>
          <p14:tracePt t="75911" x="2540000" y="4260850"/>
          <p14:tracePt t="75917" x="2540000" y="4267200"/>
          <p14:tracePt t="75930" x="2540000" y="4279900"/>
          <p14:tracePt t="75947" x="2546350" y="4279900"/>
          <p14:tracePt t="75964" x="2552700" y="4292600"/>
          <p14:tracePt t="75980" x="2559050" y="4298950"/>
          <p14:tracePt t="76032" x="2565400" y="4298950"/>
          <p14:tracePt t="76037" x="2571750" y="4298950"/>
          <p14:tracePt t="76054" x="2584450" y="4298950"/>
          <p14:tracePt t="76064" x="2597150" y="4298950"/>
          <p14:tracePt t="76081" x="2654300" y="4298950"/>
          <p14:tracePt t="76097" x="2749550" y="4298950"/>
          <p14:tracePt t="76114" x="2889250" y="4298950"/>
          <p14:tracePt t="76130" x="3048000" y="4298950"/>
          <p14:tracePt t="76147" x="3238500" y="4298950"/>
          <p14:tracePt t="76164" x="3416300" y="4298950"/>
          <p14:tracePt t="76166" x="3511550" y="4298950"/>
          <p14:tracePt t="76181" x="3670300" y="4298950"/>
          <p14:tracePt t="76197" x="3765550" y="4298950"/>
          <p14:tracePt t="76214" x="3803650" y="4298950"/>
          <p14:tracePt t="76230" x="3822700" y="4298950"/>
          <p14:tracePt t="76265" x="3829050" y="4298950"/>
          <p14:tracePt t="76280" x="3841750" y="4298950"/>
          <p14:tracePt t="76298" x="3854450" y="4298950"/>
          <p14:tracePt t="76315" x="3873500" y="4292600"/>
          <p14:tracePt t="76317" x="3879850" y="4292600"/>
          <p14:tracePt t="76331" x="3892550" y="4286250"/>
          <p14:tracePt t="76347" x="3924300" y="4286250"/>
          <p14:tracePt t="76349" x="3937000" y="4286250"/>
          <p14:tracePt t="76364" x="3962400" y="4286250"/>
          <p14:tracePt t="76381" x="4102100" y="4286250"/>
          <p14:tracePt t="76397" x="4235450" y="4311650"/>
          <p14:tracePt t="76414" x="4381500" y="4343400"/>
          <p14:tracePt t="76430" x="4533900" y="4381500"/>
          <p14:tracePt t="76447" x="4686300" y="4394200"/>
          <p14:tracePt t="76464" x="4826000" y="4413250"/>
          <p14:tracePt t="76480" x="4940300" y="4413250"/>
          <p14:tracePt t="76498" x="5048250" y="4413250"/>
          <p14:tracePt t="76514" x="5137150" y="4413250"/>
          <p14:tracePt t="76517" x="5168900" y="4413250"/>
          <p14:tracePt t="76531" x="5200650" y="4413250"/>
          <p14:tracePt t="76547" x="5264150" y="4413250"/>
          <p14:tracePt t="76549" x="5302250" y="4413250"/>
          <p14:tracePt t="76564" x="5340350" y="4413250"/>
          <p14:tracePt t="76581" x="5441950" y="4413250"/>
          <p14:tracePt t="76597" x="5499100" y="4413250"/>
          <p14:tracePt t="76614" x="5549900" y="4413250"/>
          <p14:tracePt t="76630" x="5600700" y="4413250"/>
          <p14:tracePt t="76647" x="5651500" y="4413250"/>
          <p14:tracePt t="76664" x="5683250" y="4406900"/>
          <p14:tracePt t="76680" x="5702300" y="4400550"/>
          <p14:tracePt t="76697" x="5715000" y="4400550"/>
          <p14:tracePt t="76714" x="5734050" y="4394200"/>
          <p14:tracePt t="76747" x="5740400" y="4394200"/>
          <p14:tracePt t="76764" x="5746750" y="4394200"/>
          <p14:tracePt t="76781" x="5746750" y="4387850"/>
          <p14:tracePt t="76799" x="5753100" y="4381500"/>
          <p14:tracePt t="76822" x="5759450" y="4381500"/>
          <p14:tracePt t="76848" x="5765800" y="4375150"/>
          <p14:tracePt t="77349" x="0" y="0"/>
        </p14:tracePtLst>
        <p14:tracePtLst>
          <p14:tracePt t="78191" x="3105150" y="2946400"/>
          <p14:tracePt t="78281" x="3111500" y="2946400"/>
          <p14:tracePt t="78289" x="3143250" y="2946400"/>
          <p14:tracePt t="78298" x="3175000" y="2946400"/>
          <p14:tracePt t="78315" x="3340100" y="2971800"/>
          <p14:tracePt t="78332" x="3543300" y="2997200"/>
          <p14:tracePt t="78337" x="3657600" y="3003550"/>
          <p14:tracePt t="78346" x="3771900" y="3003550"/>
          <p14:tracePt t="78363" x="4070350" y="3003550"/>
          <p14:tracePt t="78380" x="4413250" y="3003550"/>
          <p14:tracePt t="78383" x="4610100" y="3003550"/>
          <p14:tracePt t="78397" x="4978400" y="3003550"/>
          <p14:tracePt t="78413" x="5372100" y="3003550"/>
          <p14:tracePt t="78430" x="5740400" y="3003550"/>
          <p14:tracePt t="78446" x="6064250" y="3003550"/>
          <p14:tracePt t="78463" x="6350000" y="3003550"/>
          <p14:tracePt t="78480" x="6578600" y="3003550"/>
          <p14:tracePt t="78497" x="6769100" y="3003550"/>
          <p14:tracePt t="78513" x="6927850" y="3003550"/>
          <p14:tracePt t="78530" x="7092950" y="3003550"/>
          <p14:tracePt t="78537" x="7188200" y="3003550"/>
          <p14:tracePt t="78548" x="7283450" y="3003550"/>
          <p14:tracePt t="78564" x="7480300" y="3003550"/>
          <p14:tracePt t="78581" x="7715250" y="3003550"/>
          <p14:tracePt t="78598" x="7791450" y="3003550"/>
          <p14:tracePt t="78613" x="7810500" y="3003550"/>
          <p14:tracePt t="78631" x="7816850" y="3003550"/>
          <p14:tracePt t="78783" x="0" y="0"/>
        </p14:tracePtLst>
        <p14:tracePtLst>
          <p14:tracePt t="79691" x="2616200" y="4203700"/>
          <p14:tracePt t="80046" x="0" y="0"/>
        </p14:tracePtLst>
        <p14:tracePtLst>
          <p14:tracePt t="81114" x="3136900" y="4286250"/>
          <p14:tracePt t="81199" x="3149600" y="4286250"/>
          <p14:tracePt t="81207" x="3168650" y="4286250"/>
          <p14:tracePt t="81217" x="3213100" y="4286250"/>
          <p14:tracePt t="81229" x="3340100" y="4286250"/>
          <p14:tracePt t="81245" x="3575050" y="4311650"/>
          <p14:tracePt t="81262" x="3867150" y="4330700"/>
          <p14:tracePt t="81279" x="4159250" y="4343400"/>
          <p14:tracePt t="81297" x="4483100" y="4343400"/>
          <p14:tracePt t="81313" x="4730750" y="4343400"/>
          <p14:tracePt t="81331" x="4921250" y="4343400"/>
          <p14:tracePt t="81346" x="5035550" y="4343400"/>
          <p14:tracePt t="81362" x="5080000" y="4343400"/>
          <p14:tracePt t="81379" x="5086350" y="4343400"/>
          <p14:tracePt t="81517" x="0" y="0"/>
        </p14:tracePtLst>
        <p14:tracePtLst>
          <p14:tracePt t="82201" x="3397250" y="2578100"/>
          <p14:tracePt t="82211" x="3397250" y="2603500"/>
          <p14:tracePt t="82219" x="3397250" y="2616200"/>
          <p14:tracePt t="82229" x="3429000" y="2641600"/>
          <p14:tracePt t="82245" x="3473450" y="2673350"/>
          <p14:tracePt t="82262" x="3556000" y="2698750"/>
          <p14:tracePt t="82279" x="3651250" y="2711450"/>
          <p14:tracePt t="82296" x="3740150" y="2711450"/>
          <p14:tracePt t="82312" x="3829050" y="2698750"/>
          <p14:tracePt t="82313" x="0" y="0"/>
        </p14:tracePtLst>
        <p14:tracePtLst>
          <p14:tracePt t="83833" x="3194050" y="4318000"/>
          <p14:tracePt t="83896" x="3200400" y="4318000"/>
          <p14:tracePt t="83914" x="3219450" y="4318000"/>
          <p14:tracePt t="83921" x="3244850" y="4318000"/>
          <p14:tracePt t="83928" x="3282950" y="4318000"/>
          <p14:tracePt t="83945" x="3409950" y="4318000"/>
          <p14:tracePt t="83962" x="3600450" y="4318000"/>
          <p14:tracePt t="83967" x="3702050" y="4318000"/>
          <p14:tracePt t="83978" x="3810000" y="4318000"/>
          <p14:tracePt t="83995" x="4006850" y="4318000"/>
          <p14:tracePt t="84012" x="4178300" y="4318000"/>
          <p14:tracePt t="84015" x="4241800" y="4318000"/>
          <p14:tracePt t="84028" x="4292600" y="4318000"/>
          <p14:tracePt t="84045" x="4387850" y="4318000"/>
          <p14:tracePt t="84061" x="4413250" y="4318000"/>
          <p14:tracePt t="84079" x="4432300" y="4318000"/>
          <p14:tracePt t="84096" x="4438650" y="4318000"/>
          <p14:tracePt t="84135" x="4445000" y="4318000"/>
          <p14:tracePt t="84145" x="4451350" y="4318000"/>
          <p14:tracePt t="84162" x="4476750" y="4318000"/>
          <p14:tracePt t="84178" x="4527550" y="4318000"/>
          <p14:tracePt t="84183" x="4546600" y="4318000"/>
          <p14:tracePt t="84195" x="4578350" y="4318000"/>
          <p14:tracePt t="84211" x="4648200" y="4318000"/>
          <p14:tracePt t="84228" x="4699000" y="4318000"/>
          <p14:tracePt t="84231" x="4718050" y="4318000"/>
          <p14:tracePt t="84246" x="4730750" y="4318000"/>
          <p14:tracePt t="84261" x="4743450" y="4318000"/>
          <p14:tracePt t="84551" x="0" y="0"/>
        </p14:tracePtLst>
        <p14:tracePtLst>
          <p14:tracePt t="86862" x="5264150" y="4152900"/>
          <p14:tracePt t="86937" x="5264150" y="4165600"/>
          <p14:tracePt t="86942" x="5264150" y="4171950"/>
          <p14:tracePt t="86952" x="5264150" y="4178300"/>
          <p14:tracePt t="86960" x="5264150" y="4184650"/>
          <p14:tracePt t="86977" x="5264150" y="4210050"/>
          <p14:tracePt t="86994" x="5276850" y="4235450"/>
          <p14:tracePt t="87010" x="5283200" y="4248150"/>
          <p14:tracePt t="87027" x="5289550" y="4254500"/>
          <p14:tracePt t="87048" x="5295900" y="4260850"/>
          <p14:tracePt t="87112" x="5302250" y="4260850"/>
          <p14:tracePt t="87135" x="5308600" y="4254500"/>
          <p14:tracePt t="87150" x="5314950" y="4248150"/>
          <p14:tracePt t="87167" x="5321300" y="4235450"/>
          <p14:tracePt t="87182" x="5321300" y="4222750"/>
          <p14:tracePt t="87199" x="5321300" y="4216400"/>
          <p14:tracePt t="87246" x="5321300" y="4210050"/>
          <p14:tracePt t="87518" x="0" y="0"/>
        </p14:tracePtLst>
        <p14:tracePtLst>
          <p14:tracePt t="88399" x="5549900" y="4108450"/>
          <p14:tracePt t="88430" x="5549900" y="4114800"/>
          <p14:tracePt t="88439" x="5549900" y="4127500"/>
          <p14:tracePt t="88446" x="5549900" y="4140200"/>
          <p14:tracePt t="88460" x="5556250" y="4152900"/>
          <p14:tracePt t="88477" x="5575300" y="4184650"/>
          <p14:tracePt t="88493" x="5588000" y="4203700"/>
          <p14:tracePt t="88510" x="5594350" y="4222750"/>
          <p14:tracePt t="88526" x="5607050" y="4235450"/>
          <p14:tracePt t="88543" x="5619750" y="4241800"/>
          <p14:tracePt t="88560" x="5626100" y="4254500"/>
          <p14:tracePt t="88629" x="5632450" y="4254500"/>
          <p14:tracePt t="88656" x="5638800" y="4254500"/>
          <p14:tracePt t="88672" x="5645150" y="4254500"/>
          <p14:tracePt t="88688" x="5651500" y="4248150"/>
          <p14:tracePt t="88703" x="5657850" y="4248150"/>
          <p14:tracePt t="88720" x="5657850" y="4241800"/>
          <p14:tracePt t="88725" x="5664200" y="4229100"/>
          <p14:tracePt t="88742" x="5664200" y="4222750"/>
          <p14:tracePt t="88752" x="5664200" y="4216400"/>
          <p14:tracePt t="88760" x="5664200" y="4210050"/>
          <p14:tracePt t="88776" x="5664200" y="4191000"/>
          <p14:tracePt t="88793" x="5664200" y="4178300"/>
          <p14:tracePt t="88810" x="5657850" y="4159250"/>
          <p14:tracePt t="88828" x="5651500" y="4152900"/>
          <p14:tracePt t="88843" x="5645150" y="4140200"/>
          <p14:tracePt t="88860" x="5638800" y="4133850"/>
          <p14:tracePt t="90173" x="0" y="0"/>
        </p14:tracePtLst>
        <p14:tracePtLst>
          <p14:tracePt t="91399" x="1485900" y="3467100"/>
          <p14:tracePt t="91447" x="1485900" y="3486150"/>
          <p14:tracePt t="91457" x="1492250" y="3505200"/>
          <p14:tracePt t="91464" x="1498600" y="3524250"/>
          <p14:tracePt t="91476" x="1504950" y="3549650"/>
          <p14:tracePt t="91493" x="1524000" y="3651250"/>
          <p14:tracePt t="91510" x="1530350" y="3727450"/>
          <p14:tracePt t="91526" x="1549400" y="3829050"/>
          <p14:tracePt t="91542" x="1581150" y="3917950"/>
          <p14:tracePt t="91559" x="1612900" y="3994150"/>
          <p14:tracePt t="91577" x="1638300" y="4051300"/>
          <p14:tracePt t="91593" x="1657350" y="4102100"/>
          <p14:tracePt t="91598" x="1670050" y="4127500"/>
          <p14:tracePt t="91609" x="1682750" y="4159250"/>
          <p14:tracePt t="91626" x="1701800" y="4197350"/>
          <p14:tracePt t="91642" x="1714500" y="4235450"/>
          <p14:tracePt t="91659" x="1733550" y="4267200"/>
          <p14:tracePt t="91675" x="1746250" y="4298950"/>
          <p14:tracePt t="91692" x="1758950" y="4318000"/>
          <p14:tracePt t="91709" x="1771650" y="4349750"/>
          <p14:tracePt t="91725" x="1778000" y="4375150"/>
          <p14:tracePt t="91742" x="1784350" y="4375150"/>
          <p14:tracePt t="91759" x="1790700" y="4387850"/>
          <p14:tracePt t="91775" x="1790700" y="4400550"/>
          <p14:tracePt t="91792" x="1797050" y="4406900"/>
          <p14:tracePt t="91808" x="1803400" y="4413250"/>
          <p14:tracePt t="91827" x="1816100" y="4445000"/>
          <p14:tracePt t="91831" x="1816100" y="4451350"/>
          <p14:tracePt t="91843" x="1816100" y="4464050"/>
          <p14:tracePt t="91859" x="1822450" y="4470400"/>
          <p14:tracePt t="91875" x="1835150" y="4489450"/>
          <p14:tracePt t="91892" x="1835150" y="4495800"/>
          <p14:tracePt t="92302" x="0" y="0"/>
        </p14:tracePtLst>
        <p14:tracePtLst>
          <p14:tracePt t="93119" x="1568450" y="3498850"/>
          <p14:tracePt t="93178" x="1568450" y="3511550"/>
          <p14:tracePt t="93186" x="1568450" y="3530600"/>
          <p14:tracePt t="93193" x="1568450" y="3549650"/>
          <p14:tracePt t="93208" x="1562100" y="3594100"/>
          <p14:tracePt t="93225" x="1562100" y="3638550"/>
          <p14:tracePt t="93242" x="1562100" y="3708400"/>
          <p14:tracePt t="93258" x="1562100" y="3771900"/>
          <p14:tracePt t="93275" x="1562100" y="3854450"/>
          <p14:tracePt t="93278" x="1562100" y="3911600"/>
          <p14:tracePt t="93292" x="1562100" y="3956050"/>
          <p14:tracePt t="93308" x="1574800" y="4064000"/>
          <p14:tracePt t="93310" x="1587500" y="4108450"/>
          <p14:tracePt t="93327" x="1600200" y="4184650"/>
          <p14:tracePt t="93342" x="1612900" y="4248150"/>
          <p14:tracePt t="93358" x="1625600" y="4298950"/>
          <p14:tracePt t="93375" x="1631950" y="4324350"/>
          <p14:tracePt t="93391" x="1638300" y="4343400"/>
          <p14:tracePt t="93408" x="1644650" y="4362450"/>
          <p14:tracePt t="93426" x="1644650" y="4394200"/>
          <p14:tracePt t="93441" x="1644650" y="4406900"/>
          <p14:tracePt t="93459" x="1657350" y="4432300"/>
          <p14:tracePt t="93475" x="1657350" y="4451350"/>
          <p14:tracePt t="93479" x="1663700" y="4464050"/>
          <p14:tracePt t="93495" x="1663700" y="4476750"/>
          <p14:tracePt t="93508" x="1670050" y="4495800"/>
          <p14:tracePt t="93525" x="1682750" y="4521200"/>
          <p14:tracePt t="93541" x="1689100" y="4540250"/>
          <p14:tracePt t="93558" x="1695450" y="4552950"/>
          <p14:tracePt t="93576" x="1695450" y="4565650"/>
          <p14:tracePt t="93911" x="0" y="0"/>
        </p14:tracePtLst>
        <p14:tracePtLst>
          <p14:tracePt t="94632" x="1593850" y="3536950"/>
          <p14:tracePt t="94727" x="1587500" y="3536950"/>
          <p14:tracePt t="94744" x="1587500" y="3549650"/>
          <p14:tracePt t="94754" x="1587500" y="3556000"/>
          <p14:tracePt t="94759" x="1587500" y="3575050"/>
          <p14:tracePt t="94774" x="1587500" y="3619500"/>
          <p14:tracePt t="94791" x="1587500" y="3663950"/>
          <p14:tracePt t="94808" x="1587500" y="3727450"/>
          <p14:tracePt t="94825" x="1581150" y="3816350"/>
          <p14:tracePt t="94842" x="1581150" y="3879850"/>
          <p14:tracePt t="94858" x="1581150" y="3968750"/>
          <p14:tracePt t="94861" x="1581150" y="4006850"/>
          <p14:tracePt t="94875" x="1581150" y="4051300"/>
          <p14:tracePt t="94891" x="1581150" y="4127500"/>
          <p14:tracePt t="94908" x="1581150" y="4197350"/>
          <p14:tracePt t="94910" x="1587500" y="4235450"/>
          <p14:tracePt t="94924" x="1593850" y="4273550"/>
          <p14:tracePt t="94941" x="1606550" y="4362450"/>
          <p14:tracePt t="94958" x="1612900" y="4400550"/>
          <p14:tracePt t="94974" x="1619250" y="4451350"/>
          <p14:tracePt t="94991" x="1619250" y="4464050"/>
          <p14:tracePt t="95008" x="1625600" y="4489450"/>
          <p14:tracePt t="95024" x="1631950" y="4502150"/>
          <p14:tracePt t="95041" x="1631950" y="4508500"/>
          <p14:tracePt t="95047" x="1631950" y="4514850"/>
          <p14:tracePt t="95074" x="1644650" y="4546600"/>
          <p14:tracePt t="95091" x="1644650" y="4552950"/>
          <p14:tracePt t="95109" x="1651000" y="4578350"/>
          <p14:tracePt t="95111" x="1651000" y="4584700"/>
          <p14:tracePt t="95125" x="1657350" y="4603750"/>
          <p14:tracePt t="95145" x="1657350" y="4610100"/>
          <p14:tracePt t="95158" x="1657350" y="4616450"/>
          <p14:tracePt t="95559" x="1657350" y="4610100"/>
          <p14:tracePt t="95559" x="0" y="0"/>
        </p14:tracePtLst>
        <p14:tracePtLst>
          <p14:tracePt t="96320" x="1593850" y="2508250"/>
          <p14:tracePt t="96381" x="1600200" y="2533650"/>
          <p14:tracePt t="96390" x="1600200" y="2540000"/>
          <p14:tracePt t="96397" x="1606550" y="2571750"/>
          <p14:tracePt t="96407" x="1606550" y="2597150"/>
          <p14:tracePt t="96424" x="1619250" y="2692400"/>
          <p14:tracePt t="96440" x="1631950" y="2787650"/>
          <p14:tracePt t="96457" x="1651000" y="2876550"/>
          <p14:tracePt t="96473" x="1663700" y="2959100"/>
          <p14:tracePt t="96490" x="1676400" y="2984500"/>
          <p14:tracePt t="96507" x="1676400" y="2990850"/>
          <p14:tracePt t="96598" x="1682750" y="2984500"/>
          <p14:tracePt t="96599" x="0" y="0"/>
        </p14:tracePtLst>
        <p14:tracePtLst>
          <p14:tracePt t="97119" x="1504950" y="3549650"/>
          <p14:tracePt t="97159" x="1504950" y="3556000"/>
          <p14:tracePt t="97167" x="1504950" y="3581400"/>
          <p14:tracePt t="97177" x="1504950" y="3606800"/>
          <p14:tracePt t="97190" x="1504950" y="3676650"/>
          <p14:tracePt t="97208" x="1504950" y="3765550"/>
          <p14:tracePt t="97224" x="1524000" y="3886200"/>
          <p14:tracePt t="97240" x="1543050" y="4006850"/>
          <p14:tracePt t="97257" x="1562100" y="4133850"/>
          <p14:tracePt t="97273" x="1581150" y="4254500"/>
          <p14:tracePt t="97290" x="1593850" y="4337050"/>
          <p14:tracePt t="97294" x="1600200" y="4356100"/>
          <p14:tracePt t="97307" x="1600200" y="4368800"/>
          <p14:tracePt t="97324" x="1612900" y="4387850"/>
          <p14:tracePt t="97357" x="1619250" y="4406900"/>
          <p14:tracePt t="97496" x="1619250" y="4413250"/>
          <p14:tracePt t="97520" x="1619250" y="4419600"/>
          <p14:tracePt t="97527" x="1619250" y="4425950"/>
          <p14:tracePt t="97774" x="1625600" y="4432300"/>
          <p14:tracePt t="97782" x="0" y="0"/>
        </p14:tracePtLst>
        <p14:tracePtLst>
          <p14:tracePt t="98948" x="1574800" y="2482850"/>
          <p14:tracePt t="99002" x="1574800" y="2495550"/>
          <p14:tracePt t="99008" x="1574800" y="2501900"/>
          <p14:tracePt t="99023" x="1574800" y="2540000"/>
          <p14:tracePt t="99039" x="1574800" y="2578100"/>
          <p14:tracePt t="99056" x="1581150" y="2635250"/>
          <p14:tracePt t="99072" x="1593850" y="2705100"/>
          <p14:tracePt t="99089" x="1600200" y="2768600"/>
          <p14:tracePt t="99106" x="1619250" y="2838450"/>
          <p14:tracePt t="99123" x="1625600" y="2882900"/>
          <p14:tracePt t="99141" x="1625600" y="2921000"/>
          <p14:tracePt t="99144" x="1631950" y="2946400"/>
          <p14:tracePt t="99157" x="1631950" y="2959100"/>
          <p14:tracePt t="99174" x="1638300" y="2990850"/>
          <p14:tracePt t="99190" x="1644650" y="2997200"/>
          <p14:tracePt t="99207" x="1651000" y="3009900"/>
          <p14:tracePt t="99223" x="1651000" y="3016250"/>
          <p14:tracePt t="99240" x="1657350" y="3022600"/>
          <p14:tracePt t="99270" x="1657350" y="3028950"/>
          <p14:tracePt t="99280" x="1663700" y="3041650"/>
          <p14:tracePt t="99313" x="1670050" y="3048000"/>
          <p14:tracePt t="99351" x="1676400" y="3054350"/>
          <p14:tracePt t="99510" x="0" y="0"/>
        </p14:tracePtLst>
        <p14:tracePtLst>
          <p14:tracePt t="100431" x="1574800" y="3790950"/>
          <p14:tracePt t="100457" x="1568450" y="3797300"/>
          <p14:tracePt t="100473" x="1568450" y="3803650"/>
          <p14:tracePt t="100479" x="1568450" y="3810000"/>
          <p14:tracePt t="100489" x="1568450" y="3822700"/>
          <p14:tracePt t="100506" x="1568450" y="3867150"/>
          <p14:tracePt t="100522" x="1568450" y="3937000"/>
          <p14:tracePt t="100527" x="1568450" y="3975100"/>
          <p14:tracePt t="100539" x="1568450" y="4013200"/>
          <p14:tracePt t="100556" x="1568450" y="4095750"/>
          <p14:tracePt t="100561" x="1568450" y="4140200"/>
          <p14:tracePt t="100573" x="1581150" y="4241800"/>
          <p14:tracePt t="100589" x="1593850" y="4305300"/>
          <p14:tracePt t="100606" x="1606550" y="4368800"/>
          <p14:tracePt t="100624" x="1612900" y="4406900"/>
          <p14:tracePt t="100640" x="1625600" y="4451350"/>
          <p14:tracePt t="100657" x="1631950" y="4483100"/>
          <p14:tracePt t="100673" x="1644650" y="4514850"/>
          <p14:tracePt t="100690" x="1651000" y="4533900"/>
          <p14:tracePt t="100694" x="1657350" y="4552950"/>
          <p14:tracePt t="100705" x="1663700" y="4565650"/>
          <p14:tracePt t="100723" x="1670050" y="4572000"/>
          <p14:tracePt t="100739" x="1670050" y="4578350"/>
          <p14:tracePt t="100912" x="1676400" y="4578350"/>
          <p14:tracePt t="100918" x="1676400" y="4572000"/>
          <p14:tracePt t="100918" x="0" y="0"/>
        </p14:tracePtLst>
        <p14:tracePtLst>
          <p14:tracePt t="101460" x="2419350" y="4267200"/>
          <p14:tracePt t="101511" x="2425700" y="4273550"/>
          <p14:tracePt t="101520" x="2432050" y="4273550"/>
          <p14:tracePt t="101527" x="2476500" y="4279900"/>
          <p14:tracePt t="101539" x="2533650" y="4292600"/>
          <p14:tracePt t="101555" x="2768600" y="4343400"/>
          <p14:tracePt t="101572" x="3187700" y="4362450"/>
          <p14:tracePt t="101575" x="3422650" y="4362450"/>
          <p14:tracePt t="101589" x="3981450" y="4362450"/>
          <p14:tracePt t="101605" x="4419600" y="4362450"/>
          <p14:tracePt t="101623" x="4641850" y="4362450"/>
          <p14:tracePt t="101640" x="4730750" y="4362450"/>
          <p14:tracePt t="101656" x="4756150" y="4362450"/>
          <p14:tracePt t="101673" x="4775200" y="4368800"/>
          <p14:tracePt t="101689" x="4800600" y="4375150"/>
          <p14:tracePt t="101706" x="4826000" y="4381500"/>
          <p14:tracePt t="101710" x="4851400" y="4387850"/>
          <p14:tracePt t="101722" x="4876800" y="4394200"/>
          <p14:tracePt t="101740" x="4914900" y="4400550"/>
          <p14:tracePt t="101744" x="4933950" y="4406900"/>
          <p14:tracePt t="101755" x="4959350" y="4413250"/>
          <p14:tracePt t="101772" x="5022850" y="4425950"/>
          <p14:tracePt t="101789" x="5187950" y="4457700"/>
          <p14:tracePt t="101805" x="5365750" y="4489450"/>
          <p14:tracePt t="101822" x="5581650" y="4514850"/>
          <p14:tracePt t="101839" x="5740400" y="4527550"/>
          <p14:tracePt t="101855" x="5822950" y="4527550"/>
          <p14:tracePt t="101873" x="5861050" y="4527550"/>
          <p14:tracePt t="102253" x="0" y="0"/>
        </p14:tracePtLst>
        <p14:tracePtLst>
          <p14:tracePt t="107251" x="3733800" y="5334000"/>
          <p14:tracePt t="107257" x="3740150" y="5346700"/>
          <p14:tracePt t="107270" x="3752850" y="5353050"/>
          <p14:tracePt t="107287" x="3778250" y="5365750"/>
          <p14:tracePt t="107304" x="3810000" y="5372100"/>
          <p14:tracePt t="107321" x="3854450" y="5372100"/>
          <p14:tracePt t="107337" x="3892550" y="5372100"/>
          <p14:tracePt t="107354" x="3924300" y="5372100"/>
          <p14:tracePt t="107360" x="3943350" y="5372100"/>
          <p14:tracePt t="107370" x="3962400" y="5372100"/>
          <p14:tracePt t="107387" x="3987800" y="5372100"/>
          <p14:tracePt t="107406" x="4006850" y="5372100"/>
          <p14:tracePt t="107457" x="4013200" y="5372100"/>
          <p14:tracePt t="107656" x="0" y="0"/>
        </p14:tracePtLst>
        <p14:tracePtLst>
          <p14:tracePt t="109067" x="3873500" y="5226050"/>
          <p14:tracePt t="109135" x="3867150" y="5226050"/>
          <p14:tracePt t="109151" x="3867150" y="5232400"/>
          <p14:tracePt t="109160" x="3867150" y="5238750"/>
          <p14:tracePt t="109171" x="3867150" y="5251450"/>
          <p14:tracePt t="109188" x="3867150" y="5270500"/>
          <p14:tracePt t="109192" x="3867150" y="5283200"/>
          <p14:tracePt t="109205" x="3867150" y="5289550"/>
          <p14:tracePt t="109221" x="3867150" y="5321300"/>
          <p14:tracePt t="109237" x="3873500" y="5346700"/>
          <p14:tracePt t="109254" x="3892550" y="5372100"/>
          <p14:tracePt t="109270" x="3905250" y="5384800"/>
          <p14:tracePt t="109287" x="3924300" y="5391150"/>
          <p14:tracePt t="109303" x="3943350" y="5391150"/>
          <p14:tracePt t="109320" x="3962400" y="5391150"/>
          <p14:tracePt t="109336" x="3994150" y="5391150"/>
          <p14:tracePt t="109353" x="4038600" y="5391150"/>
          <p14:tracePt t="109369" x="4102100" y="5391150"/>
          <p14:tracePt t="109386" x="4165600" y="5391150"/>
          <p14:tracePt t="109390" x="4197350" y="5391150"/>
          <p14:tracePt t="109403" x="4222750" y="5391150"/>
          <p14:tracePt t="109420" x="4254500" y="5391150"/>
          <p14:tracePt t="109423" x="4267200" y="5391150"/>
          <p14:tracePt t="109438" x="4273550" y="5391150"/>
          <p14:tracePt t="109454" x="4298950" y="5391150"/>
          <p14:tracePt t="109471" x="4324350" y="5384800"/>
          <p14:tracePt t="109487" x="4337050" y="5372100"/>
          <p14:tracePt t="109504" x="4356100" y="5353050"/>
          <p14:tracePt t="109519" x="4368800" y="5327650"/>
          <p14:tracePt t="109536" x="4381500" y="5308600"/>
          <p14:tracePt t="109553" x="4387850" y="5295900"/>
          <p14:tracePt t="109569" x="4387850" y="5276850"/>
          <p14:tracePt t="109586" x="4387850" y="5264150"/>
          <p14:tracePt t="109603" x="4387850" y="5257800"/>
          <p14:tracePt t="109619" x="4387850" y="5251450"/>
          <p14:tracePt t="109636" x="4387850" y="5238750"/>
          <p14:tracePt t="109669" x="4375150" y="5232400"/>
          <p14:tracePt t="109686" x="4356100" y="5232400"/>
          <p14:tracePt t="109703" x="4330700" y="5226050"/>
          <p14:tracePt t="109720" x="4298950" y="5226050"/>
          <p14:tracePt t="109736" x="4260850" y="5226050"/>
          <p14:tracePt t="109753" x="4235450" y="5226050"/>
          <p14:tracePt t="109769" x="4210050" y="5238750"/>
          <p14:tracePt t="109786" x="4203700" y="5245100"/>
          <p14:tracePt t="109802" x="4197350" y="5251450"/>
          <p14:tracePt t="109819" x="4197350" y="5264150"/>
          <p14:tracePt t="109835" x="4191000" y="5270500"/>
          <p14:tracePt t="109853" x="4191000" y="5289550"/>
          <p14:tracePt t="109869" x="4191000" y="5308600"/>
          <p14:tracePt t="109886" x="4191000" y="5327650"/>
          <p14:tracePt t="109902" x="4210050" y="5346700"/>
          <p14:tracePt t="109919" x="4235450" y="5365750"/>
          <p14:tracePt t="109936" x="4267200" y="5384800"/>
          <p14:tracePt t="109953" x="4318000" y="5403850"/>
          <p14:tracePt t="109970" x="4368800" y="5410200"/>
          <p14:tracePt t="109987" x="4425950" y="5410200"/>
          <p14:tracePt t="109989" x="4457700" y="5410200"/>
          <p14:tracePt t="110002" x="4483100" y="5410200"/>
          <p14:tracePt t="110020" x="4533900" y="5410200"/>
          <p14:tracePt t="110036" x="4578350" y="5403850"/>
          <p14:tracePt t="110038" x="4597400" y="5397500"/>
          <p14:tracePt t="110053" x="4616450" y="5384800"/>
          <p14:tracePt t="110069" x="4629150" y="5378450"/>
          <p14:tracePt t="110086" x="4629150" y="5365750"/>
          <p14:tracePt t="110102" x="4635500" y="5359400"/>
          <p14:tracePt t="110119" x="4635500" y="5346700"/>
          <p14:tracePt t="110136" x="4635500" y="5308600"/>
          <p14:tracePt t="110152" x="4610100" y="5270500"/>
          <p14:tracePt t="110170" x="4591050" y="5245100"/>
          <p14:tracePt t="110174" x="4578350" y="5232400"/>
          <p14:tracePt t="110186" x="4565650" y="5226050"/>
          <p14:tracePt t="110189" x="4559300" y="5219700"/>
          <p14:tracePt t="110202" x="4552950" y="5219700"/>
          <p14:tracePt t="110237" x="4540250" y="5219700"/>
          <p14:tracePt t="110253" x="4527550" y="5219700"/>
          <p14:tracePt t="110269" x="4514850" y="5219700"/>
          <p14:tracePt t="110285" x="4495800" y="5245100"/>
          <p14:tracePt t="110302" x="4489450" y="5257800"/>
          <p14:tracePt t="110319" x="4476750" y="5276850"/>
          <p14:tracePt t="110336" x="4476750" y="5283200"/>
          <p14:tracePt t="110352" x="4476750" y="5289550"/>
          <p14:tracePt t="110369" x="4476750" y="5302250"/>
          <p14:tracePt t="110386" x="4483100" y="5314950"/>
          <p14:tracePt t="110402" x="4508500" y="5327650"/>
          <p14:tracePt t="110419" x="4533900" y="5334000"/>
          <p14:tracePt t="110436" x="4584700" y="5334000"/>
          <p14:tracePt t="110439" x="4610100" y="5334000"/>
          <p14:tracePt t="110453" x="4654550" y="5334000"/>
          <p14:tracePt t="110469" x="4705350" y="5334000"/>
          <p14:tracePt t="110486" x="4724400" y="5321300"/>
          <p14:tracePt t="110503" x="4743450" y="5308600"/>
          <p14:tracePt t="110519" x="4743450" y="5289550"/>
          <p14:tracePt t="110536" x="4749800" y="5270500"/>
          <p14:tracePt t="110552" x="4749800" y="5264150"/>
          <p14:tracePt t="110569" x="4749800" y="5251450"/>
          <p14:tracePt t="110586" x="4749800" y="5245100"/>
          <p14:tracePt t="111102" x="0" y="0"/>
        </p14:tracePtLst>
        <p14:tracePtLst>
          <p14:tracePt t="113792" x="3778250" y="5619750"/>
          <p14:tracePt t="113877" x="0" y="0"/>
        </p14:tracePtLst>
        <p14:tracePtLst>
          <p14:tracePt t="115144" x="4705350" y="5746750"/>
          <p14:tracePt t="115239" x="0" y="0"/>
        </p14:tracePtLst>
        <p14:tracePtLst>
          <p14:tracePt t="119135" x="5245100" y="5664200"/>
          <p14:tracePt t="119305" x="5251450" y="5664200"/>
          <p14:tracePt t="119313" x="5257800" y="5664200"/>
          <p14:tracePt t="119330" x="5264150" y="5664200"/>
          <p14:tracePt t="119339" x="5276850" y="5664200"/>
          <p14:tracePt t="119477" x="0" y="0"/>
        </p14:tracePtLst>
        <p14:tracePtLst>
          <p14:tracePt t="120246" x="5588000" y="5626100"/>
          <p14:tracePt t="120374" x="0" y="0"/>
        </p14:tracePtLst>
        <p14:tracePtLst>
          <p14:tracePt t="120832" x="5245100" y="5645150"/>
          <p14:tracePt t="120919" x="5264150" y="5645150"/>
          <p14:tracePt t="120926" x="5289550" y="5645150"/>
          <p14:tracePt t="120937" x="5327650" y="5645150"/>
          <p14:tracePt t="120951" x="5448300" y="5651500"/>
          <p14:tracePt t="120968" x="5581650" y="5651500"/>
          <p14:tracePt t="120983" x="5702300" y="5651500"/>
          <p14:tracePt t="121000" x="5778500" y="5651500"/>
          <p14:tracePt t="121016" x="5810250" y="5651500"/>
          <p14:tracePt t="121033" x="5822950" y="5651500"/>
          <p14:tracePt t="121566" x="0" y="0"/>
        </p14:tracePtLst>
        <p14:tracePtLst>
          <p14:tracePt t="133271" x="1568450" y="6102350"/>
          <p14:tracePt t="133342" x="1574800" y="6108700"/>
          <p14:tracePt t="133358" x="1581150" y="6115050"/>
          <p14:tracePt t="133365" x="1587500" y="6115050"/>
          <p14:tracePt t="133378" x="1606550" y="6121400"/>
          <p14:tracePt t="133394" x="1644650" y="6134100"/>
          <p14:tracePt t="133411" x="1752600" y="6146800"/>
          <p14:tracePt t="133428" x="1917700" y="6178550"/>
          <p14:tracePt t="133430" x="2012950" y="6191250"/>
          <p14:tracePt t="133445" x="2222500" y="6197600"/>
          <p14:tracePt t="133461" x="2451100" y="6197600"/>
          <p14:tracePt t="133478" x="2686050" y="6197600"/>
          <p14:tracePt t="133494" x="2882900" y="6197600"/>
          <p14:tracePt t="133511" x="3060700" y="6197600"/>
          <p14:tracePt t="133528" x="3219450" y="6197600"/>
          <p14:tracePt t="133545" x="3390900" y="6197600"/>
          <p14:tracePt t="133549" x="3473450" y="6197600"/>
          <p14:tracePt t="133561" x="3556000" y="6197600"/>
          <p14:tracePt t="133579" x="3727450" y="6197600"/>
          <p14:tracePt t="133581" x="3803650" y="6197600"/>
          <p14:tracePt t="133595" x="3867150" y="6197600"/>
          <p14:tracePt t="133612" x="3943350" y="6197600"/>
          <p14:tracePt t="133628" x="3975100" y="6197600"/>
          <p14:tracePt t="133630" x="3987800" y="6197600"/>
          <p14:tracePt t="133645" x="4006850" y="6197600"/>
          <p14:tracePt t="133661" x="4025900" y="6203950"/>
          <p14:tracePt t="133678" x="4057650" y="6203950"/>
          <p14:tracePt t="133694" x="4089400" y="6203950"/>
          <p14:tracePt t="133711" x="4102100" y="6203950"/>
          <p14:tracePt t="133728" x="4108450" y="6203950"/>
          <p14:tracePt t="134005" x="0" y="0"/>
        </p14:tracePtLst>
        <p14:tracePtLst>
          <p14:tracePt t="134656" x="1657350" y="6172200"/>
          <p14:tracePt t="134759" x="1682750" y="6172200"/>
          <p14:tracePt t="134770" x="1714500" y="6172200"/>
          <p14:tracePt t="134778" x="1758950" y="6172200"/>
          <p14:tracePt t="134795" x="1885950" y="6172200"/>
          <p14:tracePt t="134813" x="2063750" y="6172200"/>
          <p14:tracePt t="134817" x="2171700" y="6172200"/>
          <p14:tracePt t="134830" x="2286000" y="6172200"/>
          <p14:tracePt t="134846" x="2495550" y="6172200"/>
          <p14:tracePt t="134848" x="2597150" y="6172200"/>
          <p14:tracePt t="134861" x="2806700" y="6172200"/>
          <p14:tracePt t="134878" x="3016250" y="6172200"/>
          <p14:tracePt t="134894" x="3263900" y="6172200"/>
          <p14:tracePt t="134911" x="3543300" y="6172200"/>
          <p14:tracePt t="134928" x="3848100" y="6172200"/>
          <p14:tracePt t="134944" x="4095750" y="6172200"/>
          <p14:tracePt t="134961" x="4267200" y="6172200"/>
          <p14:tracePt t="134978" x="4362450" y="6172200"/>
          <p14:tracePt t="134994" x="4419600" y="6172200"/>
          <p14:tracePt t="135011" x="4464050" y="6172200"/>
          <p14:tracePt t="135013" x="4489450" y="6172200"/>
          <p14:tracePt t="135027" x="4514850" y="6172200"/>
          <p14:tracePt t="135046" x="4591050" y="6172200"/>
          <p14:tracePt t="135062" x="4616450" y="6172200"/>
          <p14:tracePt t="135078" x="4629150" y="6172200"/>
          <p14:tracePt t="135950" x="0" y="0"/>
        </p14:tracePtLst>
        <p14:tracePtLst>
          <p14:tracePt t="136585" x="1682750" y="5988050"/>
          <p14:tracePt t="136661" x="1676400" y="5988050"/>
          <p14:tracePt t="136678" x="1695450" y="5994400"/>
          <p14:tracePt t="136688" x="1727200" y="6000750"/>
          <p14:tracePt t="136694" x="1784350" y="6007100"/>
          <p14:tracePt t="136710" x="1974850" y="6045200"/>
          <p14:tracePt t="136726" x="2324100" y="6076950"/>
          <p14:tracePt t="136743" x="2762250" y="6089650"/>
          <p14:tracePt t="136760" x="3276600" y="6089650"/>
          <p14:tracePt t="136777" x="3778250" y="6089650"/>
          <p14:tracePt t="136793" x="4165600" y="6089650"/>
          <p14:tracePt t="136810" x="4425950" y="6089650"/>
          <p14:tracePt t="136813" x="4508500" y="6089650"/>
          <p14:tracePt t="136827" x="4591050" y="6096000"/>
          <p14:tracePt t="136844" x="4699000" y="6102350"/>
          <p14:tracePt t="136860" x="4832350" y="6108700"/>
          <p14:tracePt t="136877" x="4914900" y="6108700"/>
          <p14:tracePt t="136893" x="4984750" y="6108700"/>
          <p14:tracePt t="136910" x="5022850" y="6108700"/>
          <p14:tracePt t="136926" x="5035550" y="6108700"/>
          <p14:tracePt t="136943" x="5041900" y="6108700"/>
          <p14:tracePt t="137127" x="0" y="0"/>
        </p14:tracePtLst>
        <p14:tracePtLst>
          <p14:tracePt t="137951" x="4140200" y="5232400"/>
          <p14:tracePt t="138009" x="4140200" y="5238750"/>
          <p14:tracePt t="138017" x="4140200" y="5257800"/>
          <p14:tracePt t="138027" x="4140200" y="5276850"/>
          <p14:tracePt t="138043" x="4152900" y="5314950"/>
          <p14:tracePt t="138061" x="4197350" y="5365750"/>
          <p14:tracePt t="138079" x="4241800" y="5391150"/>
          <p14:tracePt t="138095" x="4292600" y="5410200"/>
          <p14:tracePt t="138111" x="4337050" y="5416550"/>
          <p14:tracePt t="138127" x="4387850" y="5416550"/>
          <p14:tracePt t="138143" x="4432300" y="5416550"/>
          <p14:tracePt t="138161" x="4483100" y="5416550"/>
          <p14:tracePt t="138176" x="4533900" y="5410200"/>
          <p14:tracePt t="138194" x="4565650" y="5397500"/>
          <p14:tracePt t="138210" x="4597400" y="5372100"/>
          <p14:tracePt t="138214" x="4603750" y="5359400"/>
          <p14:tracePt t="138226" x="4603750" y="5340350"/>
          <p14:tracePt t="138243" x="4616450" y="5321300"/>
          <p14:tracePt t="138246" x="4616450" y="5308600"/>
          <p14:tracePt t="138260" x="4616450" y="5302250"/>
          <p14:tracePt t="138277" x="4616450" y="5276850"/>
          <p14:tracePt t="138293" x="4616450" y="5270500"/>
          <p14:tracePt t="138311" x="4616450" y="5264150"/>
          <p14:tracePt t="138329" x="4616450" y="5257800"/>
          <p14:tracePt t="138447" x="0" y="0"/>
        </p14:tracePtLst>
        <p14:tracePtLst>
          <p14:tracePt t="138915" x="4102100" y="3771900"/>
          <p14:tracePt t="138978" x="4095750" y="3771900"/>
          <p14:tracePt t="138986" x="4095750" y="3778250"/>
          <p14:tracePt t="138993" x="4095750" y="3784600"/>
          <p14:tracePt t="139009" x="4095750" y="3822700"/>
          <p14:tracePt t="139026" x="4095750" y="3854450"/>
          <p14:tracePt t="139042" x="4095750" y="3898900"/>
          <p14:tracePt t="139046" x="4095750" y="3937000"/>
          <p14:tracePt t="139060" x="4102100" y="3949700"/>
          <p14:tracePt t="139076" x="4127500" y="3994150"/>
          <p14:tracePt t="139093" x="4159250" y="4032250"/>
          <p14:tracePt t="139110" x="4191000" y="4057650"/>
          <p14:tracePt t="139126" x="4241800" y="4076700"/>
          <p14:tracePt t="139143" x="4305300" y="4089400"/>
          <p14:tracePt t="139159" x="4394200" y="4095750"/>
          <p14:tracePt t="139176" x="4483100" y="4095750"/>
          <p14:tracePt t="139192" x="4572000" y="4089400"/>
          <p14:tracePt t="139209" x="4629150" y="4070350"/>
          <p14:tracePt t="139226" x="4660900" y="4044950"/>
          <p14:tracePt t="139242" x="4679950" y="4032250"/>
          <p14:tracePt t="139259" x="4679950" y="4013200"/>
          <p14:tracePt t="139276" x="4679950" y="3994150"/>
          <p14:tracePt t="139278" x="4679950" y="3987800"/>
          <p14:tracePt t="139293" x="4679950" y="3962400"/>
          <p14:tracePt t="139309" x="4679950" y="3924300"/>
          <p14:tracePt t="139327" x="4660900" y="3898900"/>
          <p14:tracePt t="139343" x="4641850" y="3879850"/>
          <p14:tracePt t="139360" x="4641850" y="3873500"/>
          <p14:tracePt t="139376" x="4629150" y="3867150"/>
          <p14:tracePt t="139662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2|8.2|2.8|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9|92.8|19.8|32.9|36.7|2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2.7|10.1|14|19.6|75.8|31.8|1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2.5|7.9|4|5.2|19.4|24|13.6|4.6|5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4812</Words>
  <Application>Microsoft Office PowerPoint</Application>
  <PresentationFormat>宽屏</PresentationFormat>
  <Paragraphs>597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等线</vt:lpstr>
      <vt:lpstr>华文细黑</vt:lpstr>
      <vt:lpstr>华文新魏</vt:lpstr>
      <vt:lpstr>宋体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329</cp:revision>
  <dcterms:created xsi:type="dcterms:W3CDTF">2018-01-23T14:33:00Z</dcterms:created>
  <dcterms:modified xsi:type="dcterms:W3CDTF">2021-02-26T06:10:06Z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