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62" r:id="rId3"/>
    <p:sldId id="263" r:id="rId4"/>
    <p:sldId id="264" r:id="rId5"/>
    <p:sldId id="277" r:id="rId6"/>
    <p:sldId id="267" r:id="rId7"/>
    <p:sldId id="276" r:id="rId8"/>
    <p:sldId id="278" r:id="rId9"/>
    <p:sldId id="266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0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5400" y="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1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459944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12700" y="-889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1116330"/>
            <a:ext cx="3359150" cy="5741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 userDrawn="1"/>
        </p:nvSpPr>
        <p:spPr bwMode="auto">
          <a:xfrm>
            <a:off x="623888" y="1537653"/>
            <a:ext cx="2003425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6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6" name="文本框 15"/>
          <p:cNvSpPr txBox="1">
            <a:spLocks noChangeArrowheads="1"/>
          </p:cNvSpPr>
          <p:nvPr userDrawn="1"/>
        </p:nvSpPr>
        <p:spPr bwMode="auto">
          <a:xfrm>
            <a:off x="830263" y="2553653"/>
            <a:ext cx="1590675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</a:rPr>
              <a:t>contents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56" name="文本占位符 148"/>
          <p:cNvSpPr>
            <a:spLocks noGrp="1"/>
          </p:cNvSpPr>
          <p:nvPr>
            <p:ph type="body" sz="quarter" idx="11"/>
          </p:nvPr>
        </p:nvSpPr>
        <p:spPr>
          <a:xfrm>
            <a:off x="5159896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7" name="文本占位符 148"/>
          <p:cNvSpPr>
            <a:spLocks noGrp="1"/>
          </p:cNvSpPr>
          <p:nvPr>
            <p:ph type="body" sz="quarter" idx="12"/>
          </p:nvPr>
        </p:nvSpPr>
        <p:spPr>
          <a:xfrm>
            <a:off x="5159896" y="2650071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8" name="文本占位符 148"/>
          <p:cNvSpPr>
            <a:spLocks noGrp="1"/>
          </p:cNvSpPr>
          <p:nvPr>
            <p:ph type="body" sz="quarter" idx="13"/>
          </p:nvPr>
        </p:nvSpPr>
        <p:spPr>
          <a:xfrm>
            <a:off x="5159896" y="3414673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9" name="文本占位符 148"/>
          <p:cNvSpPr>
            <a:spLocks noGrp="1"/>
          </p:cNvSpPr>
          <p:nvPr>
            <p:ph type="body" sz="quarter" idx="14"/>
          </p:nvPr>
        </p:nvSpPr>
        <p:spPr>
          <a:xfrm>
            <a:off x="5159896" y="4179275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0" name="文本占位符 148"/>
          <p:cNvSpPr>
            <a:spLocks noGrp="1"/>
          </p:cNvSpPr>
          <p:nvPr>
            <p:ph type="body" sz="quarter" idx="15"/>
          </p:nvPr>
        </p:nvSpPr>
        <p:spPr>
          <a:xfrm>
            <a:off x="5159896" y="49438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1" name="文本占位符 148"/>
          <p:cNvSpPr>
            <a:spLocks noGrp="1"/>
          </p:cNvSpPr>
          <p:nvPr>
            <p:ph type="body" sz="quarter" idx="16"/>
          </p:nvPr>
        </p:nvSpPr>
        <p:spPr>
          <a:xfrm>
            <a:off x="5159896" y="57084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7" name="文本占位符 148"/>
          <p:cNvSpPr>
            <a:spLocks noGrp="1"/>
          </p:cNvSpPr>
          <p:nvPr>
            <p:ph type="body" sz="quarter" idx="17"/>
          </p:nvPr>
        </p:nvSpPr>
        <p:spPr>
          <a:xfrm>
            <a:off x="7392144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8" name="文本占位符 148"/>
          <p:cNvSpPr>
            <a:spLocks noGrp="1"/>
          </p:cNvSpPr>
          <p:nvPr>
            <p:ph type="body" sz="quarter" idx="18"/>
          </p:nvPr>
        </p:nvSpPr>
        <p:spPr>
          <a:xfrm>
            <a:off x="7392144" y="2656557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9" name="文本占位符 148"/>
          <p:cNvSpPr>
            <a:spLocks noGrp="1"/>
          </p:cNvSpPr>
          <p:nvPr>
            <p:ph type="body" sz="quarter" idx="19"/>
          </p:nvPr>
        </p:nvSpPr>
        <p:spPr>
          <a:xfrm>
            <a:off x="7392144" y="341141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0" name="文本占位符 148"/>
          <p:cNvSpPr>
            <a:spLocks noGrp="1"/>
          </p:cNvSpPr>
          <p:nvPr>
            <p:ph type="body" sz="quarter" idx="20"/>
          </p:nvPr>
        </p:nvSpPr>
        <p:spPr>
          <a:xfrm>
            <a:off x="7392144" y="417950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1" name="文本占位符 148"/>
          <p:cNvSpPr>
            <a:spLocks noGrp="1"/>
          </p:cNvSpPr>
          <p:nvPr>
            <p:ph type="body" sz="quarter" idx="21"/>
          </p:nvPr>
        </p:nvSpPr>
        <p:spPr>
          <a:xfrm>
            <a:off x="7392144" y="495667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2" name="文本占位符 148"/>
          <p:cNvSpPr>
            <a:spLocks noGrp="1"/>
          </p:cNvSpPr>
          <p:nvPr>
            <p:ph type="body" sz="quarter" idx="22"/>
          </p:nvPr>
        </p:nvSpPr>
        <p:spPr>
          <a:xfrm>
            <a:off x="7392144" y="570914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23"/>
          </p:nvPr>
        </p:nvSpPr>
        <p:spPr>
          <a:xfrm>
            <a:off x="225425" y="252730"/>
            <a:ext cx="11741785" cy="6032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u="none" strike="noStrike" kern="1200" cap="none" spc="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10"/>
          <p:cNvGrpSpPr/>
          <p:nvPr/>
        </p:nvGrpSpPr>
        <p:grpSpPr bwMode="auto">
          <a:xfrm>
            <a:off x="4540885" y="1763826"/>
            <a:ext cx="729615" cy="652145"/>
            <a:chOff x="1469675" y="2728606"/>
            <a:chExt cx="2187070" cy="2162788"/>
          </a:xfrm>
        </p:grpSpPr>
        <p:grpSp>
          <p:nvGrpSpPr>
            <p:cNvPr id="7188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36" name="等腰三角形 35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189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34" name="等腰三角形 3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5" name="Copyright Notice"/>
          <p:cNvSpPr/>
          <p:nvPr/>
        </p:nvSpPr>
        <p:spPr bwMode="auto">
          <a:xfrm>
            <a:off x="5549240" y="1854631"/>
            <a:ext cx="2242134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6.1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方法的定义</a:t>
            </a:r>
            <a:endParaRPr lang="en-US" altLang="zh-CN" sz="2400" b="1" cap="small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Copyright Notice"/>
          <p:cNvSpPr/>
          <p:nvPr/>
        </p:nvSpPr>
        <p:spPr bwMode="auto">
          <a:xfrm>
            <a:off x="5585118" y="2635681"/>
            <a:ext cx="1934358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6.2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调用方法</a:t>
            </a:r>
            <a:endParaRPr lang="en-US" sz="2400" b="1" cap="small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Copyright Notice"/>
          <p:cNvSpPr/>
          <p:nvPr/>
        </p:nvSpPr>
        <p:spPr bwMode="auto">
          <a:xfrm>
            <a:off x="5593439" y="3416731"/>
            <a:ext cx="2857687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6.3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方法的参数传递</a:t>
            </a:r>
          </a:p>
        </p:txBody>
      </p:sp>
      <p:sp>
        <p:nvSpPr>
          <p:cNvPr id="51" name="Copyright Notice"/>
          <p:cNvSpPr/>
          <p:nvPr/>
        </p:nvSpPr>
        <p:spPr bwMode="auto">
          <a:xfrm>
            <a:off x="5630572" y="4197781"/>
            <a:ext cx="2242134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6.4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方法的重载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5760" y="154305"/>
            <a:ext cx="737108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章 方法</a:t>
            </a:r>
          </a:p>
        </p:txBody>
      </p:sp>
      <p:grpSp>
        <p:nvGrpSpPr>
          <p:cNvPr id="12" name="组合 10"/>
          <p:cNvGrpSpPr/>
          <p:nvPr/>
        </p:nvGrpSpPr>
        <p:grpSpPr bwMode="auto">
          <a:xfrm>
            <a:off x="4525645" y="2544876"/>
            <a:ext cx="729615" cy="652145"/>
            <a:chOff x="1469675" y="2728606"/>
            <a:chExt cx="2187070" cy="2162788"/>
          </a:xfrm>
        </p:grpSpPr>
        <p:grpSp>
          <p:nvGrpSpPr>
            <p:cNvPr id="13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7" name="等腰三角形 1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9" name="组合 10"/>
          <p:cNvGrpSpPr/>
          <p:nvPr/>
        </p:nvGrpSpPr>
        <p:grpSpPr bwMode="auto">
          <a:xfrm>
            <a:off x="4545965" y="3325926"/>
            <a:ext cx="729615" cy="652145"/>
            <a:chOff x="1469675" y="2728606"/>
            <a:chExt cx="2187070" cy="2162788"/>
          </a:xfrm>
        </p:grpSpPr>
        <p:grpSp>
          <p:nvGrpSpPr>
            <p:cNvPr id="20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21" name="等腰三角形 2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3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24" name="等腰三角形 2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52" name="组合 10"/>
          <p:cNvGrpSpPr/>
          <p:nvPr/>
        </p:nvGrpSpPr>
        <p:grpSpPr bwMode="auto">
          <a:xfrm>
            <a:off x="4530725" y="4106976"/>
            <a:ext cx="729615" cy="652145"/>
            <a:chOff x="1469675" y="2728606"/>
            <a:chExt cx="2187070" cy="2162788"/>
          </a:xfrm>
        </p:grpSpPr>
        <p:grpSp>
          <p:nvGrpSpPr>
            <p:cNvPr id="53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54" name="等腰三角形 5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6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57" name="等腰三角形 5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8" name="Copyright Notice"/>
          <p:cNvSpPr/>
          <p:nvPr/>
        </p:nvSpPr>
        <p:spPr bwMode="auto">
          <a:xfrm>
            <a:off x="5642300" y="4921661"/>
            <a:ext cx="3781017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6.5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方法局部变量的作用域</a:t>
            </a:r>
          </a:p>
        </p:txBody>
      </p:sp>
      <p:grpSp>
        <p:nvGrpSpPr>
          <p:cNvPr id="49" name="组合 10"/>
          <p:cNvGrpSpPr/>
          <p:nvPr/>
        </p:nvGrpSpPr>
        <p:grpSpPr bwMode="auto">
          <a:xfrm>
            <a:off x="4542453" y="4830856"/>
            <a:ext cx="729615" cy="652145"/>
            <a:chOff x="1469675" y="2728606"/>
            <a:chExt cx="2187070" cy="2162788"/>
          </a:xfrm>
        </p:grpSpPr>
        <p:grpSp>
          <p:nvGrpSpPr>
            <p:cNvPr id="50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62" name="等腰三角形 61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9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60" name="等腰三角形 59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61" name="任意多边形 60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43"/>
    </mc:Choice>
    <mc:Fallback xmlns="">
      <p:transition spd="slow" advTm="32043"/>
    </mc:Fallback>
  </mc:AlternateContent>
  <p:extLst>
    <p:ext uri="{3A86A75C-4F4B-4683-9AE1-C65F6400EC91}">
      <p14:laserTraceLst xmlns:p14="http://schemas.microsoft.com/office/powerpoint/2010/main">
        <p14:tracePtLst>
          <p14:tracePt t="6011" x="1822450" y="762000"/>
          <p14:tracePt t="6138" x="1828800" y="768350"/>
          <p14:tracePt t="6155" x="1860550" y="774700"/>
          <p14:tracePt t="6168" x="1885950" y="774700"/>
          <p14:tracePt t="6180" x="1987550" y="774700"/>
          <p14:tracePt t="6193" x="2133600" y="774700"/>
          <p14:tracePt t="6209" x="2311400" y="774700"/>
          <p14:tracePt t="6225" x="2495550" y="781050"/>
          <p14:tracePt t="6242" x="2654300" y="800100"/>
          <p14:tracePt t="6259" x="2774950" y="819150"/>
          <p14:tracePt t="6275" x="2851150" y="825500"/>
          <p14:tracePt t="6293" x="2882900" y="825500"/>
          <p14:tracePt t="6309" x="2901950" y="825500"/>
          <p14:tracePt t="6325" x="2921000" y="825500"/>
          <p14:tracePt t="6342" x="2933700" y="825500"/>
          <p14:tracePt t="6359" x="2940050" y="825500"/>
          <p14:tracePt t="7193" x="0" y="0"/>
        </p14:tracePtLst>
        <p14:tracePtLst>
          <p14:tracePt t="7810" x="1949450" y="806450"/>
          <p14:tracePt t="7874" x="1955800" y="806450"/>
          <p14:tracePt t="7886" x="1993900" y="806450"/>
          <p14:tracePt t="7898" x="2101850" y="825500"/>
          <p14:tracePt t="7910" x="2178050" y="838200"/>
          <p14:tracePt t="7925" x="2374900" y="857250"/>
          <p14:tracePt t="7941" x="2565400" y="863600"/>
          <p14:tracePt t="7958" x="2736850" y="863600"/>
          <p14:tracePt t="7975" x="2844800" y="876300"/>
          <p14:tracePt t="7991" x="2882900" y="876300"/>
          <p14:tracePt t="7993" x="2889250" y="876300"/>
          <p14:tracePt t="8008" x="2895600" y="876300"/>
          <p14:tracePt t="8489" x="0" y="0"/>
        </p14:tracePtLst>
        <p14:tracePtLst>
          <p14:tracePt t="12699" x="6191250" y="2222500"/>
          <p14:tracePt t="12746" x="6203950" y="2222500"/>
          <p14:tracePt t="12758" x="6223000" y="2228850"/>
          <p14:tracePt t="12774" x="6261100" y="2241550"/>
          <p14:tracePt t="12790" x="6362700" y="2260600"/>
          <p14:tracePt t="12807" x="6521450" y="2286000"/>
          <p14:tracePt t="12823" x="6711950" y="2298700"/>
          <p14:tracePt t="12825" x="6807200" y="2298700"/>
          <p14:tracePt t="12840" x="7016750" y="2298700"/>
          <p14:tracePt t="12857" x="7219950" y="2298700"/>
          <p14:tracePt t="12873" x="7372350" y="2298700"/>
          <p14:tracePt t="12890" x="7480300" y="2298700"/>
          <p14:tracePt t="12906" x="7531100" y="2298700"/>
          <p14:tracePt t="12923" x="7550150" y="2298700"/>
          <p14:tracePt t="12940" x="7562850" y="2298700"/>
          <p14:tracePt t="13705" x="0" y="0"/>
        </p14:tracePtLst>
        <p14:tracePtLst>
          <p14:tracePt t="14610" x="6273800" y="3060700"/>
          <p14:tracePt t="14682" x="6280150" y="3060700"/>
          <p14:tracePt t="14693" x="6305550" y="3060700"/>
          <p14:tracePt t="14706" x="6400800" y="3060700"/>
          <p14:tracePt t="14723" x="6559550" y="3060700"/>
          <p14:tracePt t="14740" x="6756400" y="3060700"/>
          <p14:tracePt t="14756" x="6978650" y="3060700"/>
          <p14:tracePt t="14773" x="7200900" y="3060700"/>
          <p14:tracePt t="14789" x="7366000" y="3060700"/>
          <p14:tracePt t="14806" x="7461250" y="3060700"/>
          <p14:tracePt t="14809" x="7486650" y="3060700"/>
          <p14:tracePt t="14822" x="7499350" y="3060700"/>
          <p14:tracePt t="14839" x="7505700" y="3060700"/>
          <p14:tracePt t="15161" x="0" y="0"/>
        </p14:tracePtLst>
        <p14:tracePtLst>
          <p14:tracePt t="16540" x="6292850" y="3822700"/>
          <p14:tracePt t="16627" x="6305550" y="3822700"/>
          <p14:tracePt t="16639" x="6311900" y="3822700"/>
          <p14:tracePt t="16655" x="6356350" y="3822700"/>
          <p14:tracePt t="16673" x="6502400" y="3822700"/>
          <p14:tracePt t="16689" x="6661150" y="3822700"/>
          <p14:tracePt t="16705" x="6845300" y="3822700"/>
          <p14:tracePt t="16722" x="7061200" y="3822700"/>
          <p14:tracePt t="16739" x="7245350" y="3822700"/>
          <p14:tracePt t="16756" x="7416800" y="3822700"/>
          <p14:tracePt t="16772" x="7562850" y="3822700"/>
          <p14:tracePt t="16789" x="7702550" y="3822700"/>
          <p14:tracePt t="16805" x="7816850" y="3822700"/>
          <p14:tracePt t="16809" x="7861300" y="3822700"/>
          <p14:tracePt t="16823" x="7918450" y="3822700"/>
          <p14:tracePt t="16838" x="8001000" y="3822700"/>
          <p14:tracePt t="16842" x="8058150" y="3829050"/>
          <p14:tracePt t="16855" x="8089900" y="3835400"/>
          <p14:tracePt t="16872" x="8140700" y="3841750"/>
          <p14:tracePt t="16874" x="8159750" y="3841750"/>
          <p14:tracePt t="16889" x="8185150" y="3841750"/>
          <p14:tracePt t="16905" x="8210550" y="3841750"/>
          <p14:tracePt t="16922" x="8229600" y="3841750"/>
          <p14:tracePt t="16939" x="8248650" y="3841750"/>
          <p14:tracePt t="16955" x="8267700" y="3841750"/>
          <p14:tracePt t="16972" x="8280400" y="3841750"/>
          <p14:tracePt t="17005" x="8286750" y="3841750"/>
          <p14:tracePt t="18545" x="0" y="0"/>
        </p14:tracePtLst>
        <p14:tracePtLst>
          <p14:tracePt t="22074" x="6356350" y="3759200"/>
          <p14:tracePt t="22170" x="6369050" y="3759200"/>
          <p14:tracePt t="22177" x="6381750" y="3759200"/>
          <p14:tracePt t="22186" x="6407150" y="3759200"/>
          <p14:tracePt t="22203" x="6483350" y="3759200"/>
          <p14:tracePt t="22220" x="6591300" y="3759200"/>
          <p14:tracePt t="22236" x="6724650" y="3759200"/>
          <p14:tracePt t="22253" x="6877050" y="3759200"/>
          <p14:tracePt t="22270" x="7042150" y="3765550"/>
          <p14:tracePt t="22286" x="7194550" y="3765550"/>
          <p14:tracePt t="22303" x="7327900" y="3765550"/>
          <p14:tracePt t="22304" x="7391400" y="3765550"/>
          <p14:tracePt t="22320" x="7448550" y="3765550"/>
          <p14:tracePt t="22337" x="7620000" y="3765550"/>
          <p14:tracePt t="22353" x="7734300" y="3765550"/>
          <p14:tracePt t="22370" x="7861300" y="3765550"/>
          <p14:tracePt t="22386" x="8001000" y="3765550"/>
          <p14:tracePt t="22403" x="8096250" y="3765550"/>
          <p14:tracePt t="22420" x="8172450" y="3765550"/>
          <p14:tracePt t="22436" x="8216900" y="3765550"/>
          <p14:tracePt t="22453" x="8255000" y="3765550"/>
          <p14:tracePt t="22470" x="8280400" y="3765550"/>
          <p14:tracePt t="22486" x="8312150" y="3771900"/>
          <p14:tracePt t="22489" x="8331200" y="3778250"/>
          <p14:tracePt t="22503" x="8337550" y="3778250"/>
          <p14:tracePt t="22520" x="8343900" y="3778250"/>
          <p14:tracePt t="22536" x="8350250" y="3778250"/>
          <p14:tracePt t="22849" x="0" y="0"/>
        </p14:tracePtLst>
        <p14:tracePtLst>
          <p14:tracePt t="25257" x="6292850" y="4584700"/>
          <p14:tracePt t="25320" x="6299200" y="4584700"/>
          <p14:tracePt t="25361" x="6305550" y="4584700"/>
          <p14:tracePt t="25385" x="6311900" y="4584700"/>
          <p14:tracePt t="25401" x="6318250" y="4584700"/>
          <p14:tracePt t="25409" x="6324600" y="4584700"/>
          <p14:tracePt t="25418" x="6337300" y="4584700"/>
          <p14:tracePt t="25435" x="6375400" y="4584700"/>
          <p14:tracePt t="25452" x="6438900" y="4584700"/>
          <p14:tracePt t="25468" x="6565900" y="4584700"/>
          <p14:tracePt t="25485" x="6724650" y="4584700"/>
          <p14:tracePt t="25502" x="6877050" y="4584700"/>
          <p14:tracePt t="25518" x="7010400" y="4584700"/>
          <p14:tracePt t="25535" x="7131050" y="4584700"/>
          <p14:tracePt t="25552" x="7226300" y="4584700"/>
          <p14:tracePt t="25569" x="7334250" y="4584700"/>
          <p14:tracePt t="25585" x="7391400" y="4584700"/>
          <p14:tracePt t="25602" x="7435850" y="4584700"/>
          <p14:tracePt t="25618" x="7486650" y="4584700"/>
          <p14:tracePt t="25635" x="7531100" y="4584700"/>
          <p14:tracePt t="25652" x="7581900" y="4584700"/>
          <p14:tracePt t="25668" x="7626350" y="4584700"/>
          <p14:tracePt t="25685" x="7658100" y="4584700"/>
          <p14:tracePt t="25702" x="7670800" y="4584700"/>
          <p14:tracePt t="25718" x="7677150" y="4584700"/>
          <p14:tracePt t="25753" x="7683500" y="4584700"/>
          <p14:tracePt t="25768" x="7689850" y="4584700"/>
          <p14:tracePt t="26769" x="0" y="0"/>
        </p14:tracePtLst>
        <p14:tracePtLst>
          <p14:tracePt t="28386" x="6343650" y="5334000"/>
          <p14:tracePt t="28490" x="6356350" y="5334000"/>
          <p14:tracePt t="28498" x="6388100" y="5334000"/>
          <p14:tracePt t="28506" x="6419850" y="5334000"/>
          <p14:tracePt t="28518" x="6470650" y="5334000"/>
          <p14:tracePt t="28534" x="6604000" y="5334000"/>
          <p14:tracePt t="28551" x="6756400" y="5334000"/>
          <p14:tracePt t="28554" x="6832600" y="5334000"/>
          <p14:tracePt t="28568" x="6908800" y="5334000"/>
          <p14:tracePt t="28584" x="7048500" y="5334000"/>
          <p14:tracePt t="28601" x="7086600" y="5334000"/>
          <p14:tracePt t="28618" x="7099300" y="5334000"/>
          <p14:tracePt t="28634" x="7105650" y="5334000"/>
          <p14:tracePt t="28651" x="7112000" y="5334000"/>
          <p14:tracePt t="28684" x="7118350" y="5334000"/>
          <p14:tracePt t="28701" x="7131050" y="5334000"/>
          <p14:tracePt t="28717" x="7137400" y="5334000"/>
          <p14:tracePt t="28734" x="7143750" y="5334000"/>
          <p14:tracePt t="28751" x="7150100" y="5334000"/>
          <p14:tracePt t="28769" x="7156450" y="5334000"/>
          <p14:tracePt t="28785" x="7162800" y="5334000"/>
          <p14:tracePt t="29067" x="7169150" y="5334000"/>
          <p14:tracePt t="29091" x="7175500" y="5334000"/>
          <p14:tracePt t="29107" x="7181850" y="5334000"/>
          <p14:tracePt t="29130" x="7188200" y="5334000"/>
          <p14:tracePt t="29139" x="7194550" y="5334000"/>
          <p14:tracePt t="29163" x="7200900" y="5334000"/>
          <p14:tracePt t="29180" x="7207250" y="5334000"/>
          <p14:tracePt t="29189" x="7213600" y="5334000"/>
          <p14:tracePt t="29202" x="7219950" y="5334000"/>
          <p14:tracePt t="29218" x="7226300" y="5334000"/>
          <p14:tracePt t="29234" x="7232650" y="5334000"/>
          <p14:tracePt t="29251" x="7245350" y="5334000"/>
          <p14:tracePt t="29290" x="7251700" y="5334000"/>
          <p14:tracePt t="29301" x="7258050" y="5334000"/>
          <p14:tracePt t="29317" x="7264400" y="5334000"/>
          <p14:tracePt t="29334" x="7270750" y="5334000"/>
          <p14:tracePt t="29351" x="7289800" y="5334000"/>
          <p14:tracePt t="29367" x="7302500" y="5340350"/>
          <p14:tracePt t="29369" x="7315200" y="5340350"/>
          <p14:tracePt t="29384" x="7340600" y="5346700"/>
          <p14:tracePt t="29401" x="7359650" y="5346700"/>
          <p14:tracePt t="29417" x="7378700" y="5353050"/>
          <p14:tracePt t="29434" x="7404100" y="5359400"/>
          <p14:tracePt t="29451" x="7429500" y="5365750"/>
          <p14:tracePt t="29467" x="7467600" y="5365750"/>
          <p14:tracePt t="29484" x="7486650" y="5372100"/>
          <p14:tracePt t="29501" x="7512050" y="5378450"/>
          <p14:tracePt t="29517" x="7524750" y="5378450"/>
          <p14:tracePt t="29534" x="7550150" y="5384800"/>
          <p14:tracePt t="29551" x="7569200" y="5384800"/>
          <p14:tracePt t="29567" x="7575550" y="5384800"/>
          <p14:tracePt t="29584" x="7600950" y="5384800"/>
          <p14:tracePt t="29600" x="7626350" y="5384800"/>
          <p14:tracePt t="29617" x="7645400" y="5384800"/>
          <p14:tracePt t="29634" x="7664450" y="5384800"/>
          <p14:tracePt t="29651" x="7670800" y="5384800"/>
          <p14:tracePt t="29667" x="7683500" y="5384800"/>
          <p14:tracePt t="29684" x="7708900" y="5384800"/>
          <p14:tracePt t="29701" x="7727950" y="5384800"/>
          <p14:tracePt t="29717" x="7747000" y="5384800"/>
          <p14:tracePt t="29734" x="7772400" y="5384800"/>
          <p14:tracePt t="29750" x="7797800" y="5384800"/>
          <p14:tracePt t="29767" x="7816850" y="5384800"/>
          <p14:tracePt t="29784" x="7829550" y="5384800"/>
          <p14:tracePt t="29785" x="7842250" y="5384800"/>
          <p14:tracePt t="29801" x="7861300" y="5384800"/>
          <p14:tracePt t="29817" x="7880350" y="5384800"/>
          <p14:tracePt t="29834" x="7905750" y="5384800"/>
          <p14:tracePt t="29850" x="7924800" y="5384800"/>
          <p14:tracePt t="29867" x="7950200" y="5384800"/>
          <p14:tracePt t="29884" x="7969250" y="5384800"/>
          <p14:tracePt t="29900" x="7988300" y="5384800"/>
          <p14:tracePt t="29917" x="8001000" y="5384800"/>
          <p14:tracePt t="29934" x="8020050" y="5384800"/>
          <p14:tracePt t="29950" x="8026400" y="5384800"/>
          <p14:tracePt t="29967" x="8032750" y="5384800"/>
          <p14:tracePt t="29984" x="8051800" y="5384800"/>
          <p14:tracePt t="30000" x="8077200" y="5384800"/>
          <p14:tracePt t="30017" x="8096250" y="5384800"/>
          <p14:tracePt t="30034" x="8115300" y="5384800"/>
          <p14:tracePt t="30050" x="8121650" y="5384800"/>
          <p14:tracePt t="30067" x="8134350" y="5384800"/>
          <p14:tracePt t="30084" x="8140700" y="5384800"/>
          <p14:tracePt t="30100" x="8147050" y="5384800"/>
          <p14:tracePt t="30117" x="8159750" y="5384800"/>
          <p14:tracePt t="30134" x="8166100" y="5384800"/>
          <p14:tracePt t="30150" x="8172450" y="5384800"/>
          <p14:tracePt t="30184" x="8178800" y="5384800"/>
          <p14:tracePt t="30217" x="8185150" y="5384800"/>
          <p14:tracePt t="30233" x="8191500" y="5384800"/>
          <p14:tracePt t="30249" x="8197850" y="5384800"/>
          <p14:tracePt t="30265" x="8204200" y="5384800"/>
          <p14:tracePt t="30273" x="8210550" y="5384800"/>
          <p14:tracePt t="30289" x="8216900" y="5384800"/>
          <p14:tracePt t="30300" x="8223250" y="5384800"/>
          <p14:tracePt t="30317" x="8229600" y="5384800"/>
          <p14:tracePt t="30334" x="8242300" y="5384800"/>
          <p14:tracePt t="30350" x="8255000" y="5384800"/>
          <p14:tracePt t="30367" x="8280400" y="5384800"/>
          <p14:tracePt t="30384" x="8312150" y="5384800"/>
          <p14:tracePt t="30400" x="8369300" y="5384800"/>
          <p14:tracePt t="30417" x="8407400" y="5391150"/>
          <p14:tracePt t="30434" x="8426450" y="5391150"/>
          <p14:tracePt t="30450" x="8451850" y="5391150"/>
          <p14:tracePt t="30467" x="8496300" y="5397500"/>
          <p14:tracePt t="30483" x="8528050" y="5397500"/>
          <p14:tracePt t="30500" x="8578850" y="5403850"/>
          <p14:tracePt t="30517" x="8636000" y="5410200"/>
          <p14:tracePt t="30533" x="8699500" y="5416550"/>
          <p14:tracePt t="30550" x="8763000" y="5429250"/>
          <p14:tracePt t="30567" x="8813800" y="5435600"/>
          <p14:tracePt t="30583" x="8870950" y="5441950"/>
          <p14:tracePt t="30600" x="8921750" y="5448300"/>
          <p14:tracePt t="30617" x="8940800" y="5448300"/>
          <p14:tracePt t="30633" x="8966200" y="5448300"/>
          <p14:tracePt t="30650" x="8991600" y="5448300"/>
          <p14:tracePt t="30667" x="9010650" y="5448300"/>
          <p14:tracePt t="30684" x="9029700" y="5448300"/>
          <p14:tracePt t="30700" x="9042400" y="5448300"/>
          <p14:tracePt t="30717" x="9048750" y="5448300"/>
          <p14:tracePt t="30733" x="9061450" y="5448300"/>
          <p14:tracePt t="30767" x="9074150" y="5448300"/>
          <p14:tracePt t="30783" x="9080500" y="5448300"/>
          <p14:tracePt t="30828" x="9124950" y="5448300"/>
          <p14:tracePt t="30833" x="9131300" y="5448300"/>
          <p14:tracePt t="30850" x="9137650" y="5448300"/>
          <p14:tracePt t="30873" x="9144000" y="5448300"/>
          <p14:tracePt t="30897" x="9150350" y="5448300"/>
          <p14:tracePt t="30906" x="9156700" y="5448300"/>
          <p14:tracePt t="30917" x="9163050" y="5448300"/>
          <p14:tracePt t="30961" x="9169400" y="5448300"/>
          <p14:tracePt t="31225" x="0" y="0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6.2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调用方法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调用堆栈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564076" y="1807431"/>
            <a:ext cx="9623546" cy="4678362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每当调用一个方法时，系统将该方法参数、局部变量存储在一个内存区域中，这个内存区域称为</a:t>
            </a:r>
            <a:r>
              <a:rPr kumimoji="0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调用堆栈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(call stack)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。当方法结束返回到调用者时，系统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自动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释放相应的</a:t>
            </a:r>
            <a:r>
              <a:rPr lang="zh-CN" altLang="en-US" sz="2400" u="sng" dirty="0">
                <a:latin typeface="微软雅黑" pitchFamily="34" charset="-122"/>
                <a:ea typeface="微软雅黑" pitchFamily="34" charset="-122"/>
              </a:rPr>
              <a:t>调用栈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grpSp>
        <p:nvGrpSpPr>
          <p:cNvPr id="10" name="组合 16"/>
          <p:cNvGrpSpPr>
            <a:grpSpLocks/>
          </p:cNvGrpSpPr>
          <p:nvPr/>
        </p:nvGrpSpPr>
        <p:grpSpPr bwMode="auto">
          <a:xfrm>
            <a:off x="50639" y="3162300"/>
            <a:ext cx="1679575" cy="2947988"/>
            <a:chOff x="660400" y="3162300"/>
            <a:chExt cx="1680268" cy="2947432"/>
          </a:xfrm>
        </p:grpSpPr>
        <p:sp>
          <p:nvSpPr>
            <p:cNvPr id="11" name="矩形 10"/>
            <p:cNvSpPr/>
            <p:nvPr/>
          </p:nvSpPr>
          <p:spPr bwMode="auto">
            <a:xfrm>
              <a:off x="766807" y="4717757"/>
              <a:ext cx="1467455" cy="1022157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altLang="zh-CN" sz="1600" dirty="0">
                  <a:latin typeface="+mj-ea"/>
                  <a:ea typeface="+mj-ea"/>
                </a:rPr>
                <a:t>main</a:t>
              </a:r>
            </a:p>
            <a:p>
              <a:pPr>
                <a:defRPr/>
              </a:pPr>
              <a:r>
                <a:rPr lang="en-US" altLang="zh-CN" sz="1600" dirty="0">
                  <a:latin typeface="+mj-ea"/>
                  <a:ea typeface="+mj-ea"/>
                </a:rPr>
                <a:t>       k :</a:t>
              </a:r>
            </a:p>
            <a:p>
              <a:pPr>
                <a:defRPr/>
              </a:pPr>
              <a:r>
                <a:rPr lang="en-US" altLang="zh-CN" sz="1600" dirty="0">
                  <a:latin typeface="+mj-ea"/>
                  <a:ea typeface="+mj-ea"/>
                </a:rPr>
                <a:t>       j : 2</a:t>
              </a:r>
            </a:p>
            <a:p>
              <a:pPr>
                <a:defRPr/>
              </a:pPr>
              <a:r>
                <a:rPr lang="en-US" altLang="zh-CN" sz="1600" dirty="0">
                  <a:latin typeface="+mj-ea"/>
                  <a:ea typeface="+mj-ea"/>
                </a:rPr>
                <a:t>       </a:t>
              </a:r>
              <a:r>
                <a:rPr lang="en-US" altLang="zh-CN" sz="1600" dirty="0" err="1">
                  <a:latin typeface="+mj-ea"/>
                  <a:ea typeface="+mj-ea"/>
                </a:rPr>
                <a:t>i</a:t>
              </a:r>
              <a:r>
                <a:rPr lang="en-US" altLang="zh-CN" sz="1600" dirty="0">
                  <a:latin typeface="+mj-ea"/>
                  <a:ea typeface="+mj-ea"/>
                </a:rPr>
                <a:t> : 5</a:t>
              </a:r>
              <a:endParaRPr lang="zh-CN" altLang="en-US" sz="1600" dirty="0">
                <a:latin typeface="+mj-ea"/>
                <a:ea typeface="+mj-ea"/>
              </a:endParaRPr>
            </a:p>
          </p:txBody>
        </p:sp>
        <p:sp>
          <p:nvSpPr>
            <p:cNvPr id="12" name="TextBox 4"/>
            <p:cNvSpPr txBox="1">
              <a:spLocks noChangeArrowheads="1"/>
            </p:cNvSpPr>
            <p:nvPr/>
          </p:nvSpPr>
          <p:spPr bwMode="auto">
            <a:xfrm>
              <a:off x="660400" y="5740400"/>
              <a:ext cx="168026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调用</a:t>
              </a:r>
              <a:r>
                <a:rPr lang="en-US" altLang="zh-CN"/>
                <a:t>main</a:t>
              </a:r>
              <a:r>
                <a:rPr lang="zh-CN" altLang="en-US"/>
                <a:t>方法</a:t>
              </a:r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767109" y="3162300"/>
              <a:ext cx="1466850" cy="25781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组合 17"/>
          <p:cNvGrpSpPr>
            <a:grpSpLocks/>
          </p:cNvGrpSpPr>
          <p:nvPr/>
        </p:nvGrpSpPr>
        <p:grpSpPr bwMode="auto">
          <a:xfrm>
            <a:off x="1917539" y="3162300"/>
            <a:ext cx="1606550" cy="2947988"/>
            <a:chOff x="2527300" y="3162300"/>
            <a:chExt cx="1606530" cy="2947432"/>
          </a:xfrm>
        </p:grpSpPr>
        <p:sp>
          <p:nvSpPr>
            <p:cNvPr id="15" name="矩形 14"/>
            <p:cNvSpPr/>
            <p:nvPr/>
          </p:nvSpPr>
          <p:spPr bwMode="auto">
            <a:xfrm>
              <a:off x="2597149" y="4717757"/>
              <a:ext cx="1466832" cy="102215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altLang="zh-CN" sz="1600">
                  <a:latin typeface="+mj-ea"/>
                  <a:ea typeface="+mj-ea"/>
                </a:rPr>
                <a:t>main</a:t>
              </a:r>
            </a:p>
            <a:p>
              <a:pPr>
                <a:defRPr/>
              </a:pPr>
              <a:r>
                <a:rPr lang="en-US" altLang="zh-CN" sz="1600">
                  <a:latin typeface="+mj-ea"/>
                  <a:ea typeface="+mj-ea"/>
                </a:rPr>
                <a:t>       k :</a:t>
              </a:r>
            </a:p>
            <a:p>
              <a:pPr>
                <a:defRPr/>
              </a:pPr>
              <a:r>
                <a:rPr lang="en-US" altLang="zh-CN" sz="1600">
                  <a:latin typeface="+mj-ea"/>
                  <a:ea typeface="+mj-ea"/>
                </a:rPr>
                <a:t>       j : 2</a:t>
              </a:r>
            </a:p>
            <a:p>
              <a:pPr>
                <a:defRPr/>
              </a:pPr>
              <a:r>
                <a:rPr lang="en-US" altLang="zh-CN" sz="1600">
                  <a:latin typeface="+mj-ea"/>
                  <a:ea typeface="+mj-ea"/>
                </a:rPr>
                <a:t>       i : 5</a:t>
              </a:r>
              <a:endParaRPr lang="zh-CN" altLang="en-US" sz="1600">
                <a:latin typeface="+mj-ea"/>
                <a:ea typeface="+mj-ea"/>
              </a:endParaRPr>
            </a:p>
          </p:txBody>
        </p:sp>
        <p:sp>
          <p:nvSpPr>
            <p:cNvPr id="16" name="TextBox 6"/>
            <p:cNvSpPr txBox="1">
              <a:spLocks noChangeArrowheads="1"/>
            </p:cNvSpPr>
            <p:nvPr/>
          </p:nvSpPr>
          <p:spPr bwMode="auto">
            <a:xfrm>
              <a:off x="2527300" y="5740400"/>
              <a:ext cx="16065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调用</a:t>
              </a:r>
              <a:r>
                <a:rPr lang="en-US" altLang="zh-CN"/>
                <a:t>max</a:t>
              </a:r>
              <a:r>
                <a:rPr lang="zh-CN" altLang="en-US"/>
                <a:t>方法</a:t>
              </a: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2597149" y="3695599"/>
              <a:ext cx="1466832" cy="102215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altLang="zh-CN" sz="1600" dirty="0">
                  <a:latin typeface="+mj-ea"/>
                  <a:ea typeface="+mj-ea"/>
                </a:rPr>
                <a:t>max</a:t>
              </a:r>
            </a:p>
            <a:p>
              <a:pPr>
                <a:defRPr/>
              </a:pPr>
              <a:r>
                <a:rPr lang="en-US" altLang="zh-CN" sz="1600" dirty="0">
                  <a:latin typeface="+mj-ea"/>
                  <a:ea typeface="+mj-ea"/>
                </a:rPr>
                <a:t>  result : 5</a:t>
              </a:r>
            </a:p>
            <a:p>
              <a:pPr>
                <a:defRPr/>
              </a:pPr>
              <a:r>
                <a:rPr lang="en-US" altLang="zh-CN" sz="1600" dirty="0">
                  <a:latin typeface="+mj-ea"/>
                  <a:ea typeface="+mj-ea"/>
                </a:rPr>
                <a:t>    num2 : 2</a:t>
              </a:r>
            </a:p>
            <a:p>
              <a:pPr>
                <a:defRPr/>
              </a:pPr>
              <a:r>
                <a:rPr lang="en-US" altLang="zh-CN" sz="1600" dirty="0">
                  <a:latin typeface="+mj-ea"/>
                  <a:ea typeface="+mj-ea"/>
                </a:rPr>
                <a:t>    num1 : 5</a:t>
              </a:r>
              <a:endParaRPr lang="zh-CN" altLang="en-US" sz="1600" dirty="0">
                <a:latin typeface="+mj-ea"/>
                <a:ea typeface="+mj-ea"/>
              </a:endParaRPr>
            </a:p>
          </p:txBody>
        </p:sp>
        <p:sp>
          <p:nvSpPr>
            <p:cNvPr id="18" name="矩形 13"/>
            <p:cNvSpPr>
              <a:spLocks noChangeArrowheads="1"/>
            </p:cNvSpPr>
            <p:nvPr/>
          </p:nvSpPr>
          <p:spPr bwMode="auto">
            <a:xfrm>
              <a:off x="2597140" y="3162300"/>
              <a:ext cx="1466850" cy="25781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3797139" y="3154363"/>
            <a:ext cx="1606550" cy="2947987"/>
            <a:chOff x="4394200" y="3162300"/>
            <a:chExt cx="1606530" cy="2947432"/>
          </a:xfrm>
        </p:grpSpPr>
        <p:sp>
          <p:nvSpPr>
            <p:cNvPr id="20" name="矩形 19"/>
            <p:cNvSpPr/>
            <p:nvPr/>
          </p:nvSpPr>
          <p:spPr bwMode="auto">
            <a:xfrm>
              <a:off x="4444999" y="4717757"/>
              <a:ext cx="1466832" cy="1022158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altLang="zh-CN" sz="1600">
                  <a:latin typeface="+mj-ea"/>
                  <a:ea typeface="+mj-ea"/>
                </a:rPr>
                <a:t>main</a:t>
              </a:r>
            </a:p>
            <a:p>
              <a:pPr>
                <a:defRPr/>
              </a:pPr>
              <a:r>
                <a:rPr lang="en-US" altLang="zh-CN" sz="1600">
                  <a:latin typeface="+mj-ea"/>
                  <a:ea typeface="+mj-ea"/>
                </a:rPr>
                <a:t>       k : 5</a:t>
              </a:r>
            </a:p>
            <a:p>
              <a:pPr>
                <a:defRPr/>
              </a:pPr>
              <a:r>
                <a:rPr lang="en-US" altLang="zh-CN" sz="1600">
                  <a:latin typeface="+mj-ea"/>
                  <a:ea typeface="+mj-ea"/>
                </a:rPr>
                <a:t>       j : 2</a:t>
              </a:r>
            </a:p>
            <a:p>
              <a:pPr>
                <a:defRPr/>
              </a:pPr>
              <a:r>
                <a:rPr lang="en-US" altLang="zh-CN" sz="1600">
                  <a:latin typeface="+mj-ea"/>
                  <a:ea typeface="+mj-ea"/>
                </a:rPr>
                <a:t>       i : 5</a:t>
              </a:r>
              <a:endParaRPr lang="zh-CN" altLang="en-US" sz="1600">
                <a:latin typeface="+mj-ea"/>
                <a:ea typeface="+mj-ea"/>
              </a:endParaRPr>
            </a:p>
          </p:txBody>
        </p:sp>
        <p:sp>
          <p:nvSpPr>
            <p:cNvPr id="21" name="TextBox 10"/>
            <p:cNvSpPr txBox="1">
              <a:spLocks noChangeArrowheads="1"/>
            </p:cNvSpPr>
            <p:nvPr/>
          </p:nvSpPr>
          <p:spPr bwMode="auto">
            <a:xfrm>
              <a:off x="4394200" y="5740400"/>
              <a:ext cx="16065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max</a:t>
              </a:r>
              <a:r>
                <a:rPr lang="zh-CN" altLang="en-US"/>
                <a:t>方法结束</a:t>
              </a:r>
            </a:p>
          </p:txBody>
        </p:sp>
        <p:sp>
          <p:nvSpPr>
            <p:cNvPr id="22" name="矩形 14"/>
            <p:cNvSpPr>
              <a:spLocks noChangeArrowheads="1"/>
            </p:cNvSpPr>
            <p:nvPr/>
          </p:nvSpPr>
          <p:spPr bwMode="auto">
            <a:xfrm>
              <a:off x="4444980" y="3162300"/>
              <a:ext cx="1466850" cy="25781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" name="组合 19"/>
          <p:cNvGrpSpPr>
            <a:grpSpLocks/>
          </p:cNvGrpSpPr>
          <p:nvPr/>
        </p:nvGrpSpPr>
        <p:grpSpPr bwMode="auto">
          <a:xfrm>
            <a:off x="5651339" y="3162300"/>
            <a:ext cx="1679575" cy="2947988"/>
            <a:chOff x="6261100" y="3162300"/>
            <a:chExt cx="1680268" cy="2947432"/>
          </a:xfrm>
        </p:grpSpPr>
        <p:sp>
          <p:nvSpPr>
            <p:cNvPr id="24" name="TextBox 11"/>
            <p:cNvSpPr txBox="1">
              <a:spLocks noChangeArrowheads="1"/>
            </p:cNvSpPr>
            <p:nvPr/>
          </p:nvSpPr>
          <p:spPr bwMode="auto">
            <a:xfrm>
              <a:off x="6261100" y="5740400"/>
              <a:ext cx="168026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main</a:t>
              </a:r>
              <a:r>
                <a:rPr lang="zh-CN" altLang="en-US"/>
                <a:t>方法结束</a:t>
              </a:r>
            </a:p>
          </p:txBody>
        </p:sp>
        <p:sp>
          <p:nvSpPr>
            <p:cNvPr id="25" name="矩形 15"/>
            <p:cNvSpPr>
              <a:spLocks noChangeArrowheads="1"/>
            </p:cNvSpPr>
            <p:nvPr/>
          </p:nvSpPr>
          <p:spPr bwMode="auto">
            <a:xfrm>
              <a:off x="6367809" y="3162300"/>
              <a:ext cx="1466850" cy="25781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" name="椭圆 25"/>
          <p:cNvSpPr/>
          <p:nvPr/>
        </p:nvSpPr>
        <p:spPr bwMode="auto">
          <a:xfrm>
            <a:off x="3432014" y="4362450"/>
            <a:ext cx="44450" cy="46038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3432014" y="4584700"/>
            <a:ext cx="44450" cy="46038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3432014" y="5384800"/>
            <a:ext cx="44450" cy="46038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3432014" y="5607050"/>
            <a:ext cx="44450" cy="46038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3432014" y="4095750"/>
            <a:ext cx="44450" cy="46038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5292564" y="5118100"/>
            <a:ext cx="44450" cy="46038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cxnSp>
        <p:nvCxnSpPr>
          <p:cNvPr id="32" name="肘形连接符 31"/>
          <p:cNvCxnSpPr>
            <a:cxnSpLocks noChangeShapeType="1"/>
            <a:stCxn id="28" idx="6"/>
            <a:endCxn id="26" idx="6"/>
          </p:cNvCxnSpPr>
          <p:nvPr/>
        </p:nvCxnSpPr>
        <p:spPr bwMode="auto">
          <a:xfrm flipV="1">
            <a:off x="3476464" y="4384675"/>
            <a:ext cx="1588" cy="1022350"/>
          </a:xfrm>
          <a:prstGeom prst="bentConnector3">
            <a:avLst>
              <a:gd name="adj1" fmla="val 14395468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33" name="肘形连接符 32"/>
          <p:cNvCxnSpPr>
            <a:cxnSpLocks noChangeShapeType="1"/>
            <a:stCxn id="29" idx="6"/>
            <a:endCxn id="27" idx="6"/>
          </p:cNvCxnSpPr>
          <p:nvPr/>
        </p:nvCxnSpPr>
        <p:spPr bwMode="auto">
          <a:xfrm flipV="1">
            <a:off x="3476464" y="4606925"/>
            <a:ext cx="1588" cy="1022350"/>
          </a:xfrm>
          <a:prstGeom prst="bentConnector3">
            <a:avLst>
              <a:gd name="adj1" fmla="val 8997171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34" name="形状 46"/>
          <p:cNvCxnSpPr>
            <a:cxnSpLocks noChangeShapeType="1"/>
            <a:stCxn id="30" idx="6"/>
            <a:endCxn id="31" idx="6"/>
          </p:cNvCxnSpPr>
          <p:nvPr/>
        </p:nvCxnSpPr>
        <p:spPr bwMode="auto">
          <a:xfrm>
            <a:off x="3476464" y="4117975"/>
            <a:ext cx="1860550" cy="1022350"/>
          </a:xfrm>
          <a:prstGeom prst="bentConnector3">
            <a:avLst>
              <a:gd name="adj1" fmla="val 112287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02BA8207-F2F8-41F8-A257-F8A5A924A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465" y="2932113"/>
            <a:ext cx="4759816" cy="257858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015"/>
    </mc:Choice>
    <mc:Fallback xmlns="">
      <p:transition spd="slow" advTm="2660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2976" x="7378700" y="2889250"/>
          <p14:tracePt t="3024" x="7359650" y="2908300"/>
          <p14:tracePt t="3039" x="7359650" y="2933700"/>
          <p14:tracePt t="3056" x="7346950" y="2990850"/>
          <p14:tracePt t="3072" x="7327900" y="3073400"/>
          <p14:tracePt t="3089" x="7315200" y="3194050"/>
          <p14:tracePt t="3106" x="7296150" y="3333750"/>
          <p14:tracePt t="3122" x="7270750" y="3511550"/>
          <p14:tracePt t="3139" x="7264400" y="3714750"/>
          <p14:tracePt t="3156" x="7264400" y="3924300"/>
          <p14:tracePt t="3172" x="7264400" y="4114800"/>
          <p14:tracePt t="3189" x="7302500" y="4286250"/>
          <p14:tracePt t="3207" x="7334250" y="4489450"/>
          <p14:tracePt t="3223" x="7353300" y="4591050"/>
          <p14:tracePt t="3239" x="7372350" y="4667250"/>
          <p14:tracePt t="3256" x="7385050" y="4737100"/>
          <p14:tracePt t="3272" x="7397750" y="4806950"/>
          <p14:tracePt t="3289" x="7410450" y="4876800"/>
          <p14:tracePt t="3306" x="7435850" y="4946650"/>
          <p14:tracePt t="3322" x="7461250" y="5016500"/>
          <p14:tracePt t="3339" x="7473950" y="5067300"/>
          <p14:tracePt t="3356" x="7493000" y="5099050"/>
          <p14:tracePt t="3372" x="7499350" y="5118100"/>
          <p14:tracePt t="3375" x="7512050" y="5130800"/>
          <p14:tracePt t="3389" x="7518400" y="5143500"/>
          <p14:tracePt t="3406" x="7531100" y="5162550"/>
          <p14:tracePt t="3423" x="7543800" y="5175250"/>
          <p14:tracePt t="3439" x="7569200" y="5200650"/>
          <p14:tracePt t="3456" x="7639050" y="5245100"/>
          <p14:tracePt t="3472" x="7740650" y="5295900"/>
          <p14:tracePt t="3489" x="7893050" y="5353050"/>
          <p14:tracePt t="3506" x="8058150" y="5416550"/>
          <p14:tracePt t="3522" x="8223250" y="5454650"/>
          <p14:tracePt t="3539" x="8369300" y="5492750"/>
          <p14:tracePt t="3556" x="8515350" y="5524500"/>
          <p14:tracePt t="3572" x="8655050" y="5549900"/>
          <p14:tracePt t="3576" x="8731250" y="5568950"/>
          <p14:tracePt t="3589" x="8807450" y="5575300"/>
          <p14:tracePt t="3606" x="8934450" y="5575300"/>
          <p14:tracePt t="3607" x="9017000" y="5575300"/>
          <p14:tracePt t="3622" x="9194800" y="5575300"/>
          <p14:tracePt t="3639" x="9385300" y="5575300"/>
          <p14:tracePt t="3656" x="9588500" y="5575300"/>
          <p14:tracePt t="3672" x="9804400" y="5575300"/>
          <p14:tracePt t="3689" x="10020300" y="5556250"/>
          <p14:tracePt t="3706" x="10217150" y="5530850"/>
          <p14:tracePt t="3722" x="10382250" y="5505450"/>
          <p14:tracePt t="3739" x="10483850" y="5473700"/>
          <p14:tracePt t="3756" x="10553700" y="5441950"/>
          <p14:tracePt t="3772" x="10617200" y="5391150"/>
          <p14:tracePt t="3789" x="10674350" y="5314950"/>
          <p14:tracePt t="3791" x="10693400" y="5270500"/>
          <p14:tracePt t="3806" x="10725150" y="5219700"/>
          <p14:tracePt t="3823" x="10807700" y="5060950"/>
          <p14:tracePt t="3839" x="10845800" y="4959350"/>
          <p14:tracePt t="3856" x="10871200" y="4845050"/>
          <p14:tracePt t="3872" x="10902950" y="4724400"/>
          <p14:tracePt t="3889" x="10909300" y="4616450"/>
          <p14:tracePt t="3906" x="10922000" y="4489450"/>
          <p14:tracePt t="3922" x="10922000" y="4394200"/>
          <p14:tracePt t="3939" x="10922000" y="4273550"/>
          <p14:tracePt t="3956" x="10915650" y="4165600"/>
          <p14:tracePt t="3972" x="10896600" y="4038600"/>
          <p14:tracePt t="3989" x="10845800" y="3905250"/>
          <p14:tracePt t="3992" x="10820400" y="3848100"/>
          <p14:tracePt t="4005" x="10795000" y="3778250"/>
          <p14:tracePt t="4023" x="10699750" y="3619500"/>
          <p14:tracePt t="4039" x="10623550" y="3524250"/>
          <p14:tracePt t="4055" x="10553700" y="3422650"/>
          <p14:tracePt t="4072" x="10452100" y="3333750"/>
          <p14:tracePt t="4089" x="10350500" y="3263900"/>
          <p14:tracePt t="4106" x="10210800" y="3175000"/>
          <p14:tracePt t="4122" x="10096500" y="3111500"/>
          <p14:tracePt t="4139" x="9969500" y="3054350"/>
          <p14:tracePt t="4155" x="9817100" y="2990850"/>
          <p14:tracePt t="4172" x="9664700" y="2933700"/>
          <p14:tracePt t="4189" x="9480550" y="2882900"/>
          <p14:tracePt t="4206" x="9251950" y="2832100"/>
          <p14:tracePt t="4208" x="9131300" y="2819400"/>
          <p14:tracePt t="4222" x="8915400" y="2787650"/>
          <p14:tracePt t="4239" x="8718550" y="2774950"/>
          <p14:tracePt t="4255" x="8559800" y="2774950"/>
          <p14:tracePt t="4272" x="8420100" y="2774950"/>
          <p14:tracePt t="4289" x="8305800" y="2774950"/>
          <p14:tracePt t="4305" x="8185150" y="2774950"/>
          <p14:tracePt t="4322" x="8058150" y="2774950"/>
          <p14:tracePt t="4339" x="7931150" y="2774950"/>
          <p14:tracePt t="4355" x="7804150" y="2774950"/>
          <p14:tracePt t="4372" x="7670800" y="2787650"/>
          <p14:tracePt t="4389" x="7543800" y="2813050"/>
          <p14:tracePt t="4405" x="7410450" y="2844800"/>
          <p14:tracePt t="4422" x="7213600" y="2882900"/>
          <p14:tracePt t="4439" x="7092950" y="2921000"/>
          <p14:tracePt t="4455" x="6991350" y="2959100"/>
          <p14:tracePt t="4472" x="6908800" y="2990850"/>
          <p14:tracePt t="4489" x="6858000" y="3016250"/>
          <p14:tracePt t="4505" x="6819900" y="3041650"/>
          <p14:tracePt t="4522" x="6788150" y="3067050"/>
          <p14:tracePt t="4539" x="6750050" y="3092450"/>
          <p14:tracePt t="4555" x="6705600" y="3155950"/>
          <p14:tracePt t="4572" x="6680200" y="3238500"/>
          <p14:tracePt t="4588" x="6648450" y="3340100"/>
          <p14:tracePt t="4605" x="6623050" y="3460750"/>
          <p14:tracePt t="4622" x="6616700" y="3594100"/>
          <p14:tracePt t="4623" x="6616700" y="3644900"/>
          <p14:tracePt t="4638" x="6616700" y="3784600"/>
          <p14:tracePt t="4655" x="6629400" y="3911600"/>
          <p14:tracePt t="4672" x="6654800" y="4025900"/>
          <p14:tracePt t="4689" x="6680200" y="4146550"/>
          <p14:tracePt t="4705" x="6731000" y="4279900"/>
          <p14:tracePt t="4722" x="6800850" y="4432300"/>
          <p14:tracePt t="4739" x="6870700" y="4584700"/>
          <p14:tracePt t="4755" x="6946900" y="4730750"/>
          <p14:tracePt t="4772" x="7029450" y="4870450"/>
          <p14:tracePt t="4789" x="7112000" y="4997450"/>
          <p14:tracePt t="4792" x="7156450" y="5041900"/>
          <p14:tracePt t="4805" x="7200900" y="5092700"/>
          <p14:tracePt t="4823" x="7391400" y="5226050"/>
          <p14:tracePt t="4839" x="7556500" y="5314950"/>
          <p14:tracePt t="4855" x="7829550" y="5429250"/>
          <p14:tracePt t="4872" x="8210550" y="5575300"/>
          <p14:tracePt t="4889" x="8661400" y="5695950"/>
          <p14:tracePt t="4905" x="9099550" y="5784850"/>
          <p14:tracePt t="4922" x="9493250" y="5842000"/>
          <p14:tracePt t="4938" x="9766300" y="5854700"/>
          <p14:tracePt t="4955" x="10026650" y="5854700"/>
          <p14:tracePt t="4972" x="10255250" y="5854700"/>
          <p14:tracePt t="4989" x="10477500" y="5848350"/>
          <p14:tracePt t="5005" x="10661650" y="5803900"/>
          <p14:tracePt t="5007" x="10744200" y="5778500"/>
          <p14:tracePt t="5022" x="10814050" y="5746750"/>
          <p14:tracePt t="5039" x="10960100" y="5626100"/>
          <p14:tracePt t="5055" x="11017250" y="5518150"/>
          <p14:tracePt t="5072" x="11049000" y="5391150"/>
          <p14:tracePt t="5088" x="11074400" y="5245100"/>
          <p14:tracePt t="5105" x="11074400" y="5086350"/>
          <p14:tracePt t="5122" x="11036300" y="4914900"/>
          <p14:tracePt t="5138" x="10979150" y="4749800"/>
          <p14:tracePt t="5155" x="10915650" y="4597400"/>
          <p14:tracePt t="5172" x="10858500" y="4451350"/>
          <p14:tracePt t="5189" x="10782300" y="4318000"/>
          <p14:tracePt t="5192" x="10750550" y="4260850"/>
          <p14:tracePt t="5205" x="10706100" y="4203700"/>
          <p14:tracePt t="5222" x="10636250" y="4095750"/>
          <p14:tracePt t="5224" x="10591800" y="4038600"/>
          <p14:tracePt t="5239" x="10502900" y="3943350"/>
          <p14:tracePt t="5255" x="10401300" y="3841750"/>
          <p14:tracePt t="5272" x="10293350" y="3759200"/>
          <p14:tracePt t="5289" x="10179050" y="3683000"/>
          <p14:tracePt t="5305" x="10077450" y="3625850"/>
          <p14:tracePt t="5322" x="9944100" y="3581400"/>
          <p14:tracePt t="5339" x="9810750" y="3530600"/>
          <p14:tracePt t="5343" x="9734550" y="3511550"/>
          <p14:tracePt t="5355" x="9658350" y="3492500"/>
          <p14:tracePt t="5372" x="9493250" y="3460750"/>
          <p14:tracePt t="5389" x="9334500" y="3429000"/>
          <p14:tracePt t="5392" x="9245600" y="3409950"/>
          <p14:tracePt t="5405" x="9169400" y="3390900"/>
          <p14:tracePt t="5422" x="8997950" y="3359150"/>
          <p14:tracePt t="5424" x="8921750" y="3340100"/>
          <p14:tracePt t="5439" x="8782050" y="3314700"/>
          <p14:tracePt t="5455" x="8655050" y="3302000"/>
          <p14:tracePt t="5472" x="8553450" y="3302000"/>
          <p14:tracePt t="5488" x="8451850" y="3302000"/>
          <p14:tracePt t="5505" x="8343900" y="3302000"/>
          <p14:tracePt t="5522" x="8235950" y="3302000"/>
          <p14:tracePt t="5538" x="8115300" y="3302000"/>
          <p14:tracePt t="5555" x="8001000" y="3314700"/>
          <p14:tracePt t="5572" x="7886700" y="3340100"/>
          <p14:tracePt t="5588" x="7785100" y="3371850"/>
          <p14:tracePt t="5605" x="7715250" y="3403600"/>
          <p14:tracePt t="5622" x="7651750" y="3429000"/>
          <p14:tracePt t="5623" x="7626350" y="3448050"/>
          <p14:tracePt t="5638" x="7588250" y="3479800"/>
          <p14:tracePt t="5655" x="7556500" y="3517900"/>
          <p14:tracePt t="5671" x="7537450" y="3556000"/>
          <p14:tracePt t="5688" x="7505700" y="3613150"/>
          <p14:tracePt t="5705" x="7486650" y="3683000"/>
          <p14:tracePt t="5721" x="7473950" y="3752850"/>
          <p14:tracePt t="5738" x="7461250" y="3822700"/>
          <p14:tracePt t="5755" x="7461250" y="3867150"/>
          <p14:tracePt t="5771" x="7461250" y="3930650"/>
          <p14:tracePt t="5788" x="7461250" y="3994150"/>
          <p14:tracePt t="5805" x="7467600" y="4083050"/>
          <p14:tracePt t="5821" x="7499350" y="4178300"/>
          <p14:tracePt t="5823" x="7524750" y="4235450"/>
          <p14:tracePt t="5838" x="7569200" y="4330700"/>
          <p14:tracePt t="5855" x="7626350" y="4432300"/>
          <p14:tracePt t="5871" x="7689850" y="4527550"/>
          <p14:tracePt t="5888" x="7766050" y="4616450"/>
          <p14:tracePt t="5905" x="7835900" y="4692650"/>
          <p14:tracePt t="5922" x="7937500" y="4775200"/>
          <p14:tracePt t="5938" x="8032750" y="4857750"/>
          <p14:tracePt t="5955" x="8140700" y="4921250"/>
          <p14:tracePt t="5972" x="8274050" y="4972050"/>
          <p14:tracePt t="5988" x="8432800" y="5022850"/>
          <p14:tracePt t="6005" x="8616950" y="5067300"/>
          <p14:tracePt t="6021" x="8820150" y="5099050"/>
          <p14:tracePt t="6023" x="8915400" y="5118100"/>
          <p14:tracePt t="6038" x="9086850" y="5124450"/>
          <p14:tracePt t="6055" x="9258300" y="5124450"/>
          <p14:tracePt t="6072" x="9378950" y="5099050"/>
          <p14:tracePt t="6088" x="9493250" y="5048250"/>
          <p14:tracePt t="6105" x="9588500" y="4978400"/>
          <p14:tracePt t="6122" x="9683750" y="4870450"/>
          <p14:tracePt t="6138" x="9753600" y="4737100"/>
          <p14:tracePt t="6155" x="9804400" y="4622800"/>
          <p14:tracePt t="6172" x="9836150" y="4502150"/>
          <p14:tracePt t="6188" x="9867900" y="4368800"/>
          <p14:tracePt t="6205" x="9874250" y="4260850"/>
          <p14:tracePt t="6221" x="9874250" y="4152900"/>
          <p14:tracePt t="6223" x="9874250" y="4108450"/>
          <p14:tracePt t="6238" x="9874250" y="4076700"/>
          <p14:tracePt t="6255" x="9874250" y="3987800"/>
          <p14:tracePt t="6271" x="9867900" y="3930650"/>
          <p14:tracePt t="6288" x="9848850" y="3873500"/>
          <p14:tracePt t="6305" x="9810750" y="3810000"/>
          <p14:tracePt t="6321" x="9766300" y="3752850"/>
          <p14:tracePt t="6338" x="9728200" y="3714750"/>
          <p14:tracePt t="6355" x="9690100" y="3683000"/>
          <p14:tracePt t="6371" x="9658350" y="3663950"/>
          <p14:tracePt t="6388" x="9620250" y="3638550"/>
          <p14:tracePt t="6405" x="9575800" y="3613150"/>
          <p14:tracePt t="6421" x="9512300" y="3587750"/>
          <p14:tracePt t="6423" x="9480550" y="3568700"/>
          <p14:tracePt t="6438" x="9442450" y="3556000"/>
          <p14:tracePt t="6455" x="9347200" y="3517900"/>
          <p14:tracePt t="6471" x="9309100" y="3505200"/>
          <p14:tracePt t="6488" x="9296400" y="3492500"/>
          <p14:tracePt t="6575" x="0" y="0"/>
        </p14:tracePtLst>
        <p14:tracePtLst>
          <p14:tracePt t="7538" x="1003300" y="1549400"/>
          <p14:tracePt t="7554" x="1003300" y="1562100"/>
          <p14:tracePt t="7571" x="1016000" y="1568450"/>
          <p14:tracePt t="7588" x="1028700" y="1581150"/>
          <p14:tracePt t="7604" x="1054100" y="1593850"/>
          <p14:tracePt t="7621" x="1104900" y="1612900"/>
          <p14:tracePt t="7624" x="1149350" y="1619250"/>
          <p14:tracePt t="7638" x="1206500" y="1625600"/>
          <p14:tracePt t="7654" x="1441450" y="1651000"/>
          <p14:tracePt t="7671" x="1612900" y="1651000"/>
          <p14:tracePt t="7688" x="1758950" y="1651000"/>
          <p14:tracePt t="7704" x="1841500" y="1651000"/>
          <p14:tracePt t="7721" x="1885950" y="1651000"/>
          <p14:tracePt t="7738" x="1911350" y="1644650"/>
          <p14:tracePt t="7754" x="1936750" y="1638300"/>
          <p14:tracePt t="7771" x="1955800" y="1619250"/>
          <p14:tracePt t="7787" x="1987550" y="1606550"/>
          <p14:tracePt t="7804" x="1993900" y="1593850"/>
          <p14:tracePt t="7821" x="2006600" y="1574800"/>
          <p14:tracePt t="7854" x="2006600" y="1562100"/>
          <p14:tracePt t="8025" x="0" y="0"/>
        </p14:tracePtLst>
        <p14:tracePtLst>
          <p14:tracePt t="9193" x="9855200" y="4616450"/>
          <p14:tracePt t="9282" x="9855200" y="4629150"/>
          <p14:tracePt t="9296" x="9874250" y="4660900"/>
          <p14:tracePt t="9308" x="9886950" y="4679950"/>
          <p14:tracePt t="9321" x="9925050" y="4711700"/>
          <p14:tracePt t="9337" x="9975850" y="4737100"/>
          <p14:tracePt t="9354" x="10039350" y="4756150"/>
          <p14:tracePt t="9370" x="10083800" y="4756150"/>
          <p14:tracePt t="9387" x="10140950" y="4756150"/>
          <p14:tracePt t="9404" x="10198100" y="4730750"/>
          <p14:tracePt t="9421" x="10248900" y="4705350"/>
          <p14:tracePt t="9437" x="10312400" y="4673600"/>
          <p14:tracePt t="9439" x="10337800" y="4654550"/>
          <p14:tracePt t="9454" x="10356850" y="4648200"/>
          <p14:tracePt t="9471" x="10401300" y="4616450"/>
          <p14:tracePt t="9487" x="10407650" y="4610100"/>
          <p14:tracePt t="9504" x="10414000" y="4603750"/>
          <p14:tracePt t="9520" x="10414000" y="4597400"/>
          <p14:tracePt t="9744" x="0" y="0"/>
        </p14:tracePtLst>
        <p14:tracePtLst>
          <p14:tracePt t="11641" x="9201150" y="3721100"/>
          <p14:tracePt t="11658" x="9213850" y="3721100"/>
          <p14:tracePt t="11672" x="9220200" y="3727450"/>
          <p14:tracePt t="11680" x="9232900" y="3733800"/>
          <p14:tracePt t="11696" x="9245600" y="3733800"/>
          <p14:tracePt t="11712" x="9251950" y="3733800"/>
          <p14:tracePt t="11720" x="9258300" y="3733800"/>
          <p14:tracePt t="11736" x="9264650" y="3733800"/>
          <p14:tracePt t="11753" x="9277350" y="3733800"/>
          <p14:tracePt t="11787" x="9290050" y="3733800"/>
          <p14:tracePt t="11803" x="9302750" y="3733800"/>
          <p14:tracePt t="11820" x="9315450" y="3727450"/>
          <p14:tracePt t="11836" x="9321800" y="3727450"/>
          <p14:tracePt t="11853" x="9334500" y="3721100"/>
          <p14:tracePt t="12023" x="0" y="0"/>
        </p14:tracePtLst>
        <p14:tracePtLst>
          <p14:tracePt t="13736" x="1492250" y="2063750"/>
          <p14:tracePt t="13784" x="1498600" y="2063750"/>
          <p14:tracePt t="13794" x="1504950" y="2063750"/>
          <p14:tracePt t="13803" x="1517650" y="2063750"/>
          <p14:tracePt t="13819" x="1555750" y="2063750"/>
          <p14:tracePt t="13837" x="1631950" y="2063750"/>
          <p14:tracePt t="13840" x="1689100" y="2063750"/>
          <p14:tracePt t="13852" x="1752600" y="2063750"/>
          <p14:tracePt t="13869" x="1911350" y="2063750"/>
          <p14:tracePt t="13885" x="2095500" y="2063750"/>
          <p14:tracePt t="13888" x="2190750" y="2063750"/>
          <p14:tracePt t="13902" x="2362200" y="2063750"/>
          <p14:tracePt t="13919" x="2508250" y="2063750"/>
          <p14:tracePt t="13935" x="2628900" y="2063750"/>
          <p14:tracePt t="13952" x="2724150" y="2063750"/>
          <p14:tracePt t="13969" x="2806700" y="2063750"/>
          <p14:tracePt t="13985" x="2895600" y="2063750"/>
          <p14:tracePt t="14002" x="2971800" y="2063750"/>
          <p14:tracePt t="14019" x="3067050" y="2076450"/>
          <p14:tracePt t="14036" x="3155950" y="2095500"/>
          <p14:tracePt t="14052" x="3225800" y="2101850"/>
          <p14:tracePt t="14069" x="3282950" y="2114550"/>
          <p14:tracePt t="14072" x="3302000" y="2114550"/>
          <p14:tracePt t="14085" x="3321050" y="2114550"/>
          <p14:tracePt t="14102" x="3371850" y="2114550"/>
          <p14:tracePt t="14119" x="3397250" y="2114550"/>
          <p14:tracePt t="14135" x="3409950" y="2114550"/>
          <p14:tracePt t="14152" x="3416300" y="2114550"/>
          <p14:tracePt t="14872" x="0" y="0"/>
        </p14:tracePtLst>
        <p14:tracePtLst>
          <p14:tracePt t="15640" x="4108450" y="2108200"/>
          <p14:tracePt t="15721" x="4121150" y="2108200"/>
          <p14:tracePt t="15732" x="4133850" y="2108200"/>
          <p14:tracePt t="15745" x="4184650" y="2108200"/>
          <p14:tracePt t="15758" x="4222750" y="2108200"/>
          <p14:tracePt t="15769" x="4337050" y="2108200"/>
          <p14:tracePt t="15785" x="4489450" y="2108200"/>
          <p14:tracePt t="15802" x="4635500" y="2108200"/>
          <p14:tracePt t="15818" x="4794250" y="2108200"/>
          <p14:tracePt t="15835" x="4921250" y="2108200"/>
          <p14:tracePt t="15852" x="5029200" y="2108200"/>
          <p14:tracePt t="15868" x="5124450" y="2108200"/>
          <p14:tracePt t="15871" x="5168900" y="2108200"/>
          <p14:tracePt t="15885" x="5219700" y="2108200"/>
          <p14:tracePt t="15901" x="5308600" y="2108200"/>
          <p14:tracePt t="15903" x="5340350" y="2108200"/>
          <p14:tracePt t="15918" x="5384800" y="2108200"/>
          <p14:tracePt t="15935" x="5429250" y="2108200"/>
          <p14:tracePt t="15951" x="5448300" y="2108200"/>
          <p14:tracePt t="15968" x="5454650" y="2108200"/>
          <p14:tracePt t="16536" x="5461000" y="2108200"/>
          <p14:tracePt t="16547" x="5467350" y="2108200"/>
          <p14:tracePt t="16560" x="5505450" y="2108200"/>
          <p14:tracePt t="16573" x="5537200" y="2108200"/>
          <p14:tracePt t="16585" x="5632450" y="2108200"/>
          <p14:tracePt t="16601" x="5772150" y="2127250"/>
          <p14:tracePt t="16618" x="5892800" y="2152650"/>
          <p14:tracePt t="16635" x="5962650" y="2165350"/>
          <p14:tracePt t="16652" x="5988050" y="2171700"/>
          <p14:tracePt t="17018" x="5994400" y="2171700"/>
          <p14:tracePt t="17030" x="6000750" y="2171700"/>
          <p14:tracePt t="17042" x="6013450" y="2171700"/>
          <p14:tracePt t="17055" x="6045200" y="2165350"/>
          <p14:tracePt t="17068" x="6051550" y="2165350"/>
          <p14:tracePt t="17085" x="6076950" y="2152650"/>
          <p14:tracePt t="17102" x="6089650" y="2146300"/>
          <p14:tracePt t="17103" x="6102350" y="2139950"/>
          <p14:tracePt t="17118" x="6115050" y="2133600"/>
          <p14:tracePt t="17135" x="6134100" y="2127250"/>
          <p14:tracePt t="17152" x="6146800" y="2120900"/>
          <p14:tracePt t="17168" x="6153150" y="2120900"/>
          <p14:tracePt t="17185" x="6153150" y="2114550"/>
          <p14:tracePt t="17201" x="6165850" y="2114550"/>
          <p14:tracePt t="17218" x="6172200" y="2101850"/>
          <p14:tracePt t="17235" x="6178550" y="2095500"/>
          <p14:tracePt t="17251" x="6184900" y="2089150"/>
          <p14:tracePt t="17268" x="6191250" y="2082800"/>
          <p14:tracePt t="17284" x="6197600" y="2076450"/>
          <p14:tracePt t="17301" x="6197600" y="2070100"/>
          <p14:tracePt t="17304" x="6197600" y="2063750"/>
          <p14:tracePt t="17320" x="6197600" y="2057400"/>
          <p14:tracePt t="17335" x="6197600" y="2044700"/>
          <p14:tracePt t="17351" x="6197600" y="2038350"/>
          <p14:tracePt t="17368" x="6191250" y="2019300"/>
          <p14:tracePt t="17384" x="6191250" y="2000250"/>
          <p14:tracePt t="17401" x="6165850" y="1981200"/>
          <p14:tracePt t="17418" x="6140450" y="1955800"/>
          <p14:tracePt t="17434" x="6108700" y="1943100"/>
          <p14:tracePt t="17451" x="6070600" y="1924050"/>
          <p14:tracePt t="17468" x="6038850" y="1911350"/>
          <p14:tracePt t="17471" x="6019800" y="1898650"/>
          <p14:tracePt t="17484" x="6000750" y="1892300"/>
          <p14:tracePt t="17501" x="5988050" y="1892300"/>
          <p14:tracePt t="17518" x="5969000" y="1892300"/>
          <p14:tracePt t="17519" x="5956300" y="1892300"/>
          <p14:tracePt t="17534" x="5937250" y="1892300"/>
          <p14:tracePt t="17551" x="5918200" y="1892300"/>
          <p14:tracePt t="17567" x="5899150" y="1892300"/>
          <p14:tracePt t="17584" x="5873750" y="1905000"/>
          <p14:tracePt t="17601" x="5861050" y="1917700"/>
          <p14:tracePt t="17618" x="5848350" y="1936750"/>
          <p14:tracePt t="17634" x="5842000" y="1962150"/>
          <p14:tracePt t="17651" x="5842000" y="1987550"/>
          <p14:tracePt t="17668" x="5842000" y="2025650"/>
          <p14:tracePt t="17684" x="5867400" y="2063750"/>
          <p14:tracePt t="17688" x="5886450" y="2082800"/>
          <p14:tracePt t="17701" x="5905500" y="2101850"/>
          <p14:tracePt t="17718" x="5969000" y="2146300"/>
          <p14:tracePt t="17720" x="6007100" y="2165350"/>
          <p14:tracePt t="17735" x="6076950" y="2197100"/>
          <p14:tracePt t="17751" x="6146800" y="2209800"/>
          <p14:tracePt t="17768" x="6178550" y="2209800"/>
          <p14:tracePt t="17784" x="6216650" y="2209800"/>
          <p14:tracePt t="17801" x="6229350" y="2197100"/>
          <p14:tracePt t="17818" x="6248400" y="2184400"/>
          <p14:tracePt t="17835" x="6254750" y="2159000"/>
          <p14:tracePt t="17851" x="6254750" y="2146300"/>
          <p14:tracePt t="17868" x="6254750" y="2120900"/>
          <p14:tracePt t="17884" x="6248400" y="2082800"/>
          <p14:tracePt t="17901" x="6248400" y="2070100"/>
          <p14:tracePt t="17918" x="6248400" y="2051050"/>
          <p14:tracePt t="17919" x="6242050" y="2032000"/>
          <p14:tracePt t="17935" x="6235700" y="2025650"/>
          <p14:tracePt t="17959" x="6229350" y="2019300"/>
          <p14:tracePt t="18153" x="0" y="0"/>
        </p14:tracePtLst>
        <p14:tracePtLst>
          <p14:tracePt t="18689" x="5892800" y="2070100"/>
          <p14:tracePt t="18745" x="5892800" y="2076450"/>
          <p14:tracePt t="18757" x="5899150" y="2076450"/>
          <p14:tracePt t="18772" x="5918200" y="2082800"/>
          <p14:tracePt t="18787" x="5994400" y="2095500"/>
          <p14:tracePt t="18792" x="6038850" y="2108200"/>
          <p14:tracePt t="18806" x="6070600" y="2108200"/>
          <p14:tracePt t="18817" x="6153150" y="2108200"/>
          <p14:tracePt t="18834" x="6242050" y="2108200"/>
          <p14:tracePt t="18851" x="6299200" y="2108200"/>
          <p14:tracePt t="18867" x="6337300" y="2108200"/>
          <p14:tracePt t="18884" x="6356350" y="2108200"/>
          <p14:tracePt t="18900" x="6369050" y="2108200"/>
          <p14:tracePt t="18917" x="6375400" y="2095500"/>
          <p14:tracePt t="18934" x="6388100" y="2082800"/>
          <p14:tracePt t="18935" x="6388100" y="2076450"/>
          <p14:tracePt t="18951" x="6388100" y="2057400"/>
          <p14:tracePt t="18967" x="6394450" y="2044700"/>
          <p14:tracePt t="18984" x="6394450" y="2025650"/>
          <p14:tracePt t="19000" x="6388100" y="1993900"/>
          <p14:tracePt t="19017" x="6375400" y="1974850"/>
          <p14:tracePt t="19034" x="6356350" y="1949450"/>
          <p14:tracePt t="19051" x="6330950" y="1936750"/>
          <p14:tracePt t="19067" x="6299200" y="1924050"/>
          <p14:tracePt t="19084" x="6273800" y="1911350"/>
          <p14:tracePt t="19100" x="6242050" y="1905000"/>
          <p14:tracePt t="19117" x="6223000" y="1905000"/>
          <p14:tracePt t="19120" x="6210300" y="1905000"/>
          <p14:tracePt t="19134" x="6203950" y="1905000"/>
          <p14:tracePt t="19150" x="6165850" y="1905000"/>
          <p14:tracePt t="19167" x="6146800" y="1905000"/>
          <p14:tracePt t="19184" x="6115050" y="1911350"/>
          <p14:tracePt t="19200" x="6108700" y="1917700"/>
          <p14:tracePt t="19217" x="6096000" y="1930400"/>
          <p14:tracePt t="19234" x="6096000" y="1936750"/>
          <p14:tracePt t="19250" x="6096000" y="1949450"/>
          <p14:tracePt t="19267" x="6096000" y="1962150"/>
          <p14:tracePt t="19284" x="6096000" y="1974850"/>
          <p14:tracePt t="19300" x="6096000" y="1993900"/>
          <p14:tracePt t="19317" x="6102350" y="2012950"/>
          <p14:tracePt t="19334" x="6115050" y="2025650"/>
          <p14:tracePt t="19336" x="6121400" y="2032000"/>
          <p14:tracePt t="19351" x="6134100" y="2038350"/>
          <p14:tracePt t="19367" x="6134100" y="2044700"/>
          <p14:tracePt t="19607" x="0" y="0"/>
        </p14:tracePtLst>
        <p14:tracePtLst>
          <p14:tracePt t="20561" x="6648450" y="2095500"/>
          <p14:tracePt t="20609" x="6661150" y="2095500"/>
          <p14:tracePt t="20623" x="6699250" y="2095500"/>
          <p14:tracePt t="20636" x="6731000" y="2095500"/>
          <p14:tracePt t="20650" x="6838950" y="2095500"/>
          <p14:tracePt t="20667" x="6965950" y="2095500"/>
          <p14:tracePt t="20684" x="7112000" y="2095500"/>
          <p14:tracePt t="20687" x="7175500" y="2095500"/>
          <p14:tracePt t="20700" x="7245350" y="2095500"/>
          <p14:tracePt t="20717" x="7372350" y="2095500"/>
          <p14:tracePt t="20719" x="7423150" y="2095500"/>
          <p14:tracePt t="20734" x="7467600" y="2095500"/>
          <p14:tracePt t="20751" x="7562850" y="2095500"/>
          <p14:tracePt t="20767" x="7607300" y="2095500"/>
          <p14:tracePt t="20783" x="7620000" y="2095500"/>
          <p14:tracePt t="20800" x="7626350" y="2095500"/>
          <p14:tracePt t="20943" x="0" y="0"/>
        </p14:tracePtLst>
        <p14:tracePtLst>
          <p14:tracePt t="21639" x="8089900" y="2146300"/>
          <p14:tracePt t="21718" x="8102600" y="2146300"/>
          <p14:tracePt t="21727" x="8121650" y="2146300"/>
          <p14:tracePt t="21735" x="8147050" y="2146300"/>
          <p14:tracePt t="21749" x="8185150" y="2146300"/>
          <p14:tracePt t="21766" x="8331200" y="2152650"/>
          <p14:tracePt t="21783" x="8477250" y="2159000"/>
          <p14:tracePt t="21799" x="8623300" y="2159000"/>
          <p14:tracePt t="21816" x="8782050" y="2159000"/>
          <p14:tracePt t="21833" x="8934450" y="2159000"/>
          <p14:tracePt t="21849" x="9061450" y="2159000"/>
          <p14:tracePt t="21866" x="9156700" y="2159000"/>
          <p14:tracePt t="21883" x="9232900" y="2171700"/>
          <p14:tracePt t="21899" x="9296400" y="2178050"/>
          <p14:tracePt t="21916" x="9378950" y="2190750"/>
          <p14:tracePt t="21933" x="9455150" y="2203450"/>
          <p14:tracePt t="21949" x="9505950" y="2203450"/>
          <p14:tracePt t="21966" x="9550400" y="2203450"/>
          <p14:tracePt t="22127" x="0" y="0"/>
        </p14:tracePtLst>
        <p14:tracePtLst>
          <p14:tracePt t="22991" x="1250950" y="2292350"/>
          <p14:tracePt t="22999" x="1250950" y="2298700"/>
          <p14:tracePt t="23015" x="1270000" y="2298700"/>
          <p14:tracePt t="23030" x="1301750" y="2305050"/>
          <p14:tracePt t="23039" x="1327150" y="2311400"/>
          <p14:tracePt t="23049" x="1346200" y="2311400"/>
          <p14:tracePt t="23065" x="1435100" y="2311400"/>
          <p14:tracePt t="23082" x="1517650" y="2311400"/>
          <p14:tracePt t="23099" x="1593850" y="2311400"/>
          <p14:tracePt t="23115" x="1644650" y="2311400"/>
          <p14:tracePt t="23132" x="1670050" y="2311400"/>
          <p14:tracePt t="23149" x="1682750" y="2311400"/>
          <p14:tracePt t="23166" x="1689100" y="2311400"/>
          <p14:tracePt t="23319" x="0" y="0"/>
        </p14:tracePtLst>
        <p14:tracePtLst>
          <p14:tracePt t="24105" x="3111500" y="2368550"/>
          <p14:tracePt t="24145" x="3124200" y="2368550"/>
          <p14:tracePt t="24156" x="3143250" y="2368550"/>
          <p14:tracePt t="24166" x="3187700" y="2368550"/>
          <p14:tracePt t="24183" x="3416300" y="2368550"/>
          <p14:tracePt t="24199" x="3625850" y="2368550"/>
          <p14:tracePt t="24215" x="3848100" y="2368550"/>
          <p14:tracePt t="24232" x="4025900" y="2368550"/>
          <p14:tracePt t="24249" x="4165600" y="2368550"/>
          <p14:tracePt t="24265" x="4260850" y="2368550"/>
          <p14:tracePt t="24282" x="4318000" y="2368550"/>
          <p14:tracePt t="24299" x="4343400" y="2368550"/>
          <p14:tracePt t="24315" x="4349750" y="2368550"/>
          <p14:tracePt t="24551" x="0" y="0"/>
        </p14:tracePtLst>
        <p14:tracePtLst>
          <p14:tracePt t="25185" x="5073650" y="2432050"/>
          <p14:tracePt t="25200" x="5080000" y="2432050"/>
          <p14:tracePt t="25211" x="5086350" y="2432050"/>
          <p14:tracePt t="25224" x="5105400" y="2432050"/>
          <p14:tracePt t="25236" x="5124450" y="2432050"/>
          <p14:tracePt t="25248" x="5175250" y="2432050"/>
          <p14:tracePt t="25266" x="5251450" y="2432050"/>
          <p14:tracePt t="25282" x="5353050" y="2432050"/>
          <p14:tracePt t="25298" x="5448300" y="2432050"/>
          <p14:tracePt t="25315" x="5530850" y="2432050"/>
          <p14:tracePt t="25332" x="5626100" y="2432050"/>
          <p14:tracePt t="25349" x="5727700" y="2451100"/>
          <p14:tracePt t="25365" x="5810250" y="2463800"/>
          <p14:tracePt t="25382" x="5842000" y="2470150"/>
          <p14:tracePt t="25384" x="5861050" y="2470150"/>
          <p14:tracePt t="25399" x="5873750" y="2470150"/>
          <p14:tracePt t="25415" x="5880100" y="2470150"/>
          <p14:tracePt t="27056" x="0" y="0"/>
        </p14:tracePtLst>
        <p14:tracePtLst>
          <p14:tracePt t="27562" x="6305550" y="2495550"/>
          <p14:tracePt t="27575" x="6426200" y="2520950"/>
          <p14:tracePt t="27587" x="6502400" y="2540000"/>
          <p14:tracePt t="27598" x="6597650" y="2552700"/>
          <p14:tracePt t="27615" x="6864350" y="2597150"/>
          <p14:tracePt t="27631" x="6972300" y="2597150"/>
          <p14:tracePt t="27648" x="7042150" y="2597150"/>
          <p14:tracePt t="27664" x="7054850" y="2597150"/>
          <p14:tracePt t="27681" x="7061200" y="2597150"/>
          <p14:tracePt t="27714" x="7073900" y="2597150"/>
          <p14:tracePt t="27731" x="7080250" y="2597150"/>
          <p14:tracePt t="27748" x="7092950" y="2597150"/>
          <p14:tracePt t="27895" x="0" y="0"/>
        </p14:tracePtLst>
        <p14:tracePtLst>
          <p14:tracePt t="31786" x="1511300" y="2838450"/>
          <p14:tracePt t="31791" x="1517650" y="2851150"/>
          <p14:tracePt t="31799" x="1530350" y="2857500"/>
          <p14:tracePt t="31813" x="1536700" y="2857500"/>
          <p14:tracePt t="31829" x="1568450" y="2876550"/>
          <p14:tracePt t="31846" x="1619250" y="2889250"/>
          <p14:tracePt t="31863" x="1670050" y="2895600"/>
          <p14:tracePt t="31879" x="1701800" y="2895600"/>
          <p14:tracePt t="31896" x="1733550" y="2895600"/>
          <p14:tracePt t="31913" x="1758950" y="2895600"/>
          <p14:tracePt t="31929" x="1784350" y="2889250"/>
          <p14:tracePt t="31946" x="1809750" y="2882900"/>
          <p14:tracePt t="31963" x="1828800" y="2863850"/>
          <p14:tracePt t="31979" x="1854200" y="2844800"/>
          <p14:tracePt t="31996" x="1866900" y="2832100"/>
          <p14:tracePt t="32013" x="1879600" y="2806700"/>
          <p14:tracePt t="32029" x="1885950" y="2794000"/>
          <p14:tracePt t="32046" x="1885950" y="2762250"/>
          <p14:tracePt t="32063" x="1885950" y="2749550"/>
          <p14:tracePt t="32079" x="1885950" y="2736850"/>
          <p14:tracePt t="32096" x="1885950" y="2717800"/>
          <p14:tracePt t="32119" x="1879600" y="2705100"/>
          <p14:tracePt t="32136" x="1873250" y="2698750"/>
          <p14:tracePt t="32159" x="1866900" y="2692400"/>
          <p14:tracePt t="32176" x="1854200" y="2686050"/>
          <p14:tracePt t="32191" x="1835150" y="2679700"/>
          <p14:tracePt t="32208" x="1828800" y="2679700"/>
          <p14:tracePt t="32215" x="1816100" y="2679700"/>
          <p14:tracePt t="32229" x="1797050" y="2673350"/>
          <p14:tracePt t="32246" x="1784350" y="2673350"/>
          <p14:tracePt t="32262" x="1752600" y="2673350"/>
          <p14:tracePt t="32279" x="1727200" y="2673350"/>
          <p14:tracePt t="32296" x="1708150" y="2686050"/>
          <p14:tracePt t="32313" x="1695450" y="2698750"/>
          <p14:tracePt t="32329" x="1689100" y="2705100"/>
          <p14:tracePt t="32346" x="1682750" y="2711450"/>
          <p14:tracePt t="32362" x="1682750" y="2717800"/>
          <p14:tracePt t="32379" x="1682750" y="2736850"/>
          <p14:tracePt t="32396" x="1689100" y="2768600"/>
          <p14:tracePt t="32413" x="1701800" y="2794000"/>
          <p14:tracePt t="32415" x="1714500" y="2806700"/>
          <p14:tracePt t="32429" x="1727200" y="2819400"/>
          <p14:tracePt t="32446" x="1752600" y="2838450"/>
          <p14:tracePt t="32463" x="1784350" y="2857500"/>
          <p14:tracePt t="32479" x="1797050" y="2863850"/>
          <p14:tracePt t="32496" x="1803400" y="2863850"/>
          <p14:tracePt t="32513" x="1816100" y="2863850"/>
          <p14:tracePt t="32719" x="0" y="0"/>
        </p14:tracePtLst>
        <p14:tracePtLst>
          <p14:tracePt t="33456" x="2882900" y="2717800"/>
          <p14:tracePt t="33544" x="2882900" y="2724150"/>
          <p14:tracePt t="33552" x="2882900" y="2736850"/>
          <p14:tracePt t="33562" x="2882900" y="2749550"/>
          <p14:tracePt t="33579" x="2882900" y="2787650"/>
          <p14:tracePt t="33596" x="2901950" y="2825750"/>
          <p14:tracePt t="33612" x="2933700" y="2844800"/>
          <p14:tracePt t="33629" x="2971800" y="2870200"/>
          <p14:tracePt t="33646" x="3041650" y="2882900"/>
          <p14:tracePt t="33648" x="3086100" y="2895600"/>
          <p14:tracePt t="33662" x="3200400" y="2908300"/>
          <p14:tracePt t="33679" x="3295650" y="2908300"/>
          <p14:tracePt t="33696" x="3403600" y="2908300"/>
          <p14:tracePt t="33712" x="3498850" y="2908300"/>
          <p14:tracePt t="33729" x="3606800" y="2908300"/>
          <p14:tracePt t="33745" x="3721100" y="2908300"/>
          <p14:tracePt t="33762" x="3848100" y="2908300"/>
          <p14:tracePt t="33779" x="3975100" y="2908300"/>
          <p14:tracePt t="33796" x="4083050" y="2908300"/>
          <p14:tracePt t="33812" x="4178300" y="2908300"/>
          <p14:tracePt t="33829" x="4241800" y="2908300"/>
          <p14:tracePt t="33845" x="4286250" y="2908300"/>
          <p14:tracePt t="33848" x="4298950" y="2908300"/>
          <p14:tracePt t="33862" x="4324350" y="2908300"/>
          <p14:tracePt t="33879" x="4330700" y="2908300"/>
          <p14:tracePt t="33895" x="4343400" y="2908300"/>
          <p14:tracePt t="33912" x="4356100" y="2908300"/>
          <p14:tracePt t="33928" x="4362450" y="2901950"/>
          <p14:tracePt t="33962" x="4368800" y="2901950"/>
          <p14:tracePt t="33985" x="4375150" y="2895600"/>
          <p14:tracePt t="34007" x="4381500" y="2889250"/>
          <p14:tracePt t="34055" x="4381500" y="2882900"/>
          <p14:tracePt t="34063" x="4381500" y="2876550"/>
          <p14:tracePt t="34078" x="4381500" y="2863850"/>
          <p14:tracePt t="34095" x="4375150" y="2832100"/>
          <p14:tracePt t="34112" x="4362450" y="2813050"/>
          <p14:tracePt t="34128" x="4343400" y="2794000"/>
          <p14:tracePt t="34145" x="4324350" y="2768600"/>
          <p14:tracePt t="34162" x="4292600" y="2743200"/>
          <p14:tracePt t="34178" x="4254500" y="2717800"/>
          <p14:tracePt t="34195" x="4210050" y="2692400"/>
          <p14:tracePt t="34212" x="4159250" y="2667000"/>
          <p14:tracePt t="34229" x="4108450" y="2647950"/>
          <p14:tracePt t="34232" x="4083050" y="2647950"/>
          <p14:tracePt t="34245" x="4064000" y="2641600"/>
          <p14:tracePt t="34262" x="4038600" y="2635250"/>
          <p14:tracePt t="34263" x="4019550" y="2635250"/>
          <p14:tracePt t="34279" x="4000500" y="2635250"/>
          <p14:tracePt t="34295" x="3968750" y="2635250"/>
          <p14:tracePt t="34312" x="3943350" y="2635250"/>
          <p14:tracePt t="34328" x="3917950" y="2641600"/>
          <p14:tracePt t="34345" x="3886200" y="2660650"/>
          <p14:tracePt t="34362" x="3860800" y="2686050"/>
          <p14:tracePt t="34378" x="3835400" y="2705100"/>
          <p14:tracePt t="34395" x="3822700" y="2736850"/>
          <p14:tracePt t="34412" x="3816350" y="2755900"/>
          <p14:tracePt t="34428" x="3816350" y="2762250"/>
          <p14:tracePt t="34445" x="3816350" y="2774950"/>
          <p14:tracePt t="34447" x="3816350" y="2781300"/>
          <p14:tracePt t="34462" x="3816350" y="2787650"/>
          <p14:tracePt t="34478" x="3829050" y="2813050"/>
          <p14:tracePt t="34495" x="3860800" y="2825750"/>
          <p14:tracePt t="34512" x="3924300" y="2851150"/>
          <p14:tracePt t="34528" x="4025900" y="2870200"/>
          <p14:tracePt t="34545" x="4165600" y="2895600"/>
          <p14:tracePt t="34562" x="4292600" y="2901950"/>
          <p14:tracePt t="34578" x="4438650" y="2901950"/>
          <p14:tracePt t="34595" x="4578350" y="2901950"/>
          <p14:tracePt t="34612" x="4692650" y="2901950"/>
          <p14:tracePt t="34628" x="4800600" y="2901950"/>
          <p14:tracePt t="34645" x="4895850" y="2901950"/>
          <p14:tracePt t="34647" x="4933950" y="2901950"/>
          <p14:tracePt t="34662" x="4965700" y="2901950"/>
          <p14:tracePt t="34664" x="4991100" y="2901950"/>
          <p14:tracePt t="34678" x="5035550" y="2901950"/>
          <p14:tracePt t="34695" x="5073650" y="2901950"/>
          <p14:tracePt t="34712" x="5105400" y="2901950"/>
          <p14:tracePt t="34728" x="5124450" y="2901950"/>
          <p14:tracePt t="34745" x="5137150" y="2901950"/>
          <p14:tracePt t="34762" x="5143500" y="2895600"/>
          <p14:tracePt t="34778" x="5149850" y="2895600"/>
          <p14:tracePt t="34807" x="5156200" y="2895600"/>
          <p14:tracePt t="34816" x="5162550" y="2889250"/>
          <p14:tracePt t="34855" x="5168900" y="2882900"/>
          <p14:tracePt t="34888" x="5168900" y="2876550"/>
          <p14:tracePt t="34899" x="5168900" y="2870200"/>
          <p14:tracePt t="34920" x="5168900" y="2863850"/>
          <p14:tracePt t="34932" x="5168900" y="2857500"/>
          <p14:tracePt t="34945" x="5168900" y="2851150"/>
          <p14:tracePt t="34962" x="5168900" y="2832100"/>
          <p14:tracePt t="34978" x="5168900" y="2813050"/>
          <p14:tracePt t="34995" x="5168900" y="2806700"/>
          <p14:tracePt t="35012" x="5168900" y="2800350"/>
          <p14:tracePt t="35034" x="5168900" y="2794000"/>
          <p14:tracePt t="35199" x="0" y="0"/>
        </p14:tracePtLst>
        <p14:tracePtLst>
          <p14:tracePt t="35673" x="5873750" y="2813050"/>
          <p14:tracePt t="37039" x="0" y="0"/>
        </p14:tracePtLst>
        <p14:tracePtLst>
          <p14:tracePt t="41135" x="8470900" y="2940050"/>
          <p14:tracePt t="41143" x="8470900" y="2946400"/>
          <p14:tracePt t="41152" x="8470900" y="2959100"/>
          <p14:tracePt t="41168" x="8470900" y="2965450"/>
          <p14:tracePt t="41176" x="8477250" y="2971800"/>
          <p14:tracePt t="41193" x="8489950" y="2997200"/>
          <p14:tracePt t="41210" x="8521700" y="3009900"/>
          <p14:tracePt t="41226" x="8566150" y="3035300"/>
          <p14:tracePt t="41243" x="8623300" y="3048000"/>
          <p14:tracePt t="41260" x="8680450" y="3048000"/>
          <p14:tracePt t="41276" x="8737600" y="3048000"/>
          <p14:tracePt t="41279" x="8769350" y="3048000"/>
          <p14:tracePt t="41293" x="8801100" y="3048000"/>
          <p14:tracePt t="41310" x="8845550" y="3035300"/>
          <p14:tracePt t="41312" x="8851900" y="3028950"/>
          <p14:tracePt t="41327" x="8877300" y="3016250"/>
          <p14:tracePt t="41343" x="8896350" y="2990850"/>
          <p14:tracePt t="41359" x="8902700" y="2971800"/>
          <p14:tracePt t="41376" x="8902700" y="2959100"/>
          <p14:tracePt t="41393" x="8902700" y="2940050"/>
          <p14:tracePt t="41409" x="8902700" y="2921000"/>
          <p14:tracePt t="41426" x="8890000" y="2914650"/>
          <p14:tracePt t="41443" x="8883650" y="2901950"/>
          <p14:tracePt t="41459" x="8877300" y="2901950"/>
          <p14:tracePt t="41476" x="8870950" y="2901950"/>
          <p14:tracePt t="41498" x="8864600" y="2901950"/>
          <p14:tracePt t="41512" x="8858250" y="2901950"/>
          <p14:tracePt t="41526" x="0" y="0"/>
        </p14:tracePtLst>
        <p14:tracePtLst>
          <p14:tracePt t="42353" x="7810500" y="3143250"/>
          <p14:tracePt t="42362" x="7804150" y="3143250"/>
          <p14:tracePt t="42376" x="7804150" y="3149600"/>
          <p14:tracePt t="42393" x="7804150" y="3181350"/>
          <p14:tracePt t="42410" x="7804150" y="3232150"/>
          <p14:tracePt t="42426" x="7804150" y="3282950"/>
          <p14:tracePt t="42443" x="7804150" y="3371850"/>
          <p14:tracePt t="42459" x="7804150" y="3467100"/>
          <p14:tracePt t="42476" x="7823200" y="3587750"/>
          <p14:tracePt t="42493" x="7823200" y="3676650"/>
          <p14:tracePt t="42497" x="7823200" y="3714750"/>
          <p14:tracePt t="42509" x="7823200" y="3759200"/>
          <p14:tracePt t="42526" x="7823200" y="3829050"/>
          <p14:tracePt t="42543" x="7842250" y="3937000"/>
          <p14:tracePt t="42559" x="7854950" y="4006850"/>
          <p14:tracePt t="42576" x="7880350" y="4076700"/>
          <p14:tracePt t="42592" x="7899400" y="4140200"/>
          <p14:tracePt t="42609" x="7924800" y="4191000"/>
          <p14:tracePt t="42626" x="7950200" y="4235450"/>
          <p14:tracePt t="42642" x="7962900" y="4267200"/>
          <p14:tracePt t="42659" x="7988300" y="4292600"/>
          <p14:tracePt t="42676" x="8020050" y="4318000"/>
          <p14:tracePt t="42692" x="8051800" y="4343400"/>
          <p14:tracePt t="42695" x="8077200" y="4349750"/>
          <p14:tracePt t="42709" x="8102600" y="4349750"/>
          <p14:tracePt t="42726" x="8128000" y="4349750"/>
          <p14:tracePt t="42727" x="8147050" y="4349750"/>
          <p14:tracePt t="42742" x="8172450" y="4349750"/>
          <p14:tracePt t="42759" x="8197850" y="4349750"/>
          <p14:tracePt t="42776" x="8235950" y="4349750"/>
          <p14:tracePt t="42792" x="8293100" y="4349750"/>
          <p14:tracePt t="42809" x="8375650" y="4349750"/>
          <p14:tracePt t="42826" x="8432800" y="4349750"/>
          <p14:tracePt t="42842" x="8458200" y="4349750"/>
          <p14:tracePt t="42859" x="8470900" y="4349750"/>
          <p14:tracePt t="43127" x="0" y="0"/>
        </p14:tracePtLst>
        <p14:tracePtLst>
          <p14:tracePt t="44016" x="7861300" y="3149600"/>
          <p14:tracePt t="44064" x="7861300" y="3155950"/>
          <p14:tracePt t="44072" x="7861300" y="3168650"/>
          <p14:tracePt t="44079" x="7861300" y="3181350"/>
          <p14:tracePt t="44092" x="7861300" y="3200400"/>
          <p14:tracePt t="44108" x="7861300" y="3238500"/>
          <p14:tracePt t="44125" x="7861300" y="3302000"/>
          <p14:tracePt t="44127" x="7861300" y="3340100"/>
          <p14:tracePt t="44142" x="7861300" y="3403600"/>
          <p14:tracePt t="44159" x="7861300" y="3479800"/>
          <p14:tracePt t="44175" x="7861300" y="3556000"/>
          <p14:tracePt t="44192" x="7861300" y="3632200"/>
          <p14:tracePt t="44209" x="7861300" y="3695700"/>
          <p14:tracePt t="44225" x="7861300" y="3752850"/>
          <p14:tracePt t="44242" x="7861300" y="3784600"/>
          <p14:tracePt t="44258" x="7867650" y="3829050"/>
          <p14:tracePt t="44275" x="7874000" y="3854450"/>
          <p14:tracePt t="44292" x="7880350" y="3892550"/>
          <p14:tracePt t="44308" x="7893050" y="3930650"/>
          <p14:tracePt t="44327" x="7899400" y="3975100"/>
          <p14:tracePt t="44342" x="7905750" y="4000500"/>
          <p14:tracePt t="44344" x="7905750" y="4006850"/>
          <p14:tracePt t="44359" x="7912100" y="4025900"/>
          <p14:tracePt t="44375" x="7918450" y="4051300"/>
          <p14:tracePt t="44392" x="7924800" y="4083050"/>
          <p14:tracePt t="44408" x="7924800" y="4095750"/>
          <p14:tracePt t="44425" x="7931150" y="4133850"/>
          <p14:tracePt t="44442" x="7937500" y="4152900"/>
          <p14:tracePt t="44458" x="7943850" y="4171950"/>
          <p14:tracePt t="44475" x="7943850" y="4184650"/>
          <p14:tracePt t="44492" x="7950200" y="4203700"/>
          <p14:tracePt t="44508" x="7956550" y="4216400"/>
          <p14:tracePt t="44525" x="7956550" y="4222750"/>
          <p14:tracePt t="45254" x="0" y="0"/>
        </p14:tracePtLst>
        <p14:tracePtLst>
          <p14:tracePt t="46105" x="11245850" y="3086100"/>
          <p14:tracePt t="46121" x="11239500" y="3098800"/>
          <p14:tracePt t="46133" x="11239500" y="3105150"/>
          <p14:tracePt t="46145" x="11239500" y="3124200"/>
          <p14:tracePt t="46159" x="11239500" y="3155950"/>
          <p14:tracePt t="46175" x="11239500" y="3187700"/>
          <p14:tracePt t="46192" x="11245850" y="3232150"/>
          <p14:tracePt t="46208" x="11252200" y="3263900"/>
          <p14:tracePt t="46225" x="11258550" y="3289300"/>
          <p14:tracePt t="46242" x="11258550" y="3295650"/>
          <p14:tracePt t="46583" x="0" y="0"/>
        </p14:tracePtLst>
        <p14:tracePtLst>
          <p14:tracePt t="47250" x="7893050" y="4108450"/>
          <p14:tracePt t="47272" x="7893050" y="4114800"/>
          <p14:tracePt t="47282" x="7893050" y="4121150"/>
          <p14:tracePt t="47291" x="7893050" y="4127500"/>
          <p14:tracePt t="47308" x="7893050" y="4146550"/>
          <p14:tracePt t="47325" x="7893050" y="4171950"/>
          <p14:tracePt t="47328" x="7893050" y="4184650"/>
          <p14:tracePt t="47341" x="7899400" y="4197350"/>
          <p14:tracePt t="47358" x="7905750" y="4216400"/>
          <p14:tracePt t="47375" x="7931150" y="4248150"/>
          <p14:tracePt t="47391" x="7937500" y="4254500"/>
          <p14:tracePt t="47408" x="7950200" y="4260850"/>
          <p14:tracePt t="47639" x="0" y="0"/>
        </p14:tracePtLst>
        <p14:tracePtLst>
          <p14:tracePt t="48299" x="9747250" y="3105150"/>
          <p14:tracePt t="48312" x="9734550" y="3124200"/>
          <p14:tracePt t="48324" x="9734550" y="3136900"/>
          <p14:tracePt t="48341" x="9728200" y="3168650"/>
          <p14:tracePt t="48344" x="9728200" y="3187700"/>
          <p14:tracePt t="48357" x="9728200" y="3194050"/>
          <p14:tracePt t="48375" x="9728200" y="3244850"/>
          <p14:tracePt t="48391" x="9734550" y="3276600"/>
          <p14:tracePt t="48407" x="9759950" y="3295650"/>
          <p14:tracePt t="48424" x="9798050" y="3321050"/>
          <p14:tracePt t="48441" x="9880600" y="3346450"/>
          <p14:tracePt t="48457" x="9988550" y="3352800"/>
          <p14:tracePt t="48474" x="10128250" y="3352800"/>
          <p14:tracePt t="48490" x="10267950" y="3352800"/>
          <p14:tracePt t="48507" x="10331450" y="3340100"/>
          <p14:tracePt t="48524" x="10356850" y="3327400"/>
          <p14:tracePt t="48540" x="10363200" y="3314700"/>
          <p14:tracePt t="48557" x="10369550" y="3295650"/>
          <p14:tracePt t="48559" x="10375900" y="3282950"/>
          <p14:tracePt t="48574" x="10375900" y="3276600"/>
          <p14:tracePt t="48591" x="10375900" y="3251200"/>
          <p14:tracePt t="48607" x="10382250" y="3238500"/>
          <p14:tracePt t="48624" x="10382250" y="3232150"/>
          <p14:tracePt t="48657" x="10382250" y="3225800"/>
          <p14:tracePt t="48712" x="0" y="0"/>
        </p14:tracePtLst>
        <p14:tracePtLst>
          <p14:tracePt t="49219" x="10337800" y="3028950"/>
          <p14:tracePt t="49231" x="10325100" y="3048000"/>
          <p14:tracePt t="49244" x="10318750" y="3060700"/>
          <p14:tracePt t="49257" x="10306050" y="3086100"/>
          <p14:tracePt t="49274" x="10306050" y="3098800"/>
          <p14:tracePt t="49290" x="10306050" y="3124200"/>
          <p14:tracePt t="49307" x="10306050" y="3149600"/>
          <p14:tracePt t="49324" x="10306050" y="3175000"/>
          <p14:tracePt t="49340" x="10306050" y="3200400"/>
          <p14:tracePt t="49357" x="10306050" y="3225800"/>
          <p14:tracePt t="49374" x="10318750" y="3251200"/>
          <p14:tracePt t="49375" x="10325100" y="3257550"/>
          <p14:tracePt t="49390" x="10337800" y="3276600"/>
          <p14:tracePt t="49407" x="10363200" y="3282950"/>
          <p14:tracePt t="49424" x="10394950" y="3302000"/>
          <p14:tracePt t="49440" x="10445750" y="3308350"/>
          <p14:tracePt t="49457" x="10541000" y="3308350"/>
          <p14:tracePt t="49474" x="10636250" y="3302000"/>
          <p14:tracePt t="49490" x="10699750" y="3289300"/>
          <p14:tracePt t="49507" x="10725150" y="3270250"/>
          <p14:tracePt t="49523" x="10744200" y="3251200"/>
          <p14:tracePt t="49540" x="10744200" y="3232150"/>
          <p14:tracePt t="49543" x="10750550" y="3219450"/>
          <p14:tracePt t="49557" x="10750550" y="3213100"/>
          <p14:tracePt t="49573" x="10750550" y="3194050"/>
          <p14:tracePt t="49590" x="10750550" y="3175000"/>
          <p14:tracePt t="49607" x="10750550" y="3168650"/>
          <p14:tracePt t="49624" x="10750550" y="3162300"/>
          <p14:tracePt t="49640" x="10744200" y="3149600"/>
          <p14:tracePt t="49657" x="10737850" y="3143250"/>
          <p14:tracePt t="49888" x="0" y="0"/>
        </p14:tracePtLst>
        <p14:tracePtLst>
          <p14:tracePt t="50626" x="8502650" y="3295650"/>
          <p14:tracePt t="50637" x="8496300" y="3302000"/>
          <p14:tracePt t="50649" x="8496300" y="3308350"/>
          <p14:tracePt t="50660" x="8496300" y="3321050"/>
          <p14:tracePt t="50674" x="8489950" y="3333750"/>
          <p14:tracePt t="50690" x="8489950" y="3352800"/>
          <p14:tracePt t="50707" x="8489950" y="3371850"/>
          <p14:tracePt t="50723" x="8483600" y="3397250"/>
          <p14:tracePt t="50740" x="8483600" y="3416300"/>
          <p14:tracePt t="50744" x="8483600" y="3429000"/>
          <p14:tracePt t="50757" x="8483600" y="3435350"/>
          <p14:tracePt t="50775" x="8483600" y="3467100"/>
          <p14:tracePt t="50790" x="8483600" y="3473450"/>
          <p14:tracePt t="50807" x="8502650" y="3511550"/>
          <p14:tracePt t="50823" x="8528050" y="3530600"/>
          <p14:tracePt t="50840" x="8566150" y="3562350"/>
          <p14:tracePt t="50856" x="8597900" y="3587750"/>
          <p14:tracePt t="50873" x="8623300" y="3594100"/>
          <p14:tracePt t="50890" x="8642350" y="3606800"/>
          <p14:tracePt t="50906" x="8648700" y="3613150"/>
          <p14:tracePt t="50923" x="8667750" y="3619500"/>
          <p14:tracePt t="50940" x="8680450" y="3619500"/>
          <p14:tracePt t="50956" x="8712200" y="3625850"/>
          <p14:tracePt t="50973" x="8737600" y="3625850"/>
          <p14:tracePt t="50991" x="8763000" y="3625850"/>
          <p14:tracePt t="51007" x="8788400" y="3625850"/>
          <p14:tracePt t="51023" x="8801100" y="3625850"/>
          <p14:tracePt t="51040" x="8813800" y="3625850"/>
          <p14:tracePt t="51056" x="8839200" y="3625850"/>
          <p14:tracePt t="51073" x="8858250" y="3613150"/>
          <p14:tracePt t="51090" x="8877300" y="3594100"/>
          <p14:tracePt t="51106" x="8896350" y="3581400"/>
          <p14:tracePt t="51123" x="8902700" y="3568700"/>
          <p14:tracePt t="51139" x="8909050" y="3549650"/>
          <p14:tracePt t="51156" x="8915400" y="3524250"/>
          <p14:tracePt t="51173" x="8915400" y="3511550"/>
          <p14:tracePt t="51189" x="8915400" y="3486150"/>
          <p14:tracePt t="51191" x="8915400" y="3473450"/>
          <p14:tracePt t="51206" x="8915400" y="3454400"/>
          <p14:tracePt t="51223" x="8909050" y="3429000"/>
          <p14:tracePt t="51239" x="8902700" y="3409950"/>
          <p14:tracePt t="51256" x="8902700" y="3403600"/>
          <p14:tracePt t="51273" x="8890000" y="3390900"/>
          <p14:tracePt t="51306" x="8877300" y="3384550"/>
          <p14:tracePt t="51323" x="8864600" y="3384550"/>
          <p14:tracePt t="51340" x="8826500" y="3384550"/>
          <p14:tracePt t="51356" x="8782050" y="3384550"/>
          <p14:tracePt t="51373" x="8718550" y="3384550"/>
          <p14:tracePt t="51389" x="8655050" y="3397250"/>
          <p14:tracePt t="51406" x="8604250" y="3409950"/>
          <p14:tracePt t="51423" x="8585200" y="3416300"/>
          <p14:tracePt t="51439" x="8559800" y="3429000"/>
          <p14:tracePt t="51456" x="8547100" y="3448050"/>
          <p14:tracePt t="51473" x="8521700" y="3460750"/>
          <p14:tracePt t="51489" x="8515350" y="3479800"/>
          <p14:tracePt t="51506" x="8502650" y="3492500"/>
          <p14:tracePt t="51523" x="8496300" y="3505200"/>
          <p14:tracePt t="51539" x="8496300" y="3524250"/>
          <p14:tracePt t="51556" x="8489950" y="3543300"/>
          <p14:tracePt t="51573" x="8489950" y="3556000"/>
          <p14:tracePt t="51589" x="8489950" y="3575050"/>
          <p14:tracePt t="51606" x="8489950" y="3600450"/>
          <p14:tracePt t="51606" x="8489950" y="3606800"/>
          <p14:tracePt t="51622" x="8502650" y="3632200"/>
          <p14:tracePt t="51639" x="8515350" y="3644900"/>
          <p14:tracePt t="51656" x="8547100" y="3670300"/>
          <p14:tracePt t="51673" x="8591550" y="3689350"/>
          <p14:tracePt t="51689" x="8648700" y="3708400"/>
          <p14:tracePt t="51706" x="8718550" y="3721100"/>
          <p14:tracePt t="51723" x="8763000" y="3727450"/>
          <p14:tracePt t="51739" x="8807450" y="3727450"/>
          <p14:tracePt t="51756" x="8832850" y="3727450"/>
          <p14:tracePt t="51773" x="8864600" y="3721100"/>
          <p14:tracePt t="51789" x="8890000" y="3695700"/>
          <p14:tracePt t="51806" x="8909050" y="3651250"/>
          <p14:tracePt t="51822" x="8915400" y="3625850"/>
          <p14:tracePt t="51840" x="8921750" y="3594100"/>
          <p14:tracePt t="51856" x="8921750" y="3556000"/>
          <p14:tracePt t="51872" x="8928100" y="3524250"/>
          <p14:tracePt t="51889" x="8928100" y="3505200"/>
          <p14:tracePt t="51906" x="8928100" y="3473450"/>
          <p14:tracePt t="51922" x="8921750" y="3448050"/>
          <p14:tracePt t="51939" x="8909050" y="3422650"/>
          <p14:tracePt t="51956" x="8902700" y="3397250"/>
          <p14:tracePt t="51972" x="8883650" y="3371850"/>
          <p14:tracePt t="51989" x="8858250" y="3352800"/>
          <p14:tracePt t="52006" x="8826500" y="3327400"/>
          <p14:tracePt t="52022" x="8813800" y="3327400"/>
          <p14:tracePt t="52039" x="8794750" y="3327400"/>
          <p14:tracePt t="52056" x="8769350" y="3327400"/>
          <p14:tracePt t="52072" x="8750300" y="3327400"/>
          <p14:tracePt t="52089" x="8731250" y="3327400"/>
          <p14:tracePt t="52106" x="8699500" y="3327400"/>
          <p14:tracePt t="52122" x="8667750" y="3327400"/>
          <p14:tracePt t="52139" x="8629650" y="3327400"/>
          <p14:tracePt t="52156" x="8591550" y="3333750"/>
          <p14:tracePt t="52172" x="8559800" y="3346450"/>
          <p14:tracePt t="52189" x="8521700" y="3359150"/>
          <p14:tracePt t="52206" x="8502650" y="3371850"/>
          <p14:tracePt t="52207" x="8489950" y="3384550"/>
          <p14:tracePt t="52222" x="8477250" y="3397250"/>
          <p14:tracePt t="52239" x="8464550" y="3422650"/>
          <p14:tracePt t="52256" x="8451850" y="3448050"/>
          <p14:tracePt t="52273" x="8439150" y="3473450"/>
          <p14:tracePt t="52289" x="8439150" y="3505200"/>
          <p14:tracePt t="52306" x="8439150" y="3536950"/>
          <p14:tracePt t="52323" x="8445500" y="3575050"/>
          <p14:tracePt t="52340" x="8470900" y="3606800"/>
          <p14:tracePt t="52344" x="8483600" y="3619500"/>
          <p14:tracePt t="52356" x="8496300" y="3632200"/>
          <p14:tracePt t="52372" x="8515350" y="3657600"/>
          <p14:tracePt t="52376" x="8534400" y="3670300"/>
          <p14:tracePt t="52389" x="8553450" y="3676650"/>
          <p14:tracePt t="52406" x="8585200" y="3695700"/>
          <p14:tracePt t="52409" x="8604250" y="3702050"/>
          <p14:tracePt t="52423" x="8636000" y="3708400"/>
          <p14:tracePt t="52439" x="8680450" y="3708400"/>
          <p14:tracePt t="52456" x="8724900" y="3708400"/>
          <p14:tracePt t="52472" x="8763000" y="3689350"/>
          <p14:tracePt t="52489" x="8788400" y="3663950"/>
          <p14:tracePt t="52506" x="8794750" y="3638550"/>
          <p14:tracePt t="52523" x="8801100" y="3619500"/>
          <p14:tracePt t="52539" x="8807450" y="3587750"/>
          <p14:tracePt t="52556" x="8807450" y="3568700"/>
          <p14:tracePt t="52572" x="8807450" y="3549650"/>
          <p14:tracePt t="52576" x="8807450" y="3536950"/>
          <p14:tracePt t="52606" x="8807450" y="3524250"/>
          <p14:tracePt t="53127" x="8801100" y="3517900"/>
          <p14:tracePt t="53135" x="8769350" y="3511550"/>
          <p14:tracePt t="53145" x="8693150" y="3492500"/>
          <p14:tracePt t="53156" x="8559800" y="3460750"/>
          <p14:tracePt t="53172" x="8032750" y="3365500"/>
          <p14:tracePt t="53173" x="0" y="0"/>
        </p14:tracePtLst>
        <p14:tracePtLst>
          <p14:tracePt t="55377" x="9982200" y="3238500"/>
          <p14:tracePt t="55481" x="9988550" y="3238500"/>
          <p14:tracePt t="55492" x="10013950" y="3238500"/>
          <p14:tracePt t="55505" x="10083800" y="3238500"/>
          <p14:tracePt t="55522" x="10185400" y="3238500"/>
          <p14:tracePt t="55538" x="10312400" y="3238500"/>
          <p14:tracePt t="55555" x="10426700" y="3238500"/>
          <p14:tracePt t="55572" x="10534650" y="3238500"/>
          <p14:tracePt t="55576" x="10585450" y="3238500"/>
          <p14:tracePt t="55588" x="10629900" y="3238500"/>
          <p14:tracePt t="55605" x="10706100" y="3238500"/>
          <p14:tracePt t="55607" x="10731500" y="3238500"/>
          <p14:tracePt t="55622" x="10744200" y="3238500"/>
          <p14:tracePt t="55638" x="10775950" y="3238500"/>
          <p14:tracePt t="55655" x="10782300" y="3238500"/>
          <p14:tracePt t="55671" x="10795000" y="3244850"/>
          <p14:tracePt t="55944" x="0" y="0"/>
        </p14:tracePtLst>
        <p14:tracePtLst>
          <p14:tracePt t="56424" x="10039350" y="3257550"/>
          <p14:tracePt t="56538" x="10045700" y="3257550"/>
          <p14:tracePt t="56549" x="10071100" y="3257550"/>
          <p14:tracePt t="56563" x="10153650" y="3257550"/>
          <p14:tracePt t="56576" x="10267950" y="3257550"/>
          <p14:tracePt t="56591" x="10407650" y="3257550"/>
          <p14:tracePt t="56605" x="10483850" y="3257550"/>
          <p14:tracePt t="56607" x="10553700" y="3257550"/>
          <p14:tracePt t="56621" x="10617200" y="3257550"/>
          <p14:tracePt t="56638" x="10712450" y="3257550"/>
          <p14:tracePt t="56640" x="10737850" y="3257550"/>
          <p14:tracePt t="56655" x="10763250" y="3257550"/>
          <p14:tracePt t="56793" x="10769600" y="3257550"/>
          <p14:tracePt t="56808" x="10775950" y="3257550"/>
          <p14:tracePt t="56832" x="10782300" y="3257550"/>
          <p14:tracePt t="56851" x="10788650" y="3257550"/>
          <p14:tracePt t="56864" x="10795000" y="3257550"/>
          <p14:tracePt t="56880" x="10801350" y="3257550"/>
          <p14:tracePt t="56896" x="10807700" y="3257550"/>
          <p14:tracePt t="56904" x="10814050" y="3263900"/>
          <p14:tracePt t="56975" x="10820400" y="3263900"/>
          <p14:tracePt t="56984" x="10833100" y="3270250"/>
          <p14:tracePt t="57008" x="10839450" y="3270250"/>
          <p14:tracePt t="57137" x="10839450" y="3276600"/>
          <p14:tracePt t="57149" x="10814050" y="3282950"/>
          <p14:tracePt t="57162" x="10737850" y="3282950"/>
          <p14:tracePt t="57173" x="10687050" y="3282950"/>
          <p14:tracePt t="57187" x="10579100" y="3282950"/>
          <p14:tracePt t="57204" x="10471150" y="3282950"/>
          <p14:tracePt t="57221" x="10394950" y="3282950"/>
          <p14:tracePt t="57225" x="10375900" y="3282950"/>
          <p14:tracePt t="57237" x="10356850" y="3282950"/>
          <p14:tracePt t="57254" x="10312400" y="3282950"/>
          <p14:tracePt t="57271" x="10274300" y="3282950"/>
          <p14:tracePt t="57287" x="10223500" y="3282950"/>
          <p14:tracePt t="57304" x="10185400" y="3282950"/>
          <p14:tracePt t="57321" x="10140950" y="3282950"/>
          <p14:tracePt t="57337" x="10115550" y="3282950"/>
          <p14:tracePt t="57355" x="10109200" y="3282950"/>
          <p14:tracePt t="57575" x="0" y="0"/>
        </p14:tracePtLst>
        <p14:tracePtLst>
          <p14:tracePt t="58065" x="10052050" y="3282950"/>
          <p14:tracePt t="58121" x="10071100" y="3282950"/>
          <p14:tracePt t="58132" x="10102850" y="3282950"/>
          <p14:tracePt t="58145" x="10210800" y="3282950"/>
          <p14:tracePt t="58155" x="10274300" y="3282950"/>
          <p14:tracePt t="58171" x="10388600" y="3282950"/>
          <p14:tracePt t="58187" x="10477500" y="3282950"/>
          <p14:tracePt t="58204" x="10521950" y="3282950"/>
          <p14:tracePt t="58221" x="10553700" y="3282950"/>
          <p14:tracePt t="58237" x="10579100" y="3282950"/>
          <p14:tracePt t="58239" x="10585450" y="3282950"/>
          <p14:tracePt t="58255" x="10629900" y="3282950"/>
          <p14:tracePt t="58271" x="10687050" y="3295650"/>
          <p14:tracePt t="58287" x="10725150" y="3302000"/>
          <p14:tracePt t="58304" x="10775950" y="3314700"/>
          <p14:tracePt t="58320" x="10795000" y="3314700"/>
          <p14:tracePt t="58337" x="10814050" y="3321050"/>
          <p14:tracePt t="58354" x="10820400" y="3321050"/>
          <p14:tracePt t="58799" x="0" y="0"/>
        </p14:tracePtLst>
        <p14:tracePtLst>
          <p14:tracePt t="59313" x="10179050" y="3244850"/>
          <p14:tracePt t="59348" x="10204450" y="3244850"/>
          <p14:tracePt t="59359" x="10299700" y="3257550"/>
          <p14:tracePt t="59371" x="10369550" y="3263900"/>
          <p14:tracePt t="59387" x="10521950" y="3302000"/>
          <p14:tracePt t="59403" x="10610850" y="3314700"/>
          <p14:tracePt t="59420" x="10623550" y="3314700"/>
          <p14:tracePt t="59437" x="10629900" y="3314700"/>
          <p14:tracePt t="59511" x="0" y="0"/>
        </p14:tracePtLst>
        <p14:tracePtLst>
          <p14:tracePt t="60520" x="8737600" y="3302000"/>
          <p14:tracePt t="60527" x="8737600" y="3308350"/>
          <p14:tracePt t="60536" x="8737600" y="3327400"/>
          <p14:tracePt t="60553" x="8724900" y="3371850"/>
          <p14:tracePt t="60570" x="8724900" y="3422650"/>
          <p14:tracePt t="60586" x="8724900" y="3486150"/>
          <p14:tracePt t="60603" x="8724900" y="3562350"/>
          <p14:tracePt t="60620" x="8731250" y="3638550"/>
          <p14:tracePt t="60636" x="8756650" y="3702050"/>
          <p14:tracePt t="60653" x="8782050" y="3746500"/>
          <p14:tracePt t="60669" x="8820150" y="3771900"/>
          <p14:tracePt t="60671" x="8832850" y="3784600"/>
          <p14:tracePt t="60686" x="8870950" y="3790950"/>
          <p14:tracePt t="60703" x="8896350" y="3797300"/>
          <p14:tracePt t="60720" x="8934450" y="3797300"/>
          <p14:tracePt t="60736" x="8947150" y="3797300"/>
          <p14:tracePt t="60753" x="8953500" y="3797300"/>
          <p14:tracePt t="60887" x="0" y="0"/>
        </p14:tracePtLst>
        <p14:tracePtLst>
          <p14:tracePt t="64583" x="10077450" y="3238500"/>
          <p14:tracePt t="64688" x="10090150" y="3238500"/>
          <p14:tracePt t="64697" x="10115550" y="3244850"/>
          <p14:tracePt t="64705" x="10147300" y="3251200"/>
          <p14:tracePt t="64718" x="10267950" y="3270250"/>
          <p14:tracePt t="64735" x="10407650" y="3295650"/>
          <p14:tracePt t="64752" x="10496550" y="3295650"/>
          <p14:tracePt t="64768" x="10547350" y="3295650"/>
          <p14:tracePt t="64785" x="10560050" y="3295650"/>
          <p14:tracePt t="64802" x="10566400" y="3295650"/>
          <p14:tracePt t="64818" x="10572750" y="3295650"/>
          <p14:tracePt t="64835" x="10579100" y="3295650"/>
          <p14:tracePt t="64852" x="10585450" y="3295650"/>
          <p14:tracePt t="64868" x="10598150" y="3295650"/>
          <p14:tracePt t="64885" x="10604500" y="3295650"/>
          <p14:tracePt t="64959" x="10610850" y="3295650"/>
          <p14:tracePt t="64968" x="10617200" y="3295650"/>
          <p14:tracePt t="65007" x="10623550" y="3295650"/>
          <p14:tracePt t="65024" x="10636250" y="3289300"/>
          <p14:tracePt t="65039" x="10636250" y="3276600"/>
          <p14:tracePt t="65048" x="10642600" y="3276600"/>
          <p14:tracePt t="65056" x="10648950" y="3270250"/>
          <p14:tracePt t="65068" x="10655300" y="3257550"/>
          <p14:tracePt t="65085" x="10655300" y="3238500"/>
          <p14:tracePt t="65101" x="10655300" y="3219450"/>
          <p14:tracePt t="65118" x="10655300" y="3181350"/>
          <p14:tracePt t="65135" x="10655300" y="3155950"/>
          <p14:tracePt t="65151" x="10648950" y="3136900"/>
          <p14:tracePt t="65168" x="10636250" y="3124200"/>
          <p14:tracePt t="65185" x="10629900" y="3117850"/>
          <p14:tracePt t="65201" x="10617200" y="3105150"/>
          <p14:tracePt t="65218" x="10591800" y="3098800"/>
          <p14:tracePt t="65235" x="10572750" y="3092450"/>
          <p14:tracePt t="65251" x="10547350" y="3092450"/>
          <p14:tracePt t="65268" x="10521950" y="3092450"/>
          <p14:tracePt t="65272" x="10502900" y="3092450"/>
          <p14:tracePt t="65285" x="10477500" y="3092450"/>
          <p14:tracePt t="65301" x="10433050" y="3098800"/>
          <p14:tracePt t="65319" x="10388600" y="3111500"/>
          <p14:tracePt t="65335" x="10375900" y="3124200"/>
          <p14:tracePt t="65351" x="10363200" y="3130550"/>
          <p14:tracePt t="65368" x="10356850" y="3155950"/>
          <p14:tracePt t="65384" x="10356850" y="3168650"/>
          <p14:tracePt t="65401" x="10356850" y="3187700"/>
          <p14:tracePt t="65418" x="10356850" y="3206750"/>
          <p14:tracePt t="65435" x="10369550" y="3232150"/>
          <p14:tracePt t="65451" x="10388600" y="3251200"/>
          <p14:tracePt t="65468" x="10414000" y="3263900"/>
          <p14:tracePt t="65484" x="10464800" y="3282950"/>
          <p14:tracePt t="65501" x="10547350" y="3302000"/>
          <p14:tracePt t="65518" x="10642600" y="3308350"/>
          <p14:tracePt t="65534" x="10687050" y="3308350"/>
          <p14:tracePt t="65551" x="10718800" y="3302000"/>
          <p14:tracePt t="65568" x="10737850" y="3289300"/>
          <p14:tracePt t="65585" x="10750550" y="3282950"/>
          <p14:tracePt t="65601" x="10756900" y="3270250"/>
          <p14:tracePt t="65624" x="10756900" y="3263900"/>
          <p14:tracePt t="65634" x="10756900" y="3257550"/>
          <p14:tracePt t="65651" x="10756900" y="3251200"/>
          <p14:tracePt t="65668" x="10756900" y="3244850"/>
          <p14:tracePt t="65684" x="10756900" y="3238500"/>
          <p14:tracePt t="65701" x="10756900" y="3219450"/>
          <p14:tracePt t="65718" x="10750550" y="3194050"/>
          <p14:tracePt t="65719" x="10744200" y="3181350"/>
          <p14:tracePt t="65734" x="10718800" y="3155950"/>
          <p14:tracePt t="65751" x="10699750" y="3130550"/>
          <p14:tracePt t="65768" x="10674350" y="3117850"/>
          <p14:tracePt t="65785" x="10648950" y="3105150"/>
          <p14:tracePt t="65801" x="10623550" y="3105150"/>
          <p14:tracePt t="65818" x="10585450" y="3105150"/>
          <p14:tracePt t="65834" x="10528300" y="3111500"/>
          <p14:tracePt t="65851" x="10490200" y="3124200"/>
          <p14:tracePt t="65868" x="10445750" y="3130550"/>
          <p14:tracePt t="65885" x="10420350" y="3149600"/>
          <p14:tracePt t="65901" x="10407650" y="3175000"/>
          <p14:tracePt t="65904" x="10401300" y="3181350"/>
          <p14:tracePt t="65918" x="10401300" y="3194050"/>
          <p14:tracePt t="65934" x="10401300" y="3251200"/>
          <p14:tracePt t="65951" x="10426700" y="3289300"/>
          <p14:tracePt t="65968" x="10452100" y="3302000"/>
          <p14:tracePt t="65984" x="10477500" y="3308350"/>
          <p14:tracePt t="66001" x="10509250" y="3308350"/>
          <p14:tracePt t="66018" x="10547350" y="3308350"/>
          <p14:tracePt t="66034" x="10579100" y="3302000"/>
          <p14:tracePt t="66051" x="10598150" y="3270250"/>
          <p14:tracePt t="66068" x="10604500" y="3244850"/>
          <p14:tracePt t="66084" x="10604500" y="3206750"/>
          <p14:tracePt t="66101" x="10604500" y="3187700"/>
          <p14:tracePt t="66102" x="10604500" y="3181350"/>
          <p14:tracePt t="66118" x="10604500" y="3175000"/>
          <p14:tracePt t="66168" x="10598150" y="3168650"/>
          <p14:tracePt t="67336" x="0" y="0"/>
        </p14:tracePtLst>
        <p14:tracePtLst>
          <p14:tracePt t="68408" x="11315700" y="3054350"/>
          <p14:tracePt t="68415" x="11309350" y="3048000"/>
          <p14:tracePt t="68423" x="11303000" y="3054350"/>
          <p14:tracePt t="68434" x="11303000" y="3060700"/>
          <p14:tracePt t="68450" x="11296650" y="3092450"/>
          <p14:tracePt t="68467" x="11296650" y="3124200"/>
          <p14:tracePt t="68484" x="11296650" y="3155950"/>
          <p14:tracePt t="68500" x="11296650" y="3175000"/>
          <p14:tracePt t="68517" x="11303000" y="3206750"/>
          <p14:tracePt t="68534" x="11303000" y="3213100"/>
          <p14:tracePt t="68536" x="11309350" y="3219450"/>
          <p14:tracePt t="68551" x="11315700" y="3232150"/>
          <p14:tracePt t="68592" x="11315700" y="3238500"/>
          <p14:tracePt t="68743" x="0" y="0"/>
        </p14:tracePtLst>
        <p14:tracePtLst>
          <p14:tracePt t="69409" x="7893050" y="4133850"/>
          <p14:tracePt t="69420" x="7893050" y="4140200"/>
          <p14:tracePt t="69441" x="7893050" y="4146550"/>
          <p14:tracePt t="69453" x="7893050" y="4152900"/>
          <p14:tracePt t="69467" x="7893050" y="4159250"/>
          <p14:tracePt t="69483" x="7893050" y="4171950"/>
          <p14:tracePt t="69500" x="7899400" y="4184650"/>
          <p14:tracePt t="69516" x="7899400" y="4210050"/>
          <p14:tracePt t="69533" x="7899400" y="4216400"/>
          <p14:tracePt t="69550" x="7905750" y="4229100"/>
          <p14:tracePt t="69567" x="7912100" y="4235450"/>
          <p14:tracePt t="69655" x="0" y="0"/>
        </p14:tracePtLst>
        <p14:tracePtLst>
          <p14:tracePt t="70480" x="8172450" y="3282950"/>
          <p14:tracePt t="70488" x="8166100" y="3302000"/>
          <p14:tracePt t="70500" x="8166100" y="3308350"/>
          <p14:tracePt t="70516" x="8166100" y="3327400"/>
          <p14:tracePt t="70533" x="8166100" y="3346450"/>
          <p14:tracePt t="70535" x="8166100" y="3352800"/>
          <p14:tracePt t="70551" x="8166100" y="3365500"/>
          <p14:tracePt t="70566" x="8166100" y="3390900"/>
          <p14:tracePt t="70583" x="8172450" y="3409950"/>
          <p14:tracePt t="70600" x="8185150" y="3422650"/>
          <p14:tracePt t="70616" x="8229600" y="3441700"/>
          <p14:tracePt t="70633" x="8286750" y="3454400"/>
          <p14:tracePt t="70650" x="8362950" y="3454400"/>
          <p14:tracePt t="70666" x="8470900" y="3454400"/>
          <p14:tracePt t="70683" x="8578850" y="3454400"/>
          <p14:tracePt t="70700" x="8680450" y="3454400"/>
          <p14:tracePt t="70716" x="8769350" y="3454400"/>
          <p14:tracePt t="70733" x="8832850" y="3454400"/>
          <p14:tracePt t="70735" x="8858250" y="3454400"/>
          <p14:tracePt t="70750" x="8883650" y="3454400"/>
          <p14:tracePt t="70766" x="8940800" y="3454400"/>
          <p14:tracePt t="70783" x="8966200" y="3441700"/>
          <p14:tracePt t="70800" x="8991600" y="3435350"/>
          <p14:tracePt t="70816" x="9004300" y="3429000"/>
          <p14:tracePt t="70833" x="9029700" y="3416300"/>
          <p14:tracePt t="70849" x="9036050" y="3409950"/>
          <p14:tracePt t="70866" x="9042400" y="3403600"/>
          <p14:tracePt t="70883" x="9042400" y="3397250"/>
          <p14:tracePt t="70900" x="9048750" y="3397250"/>
          <p14:tracePt t="70916" x="9048750" y="3390900"/>
          <p14:tracePt t="70933" x="9048750" y="3384550"/>
          <p14:tracePt t="70949" x="9055100" y="3378200"/>
          <p14:tracePt t="70966" x="9055100" y="3359150"/>
          <p14:tracePt t="70983" x="9055100" y="3352800"/>
          <p14:tracePt t="71000" x="9055100" y="3346450"/>
          <p14:tracePt t="71016" x="9055100" y="3333750"/>
          <p14:tracePt t="71033" x="9055100" y="3327400"/>
          <p14:tracePt t="71049" x="9048750" y="3314700"/>
          <p14:tracePt t="71066" x="9042400" y="3302000"/>
          <p14:tracePt t="71083" x="9036050" y="3295650"/>
          <p14:tracePt t="71100" x="9004300" y="3282950"/>
          <p14:tracePt t="71116" x="8959850" y="3276600"/>
          <p14:tracePt t="71119" x="8940800" y="3276600"/>
          <p14:tracePt t="71133" x="8909050" y="3276600"/>
          <p14:tracePt t="71149" x="8839200" y="3276600"/>
          <p14:tracePt t="71166" x="8743950" y="3276600"/>
          <p14:tracePt t="71183" x="8686800" y="3276600"/>
          <p14:tracePt t="71200" x="8629650" y="3276600"/>
          <p14:tracePt t="71216" x="8578850" y="3276600"/>
          <p14:tracePt t="71233" x="8528050" y="3276600"/>
          <p14:tracePt t="71249" x="8489950" y="3282950"/>
          <p14:tracePt t="71266" x="8458200" y="3289300"/>
          <p14:tracePt t="71283" x="8445500" y="3295650"/>
          <p14:tracePt t="71299" x="8432800" y="3295650"/>
          <p14:tracePt t="71316" x="8426450" y="3302000"/>
          <p14:tracePt t="71333" x="8413750" y="3302000"/>
          <p14:tracePt t="71349" x="8407400" y="3302000"/>
          <p14:tracePt t="71366" x="8401050" y="3308350"/>
          <p14:tracePt t="71392" x="8394700" y="3314700"/>
          <p14:tracePt t="71439" x="8388350" y="3314700"/>
          <p14:tracePt t="71480" x="8388350" y="3321050"/>
          <p14:tracePt t="71489" x="8388350" y="3327400"/>
          <p14:tracePt t="71503" x="8388350" y="3333750"/>
          <p14:tracePt t="71527" x="8388350" y="3340100"/>
          <p14:tracePt t="71552" x="8388350" y="3346450"/>
          <p14:tracePt t="71576" x="8388350" y="3352800"/>
          <p14:tracePt t="71583" x="8388350" y="3359150"/>
          <p14:tracePt t="71599" x="8407400" y="3365500"/>
          <p14:tracePt t="71616" x="8445500" y="3371850"/>
          <p14:tracePt t="71633" x="8509000" y="3390900"/>
          <p14:tracePt t="71649" x="8585200" y="3403600"/>
          <p14:tracePt t="71666" x="8636000" y="3409950"/>
          <p14:tracePt t="71682" x="8667750" y="3409950"/>
          <p14:tracePt t="71699" x="8693150" y="3409950"/>
          <p14:tracePt t="71716" x="8699500" y="3409950"/>
          <p14:tracePt t="71733" x="8712200" y="3409950"/>
          <p14:tracePt t="71735" x="8718550" y="3409950"/>
          <p14:tracePt t="71749" x="8724900" y="3409950"/>
          <p14:tracePt t="71766" x="8731250" y="3409950"/>
          <p14:tracePt t="71782" x="8743950" y="3409950"/>
          <p14:tracePt t="71799" x="8756650" y="3409950"/>
          <p14:tracePt t="71816" x="8756650" y="3403600"/>
          <p14:tracePt t="71833" x="8769350" y="3403600"/>
          <p14:tracePt t="71849" x="8775700" y="3397250"/>
          <p14:tracePt t="71866" x="8775700" y="3390900"/>
          <p14:tracePt t="71882" x="8775700" y="3384550"/>
          <p14:tracePt t="71903" x="8775700" y="3378200"/>
          <p14:tracePt t="71976" x="8775700" y="3371850"/>
          <p14:tracePt t="71994" x="8775700" y="3365500"/>
          <p14:tracePt t="72001" x="8769350" y="3365500"/>
          <p14:tracePt t="72016" x="8756650" y="3359150"/>
          <p14:tracePt t="72032" x="8724900" y="3346450"/>
          <p14:tracePt t="72066" x="8699500" y="3340100"/>
          <p14:tracePt t="72099" x="8693150" y="3340100"/>
          <p14:tracePt t="72231" x="0" y="0"/>
        </p14:tracePtLst>
        <p14:tracePtLst>
          <p14:tracePt t="73254" x="946150" y="4470400"/>
          <p14:tracePt t="73265" x="927100" y="4559300"/>
          <p14:tracePt t="73282" x="889000" y="4730750"/>
          <p14:tracePt t="73299" x="863600" y="4889500"/>
          <p14:tracePt t="73315" x="825500" y="5029200"/>
          <p14:tracePt t="73332" x="812800" y="5162550"/>
          <p14:tracePt t="73349" x="793750" y="5283200"/>
          <p14:tracePt t="73354" x="793750" y="5334000"/>
          <p14:tracePt t="73365" x="793750" y="5384800"/>
          <p14:tracePt t="73383" x="806450" y="5568950"/>
          <p14:tracePt t="73399" x="819150" y="5670550"/>
          <p14:tracePt t="73415" x="831850" y="5727700"/>
          <p14:tracePt t="73432" x="844550" y="5759450"/>
          <p14:tracePt t="73512" x="850900" y="5772150"/>
          <p14:tracePt t="73528" x="857250" y="5791200"/>
          <p14:tracePt t="73543" x="863600" y="5816600"/>
          <p14:tracePt t="73559" x="863600" y="5835650"/>
          <p14:tracePt t="73569" x="869950" y="5848350"/>
          <p14:tracePt t="73647" x="876300" y="5848350"/>
          <p14:tracePt t="73679" x="882650" y="5848350"/>
          <p14:tracePt t="73711" x="889000" y="5848350"/>
          <p14:tracePt t="73719" x="895350" y="5842000"/>
          <p14:tracePt t="73732" x="901700" y="5829300"/>
          <p14:tracePt t="73749" x="914400" y="5803900"/>
          <p14:tracePt t="73765" x="927100" y="5759450"/>
          <p14:tracePt t="73782" x="933450" y="5740400"/>
          <p14:tracePt t="73783" x="933450" y="5727700"/>
          <p14:tracePt t="73799" x="939800" y="5708650"/>
          <p14:tracePt t="73815" x="939800" y="5695950"/>
          <p14:tracePt t="73832" x="946150" y="5689600"/>
          <p14:tracePt t="73849" x="952500" y="5676900"/>
          <p14:tracePt t="73865" x="958850" y="5664200"/>
          <p14:tracePt t="73882" x="958850" y="5657850"/>
          <p14:tracePt t="74919" x="0" y="0"/>
        </p14:tracePtLst>
        <p14:tracePtLst>
          <p14:tracePt t="75881" x="1339850" y="5588000"/>
          <p14:tracePt t="75993" x="1346200" y="5588000"/>
          <p14:tracePt t="76017" x="1346200" y="5594350"/>
          <p14:tracePt t="76033" x="1346200" y="5607050"/>
          <p14:tracePt t="76049" x="1352550" y="5626100"/>
          <p14:tracePt t="76064" x="1352550" y="5632450"/>
          <p14:tracePt t="76076" x="1358900" y="5651500"/>
          <p14:tracePt t="76084" x="1365250" y="5664200"/>
          <p14:tracePt t="76098" x="1371600" y="5670550"/>
          <p14:tracePt t="76115" x="1377950" y="5683250"/>
          <p14:tracePt t="76131" x="1377950" y="5689600"/>
          <p14:tracePt t="76160" x="1384300" y="5689600"/>
          <p14:tracePt t="76168" x="1390650" y="5689600"/>
          <p14:tracePt t="76181" x="1397000" y="5689600"/>
          <p14:tracePt t="76198" x="1422400" y="5689600"/>
          <p14:tracePt t="76215" x="1441450" y="5683250"/>
          <p14:tracePt t="76231" x="1447800" y="5670550"/>
          <p14:tracePt t="76248" x="1454150" y="5664200"/>
          <p14:tracePt t="76264" x="1460500" y="5657850"/>
          <p14:tracePt t="76281" x="1460500" y="5651500"/>
          <p14:tracePt t="76298" x="1460500" y="5638800"/>
          <p14:tracePt t="76315" x="1460500" y="5632450"/>
          <p14:tracePt t="76331" x="1460500" y="5626100"/>
          <p14:tracePt t="76348" x="1460500" y="5613400"/>
          <p14:tracePt t="76364" x="1454150" y="5607050"/>
          <p14:tracePt t="76381" x="1435100" y="5594350"/>
          <p14:tracePt t="76398" x="1409700" y="5594350"/>
          <p14:tracePt t="76400" x="1397000" y="5594350"/>
          <p14:tracePt t="76415" x="1352550" y="5588000"/>
          <p14:tracePt t="76431" x="1327150" y="5588000"/>
          <p14:tracePt t="76448" x="1308100" y="5588000"/>
          <p14:tracePt t="76464" x="1295400" y="5588000"/>
          <p14:tracePt t="76481" x="1289050" y="5588000"/>
          <p14:tracePt t="76498" x="1270000" y="5594350"/>
          <p14:tracePt t="76514" x="1270000" y="5600700"/>
          <p14:tracePt t="76531" x="1270000" y="5626100"/>
          <p14:tracePt t="76548" x="1270000" y="5638800"/>
          <p14:tracePt t="76564" x="1270000" y="5657850"/>
          <p14:tracePt t="76581" x="1270000" y="5670550"/>
          <p14:tracePt t="76598" x="1276350" y="5683250"/>
          <p14:tracePt t="76614" x="1289050" y="5695950"/>
          <p14:tracePt t="76631" x="1301750" y="5708650"/>
          <p14:tracePt t="76887" x="0" y="0"/>
        </p14:tracePtLst>
        <p14:tracePtLst>
          <p14:tracePt t="77945" x="8115300" y="3556000"/>
          <p14:tracePt t="78049" x="8128000" y="3556000"/>
          <p14:tracePt t="78061" x="8147050" y="3556000"/>
          <p14:tracePt t="78074" x="8242300" y="3556000"/>
          <p14:tracePt t="78087" x="8382000" y="3556000"/>
          <p14:tracePt t="78101" x="8464550" y="3556000"/>
          <p14:tracePt t="78114" x="8623300" y="3556000"/>
          <p14:tracePt t="78130" x="8769350" y="3556000"/>
          <p14:tracePt t="78147" x="8890000" y="3556000"/>
          <p14:tracePt t="78164" x="8947150" y="3556000"/>
          <p14:tracePt t="78181" x="8966200" y="3556000"/>
          <p14:tracePt t="78185" x="8972550" y="3556000"/>
          <p14:tracePt t="78416" x="0" y="0"/>
        </p14:tracePtLst>
        <p14:tracePtLst>
          <p14:tracePt t="79930" x="1028700" y="5397500"/>
          <p14:tracePt t="79947" x="1022350" y="5391150"/>
          <p14:tracePt t="79963" x="1016000" y="5391150"/>
          <p14:tracePt t="79980" x="1003300" y="5403850"/>
          <p14:tracePt t="79997" x="996950" y="5416550"/>
          <p14:tracePt t="80013" x="996950" y="5435600"/>
          <p14:tracePt t="80030" x="996950" y="5461000"/>
          <p14:tracePt t="80032" x="1003300" y="5461000"/>
          <p14:tracePt t="80047" x="1009650" y="5467350"/>
          <p14:tracePt t="80064" x="1016000" y="5467350"/>
          <p14:tracePt t="80080" x="1028700" y="5467350"/>
          <p14:tracePt t="80096" x="1054100" y="5467350"/>
          <p14:tracePt t="80114" x="1066800" y="5454650"/>
          <p14:tracePt t="80130" x="1079500" y="5435600"/>
          <p14:tracePt t="80146" x="1079500" y="5429250"/>
          <p14:tracePt t="80163" x="1079500" y="5422900"/>
          <p14:tracePt t="80180" x="1085850" y="5416550"/>
          <p14:tracePt t="80263" x="0" y="0"/>
        </p14:tracePtLst>
        <p14:tracePtLst>
          <p14:tracePt t="80728" x="1352550" y="5346700"/>
          <p14:tracePt t="80807" x="1352550" y="5365750"/>
          <p14:tracePt t="80824" x="1358900" y="5384800"/>
          <p14:tracePt t="80839" x="1365250" y="5391150"/>
          <p14:tracePt t="80850" x="1371600" y="5397500"/>
          <p14:tracePt t="80863" x="1377950" y="5403850"/>
          <p14:tracePt t="80888" x="1384300" y="5403850"/>
          <p14:tracePt t="80897" x="1390650" y="5403850"/>
          <p14:tracePt t="81095" x="0" y="0"/>
        </p14:tracePtLst>
        <p14:tracePtLst>
          <p14:tracePt t="82259" x="8515350" y="3632200"/>
          <p14:tracePt t="82272" x="8515350" y="3638550"/>
          <p14:tracePt t="82286" x="8502650" y="3644900"/>
          <p14:tracePt t="82298" x="8496300" y="3651250"/>
          <p14:tracePt t="82312" x="8496300" y="3657600"/>
          <p14:tracePt t="82329" x="8496300" y="3676650"/>
          <p14:tracePt t="82346" x="8502650" y="3708400"/>
          <p14:tracePt t="82362" x="8515350" y="3727450"/>
          <p14:tracePt t="82379" x="8534400" y="3752850"/>
          <p14:tracePt t="82396" x="8566150" y="3759200"/>
          <p14:tracePt t="82412" x="8591550" y="3765550"/>
          <p14:tracePt t="82429" x="8623300" y="3765550"/>
          <p14:tracePt t="82431" x="8636000" y="3765550"/>
          <p14:tracePt t="82446" x="8648700" y="3765550"/>
          <p14:tracePt t="82462" x="8661400" y="3765550"/>
          <p14:tracePt t="82496" x="8667750" y="3765550"/>
          <p14:tracePt t="82512" x="8667750" y="3759200"/>
          <p14:tracePt t="82529" x="8667750" y="3752850"/>
          <p14:tracePt t="82546" x="8667750" y="3740150"/>
          <p14:tracePt t="82562" x="8667750" y="3727450"/>
          <p14:tracePt t="82596" x="8667750" y="3721100"/>
          <p14:tracePt t="82613" x="8661400" y="3714750"/>
          <p14:tracePt t="82735" x="0" y="0"/>
        </p14:tracePtLst>
        <p14:tracePtLst>
          <p14:tracePt t="83096" x="8553450" y="3644900"/>
          <p14:tracePt t="83136" x="8553450" y="3651250"/>
          <p14:tracePt t="83153" x="8553450" y="3657600"/>
          <p14:tracePt t="83162" x="8553450" y="3663950"/>
          <p14:tracePt t="83179" x="8553450" y="3683000"/>
          <p14:tracePt t="83195" x="8559800" y="3702050"/>
          <p14:tracePt t="83212" x="8566150" y="3708400"/>
          <p14:tracePt t="83217" x="8572500" y="3714750"/>
          <p14:tracePt t="83229" x="8585200" y="3721100"/>
          <p14:tracePt t="83245" x="8604250" y="3727450"/>
          <p14:tracePt t="83262" x="8642350" y="3733800"/>
          <p14:tracePt t="83279" x="8667750" y="3733800"/>
          <p14:tracePt t="83295" x="8686800" y="3733800"/>
          <p14:tracePt t="83312" x="8693150" y="3733800"/>
          <p14:tracePt t="83345" x="8699500" y="3733800"/>
          <p14:tracePt t="83408" x="8699500" y="3727450"/>
          <p14:tracePt t="83617" x="0" y="0"/>
        </p14:tracePtLst>
        <p14:tracePtLst>
          <p14:tracePt t="84506" x="1009650" y="5137150"/>
          <p14:tracePt t="84631" x="0" y="0"/>
        </p14:tracePtLst>
        <p14:tracePtLst>
          <p14:tracePt t="86096" x="8947150" y="3721100"/>
          <p14:tracePt t="86200" x="8966200" y="3727450"/>
          <p14:tracePt t="86213" x="9004300" y="3733800"/>
          <p14:tracePt t="86228" x="9099550" y="3752850"/>
          <p14:tracePt t="86245" x="9220200" y="3752850"/>
          <p14:tracePt t="86247" x="9296400" y="3759200"/>
          <p14:tracePt t="86261" x="9366250" y="3765550"/>
          <p14:tracePt t="86278" x="9499600" y="3790950"/>
          <p14:tracePt t="86280" x="9556750" y="3797300"/>
          <p14:tracePt t="86295" x="9620250" y="3810000"/>
          <p14:tracePt t="86311" x="9664700" y="3810000"/>
          <p14:tracePt t="86328" x="9677400" y="3810000"/>
          <p14:tracePt t="86345" x="9683750" y="3810000"/>
          <p14:tracePt t="86879" x="0" y="0"/>
        </p14:tracePtLst>
        <p14:tracePtLst>
          <p14:tracePt t="87895" x="1314450" y="5060950"/>
          <p14:tracePt t="87903" x="1320800" y="5060950"/>
          <p14:tracePt t="87935" x="1320800" y="5067300"/>
          <p14:tracePt t="87944" x="1320800" y="5080000"/>
          <p14:tracePt t="87959" x="1320800" y="5092700"/>
          <p14:tracePt t="87976" x="1314450" y="5105400"/>
          <p14:tracePt t="87984" x="1314450" y="5111750"/>
          <p14:tracePt t="87994" x="1314450" y="5118100"/>
          <p14:tracePt t="88010" x="1314450" y="5130800"/>
          <p14:tracePt t="88027" x="1314450" y="5143500"/>
          <p14:tracePt t="88044" x="1320800" y="5175250"/>
          <p14:tracePt t="88060" x="1339850" y="5187950"/>
          <p14:tracePt t="88077" x="1358900" y="5200650"/>
          <p14:tracePt t="88094" x="1377950" y="5207000"/>
          <p14:tracePt t="88111" x="1384300" y="5207000"/>
          <p14:tracePt t="88127" x="1397000" y="5207000"/>
          <p14:tracePt t="88144" x="1403350" y="5207000"/>
          <p14:tracePt t="88160" x="1416050" y="5207000"/>
          <p14:tracePt t="88177" x="1422400" y="5194300"/>
          <p14:tracePt t="88194" x="1428750" y="5187950"/>
          <p14:tracePt t="88210" x="1428750" y="5168900"/>
          <p14:tracePt t="88227" x="1428750" y="5156200"/>
          <p14:tracePt t="88244" x="1428750" y="5149850"/>
          <p14:tracePt t="88260" x="1428750" y="5137150"/>
          <p14:tracePt t="88277" x="1428750" y="5130800"/>
          <p14:tracePt t="88294" x="1428750" y="5124450"/>
          <p14:tracePt t="88310" x="1422400" y="5118100"/>
          <p14:tracePt t="88335" x="1416050" y="5118100"/>
          <p14:tracePt t="88352" x="1409700" y="5118100"/>
          <p14:tracePt t="88367" x="1403350" y="5118100"/>
          <p14:tracePt t="88377" x="1397000" y="5118100"/>
          <p14:tracePt t="88394" x="1390650" y="5118100"/>
          <p14:tracePt t="88410" x="1377950" y="5130800"/>
          <p14:tracePt t="88443" x="1371600" y="5143500"/>
          <p14:tracePt t="88460" x="1371600" y="5149850"/>
          <p14:tracePt t="88477" x="1371600" y="5162550"/>
          <p14:tracePt t="88493" x="1377950" y="5181600"/>
          <p14:tracePt t="88496" x="1384300" y="5181600"/>
          <p14:tracePt t="88510" x="1390650" y="5194300"/>
          <p14:tracePt t="88527" x="1397000" y="5194300"/>
          <p14:tracePt t="88543" x="1409700" y="5194300"/>
          <p14:tracePt t="88560" x="1422400" y="5194300"/>
          <p14:tracePt t="88577" x="1441450" y="5194300"/>
          <p14:tracePt t="88594" x="1454150" y="5187950"/>
          <p14:tracePt t="88610" x="1454150" y="5175250"/>
          <p14:tracePt t="88627" x="1454150" y="5162550"/>
          <p14:tracePt t="88643" x="1454150" y="5137150"/>
          <p14:tracePt t="88660" x="1447800" y="5118100"/>
          <p14:tracePt t="88677" x="1435100" y="5111750"/>
          <p14:tracePt t="88693" x="1422400" y="5111750"/>
          <p14:tracePt t="88710" x="1409700" y="5111750"/>
          <p14:tracePt t="88727" x="1397000" y="5111750"/>
          <p14:tracePt t="88744" x="1390650" y="5118100"/>
          <p14:tracePt t="88760" x="1384300" y="5130800"/>
          <p14:tracePt t="88777" x="1384300" y="5143500"/>
          <p14:tracePt t="88793" x="1384300" y="5162550"/>
          <p14:tracePt t="88810" x="1390650" y="5168900"/>
          <p14:tracePt t="88827" x="1397000" y="5181600"/>
          <p14:tracePt t="88843" x="1409700" y="5181600"/>
          <p14:tracePt t="88860" x="1416050" y="5181600"/>
          <p14:tracePt t="88880" x="1428750" y="5181600"/>
          <p14:tracePt t="88896" x="1441450" y="5175250"/>
          <p14:tracePt t="88919" x="1441450" y="5162550"/>
          <p14:tracePt t="88927" x="1441450" y="5149850"/>
          <p14:tracePt t="88943" x="1435100" y="5124450"/>
          <p14:tracePt t="88960" x="1416050" y="5099050"/>
          <p14:tracePt t="88977" x="1403350" y="5092700"/>
          <p14:tracePt t="88993" x="1390650" y="5092700"/>
          <p14:tracePt t="89010" x="1384300" y="5092700"/>
          <p14:tracePt t="89043" x="1371600" y="5092700"/>
          <p14:tracePt t="89060" x="1365250" y="5092700"/>
          <p14:tracePt t="89077" x="1358900" y="5118100"/>
          <p14:tracePt t="89093" x="1358900" y="5130800"/>
          <p14:tracePt t="89095" x="1358900" y="5137150"/>
          <p14:tracePt t="89110" x="1365250" y="5143500"/>
          <p14:tracePt t="89127" x="1365250" y="5149850"/>
          <p14:tracePt t="89159" x="1371600" y="5149850"/>
          <p14:tracePt t="89167" x="1377950" y="5149850"/>
          <p14:tracePt t="89183" x="1397000" y="5149850"/>
          <p14:tracePt t="89193" x="1409700" y="5143500"/>
          <p14:tracePt t="89210" x="1422400" y="5124450"/>
          <p14:tracePt t="89226" x="1428750" y="5105400"/>
          <p14:tracePt t="89243" x="1428750" y="5099050"/>
          <p14:tracePt t="91311" x="0" y="0"/>
        </p14:tracePtLst>
        <p14:tracePtLst>
          <p14:tracePt t="93768" x="8921750" y="3727450"/>
          <p14:tracePt t="93912" x="8934450" y="3727450"/>
          <p14:tracePt t="93919" x="8959850" y="3727450"/>
          <p14:tracePt t="93927" x="8978900" y="3727450"/>
          <p14:tracePt t="93942" x="9067800" y="3727450"/>
          <p14:tracePt t="93959" x="9163050" y="3727450"/>
          <p14:tracePt t="93975" x="9245600" y="3727450"/>
          <p14:tracePt t="93992" x="9321800" y="3727450"/>
          <p14:tracePt t="94008" x="9378950" y="3727450"/>
          <p14:tracePt t="94025" x="9417050" y="3727450"/>
          <p14:tracePt t="94042" x="9455150" y="3727450"/>
          <p14:tracePt t="94058" x="9480550" y="3727450"/>
          <p14:tracePt t="94075" x="9493250" y="3727450"/>
          <p14:tracePt t="94092" x="9505950" y="3727450"/>
          <p14:tracePt t="94108" x="9512300" y="3727450"/>
          <p14:tracePt t="94439" x="0" y="0"/>
        </p14:tracePtLst>
        <p14:tracePtLst>
          <p14:tracePt t="94831" x="8921750" y="3727450"/>
          <p14:tracePt t="94936" x="8940800" y="3727450"/>
          <p14:tracePt t="94944" x="8966200" y="3727450"/>
          <p14:tracePt t="94959" x="9048750" y="3727450"/>
          <p14:tracePt t="94975" x="9156700" y="3727450"/>
          <p14:tracePt t="94991" x="9283700" y="3727450"/>
          <p14:tracePt t="95008" x="9391650" y="3727450"/>
          <p14:tracePt t="95025" x="9486900" y="3727450"/>
          <p14:tracePt t="95041" x="9531350" y="3727450"/>
          <p14:tracePt t="95058" x="9569450" y="3727450"/>
          <p14:tracePt t="95075" x="9582150" y="3727450"/>
          <p14:tracePt t="95091" x="9588500" y="3727450"/>
          <p14:tracePt t="95108" x="9594850" y="3727450"/>
          <p14:tracePt t="95711" x="0" y="0"/>
        </p14:tracePtLst>
        <p14:tracePtLst>
          <p14:tracePt t="97232" x="8959850" y="3714750"/>
          <p14:tracePt t="97297" x="8966200" y="3714750"/>
          <p14:tracePt t="97308" x="8985250" y="3721100"/>
          <p14:tracePt t="97324" x="9048750" y="3733800"/>
          <p14:tracePt t="97341" x="9163050" y="3752850"/>
          <p14:tracePt t="97344" x="9226550" y="3759200"/>
          <p14:tracePt t="97358" x="9290050" y="3765550"/>
          <p14:tracePt t="97362" x="9340850" y="3765550"/>
          <p14:tracePt t="97374" x="9410700" y="3778250"/>
          <p14:tracePt t="97376" x="9448800" y="3778250"/>
          <p14:tracePt t="97391" x="9550400" y="3778250"/>
          <p14:tracePt t="97407" x="9601200" y="3778250"/>
          <p14:tracePt t="97424" x="9632950" y="3778250"/>
          <p14:tracePt t="97441" x="9639300" y="3778250"/>
          <p14:tracePt t="99096" x="0" y="0"/>
        </p14:tracePtLst>
        <p14:tracePtLst>
          <p14:tracePt t="99936" x="9055100" y="3765550"/>
          <p14:tracePt t="100016" x="9067800" y="3765550"/>
          <p14:tracePt t="100027" x="9093200" y="3765550"/>
          <p14:tracePt t="100040" x="9156700" y="3765550"/>
          <p14:tracePt t="100056" x="9239250" y="3765550"/>
          <p14:tracePt t="100073" x="9328150" y="3765550"/>
          <p14:tracePt t="100090" x="9410700" y="3765550"/>
          <p14:tracePt t="100106" x="9480550" y="3765550"/>
          <p14:tracePt t="100123" x="9518650" y="3765550"/>
          <p14:tracePt t="100140" x="9537700" y="3765550"/>
          <p14:tracePt t="100156" x="9544050" y="3765550"/>
          <p14:tracePt t="101992" x="9550400" y="3765550"/>
          <p14:tracePt t="102003" x="9556750" y="3765550"/>
          <p14:tracePt t="102016" x="9601200" y="3771900"/>
          <p14:tracePt t="102031" x="9652000" y="3790950"/>
          <p14:tracePt t="102039" x="9683750" y="3803650"/>
          <p14:tracePt t="102056" x="9766300" y="3835400"/>
          <p14:tracePt t="102072" x="9842500" y="3860800"/>
          <p14:tracePt t="102089" x="9893300" y="3892550"/>
          <p14:tracePt t="102105" x="9956800" y="3917950"/>
          <p14:tracePt t="102122" x="10039350" y="3943350"/>
          <p14:tracePt t="102139" x="10128250" y="3975100"/>
          <p14:tracePt t="102156" x="10204450" y="4019550"/>
          <p14:tracePt t="102172" x="10287000" y="4064000"/>
          <p14:tracePt t="102189" x="10369550" y="4114800"/>
          <p14:tracePt t="102205" x="10433050" y="4152900"/>
          <p14:tracePt t="102222" x="10515600" y="4222750"/>
          <p14:tracePt t="102239" x="10572750" y="4267200"/>
          <p14:tracePt t="102255" x="10623550" y="4318000"/>
          <p14:tracePt t="102272" x="10661650" y="4362450"/>
          <p14:tracePt t="102289" x="10712450" y="4419600"/>
          <p14:tracePt t="102305" x="10750550" y="4470400"/>
          <p14:tracePt t="102322" x="10782300" y="4521200"/>
          <p14:tracePt t="102339" x="10807700" y="4552950"/>
          <p14:tracePt t="102355" x="10826750" y="4584700"/>
          <p14:tracePt t="102372" x="10839450" y="4610100"/>
          <p14:tracePt t="102389" x="10852150" y="4648200"/>
          <p14:tracePt t="102405" x="10864850" y="4667250"/>
          <p14:tracePt t="102422" x="10877550" y="4699000"/>
          <p14:tracePt t="102439" x="10877550" y="4724400"/>
          <p14:tracePt t="102455" x="10877550" y="4737100"/>
          <p14:tracePt t="102472" x="10877550" y="4756150"/>
          <p14:tracePt t="102489" x="10877550" y="4775200"/>
          <p14:tracePt t="102505" x="10877550" y="4781550"/>
          <p14:tracePt t="102522" x="10877550" y="4787900"/>
          <p14:tracePt t="102539" x="10877550" y="4806950"/>
          <p14:tracePt t="102572" x="10877550" y="4819650"/>
          <p14:tracePt t="102605" x="10877550" y="4826000"/>
          <p14:tracePt t="103096" x="0" y="0"/>
        </p14:tracePtLst>
        <p14:tracePtLst>
          <p14:tracePt t="104600" x="7905750" y="5175250"/>
          <p14:tracePt t="104695" x="7905750" y="5181600"/>
          <p14:tracePt t="104705" x="7905750" y="5187950"/>
          <p14:tracePt t="104722" x="7905750" y="5200650"/>
          <p14:tracePt t="104738" x="7905750" y="5232400"/>
          <p14:tracePt t="104755" x="7905750" y="5264150"/>
          <p14:tracePt t="104771" x="7912100" y="5283200"/>
          <p14:tracePt t="104788" x="7918450" y="5302250"/>
          <p14:tracePt t="104805" x="7918450" y="5308600"/>
          <p14:tracePt t="104822" x="7924800" y="5314950"/>
          <p14:tracePt t="105312" x="0" y="0"/>
        </p14:tracePtLst>
        <p14:tracePtLst>
          <p14:tracePt t="107583" x="11588750" y="4445000"/>
          <p14:tracePt t="107591" x="11582400" y="4445000"/>
          <p14:tracePt t="107616" x="11576050" y="4457700"/>
          <p14:tracePt t="107631" x="11569700" y="4476750"/>
          <p14:tracePt t="107639" x="11569700" y="4483100"/>
          <p14:tracePt t="107654" x="11569700" y="4489450"/>
          <p14:tracePt t="107670" x="11563350" y="4521200"/>
          <p14:tracePt t="107687" x="11563350" y="4540250"/>
          <p14:tracePt t="107704" x="11563350" y="4552950"/>
          <p14:tracePt t="107720" x="11563350" y="4565650"/>
          <p14:tracePt t="107737" x="11563350" y="4572000"/>
          <p14:tracePt t="107754" x="11563350" y="4591050"/>
          <p14:tracePt t="107770" x="11569700" y="4597400"/>
          <p14:tracePt t="107787" x="11569700" y="4603750"/>
          <p14:tracePt t="107804" x="11569700" y="4610100"/>
          <p14:tracePt t="107820" x="11569700" y="4629150"/>
          <p14:tracePt t="107837" x="11569700" y="4641850"/>
          <p14:tracePt t="107839" x="11569700" y="4648200"/>
          <p14:tracePt t="107999" x="0" y="0"/>
        </p14:tracePtLst>
        <p14:tracePtLst>
          <p14:tracePt t="108688" x="7937500" y="5156200"/>
          <p14:tracePt t="108751" x="7937500" y="5162550"/>
          <p14:tracePt t="108767" x="7937500" y="5168900"/>
          <p14:tracePt t="108784" x="7937500" y="5175250"/>
          <p14:tracePt t="108791" x="7937500" y="5187950"/>
          <p14:tracePt t="108817" x="7937500" y="5194300"/>
          <p14:tracePt t="108824" x="7937500" y="5200650"/>
          <p14:tracePt t="108856" x="7937500" y="5207000"/>
          <p14:tracePt t="108871" x="7937500" y="5213350"/>
          <p14:tracePt t="108887" x="7937500" y="5219700"/>
          <p14:tracePt t="108895" x="7943850" y="5226050"/>
          <p14:tracePt t="108911" x="7950200" y="5232400"/>
          <p14:tracePt t="109135" x="7956550" y="5232400"/>
          <p14:tracePt t="109135" x="0" y="0"/>
        </p14:tracePtLst>
        <p14:tracePtLst>
          <p14:tracePt t="109873" x="11582400" y="4432300"/>
          <p14:tracePt t="109921" x="11588750" y="4432300"/>
          <p14:tracePt t="109945" x="11582400" y="4438650"/>
          <p14:tracePt t="109957" x="11576050" y="4445000"/>
          <p14:tracePt t="109970" x="11563350" y="4451350"/>
          <p14:tracePt t="109987" x="11557000" y="4470400"/>
          <p14:tracePt t="110003" x="11550650" y="4483100"/>
          <p14:tracePt t="110020" x="11550650" y="4495800"/>
          <p14:tracePt t="110036" x="11550650" y="4508500"/>
          <p14:tracePt t="110053" x="11550650" y="4514850"/>
          <p14:tracePt t="110070" x="11550650" y="4527550"/>
          <p14:tracePt t="110086" x="11550650" y="4546600"/>
          <p14:tracePt t="110103" x="11550650" y="4559300"/>
          <p14:tracePt t="110120" x="11557000" y="4572000"/>
          <p14:tracePt t="110136" x="11563350" y="4578350"/>
          <p14:tracePt t="110169" x="11569700" y="4591050"/>
          <p14:tracePt t="110536" x="0" y="0"/>
        </p14:tracePtLst>
        <p14:tracePtLst>
          <p14:tracePt t="111385" x="7880350" y="5187950"/>
          <p14:tracePt t="111479" x="7880350" y="5194300"/>
          <p14:tracePt t="111488" x="7880350" y="5200650"/>
          <p14:tracePt t="111503" x="7886700" y="5213350"/>
          <p14:tracePt t="111519" x="7886700" y="5219700"/>
          <p14:tracePt t="111536" x="7893050" y="5238750"/>
          <p14:tracePt t="111553" x="7893050" y="5251450"/>
          <p14:tracePt t="111569" x="7899400" y="5257800"/>
          <p14:tracePt t="111586" x="7905750" y="5270500"/>
          <p14:tracePt t="112008" x="0" y="0"/>
        </p14:tracePtLst>
        <p14:tracePtLst>
          <p14:tracePt t="115810" x="7734300" y="4476750"/>
          <p14:tracePt t="115823" x="7727950" y="4514850"/>
          <p14:tracePt t="115837" x="7721600" y="4533900"/>
          <p14:tracePt t="115851" x="7715250" y="4597400"/>
          <p14:tracePt t="115868" x="7715250" y="4679950"/>
          <p14:tracePt t="115884" x="7715250" y="4762500"/>
          <p14:tracePt t="115901" x="7715250" y="4832350"/>
          <p14:tracePt t="115904" x="7715250" y="4864100"/>
          <p14:tracePt t="115917" x="7715250" y="4908550"/>
          <p14:tracePt t="115934" x="7734300" y="5010150"/>
          <p14:tracePt t="115951" x="7759700" y="5080000"/>
          <p14:tracePt t="115967" x="7791450" y="5156200"/>
          <p14:tracePt t="115984" x="7823200" y="5207000"/>
          <p14:tracePt t="116001" x="7854950" y="5251450"/>
          <p14:tracePt t="116017" x="7893050" y="5283200"/>
          <p14:tracePt t="116034" x="7943850" y="5308600"/>
          <p14:tracePt t="116051" x="8007350" y="5334000"/>
          <p14:tracePt t="116068" x="8083550" y="5353050"/>
          <p14:tracePt t="116071" x="8128000" y="5365750"/>
          <p14:tracePt t="116084" x="8185150" y="5372100"/>
          <p14:tracePt t="116101" x="8318500" y="5397500"/>
          <p14:tracePt t="116103" x="8401050" y="5403850"/>
          <p14:tracePt t="116117" x="8489950" y="5416550"/>
          <p14:tracePt t="116134" x="8769350" y="5416550"/>
          <p14:tracePt t="116151" x="8978900" y="5416550"/>
          <p14:tracePt t="116168" x="9188450" y="5416550"/>
          <p14:tracePt t="116184" x="9410700" y="5416550"/>
          <p14:tracePt t="116201" x="9620250" y="5416550"/>
          <p14:tracePt t="116218" x="9829800" y="5416550"/>
          <p14:tracePt t="116234" x="10052050" y="5416550"/>
          <p14:tracePt t="116251" x="10274300" y="5416550"/>
          <p14:tracePt t="116268" x="10471150" y="5410200"/>
          <p14:tracePt t="116270" x="10566400" y="5403850"/>
          <p14:tracePt t="116284" x="10661650" y="5397500"/>
          <p14:tracePt t="116301" x="10864850" y="5365750"/>
          <p14:tracePt t="116317" x="11055350" y="5334000"/>
          <p14:tracePt t="116319" x="11144250" y="5314950"/>
          <p14:tracePt t="116334" x="11283950" y="5283200"/>
          <p14:tracePt t="116351" x="11379200" y="5251450"/>
          <p14:tracePt t="116367" x="11430000" y="5226050"/>
          <p14:tracePt t="116384" x="11480800" y="5194300"/>
          <p14:tracePt t="116401" x="11544300" y="5149850"/>
          <p14:tracePt t="116418" x="11620500" y="5105400"/>
          <p14:tracePt t="116434" x="11696700" y="5060950"/>
          <p14:tracePt t="116451" x="11760200" y="5016500"/>
          <p14:tracePt t="116467" x="11823700" y="4984750"/>
          <p14:tracePt t="116484" x="11868150" y="4959350"/>
          <p14:tracePt t="116501" x="11899900" y="4927600"/>
          <p14:tracePt t="116504" x="11906250" y="4908550"/>
          <p14:tracePt t="116517" x="11918950" y="4895850"/>
          <p14:tracePt t="116534" x="11969750" y="4845050"/>
          <p14:tracePt t="116551" x="12001500" y="4806950"/>
          <p14:tracePt t="116567" x="12020550" y="4781550"/>
          <p14:tracePt t="116584" x="12039600" y="4756150"/>
          <p14:tracePt t="116601" x="12045950" y="4749800"/>
          <p14:tracePt t="116618" x="12045950" y="4730750"/>
          <p14:tracePt t="116634" x="12045950" y="4711700"/>
          <p14:tracePt t="116651" x="12045950" y="4686300"/>
          <p14:tracePt t="116667" x="12026900" y="4648200"/>
          <p14:tracePt t="116671" x="12014200" y="4629150"/>
          <p14:tracePt t="116684" x="12001500" y="4616450"/>
          <p14:tracePt t="116701" x="11957050" y="4559300"/>
          <p14:tracePt t="116704" x="11925300" y="4527550"/>
          <p14:tracePt t="116717" x="11899900" y="4508500"/>
          <p14:tracePt t="116734" x="11817350" y="4445000"/>
          <p14:tracePt t="116751" x="11766550" y="4419600"/>
          <p14:tracePt t="116767" x="11684000" y="4394200"/>
          <p14:tracePt t="116784" x="11595100" y="4368800"/>
          <p14:tracePt t="116801" x="11474450" y="4356100"/>
          <p14:tracePt t="116817" x="11341100" y="4343400"/>
          <p14:tracePt t="116834" x="11176000" y="4343400"/>
          <p14:tracePt t="116851" x="10998200" y="4343400"/>
          <p14:tracePt t="116867" x="10807700" y="4343400"/>
          <p14:tracePt t="116884" x="10617200" y="4343400"/>
          <p14:tracePt t="116887" x="10521950" y="4343400"/>
          <p14:tracePt t="116901" x="10420350" y="4343400"/>
          <p14:tracePt t="116903" x="10325100" y="4343400"/>
          <p14:tracePt t="116917" x="10229850" y="4343400"/>
          <p14:tracePt t="116923" x="10121900" y="4343400"/>
          <p14:tracePt t="116934" x="10020300" y="4343400"/>
          <p14:tracePt t="116951" x="9715500" y="4343400"/>
          <p14:tracePt t="116967" x="9544050" y="4343400"/>
          <p14:tracePt t="116984" x="9410700" y="4343400"/>
          <p14:tracePt t="117000" x="9290050" y="4343400"/>
          <p14:tracePt t="117017" x="9163050" y="4343400"/>
          <p14:tracePt t="117034" x="9036050" y="4343400"/>
          <p14:tracePt t="117050" x="8877300" y="4343400"/>
          <p14:tracePt t="117067" x="8686800" y="4343400"/>
          <p14:tracePt t="117084" x="8509000" y="4343400"/>
          <p14:tracePt t="117100" x="8362950" y="4343400"/>
          <p14:tracePt t="117117" x="8286750" y="4343400"/>
          <p14:tracePt t="117120" x="8261350" y="4343400"/>
          <p14:tracePt t="117134" x="8235950" y="4343400"/>
          <p14:tracePt t="117151" x="8185150" y="4343400"/>
          <p14:tracePt t="117167" x="8147050" y="4343400"/>
          <p14:tracePt t="117184" x="8070850" y="4343400"/>
          <p14:tracePt t="117200" x="7975600" y="4343400"/>
          <p14:tracePt t="117217" x="7886700" y="4362450"/>
          <p14:tracePt t="117234" x="7823200" y="4375150"/>
          <p14:tracePt t="117250" x="7785100" y="4381500"/>
          <p14:tracePt t="117267" x="7759700" y="4394200"/>
          <p14:tracePt t="117284" x="7727950" y="4406900"/>
          <p14:tracePt t="117300" x="7696200" y="4425950"/>
          <p14:tracePt t="117317" x="7677150" y="4464050"/>
          <p14:tracePt t="117334" x="7651750" y="4502150"/>
          <p14:tracePt t="117350" x="7626350" y="4591050"/>
          <p14:tracePt t="117367" x="7613650" y="4641850"/>
          <p14:tracePt t="117384" x="7613650" y="4679950"/>
          <p14:tracePt t="117400" x="7613650" y="4724400"/>
          <p14:tracePt t="117418" x="7613650" y="4768850"/>
          <p14:tracePt t="117434" x="7613650" y="4806950"/>
          <p14:tracePt t="117450" x="7620000" y="4864100"/>
          <p14:tracePt t="117467" x="7632700" y="4914900"/>
          <p14:tracePt t="117484" x="7645400" y="4965700"/>
          <p14:tracePt t="117500" x="7658100" y="5010150"/>
          <p14:tracePt t="117517" x="7670800" y="5054600"/>
          <p14:tracePt t="117519" x="7670800" y="5073650"/>
          <p14:tracePt t="117534" x="7677150" y="5092700"/>
          <p14:tracePt t="117550" x="7702550" y="5130800"/>
          <p14:tracePt t="117567" x="7715250" y="5149850"/>
          <p14:tracePt t="117584" x="7734300" y="5175250"/>
          <p14:tracePt t="117600" x="7772400" y="5200650"/>
          <p14:tracePt t="117617" x="7842250" y="5245100"/>
          <p14:tracePt t="117634" x="7988300" y="5295900"/>
          <p14:tracePt t="117650" x="8159750" y="5340350"/>
          <p14:tracePt t="117667" x="8343900" y="5372100"/>
          <p14:tracePt t="117684" x="8502650" y="5410200"/>
          <p14:tracePt t="117700" x="8674100" y="5435600"/>
          <p14:tracePt t="117717" x="8839200" y="5454650"/>
          <p14:tracePt t="117719" x="8921750" y="5461000"/>
          <p14:tracePt t="117733" x="9004300" y="5461000"/>
          <p14:tracePt t="117750" x="9328150" y="5461000"/>
          <p14:tracePt t="117767" x="9613900" y="5461000"/>
          <p14:tracePt t="117784" x="9918700" y="5454650"/>
          <p14:tracePt t="117800" x="10179050" y="5429250"/>
          <p14:tracePt t="117817" x="10407650" y="5391150"/>
          <p14:tracePt t="117833" x="10623550" y="5353050"/>
          <p14:tracePt t="117850" x="10782300" y="5321300"/>
          <p14:tracePt t="117867" x="10915650" y="5289550"/>
          <p14:tracePt t="117883" x="10991850" y="5264150"/>
          <p14:tracePt t="117900" x="11055350" y="5245100"/>
          <p14:tracePt t="117917" x="11106150" y="5226050"/>
          <p14:tracePt t="117919" x="11125200" y="5213350"/>
          <p14:tracePt t="117933" x="11150600" y="5200650"/>
          <p14:tracePt t="117950" x="11239500" y="5137150"/>
          <p14:tracePt t="117967" x="11303000" y="5105400"/>
          <p14:tracePt t="117983" x="11360150" y="5060950"/>
          <p14:tracePt t="118000" x="11417300" y="5022850"/>
          <p14:tracePt t="118017" x="11449050" y="4984750"/>
          <p14:tracePt t="118033" x="11493500" y="4940300"/>
          <p14:tracePt t="118050" x="11512550" y="4902200"/>
          <p14:tracePt t="118067" x="11531600" y="4870450"/>
          <p14:tracePt t="118083" x="11544300" y="4845050"/>
          <p14:tracePt t="118100" x="11557000" y="4826000"/>
          <p14:tracePt t="118117" x="11563350" y="4794250"/>
          <p14:tracePt t="118133" x="11569700" y="4768850"/>
          <p14:tracePt t="118150" x="11576050" y="4743450"/>
          <p14:tracePt t="118167" x="11576050" y="4730750"/>
          <p14:tracePt t="118184" x="11582400" y="4718050"/>
          <p14:tracePt t="118200" x="11588750" y="4699000"/>
          <p14:tracePt t="118217" x="11588750" y="4686300"/>
          <p14:tracePt t="118234" x="11588750" y="4679950"/>
          <p14:tracePt t="118250" x="11588750" y="4654550"/>
          <p14:tracePt t="118267" x="11582400" y="4648200"/>
          <p14:tracePt t="118283" x="11576050" y="4641850"/>
          <p14:tracePt t="118300" x="11569700" y="4629150"/>
          <p14:tracePt t="118317" x="11557000" y="4616450"/>
          <p14:tracePt t="118333" x="11537950" y="4603750"/>
          <p14:tracePt t="118350" x="11474450" y="4584700"/>
          <p14:tracePt t="118367" x="11410950" y="4565650"/>
          <p14:tracePt t="118383" x="11309350" y="4552950"/>
          <p14:tracePt t="118400" x="11201400" y="4552950"/>
          <p14:tracePt t="118417" x="11055350" y="4552950"/>
          <p14:tracePt t="118433" x="10883900" y="4552950"/>
          <p14:tracePt t="118450" x="10693400" y="4552950"/>
          <p14:tracePt t="118467" x="10483850" y="4552950"/>
          <p14:tracePt t="118483" x="10267950" y="4552950"/>
          <p14:tracePt t="118500" x="10007600" y="4552950"/>
          <p14:tracePt t="118517" x="9702800" y="4552950"/>
          <p14:tracePt t="118520" x="9569450" y="4552950"/>
          <p14:tracePt t="118533" x="9455150" y="4552950"/>
          <p14:tracePt t="118551" x="9201150" y="4552950"/>
          <p14:tracePt t="118567" x="9093200" y="4552950"/>
          <p14:tracePt t="118583" x="9010650" y="4552950"/>
          <p14:tracePt t="118600" x="8921750" y="4552950"/>
          <p14:tracePt t="118617" x="8839200" y="4552950"/>
          <p14:tracePt t="118633" x="8731250" y="4552950"/>
          <p14:tracePt t="118650" x="8642350" y="4552950"/>
          <p14:tracePt t="118667" x="8566150" y="4552950"/>
          <p14:tracePt t="118683" x="8502650" y="4552950"/>
          <p14:tracePt t="118700" x="8458200" y="4552950"/>
          <p14:tracePt t="118717" x="8413750" y="4552950"/>
          <p14:tracePt t="118719" x="8382000" y="4559300"/>
          <p14:tracePt t="118733" x="8356600" y="4565650"/>
          <p14:tracePt t="118751" x="8286750" y="4584700"/>
          <p14:tracePt t="118767" x="8223250" y="4597400"/>
          <p14:tracePt t="118783" x="8178800" y="4610100"/>
          <p14:tracePt t="118800" x="8140700" y="4622800"/>
          <p14:tracePt t="118817" x="8128000" y="4629150"/>
          <p14:tracePt t="118833" x="8121650" y="4629150"/>
          <p14:tracePt t="118866" x="8115300" y="4629150"/>
          <p14:tracePt t="118883" x="8108950" y="4635500"/>
          <p14:tracePt t="118900" x="8102600" y="4641850"/>
          <p14:tracePt t="118917" x="8102600" y="4648200"/>
          <p14:tracePt t="118933" x="8089900" y="4654550"/>
          <p14:tracePt t="118950" x="8089900" y="4667250"/>
          <p14:tracePt t="118967" x="8070850" y="4705350"/>
          <p14:tracePt t="118983" x="8064500" y="4737100"/>
          <p14:tracePt t="119000" x="8058150" y="4800600"/>
          <p14:tracePt t="119017" x="8051800" y="4851400"/>
          <p14:tracePt t="119033" x="8051800" y="4895850"/>
          <p14:tracePt t="119050" x="8051800" y="4953000"/>
          <p14:tracePt t="119067" x="8051800" y="5010150"/>
          <p14:tracePt t="119083" x="8058150" y="5048250"/>
          <p14:tracePt t="119100" x="8070850" y="5086350"/>
          <p14:tracePt t="119117" x="8077200" y="5099050"/>
          <p14:tracePt t="119133" x="8077200" y="5105400"/>
          <p14:tracePt t="119224" x="8077200" y="5118100"/>
          <p14:tracePt t="119233" x="8083550" y="5118100"/>
          <p14:tracePt t="119241" x="8089900" y="5124450"/>
          <p14:tracePt t="119250" x="8096250" y="5130800"/>
          <p14:tracePt t="119266" x="8102600" y="5137150"/>
          <p14:tracePt t="119283" x="8115300" y="5149850"/>
          <p14:tracePt t="119300" x="8134350" y="5156200"/>
          <p14:tracePt t="119304" x="8147050" y="5162550"/>
          <p14:tracePt t="119316" x="8166100" y="5168900"/>
          <p14:tracePt t="119319" x="8191500" y="5181600"/>
          <p14:tracePt t="119333" x="8229600" y="5194300"/>
          <p14:tracePt t="119350" x="8305800" y="5219700"/>
          <p14:tracePt t="119351" x="8356600" y="5232400"/>
          <p14:tracePt t="119367" x="8426450" y="5264150"/>
          <p14:tracePt t="119383" x="8496300" y="5289550"/>
          <p14:tracePt t="119400" x="8540750" y="5302250"/>
          <p14:tracePt t="119416" x="8559800" y="5308600"/>
          <p14:tracePt t="119433" x="8578850" y="5308600"/>
          <p14:tracePt t="119450" x="8597900" y="5314950"/>
          <p14:tracePt t="119466" x="8604250" y="5314950"/>
          <p14:tracePt t="119483" x="8616950" y="5314950"/>
          <p14:tracePt t="119559" x="8623300" y="5314950"/>
          <p14:tracePt t="120119" x="0" y="0"/>
        </p14:tracePtLst>
        <p14:tracePtLst>
          <p14:tracePt t="127105" x="10356850" y="4610100"/>
          <p14:tracePt t="127224" x="0" y="0"/>
        </p14:tracePtLst>
        <p14:tracePtLst>
          <p14:tracePt t="127544" x="10947400" y="4610100"/>
          <p14:tracePt t="127664" x="0" y="0"/>
        </p14:tracePtLst>
        <p14:tracePtLst>
          <p14:tracePt t="128304" x="9886950" y="4635500"/>
          <p14:tracePt t="128418" x="9906000" y="4635500"/>
          <p14:tracePt t="128427" x="9937750" y="4635500"/>
          <p14:tracePt t="128437" x="9982200" y="4635500"/>
          <p14:tracePt t="128447" x="10096500" y="4635500"/>
          <p14:tracePt t="128463" x="10255250" y="4635500"/>
          <p14:tracePt t="128480" x="10401300" y="4635500"/>
          <p14:tracePt t="128497" x="10521950" y="4635500"/>
          <p14:tracePt t="128513" x="10604500" y="4635500"/>
          <p14:tracePt t="128530" x="10655300" y="4635500"/>
          <p14:tracePt t="128547" x="10699750" y="4635500"/>
          <p14:tracePt t="128563" x="10737850" y="4635500"/>
          <p14:tracePt t="128580" x="10769600" y="4635500"/>
          <p14:tracePt t="128597" x="10820400" y="4635500"/>
          <p14:tracePt t="128613" x="10858500" y="4635500"/>
          <p14:tracePt t="128615" x="10883900" y="4635500"/>
          <p14:tracePt t="128630" x="10909300" y="4635500"/>
          <p14:tracePt t="128647" x="10998200" y="4635500"/>
          <p14:tracePt t="128663" x="11042650" y="4635500"/>
          <p14:tracePt t="128680" x="11074400" y="4635500"/>
          <p14:tracePt t="128697" x="11099800" y="4635500"/>
          <p14:tracePt t="128713" x="11112500" y="4635500"/>
          <p14:tracePt t="128730" x="11125200" y="4635500"/>
          <p14:tracePt t="128746" x="11144250" y="4635500"/>
          <p14:tracePt t="128763" x="11163300" y="4635500"/>
          <p14:tracePt t="128823" x="11169650" y="4635500"/>
          <p14:tracePt t="129039" x="0" y="0"/>
        </p14:tracePtLst>
        <p14:tracePtLst>
          <p14:tracePt t="129480" x="10007600" y="4635500"/>
          <p14:tracePt t="129592" x="10033000" y="4635500"/>
          <p14:tracePt t="129602" x="10077450" y="4635500"/>
          <p14:tracePt t="129613" x="10128250" y="4635500"/>
          <p14:tracePt t="129630" x="10274300" y="4635500"/>
          <p14:tracePt t="129633" x="10363200" y="4635500"/>
          <p14:tracePt t="129647" x="10547350" y="4635500"/>
          <p14:tracePt t="129663" x="10737850" y="4635500"/>
          <p14:tracePt t="129680" x="10858500" y="4641850"/>
          <p14:tracePt t="129696" x="10890250" y="4641850"/>
          <p14:tracePt t="129713" x="10896600" y="4641850"/>
          <p14:tracePt t="129752" x="10902950" y="4641850"/>
          <p14:tracePt t="129768" x="10909300" y="4641850"/>
          <p14:tracePt t="129780" x="10915650" y="4641850"/>
          <p14:tracePt t="129959" x="0" y="0"/>
        </p14:tracePtLst>
        <p14:tracePtLst>
          <p14:tracePt t="130713" x="11582400" y="4489450"/>
          <p14:tracePt t="130729" x="11576050" y="4489450"/>
          <p14:tracePt t="130752" x="11569700" y="4489450"/>
          <p14:tracePt t="130784" x="11569700" y="4495800"/>
          <p14:tracePt t="130792" x="11569700" y="4502150"/>
          <p14:tracePt t="130808" x="11569700" y="4514850"/>
          <p14:tracePt t="130824" x="11569700" y="4527550"/>
          <p14:tracePt t="130833" x="11569700" y="4540250"/>
          <p14:tracePt t="130846" x="11569700" y="4565650"/>
          <p14:tracePt t="130863" x="11576050" y="4597400"/>
          <p14:tracePt t="130879" x="11588750" y="4629150"/>
          <p14:tracePt t="130896" x="11601450" y="4641850"/>
          <p14:tracePt t="130913" x="11607800" y="4654550"/>
          <p14:tracePt t="130936" x="11614150" y="4660900"/>
          <p14:tracePt t="131071" x="0" y="0"/>
        </p14:tracePtLst>
        <p14:tracePtLst>
          <p14:tracePt t="131921" x="7905750" y="5194300"/>
          <p14:tracePt t="132087" x="0" y="0"/>
        </p14:tracePtLst>
        <p14:tracePtLst>
          <p14:tracePt t="133417" x="11582400" y="4438650"/>
          <p14:tracePt t="133472" x="11576050" y="4451350"/>
          <p14:tracePt t="133480" x="11569700" y="4457700"/>
          <p14:tracePt t="133495" x="11563350" y="4476750"/>
          <p14:tracePt t="133512" x="11563350" y="4495800"/>
          <p14:tracePt t="133528" x="11563350" y="4508500"/>
          <p14:tracePt t="133545" x="11563350" y="4521200"/>
          <p14:tracePt t="133562" x="11563350" y="4533900"/>
          <p14:tracePt t="133578" x="11569700" y="4546600"/>
          <p14:tracePt t="133595" x="11576050" y="4565650"/>
          <p14:tracePt t="133612" x="11582400" y="4591050"/>
          <p14:tracePt t="133628" x="11595100" y="4603750"/>
          <p14:tracePt t="133645" x="11595100" y="4610100"/>
          <p14:tracePt t="133662" x="11601450" y="4622800"/>
          <p14:tracePt t="133751" x="11601450" y="4629150"/>
          <p14:tracePt t="133767" x="11607800" y="4635500"/>
          <p14:tracePt t="133784" x="11614150" y="4641850"/>
          <p14:tracePt t="133816" x="11620500" y="4648200"/>
          <p14:tracePt t="134047" x="0" y="0"/>
        </p14:tracePtLst>
        <p14:tracePtLst>
          <p14:tracePt t="134825" x="7931150" y="5137150"/>
          <p14:tracePt t="134838" x="7924800" y="5156200"/>
          <p14:tracePt t="134851" x="7924800" y="5162550"/>
          <p14:tracePt t="134865" x="7924800" y="5175250"/>
          <p14:tracePt t="134895" x="7924800" y="5187950"/>
          <p14:tracePt t="134928" x="7918450" y="5207000"/>
          <p14:tracePt t="134945" x="7905750" y="5232400"/>
          <p14:tracePt t="134961" x="7905750" y="5245100"/>
          <p14:tracePt t="134978" x="7905750" y="5257800"/>
          <p14:tracePt t="134995" x="7905750" y="5264150"/>
          <p14:tracePt t="135011" x="7905750" y="5270500"/>
          <p14:tracePt t="135127" x="0" y="0"/>
        </p14:tracePtLst>
        <p14:tracePtLst>
          <p14:tracePt t="136496" x="2711450" y="4546600"/>
          <p14:tracePt t="136503" x="2705100" y="4546600"/>
          <p14:tracePt t="136535" x="2698750" y="4552950"/>
          <p14:tracePt t="136584" x="2698750" y="4559300"/>
          <p14:tracePt t="136593" x="2698750" y="4565650"/>
          <p14:tracePt t="136607" x="2698750" y="4578350"/>
          <p14:tracePt t="136616" x="2705100" y="4584700"/>
          <p14:tracePt t="136627" x="2711450" y="4591050"/>
          <p14:tracePt t="136644" x="2736850" y="4610100"/>
          <p14:tracePt t="136661" x="2755900" y="4629150"/>
          <p14:tracePt t="136664" x="2762250" y="4629150"/>
          <p14:tracePt t="136677" x="2774950" y="4635500"/>
          <p14:tracePt t="136680" x="2774950" y="4641850"/>
          <p14:tracePt t="136696" x="2781300" y="4641850"/>
          <p14:tracePt t="136719" x="2787650" y="4641850"/>
          <p14:tracePt t="136792" x="2794000" y="4641850"/>
          <p14:tracePt t="136848" x="2800350" y="4635500"/>
          <p14:tracePt t="136855" x="2806700" y="4635500"/>
          <p14:tracePt t="136871" x="2806700" y="4629150"/>
          <p14:tracePt t="136888" x="2806700" y="4622800"/>
          <p14:tracePt t="136936" x="2806700" y="4616450"/>
          <p14:tracePt t="136944" x="2806700" y="4610100"/>
          <p14:tracePt t="136960" x="2806700" y="4591050"/>
          <p14:tracePt t="136977" x="2794000" y="4578350"/>
          <p14:tracePt t="136994" x="2787650" y="4578350"/>
          <p14:tracePt t="137010" x="2774950" y="4572000"/>
          <p14:tracePt t="137027" x="2768600" y="4572000"/>
          <p14:tracePt t="137044" x="2762250" y="4572000"/>
          <p14:tracePt t="137060" x="2755900" y="4572000"/>
          <p14:tracePt t="137094" x="2749550" y="4572000"/>
          <p14:tracePt t="137119" x="2743200" y="4572000"/>
          <p14:tracePt t="137136" x="2743200" y="4578350"/>
          <p14:tracePt t="137144" x="2743200" y="4584700"/>
          <p14:tracePt t="137160" x="2743200" y="4591050"/>
          <p14:tracePt t="137177" x="2743200" y="4597400"/>
          <p14:tracePt t="137599" x="0" y="0"/>
        </p14:tracePtLst>
        <p14:tracePtLst>
          <p14:tracePt t="138530" x="11176000" y="4495800"/>
          <p14:tracePt t="138540" x="11169650" y="4495800"/>
          <p14:tracePt t="138549" x="11163300" y="4495800"/>
          <p14:tracePt t="138560" x="11150600" y="4508500"/>
          <p14:tracePt t="138577" x="11131550" y="4514850"/>
          <p14:tracePt t="138593" x="11118850" y="4546600"/>
          <p14:tracePt t="138610" x="11118850" y="4565650"/>
          <p14:tracePt t="138627" x="11118850" y="4584700"/>
          <p14:tracePt t="138643" x="11118850" y="4610100"/>
          <p14:tracePt t="138660" x="11131550" y="4629150"/>
          <p14:tracePt t="138677" x="11163300" y="4648200"/>
          <p14:tracePt t="138693" x="11201400" y="4667250"/>
          <p14:tracePt t="138710" x="11226800" y="4673600"/>
          <p14:tracePt t="138710" x="11239500" y="4673600"/>
          <p14:tracePt t="138726" x="11258550" y="4673600"/>
          <p14:tracePt t="138743" x="11264900" y="4673600"/>
          <p14:tracePt t="138760" x="11283950" y="4673600"/>
          <p14:tracePt t="138776" x="11290300" y="4673600"/>
          <p14:tracePt t="138793" x="11296650" y="4667250"/>
          <p14:tracePt t="138810" x="11296650" y="4660900"/>
          <p14:tracePt t="138826" x="11303000" y="4648200"/>
          <p14:tracePt t="138843" x="11303000" y="4641850"/>
          <p14:tracePt t="138860" x="11303000" y="4635500"/>
          <p14:tracePt t="138876" x="11303000" y="4610100"/>
          <p14:tracePt t="138893" x="11296650" y="4610100"/>
          <p14:tracePt t="138910" x="11290300" y="4597400"/>
          <p14:tracePt t="138926" x="11283950" y="4584700"/>
          <p14:tracePt t="138992" x="0" y="0"/>
        </p14:tracePtLst>
        <p14:tracePtLst>
          <p14:tracePt t="139816" x="2705100" y="4349750"/>
          <p14:tracePt t="139823" x="2698750" y="4349750"/>
          <p14:tracePt t="139831" x="2692400" y="4349750"/>
          <p14:tracePt t="139847" x="2686050" y="4349750"/>
          <p14:tracePt t="139859" x="2679700" y="4349750"/>
          <p14:tracePt t="139887" x="2673350" y="4349750"/>
          <p14:tracePt t="139912" x="2673350" y="4356100"/>
          <p14:tracePt t="139920" x="2673350" y="4368800"/>
          <p14:tracePt t="139935" x="2673350" y="4375150"/>
          <p14:tracePt t="139943" x="2673350" y="4394200"/>
          <p14:tracePt t="139959" x="2679700" y="4413250"/>
          <p14:tracePt t="139976" x="2686050" y="4425950"/>
          <p14:tracePt t="139993" x="2705100" y="4445000"/>
          <p14:tracePt t="140010" x="2730500" y="4451350"/>
          <p14:tracePt t="140026" x="2743200" y="4457700"/>
          <p14:tracePt t="140043" x="2768600" y="4457700"/>
          <p14:tracePt t="140059" x="2794000" y="4457700"/>
          <p14:tracePt t="140076" x="2800350" y="4457700"/>
          <p14:tracePt t="140093" x="2806700" y="4457700"/>
          <p14:tracePt t="140311" x="0" y="0"/>
        </p14:tracePtLst>
        <p14:tracePtLst>
          <p14:tracePt t="142145" x="8185150" y="4800600"/>
          <p14:tracePt t="142184" x="8191500" y="4800600"/>
          <p14:tracePt t="142196" x="8197850" y="4800600"/>
          <p14:tracePt t="142209" x="8210550" y="4794250"/>
          <p14:tracePt t="142226" x="8235950" y="4794250"/>
          <p14:tracePt t="142242" x="8299450" y="4794250"/>
          <p14:tracePt t="142259" x="8394700" y="4794250"/>
          <p14:tracePt t="142275" x="8521700" y="4794250"/>
          <p14:tracePt t="142292" x="8629650" y="4794250"/>
          <p14:tracePt t="142309" x="8724900" y="4794250"/>
          <p14:tracePt t="142311" x="8763000" y="4794250"/>
          <p14:tracePt t="142326" x="8782050" y="4794250"/>
          <p14:tracePt t="142342" x="8858250" y="4794250"/>
          <p14:tracePt t="142359" x="8896350" y="4794250"/>
          <p14:tracePt t="142375" x="8928100" y="4794250"/>
          <p14:tracePt t="142392" x="8959850" y="4794250"/>
          <p14:tracePt t="142409" x="8972550" y="4794250"/>
          <p14:tracePt t="142442" x="8978900" y="4794250"/>
          <p14:tracePt t="142488" x="8985250" y="4794250"/>
          <p14:tracePt t="142496" x="8991600" y="4794250"/>
          <p14:tracePt t="142513" x="8997950" y="4794250"/>
          <p14:tracePt t="142525" x="9010650" y="4794250"/>
          <p14:tracePt t="142542" x="9017000" y="4794250"/>
          <p14:tracePt t="142647" x="0" y="0"/>
        </p14:tracePtLst>
        <p14:tracePtLst>
          <p14:tracePt t="143689" x="2393950" y="4025900"/>
          <p14:tracePt t="143745" x="2393950" y="4032250"/>
          <p14:tracePt t="143761" x="2393950" y="4051300"/>
          <p14:tracePt t="143775" x="2406650" y="4070350"/>
          <p14:tracePt t="143792" x="2425700" y="4095750"/>
          <p14:tracePt t="143808" x="2451100" y="4121150"/>
          <p14:tracePt t="143825" x="2495550" y="4146550"/>
          <p14:tracePt t="143841" x="2540000" y="4165600"/>
          <p14:tracePt t="143858" x="2565400" y="4178300"/>
          <p14:tracePt t="143875" x="2578100" y="4178300"/>
          <p14:tracePt t="143892" x="2584450" y="4178300"/>
          <p14:tracePt t="143908" x="2590800" y="4178300"/>
          <p14:tracePt t="143925" x="2597150" y="4171950"/>
          <p14:tracePt t="143942" x="2603500" y="4165600"/>
          <p14:tracePt t="143958" x="2609850" y="4152900"/>
          <p14:tracePt t="143975" x="2609850" y="4146550"/>
          <p14:tracePt t="143991" x="2616200" y="4133850"/>
          <p14:tracePt t="144175" x="0" y="0"/>
        </p14:tracePtLst>
        <p14:tracePtLst>
          <p14:tracePt t="146858" x="3155950" y="4013200"/>
          <p14:tracePt t="146888" x="3149600" y="4019550"/>
          <p14:tracePt t="146897" x="3149600" y="4032250"/>
          <p14:tracePt t="146907" x="3143250" y="4051300"/>
          <p14:tracePt t="146924" x="3143250" y="4095750"/>
          <p14:tracePt t="146940" x="3143250" y="4159250"/>
          <p14:tracePt t="146957" x="3143250" y="4216400"/>
          <p14:tracePt t="146974" x="3136900" y="4298950"/>
          <p14:tracePt t="146991" x="3136900" y="4343400"/>
          <p14:tracePt t="147007" x="3136900" y="4381500"/>
          <p14:tracePt t="147024" x="3136900" y="4413250"/>
          <p14:tracePt t="147040" x="3143250" y="4445000"/>
          <p14:tracePt t="147057" x="3149600" y="4464050"/>
          <p14:tracePt t="147074" x="3155950" y="4483100"/>
          <p14:tracePt t="147090" x="3162300" y="4495800"/>
          <p14:tracePt t="147107" x="3168650" y="4514850"/>
          <p14:tracePt t="147124" x="3168650" y="4521200"/>
          <p14:tracePt t="147543" x="3168650" y="4527550"/>
          <p14:tracePt t="147551" x="3168650" y="4533900"/>
          <p14:tracePt t="147568" x="3175000" y="4552950"/>
          <p14:tracePt t="147583" x="3181350" y="4572000"/>
          <p14:tracePt t="147591" x="3181350" y="4578350"/>
          <p14:tracePt t="147608" x="3187700" y="4591050"/>
          <p14:tracePt t="147624" x="3187700" y="4597400"/>
          <p14:tracePt t="147640" x="3194050" y="4610100"/>
          <p14:tracePt t="147711" x="3194050" y="4616450"/>
          <p14:tracePt t="147736" x="3200400" y="4622800"/>
          <p14:tracePt t="147751" x="3206750" y="4629150"/>
          <p14:tracePt t="147767" x="3213100" y="4629150"/>
          <p14:tracePt t="147783" x="3219450" y="4629150"/>
          <p14:tracePt t="147791" x="3225800" y="4629150"/>
          <p14:tracePt t="147807" x="3244850" y="4629150"/>
          <p14:tracePt t="147823" x="3270250" y="4629150"/>
          <p14:tracePt t="147840" x="3308350" y="4622800"/>
          <p14:tracePt t="147857" x="3340100" y="4610100"/>
          <p14:tracePt t="147873" x="3365500" y="4603750"/>
          <p14:tracePt t="147890" x="3384550" y="4584700"/>
          <p14:tracePt t="147907" x="3409950" y="4565650"/>
          <p14:tracePt t="147923" x="3422650" y="4546600"/>
          <p14:tracePt t="147940" x="3441700" y="4521200"/>
          <p14:tracePt t="147957" x="3454400" y="4502150"/>
          <p14:tracePt t="147973" x="3460750" y="4476750"/>
          <p14:tracePt t="147990" x="3460750" y="4457700"/>
          <p14:tracePt t="148007" x="3460750" y="4432300"/>
          <p14:tracePt t="148023" x="3460750" y="4413250"/>
          <p14:tracePt t="148040" x="3460750" y="4381500"/>
          <p14:tracePt t="148057" x="3460750" y="4343400"/>
          <p14:tracePt t="148073" x="3460750" y="4292600"/>
          <p14:tracePt t="148090" x="3454400" y="4260850"/>
          <p14:tracePt t="148107" x="3441700" y="4222750"/>
          <p14:tracePt t="148123" x="3435350" y="4184650"/>
          <p14:tracePt t="148140" x="3435350" y="4165600"/>
          <p14:tracePt t="148157" x="3435350" y="4152900"/>
          <p14:tracePt t="148159" x="3435350" y="4146550"/>
          <p14:tracePt t="148173" x="3429000" y="4140200"/>
          <p14:tracePt t="148191" x="3416300" y="4114800"/>
          <p14:tracePt t="148223" x="3409950" y="4089400"/>
          <p14:tracePt t="148240" x="3403600" y="4089400"/>
          <p14:tracePt t="148257" x="3403600" y="4083050"/>
          <p14:tracePt t="148273" x="3390900" y="4070350"/>
          <p14:tracePt t="148307" x="3390900" y="4064000"/>
          <p14:tracePt t="148323" x="3384550" y="4057650"/>
          <p14:tracePt t="148519" x="0" y="0"/>
        </p14:tracePtLst>
        <p14:tracePtLst>
          <p14:tracePt t="149795" x="3155950" y="3981450"/>
          <p14:tracePt t="149817" x="3149600" y="3981450"/>
          <p14:tracePt t="149834" x="3143250" y="3987800"/>
          <p14:tracePt t="149856" x="3143250" y="4000500"/>
          <p14:tracePt t="149866" x="3136900" y="4019550"/>
          <p14:tracePt t="149879" x="3130550" y="4044950"/>
          <p14:tracePt t="149889" x="3130550" y="4051300"/>
          <p14:tracePt t="149906" x="3130550" y="4102100"/>
          <p14:tracePt t="149923" x="3130550" y="4152900"/>
          <p14:tracePt t="149939" x="3130550" y="4222750"/>
          <p14:tracePt t="149956" x="3130550" y="4298950"/>
          <p14:tracePt t="149973" x="3149600" y="4368800"/>
          <p14:tracePt t="149989" x="3162300" y="4425950"/>
          <p14:tracePt t="149991" x="3168650" y="4451350"/>
          <p14:tracePt t="150006" x="3181350" y="4495800"/>
          <p14:tracePt t="150023" x="3187700" y="4527550"/>
          <p14:tracePt t="150039" x="3194050" y="4546600"/>
          <p14:tracePt t="150056" x="3200400" y="4552950"/>
          <p14:tracePt t="150073" x="3206750" y="4572000"/>
          <p14:tracePt t="150089" x="3206750" y="4578350"/>
          <p14:tracePt t="150106" x="3219450" y="4597400"/>
          <p14:tracePt t="150123" x="3232150" y="4610100"/>
          <p14:tracePt t="150139" x="3251200" y="4635500"/>
          <p14:tracePt t="150156" x="3276600" y="4654550"/>
          <p14:tracePt t="150172" x="3302000" y="4673600"/>
          <p14:tracePt t="150189" x="3327400" y="4692650"/>
          <p14:tracePt t="150191" x="3333750" y="4699000"/>
          <p14:tracePt t="150206" x="3346450" y="4705350"/>
          <p14:tracePt t="150222" x="3371850" y="4718050"/>
          <p14:tracePt t="150239" x="3378200" y="4724400"/>
          <p14:tracePt t="150271" x="3384550" y="4724400"/>
          <p14:tracePt t="150287" x="3397250" y="4724400"/>
          <p14:tracePt t="150296" x="3397250" y="4711700"/>
          <p14:tracePt t="150306" x="3403600" y="4699000"/>
          <p14:tracePt t="150322" x="3422650" y="4635500"/>
          <p14:tracePt t="150339" x="3422650" y="4584700"/>
          <p14:tracePt t="150356" x="3422650" y="4495800"/>
          <p14:tracePt t="150372" x="3422650" y="4406900"/>
          <p14:tracePt t="150389" x="3409950" y="4330700"/>
          <p14:tracePt t="150406" x="3397250" y="4248150"/>
          <p14:tracePt t="150422" x="3390900" y="4191000"/>
          <p14:tracePt t="150439" x="3384550" y="4152900"/>
          <p14:tracePt t="150456" x="3384550" y="4121150"/>
          <p14:tracePt t="150472" x="3384550" y="4089400"/>
          <p14:tracePt t="150489" x="3378200" y="4044950"/>
          <p14:tracePt t="150506" x="3371850" y="4013200"/>
          <p14:tracePt t="150522" x="3365500" y="3994150"/>
          <p14:tracePt t="150539" x="3359150" y="3981450"/>
          <p14:tracePt t="150556" x="3352800" y="3968750"/>
          <p14:tracePt t="150589" x="3346450" y="3956050"/>
          <p14:tracePt t="151008" x="0" y="0"/>
        </p14:tracePtLst>
        <p14:tracePtLst>
          <p14:tracePt t="155033" x="3295650" y="5657850"/>
          <p14:tracePt t="155064" x="3302000" y="5657850"/>
          <p14:tracePt t="155089" x="3308350" y="5657850"/>
          <p14:tracePt t="155101" x="3321050" y="5651500"/>
          <p14:tracePt t="155114" x="3340100" y="5645150"/>
          <p14:tracePt t="155130" x="3365500" y="5638800"/>
          <p14:tracePt t="155145" x="3397250" y="5632450"/>
          <p14:tracePt t="155159" x="3429000" y="5613400"/>
          <p14:tracePt t="155171" x="3448050" y="5600700"/>
          <p14:tracePt t="155188" x="3492500" y="5568950"/>
          <p14:tracePt t="155204" x="3556000" y="5499100"/>
          <p14:tracePt t="155221" x="3619500" y="5416550"/>
          <p14:tracePt t="155223" x="3644900" y="5359400"/>
          <p14:tracePt t="155238" x="3708400" y="5245100"/>
          <p14:tracePt t="155254" x="3752850" y="5130800"/>
          <p14:tracePt t="155271" x="3765550" y="5029200"/>
          <p14:tracePt t="155287" x="3778250" y="4940300"/>
          <p14:tracePt t="155304" x="3790950" y="4864100"/>
          <p14:tracePt t="155321" x="3797300" y="4787900"/>
          <p14:tracePt t="155337" x="3797300" y="4711700"/>
          <p14:tracePt t="155354" x="3797300" y="4635500"/>
          <p14:tracePt t="155371" x="3784600" y="4584700"/>
          <p14:tracePt t="155387" x="3771900" y="4533900"/>
          <p14:tracePt t="155404" x="3759200" y="4495800"/>
          <p14:tracePt t="155421" x="3740150" y="4457700"/>
          <p14:tracePt t="155437" x="3727450" y="4438650"/>
          <p14:tracePt t="155438" x="3721100" y="4425950"/>
          <p14:tracePt t="155454" x="3708400" y="4406900"/>
          <p14:tracePt t="155471" x="3689350" y="4387850"/>
          <p14:tracePt t="155487" x="3663950" y="4368800"/>
          <p14:tracePt t="155504" x="3619500" y="4349750"/>
          <p14:tracePt t="155521" x="3568700" y="4324350"/>
          <p14:tracePt t="155537" x="3498850" y="4292600"/>
          <p14:tracePt t="155554" x="3448050" y="4273550"/>
          <p14:tracePt t="155571" x="3403600" y="4260850"/>
          <p14:tracePt t="155588" x="3384550" y="4260850"/>
          <p14:tracePt t="155604" x="3371850" y="4260850"/>
          <p14:tracePt t="155621" x="3365500" y="4260850"/>
          <p14:tracePt t="156015" x="0" y="0"/>
        </p14:tracePtLst>
        <p14:tracePtLst>
          <p14:tracePt t="158697" x="2514600" y="5556250"/>
          <p14:tracePt t="158744" x="2508250" y="5562600"/>
          <p14:tracePt t="158768" x="2508250" y="5568950"/>
          <p14:tracePt t="158776" x="2508250" y="5575300"/>
          <p14:tracePt t="158786" x="2508250" y="5588000"/>
          <p14:tracePt t="158803" x="2514600" y="5613400"/>
          <p14:tracePt t="158820" x="2533650" y="5638800"/>
          <p14:tracePt t="158836" x="2565400" y="5664200"/>
          <p14:tracePt t="158853" x="2616200" y="5689600"/>
          <p14:tracePt t="158855" x="2654300" y="5708650"/>
          <p14:tracePt t="158870" x="2698750" y="5721350"/>
          <p14:tracePt t="158887" x="2825750" y="5753100"/>
          <p14:tracePt t="158903" x="2889250" y="5753100"/>
          <p14:tracePt t="158920" x="2952750" y="5753100"/>
          <p14:tracePt t="158937" x="3016250" y="5753100"/>
          <p14:tracePt t="158953" x="3092450" y="5753100"/>
          <p14:tracePt t="158970" x="3168650" y="5753100"/>
          <p14:tracePt t="158986" x="3263900" y="5753100"/>
          <p14:tracePt t="159003" x="3321050" y="5753100"/>
          <p14:tracePt t="159020" x="3365500" y="5753100"/>
          <p14:tracePt t="159036" x="3384550" y="5746750"/>
          <p14:tracePt t="159053" x="3397250" y="5740400"/>
          <p14:tracePt t="159070" x="3403600" y="5740400"/>
          <p14:tracePt t="159087" x="3416300" y="5734050"/>
          <p14:tracePt t="159104" x="3422650" y="5721350"/>
          <p14:tracePt t="159120" x="3429000" y="5715000"/>
          <p14:tracePt t="159137" x="3435350" y="5695950"/>
          <p14:tracePt t="159153" x="3441700" y="5670550"/>
          <p14:tracePt t="159170" x="3441700" y="5645150"/>
          <p14:tracePt t="159186" x="3441700" y="5626100"/>
          <p14:tracePt t="159203" x="3441700" y="5607050"/>
          <p14:tracePt t="159219" x="3441700" y="5594350"/>
          <p14:tracePt t="159239" x="3435350" y="5588000"/>
          <p14:tracePt t="159264" x="3429000" y="5581650"/>
          <p14:tracePt t="159288" x="3429000" y="5575300"/>
          <p14:tracePt t="159384" x="3422650" y="5575300"/>
          <p14:tracePt t="159395" x="3416300" y="5575300"/>
          <p14:tracePt t="159407" x="3397250" y="5568950"/>
          <p14:tracePt t="159419" x="3384550" y="5568950"/>
          <p14:tracePt t="159437" x="3346450" y="5556250"/>
          <p14:tracePt t="159439" x="3327400" y="5556250"/>
          <p14:tracePt t="159453" x="3295650" y="5549900"/>
          <p14:tracePt t="159469" x="3257550" y="5543550"/>
          <p14:tracePt t="159486" x="3168650" y="5543550"/>
          <p14:tracePt t="159503" x="3111500" y="5543550"/>
          <p14:tracePt t="159519" x="3048000" y="5543550"/>
          <p14:tracePt t="159536" x="2959100" y="5543550"/>
          <p14:tracePt t="159553" x="2863850" y="5537200"/>
          <p14:tracePt t="159569" x="2781300" y="5524500"/>
          <p14:tracePt t="159586" x="2736850" y="5524500"/>
          <p14:tracePt t="159603" x="2705100" y="5524500"/>
          <p14:tracePt t="159619" x="2698750" y="5524500"/>
          <p14:tracePt t="159647" x="2692400" y="5524500"/>
          <p14:tracePt t="159768" x="2679700" y="5524500"/>
          <p14:tracePt t="159776" x="2673350" y="5530850"/>
          <p14:tracePt t="159786" x="2667000" y="5543550"/>
          <p14:tracePt t="159803" x="2660650" y="5575300"/>
          <p14:tracePt t="159820" x="2647950" y="5600700"/>
          <p14:tracePt t="159823" x="2641600" y="5619750"/>
          <p14:tracePt t="159853" x="2641600" y="5645150"/>
          <p14:tracePt t="159869" x="2635250" y="5664200"/>
          <p14:tracePt t="159871" x="2635250" y="5670550"/>
          <p14:tracePt t="160008" x="2635250" y="5683250"/>
          <p14:tracePt t="160016" x="2641600" y="5683250"/>
          <p14:tracePt t="160024" x="2667000" y="5689600"/>
          <p14:tracePt t="160036" x="2686050" y="5689600"/>
          <p14:tracePt t="160053" x="2736850" y="5689600"/>
          <p14:tracePt t="160069" x="2813050" y="5689600"/>
          <p14:tracePt t="160072" x="2857500" y="5689600"/>
          <p14:tracePt t="160086" x="2921000" y="5689600"/>
          <p14:tracePt t="160103" x="2959100" y="5689600"/>
          <p14:tracePt t="160119" x="2971800" y="5689600"/>
          <p14:tracePt t="160136" x="2978150" y="5689600"/>
          <p14:tracePt t="160312" x="2984500" y="5689600"/>
          <p14:tracePt t="160323" x="2984500" y="5683250"/>
          <p14:tracePt t="160336" x="2984500" y="5670550"/>
          <p14:tracePt t="160353" x="2984500" y="5651500"/>
          <p14:tracePt t="160369" x="2984500" y="5638800"/>
          <p14:tracePt t="160386" x="2978150" y="5619750"/>
          <p14:tracePt t="160404" x="2965450" y="5613400"/>
          <p14:tracePt t="160419" x="2946400" y="5600700"/>
          <p14:tracePt t="160423" x="2933700" y="5594350"/>
          <p14:tracePt t="160436" x="2914650" y="5594350"/>
          <p14:tracePt t="160452" x="2863850" y="5581650"/>
          <p14:tracePt t="160469" x="2813050" y="5575300"/>
          <p14:tracePt t="160486" x="2768600" y="5575300"/>
          <p14:tracePt t="160502" x="2711450" y="5575300"/>
          <p14:tracePt t="160519" x="2686050" y="5575300"/>
          <p14:tracePt t="160536" x="2667000" y="5575300"/>
          <p14:tracePt t="160552" x="2660650" y="5575300"/>
          <p14:tracePt t="160569" x="2654300" y="5581650"/>
          <p14:tracePt t="160586" x="2641600" y="5588000"/>
          <p14:tracePt t="160640" x="2641600" y="5594350"/>
          <p14:tracePt t="160650" x="2641600" y="5607050"/>
          <p14:tracePt t="160660" x="2641600" y="5613400"/>
          <p14:tracePt t="160671" x="2641600" y="5645150"/>
          <p14:tracePt t="160702" x="2660650" y="5670550"/>
          <p14:tracePt t="160719" x="2673350" y="5689600"/>
          <p14:tracePt t="160736" x="2698750" y="5695950"/>
          <p14:tracePt t="160752" x="2730500" y="5708650"/>
          <p14:tracePt t="160769" x="2749550" y="5715000"/>
          <p14:tracePt t="160786" x="2787650" y="5715000"/>
          <p14:tracePt t="160802" x="2825750" y="5715000"/>
          <p14:tracePt t="160819" x="2851150" y="5715000"/>
          <p14:tracePt t="160836" x="2870200" y="5715000"/>
          <p14:tracePt t="160852" x="2882900" y="5715000"/>
          <p14:tracePt t="160869" x="2895600" y="5708650"/>
          <p14:tracePt t="160886" x="2908300" y="5702300"/>
          <p14:tracePt t="160902" x="2921000" y="5689600"/>
          <p14:tracePt t="160935" x="2921000" y="5683250"/>
          <p14:tracePt t="160959" x="2921000" y="5676900"/>
          <p14:tracePt t="160984" x="2921000" y="5670550"/>
          <p14:tracePt t="160992" x="2921000" y="5657850"/>
          <p14:tracePt t="161009" x="2914650" y="5651500"/>
          <p14:tracePt t="161019" x="2908300" y="5638800"/>
          <p14:tracePt t="161036" x="2895600" y="5632450"/>
          <p14:tracePt t="161052" x="2876550" y="5619750"/>
          <p14:tracePt t="161069" x="2851150" y="5607050"/>
          <p14:tracePt t="161071" x="2838450" y="5600700"/>
          <p14:tracePt t="161086" x="2819400" y="5600700"/>
          <p14:tracePt t="161102" x="2787650" y="5588000"/>
          <p14:tracePt t="161119" x="2781300" y="5588000"/>
          <p14:tracePt t="161135" x="2774950" y="5588000"/>
          <p14:tracePt t="161152" x="2768600" y="5588000"/>
          <p14:tracePt t="161169" x="2762250" y="5588000"/>
          <p14:tracePt t="161191" x="2755900" y="5588000"/>
          <p14:tracePt t="161202" x="2749550" y="5588000"/>
          <p14:tracePt t="161232" x="2743200" y="5588000"/>
          <p14:tracePt t="161256" x="2736850" y="5588000"/>
          <p14:tracePt t="161488" x="2736850" y="5594350"/>
          <p14:tracePt t="161502" x="2730500" y="5607050"/>
          <p14:tracePt t="161519" x="2730500" y="5626100"/>
          <p14:tracePt t="161537" x="2730500" y="5657850"/>
          <p14:tracePt t="161552" x="2736850" y="5664200"/>
          <p14:tracePt t="161569" x="2749550" y="5683250"/>
          <p14:tracePt t="161585" x="2755900" y="5689600"/>
          <p14:tracePt t="161602" x="2768600" y="5702300"/>
          <p14:tracePt t="161619" x="2800350" y="5715000"/>
          <p14:tracePt t="161636" x="2838450" y="5721350"/>
          <p14:tracePt t="161652" x="2882900" y="5727700"/>
          <p14:tracePt t="161655" x="2901950" y="5727700"/>
          <p14:tracePt t="161669" x="2914650" y="5727700"/>
          <p14:tracePt t="161671" x="2933700" y="5727700"/>
          <p14:tracePt t="161685" x="2946400" y="5727700"/>
          <p14:tracePt t="161687" x="2952750" y="5727700"/>
          <p14:tracePt t="161702" x="2965450" y="5727700"/>
          <p14:tracePt t="161718" x="2978150" y="5727700"/>
          <p14:tracePt t="161735" x="2978150" y="5721350"/>
          <p14:tracePt t="161752" x="2978150" y="5715000"/>
          <p14:tracePt t="161768" x="2978150" y="5695950"/>
          <p14:tracePt t="161785" x="2978150" y="5670550"/>
          <p14:tracePt t="161802" x="2978150" y="5632450"/>
          <p14:tracePt t="161819" x="2959100" y="5594350"/>
          <p14:tracePt t="161835" x="2946400" y="5568950"/>
          <p14:tracePt t="161852" x="2927350" y="5543550"/>
          <p14:tracePt t="161869" x="2921000" y="5537200"/>
          <p14:tracePt t="161885" x="2914650" y="5530850"/>
          <p14:tracePt t="161902" x="2908300" y="5530850"/>
          <p14:tracePt t="161920" x="2901950" y="5530850"/>
          <p14:tracePt t="161935" x="2882900" y="5537200"/>
          <p14:tracePt t="161952" x="2857500" y="5543550"/>
          <p14:tracePt t="161969" x="2838450" y="5568950"/>
          <p14:tracePt t="161985" x="2825750" y="5588000"/>
          <p14:tracePt t="162002" x="2813050" y="5626100"/>
          <p14:tracePt t="162018" x="2806700" y="5645150"/>
          <p14:tracePt t="162035" x="2800350" y="5670550"/>
          <p14:tracePt t="162052" x="2800350" y="5695950"/>
          <p14:tracePt t="162068" x="2800350" y="5702300"/>
          <p14:tracePt t="162085" x="2800350" y="5708650"/>
          <p14:tracePt t="162848" x="0" y="0"/>
        </p14:tracePtLst>
        <p14:tracePtLst>
          <p14:tracePt t="163386" x="3124200" y="5505450"/>
          <p14:tracePt t="163400" x="3111500" y="5505450"/>
          <p14:tracePt t="163409" x="3105150" y="5511800"/>
          <p14:tracePt t="163423" x="3105150" y="5518150"/>
          <p14:tracePt t="163435" x="3105150" y="5530850"/>
          <p14:tracePt t="163452" x="3105150" y="5543550"/>
          <p14:tracePt t="163469" x="3105150" y="5568950"/>
          <p14:tracePt t="163472" x="3105150" y="5575300"/>
          <p14:tracePt t="163485" x="3105150" y="5594350"/>
          <p14:tracePt t="163502" x="3105150" y="5619750"/>
          <p14:tracePt t="163519" x="3111500" y="5664200"/>
          <p14:tracePt t="163535" x="3130550" y="5689600"/>
          <p14:tracePt t="163551" x="3143250" y="5695950"/>
          <p14:tracePt t="163568" x="3155950" y="5702300"/>
          <p14:tracePt t="163585" x="3168650" y="5708650"/>
          <p14:tracePt t="163602" x="3181350" y="5708650"/>
          <p14:tracePt t="163618" x="3194050" y="5708650"/>
          <p14:tracePt t="163635" x="3219450" y="5708650"/>
          <p14:tracePt t="163651" x="3238500" y="5702300"/>
          <p14:tracePt t="163668" x="3257550" y="5695950"/>
          <p14:tracePt t="163685" x="3270250" y="5683250"/>
          <p14:tracePt t="163688" x="3276600" y="5676900"/>
          <p14:tracePt t="163701" x="3282950" y="5676900"/>
          <p14:tracePt t="163718" x="3289300" y="5670550"/>
          <p14:tracePt t="163735" x="3289300" y="5664200"/>
          <p14:tracePt t="163960" x="3289300" y="5657850"/>
          <p14:tracePt t="163976" x="3289300" y="5651500"/>
          <p14:tracePt t="164256" x="0" y="0"/>
        </p14:tracePtLst>
        <p14:tracePtLst>
          <p14:tracePt t="164905" x="2571750" y="4546600"/>
          <p14:tracePt t="164951" x="2565400" y="4552950"/>
          <p14:tracePt t="164976" x="2565400" y="4559300"/>
          <p14:tracePt t="164983" x="2565400" y="4572000"/>
          <p14:tracePt t="164992" x="2565400" y="4578350"/>
          <p14:tracePt t="165001" x="2565400" y="4591050"/>
          <p14:tracePt t="165018" x="2565400" y="4622800"/>
          <p14:tracePt t="165034" x="2578100" y="4654550"/>
          <p14:tracePt t="165051" x="2590800" y="4673600"/>
          <p14:tracePt t="165068" x="2603500" y="4699000"/>
          <p14:tracePt t="165084" x="2622550" y="4705350"/>
          <p14:tracePt t="165101" x="2635250" y="4718050"/>
          <p14:tracePt t="165102" x="2641600" y="4718050"/>
          <p14:tracePt t="165118" x="2667000" y="4724400"/>
          <p14:tracePt t="165135" x="2692400" y="4724400"/>
          <p14:tracePt t="165151" x="2717800" y="4724400"/>
          <p14:tracePt t="165168" x="2736850" y="4724400"/>
          <p14:tracePt t="165184" x="2768600" y="4724400"/>
          <p14:tracePt t="165201" x="2774950" y="4711700"/>
          <p14:tracePt t="165217" x="2787650" y="4705350"/>
          <p14:tracePt t="165234" x="2794000" y="4686300"/>
          <p14:tracePt t="165267" x="2794000" y="4673600"/>
          <p14:tracePt t="165295" x="2794000" y="4667250"/>
          <p14:tracePt t="165304" x="2794000" y="4660900"/>
          <p14:tracePt t="165328" x="2794000" y="4654550"/>
          <p14:tracePt t="165335" x="2794000" y="4648200"/>
          <p14:tracePt t="165351" x="2794000" y="4635500"/>
          <p14:tracePt t="165367" x="2781300" y="4622800"/>
          <p14:tracePt t="165384" x="2774950" y="4616450"/>
          <p14:tracePt t="165401" x="2762250" y="4603750"/>
          <p14:tracePt t="165417" x="2743200" y="4591050"/>
          <p14:tracePt t="165434" x="2736850" y="4584700"/>
          <p14:tracePt t="165488" x="2730500" y="4584700"/>
          <p14:tracePt t="165495" x="2717800" y="4584700"/>
          <p14:tracePt t="165504" x="2717800" y="4591050"/>
          <p14:tracePt t="165517" x="2711450" y="4591050"/>
          <p14:tracePt t="165534" x="2705100" y="4610100"/>
          <p14:tracePt t="165551" x="2698750" y="4629150"/>
          <p14:tracePt t="165567" x="2698750" y="4648200"/>
          <p14:tracePt t="165584" x="2692400" y="4660900"/>
          <p14:tracePt t="165601" x="2692400" y="4673600"/>
          <p14:tracePt t="165617" x="2692400" y="4699000"/>
          <p14:tracePt t="165634" x="2705100" y="4711700"/>
          <p14:tracePt t="165651" x="2711450" y="4724400"/>
          <p14:tracePt t="165667" x="2717800" y="4730750"/>
          <p14:tracePt t="165684" x="2730500" y="4730750"/>
          <p14:tracePt t="165701" x="2736850" y="4730750"/>
          <p14:tracePt t="165717" x="2749550" y="4730750"/>
          <p14:tracePt t="165734" x="2762250" y="4730750"/>
          <p14:tracePt t="165751" x="2774950" y="4730750"/>
          <p14:tracePt t="165767" x="2787650" y="4711700"/>
          <p14:tracePt t="165784" x="2794000" y="4699000"/>
          <p14:tracePt t="165801" x="2794000" y="4686300"/>
          <p14:tracePt t="165817" x="2794000" y="4673600"/>
          <p14:tracePt t="165834" x="2794000" y="4648200"/>
          <p14:tracePt t="165851" x="2794000" y="4641850"/>
          <p14:tracePt t="165867" x="2781300" y="4622800"/>
          <p14:tracePt t="166199" x="0" y="0"/>
        </p14:tracePtLst>
        <p14:tracePtLst>
          <p14:tracePt t="166407" x="2603500" y="4565650"/>
          <p14:tracePt t="166422" x="2597150" y="4572000"/>
          <p14:tracePt t="166438" x="2597150" y="4578350"/>
          <p14:tracePt t="166446" x="2597150" y="4584700"/>
          <p14:tracePt t="166455" x="2597150" y="4591050"/>
          <p14:tracePt t="166467" x="2597150" y="4597400"/>
          <p14:tracePt t="166483" x="2597150" y="4610100"/>
          <p14:tracePt t="166500" x="2603500" y="4616450"/>
          <p14:tracePt t="166517" x="2616200" y="4622800"/>
          <p14:tracePt t="166533" x="2641600" y="4635500"/>
          <p14:tracePt t="166534" x="2654300" y="4635500"/>
          <p14:tracePt t="166550" x="2692400" y="4641850"/>
          <p14:tracePt t="166567" x="2730500" y="4641850"/>
          <p14:tracePt t="166583" x="2774950" y="4641850"/>
          <p14:tracePt t="166600" x="2806700" y="4641850"/>
          <p14:tracePt t="166617" x="2819400" y="4641850"/>
          <p14:tracePt t="166633" x="2832100" y="4635500"/>
          <p14:tracePt t="166650" x="2832100" y="4629150"/>
          <p14:tracePt t="166667" x="2832100" y="4622800"/>
          <p14:tracePt t="166700" x="2832100" y="4616450"/>
          <p14:tracePt t="166775" x="0" y="0"/>
        </p14:tracePtLst>
        <p14:tracePtLst>
          <p14:tracePt t="167385" x="3130550" y="4540250"/>
          <p14:tracePt t="167408" x="3124200" y="4540250"/>
          <p14:tracePt t="167420" x="3117850" y="4540250"/>
          <p14:tracePt t="167440" x="3117850" y="4552950"/>
          <p14:tracePt t="167465" x="3117850" y="4565650"/>
          <p14:tracePt t="167476" x="3117850" y="4572000"/>
          <p14:tracePt t="167488" x="3117850" y="4584700"/>
          <p14:tracePt t="167500" x="3117850" y="4591050"/>
          <p14:tracePt t="167517" x="3117850" y="4610100"/>
          <p14:tracePt t="167533" x="3124200" y="4622800"/>
          <p14:tracePt t="167535" x="3130550" y="4629150"/>
          <p14:tracePt t="167550" x="3136900" y="4635500"/>
          <p14:tracePt t="167567" x="3149600" y="4648200"/>
          <p14:tracePt t="167583" x="3181350" y="4660900"/>
          <p14:tracePt t="167600" x="3206750" y="4667250"/>
          <p14:tracePt t="167617" x="3238500" y="4679950"/>
          <p14:tracePt t="167633" x="3263900" y="4692650"/>
          <p14:tracePt t="167650" x="3276600" y="4692650"/>
          <p14:tracePt t="167667" x="3295650" y="4692650"/>
          <p14:tracePt t="167683" x="3302000" y="4692650"/>
          <p14:tracePt t="167700" x="3321050" y="4692650"/>
          <p14:tracePt t="167717" x="3333750" y="4686300"/>
          <p14:tracePt t="167733" x="3340100" y="4667250"/>
          <p14:tracePt t="167735" x="3346450" y="4667250"/>
          <p14:tracePt t="167750" x="3346450" y="4648200"/>
          <p14:tracePt t="167767" x="3352800" y="4641850"/>
          <p14:tracePt t="167783" x="3352800" y="4629150"/>
          <p14:tracePt t="167800" x="3352800" y="4622800"/>
          <p14:tracePt t="167817" x="3352800" y="4616450"/>
          <p14:tracePt t="167833" x="3352800" y="4610100"/>
          <p14:tracePt t="167850" x="3352800" y="4603750"/>
          <p14:tracePt t="167887" x="3352800" y="4597400"/>
          <p14:tracePt t="167935" x="3352800" y="4591050"/>
          <p14:tracePt t="168063" x="3346450" y="4591050"/>
          <p14:tracePt t="168407" x="0" y="0"/>
        </p14:tracePtLst>
        <p14:tracePtLst>
          <p14:tracePt t="168971" x="3346450" y="5588000"/>
          <p14:tracePt t="169096" x="3346450" y="5581650"/>
          <p14:tracePt t="169104" x="3371850" y="5568950"/>
          <p14:tracePt t="169116" x="3403600" y="5549900"/>
          <p14:tracePt t="169117" x="0" y="0"/>
        </p14:tracePtLst>
        <p14:tracePtLst>
          <p14:tracePt t="169320" x="3403600" y="4502150"/>
          <p14:tracePt t="169333" x="3403600" y="4495800"/>
          <p14:tracePt t="169349" x="3384550" y="4483100"/>
          <p14:tracePt t="169366" x="3378200" y="4483100"/>
          <p14:tracePt t="169495" x="0" y="0"/>
        </p14:tracePtLst>
        <p14:tracePtLst>
          <p14:tracePt t="170144" x="2705100" y="4559300"/>
          <p14:tracePt t="170175" x="2692400" y="4559300"/>
          <p14:tracePt t="170192" x="2692400" y="4565650"/>
          <p14:tracePt t="170201" x="2692400" y="4572000"/>
          <p14:tracePt t="170216" x="2692400" y="4584700"/>
          <p14:tracePt t="170233" x="2692400" y="4597400"/>
          <p14:tracePt t="170250" x="2692400" y="4616450"/>
          <p14:tracePt t="170266" x="2705100" y="4648200"/>
          <p14:tracePt t="170283" x="2730500" y="4673600"/>
          <p14:tracePt t="170299" x="2755900" y="4699000"/>
          <p14:tracePt t="170316" x="2787650" y="4711700"/>
          <p14:tracePt t="170319" x="2800350" y="4718050"/>
          <p14:tracePt t="170349" x="2806700" y="4718050"/>
          <p14:tracePt t="170367" x="2819400" y="4718050"/>
          <p14:tracePt t="170382" x="2832100" y="4718050"/>
          <p14:tracePt t="170399" x="2832100" y="4705350"/>
          <p14:tracePt t="170416" x="2832100" y="4699000"/>
          <p14:tracePt t="170432" x="2832100" y="4686300"/>
          <p14:tracePt t="170449" x="2832100" y="4673600"/>
          <p14:tracePt t="170466" x="2832100" y="4654550"/>
          <p14:tracePt t="170482" x="2832100" y="4641850"/>
          <p14:tracePt t="170499" x="2825750" y="4629150"/>
          <p14:tracePt t="170703" x="0" y="0"/>
        </p14:tracePtLst>
        <p14:tracePtLst>
          <p14:tracePt t="171257" x="3340100" y="4648200"/>
          <p14:tracePt t="171335" x="0" y="0"/>
        </p14:tracePtLst>
        <p14:tracePtLst>
          <p14:tracePt t="175009" x="2781300" y="5549900"/>
          <p14:tracePt t="175136" x="2800350" y="5549900"/>
          <p14:tracePt t="175151" x="2870200" y="5549900"/>
          <p14:tracePt t="175165" x="2933700" y="5549900"/>
          <p14:tracePt t="175181" x="3092450" y="5549900"/>
          <p14:tracePt t="175184" x="3181350" y="5549900"/>
          <p14:tracePt t="175198" x="3308350" y="5549900"/>
          <p14:tracePt t="175215" x="3371850" y="5549900"/>
          <p14:tracePt t="175231" x="3390900" y="5549900"/>
          <p14:tracePt t="175248" x="3397250" y="5549900"/>
          <p14:tracePt t="175488" x="3403600" y="5549900"/>
          <p14:tracePt t="175504" x="3403600" y="5537200"/>
          <p14:tracePt t="175515" x="3403600" y="5524500"/>
          <p14:tracePt t="175531" x="3390900" y="5492750"/>
          <p14:tracePt t="175548" x="3371850" y="5467350"/>
          <p14:tracePt t="175552" x="3359150" y="5448300"/>
          <p14:tracePt t="175569" x="3340100" y="5410200"/>
          <p14:tracePt t="175581" x="3327400" y="5397500"/>
          <p14:tracePt t="175597" x="3302000" y="5359400"/>
          <p14:tracePt t="175599" x="3289300" y="5340350"/>
          <p14:tracePt t="175614" x="3270250" y="5321300"/>
          <p14:tracePt t="175631" x="3251200" y="5302250"/>
          <p14:tracePt t="175647" x="3238500" y="5295900"/>
          <p14:tracePt t="175664" x="3213100" y="5283200"/>
          <p14:tracePt t="175681" x="3200400" y="5283200"/>
          <p14:tracePt t="175697" x="3175000" y="5283200"/>
          <p14:tracePt t="175714" x="3136900" y="5283200"/>
          <p14:tracePt t="175731" x="3098800" y="5283200"/>
          <p14:tracePt t="175748" x="3067050" y="5283200"/>
          <p14:tracePt t="175764" x="3041650" y="5295900"/>
          <p14:tracePt t="175781" x="3028950" y="5295900"/>
          <p14:tracePt t="175783" x="3022600" y="5302250"/>
          <p14:tracePt t="175814" x="3022600" y="5321300"/>
          <p14:tracePt t="175831" x="3022600" y="5340350"/>
          <p14:tracePt t="175847" x="3028950" y="5365750"/>
          <p14:tracePt t="175864" x="3048000" y="5384800"/>
          <p14:tracePt t="175881" x="3092450" y="5410200"/>
          <p14:tracePt t="175897" x="3155950" y="5448300"/>
          <p14:tracePt t="175914" x="3219450" y="5467350"/>
          <p14:tracePt t="175930" x="3244850" y="5467350"/>
          <p14:tracePt t="175947" x="3263900" y="5467350"/>
          <p14:tracePt t="175964" x="3276600" y="5467350"/>
          <p14:tracePt t="175980" x="3282950" y="5461000"/>
          <p14:tracePt t="175997" x="3282950" y="5441950"/>
          <p14:tracePt t="176014" x="3282950" y="5435600"/>
          <p14:tracePt t="176030" x="3282950" y="5422900"/>
          <p14:tracePt t="176047" x="3282950" y="5403850"/>
          <p14:tracePt t="176064" x="3276600" y="5397500"/>
          <p14:tracePt t="176080" x="3270250" y="5391150"/>
          <p14:tracePt t="176097" x="3270250" y="5384800"/>
          <p14:tracePt t="176114" x="3263900" y="5378450"/>
          <p14:tracePt t="176601" x="3257550" y="5372100"/>
          <p14:tracePt t="176615" x="3251200" y="5359400"/>
          <p14:tracePt t="176631" x="3244850" y="5340350"/>
          <p14:tracePt t="176648" x="3238500" y="5327650"/>
          <p14:tracePt t="176761" x="3225800" y="5327650"/>
          <p14:tracePt t="176777" x="3206750" y="5334000"/>
          <p14:tracePt t="176791" x="3181350" y="5346700"/>
          <p14:tracePt t="176808" x="3175000" y="5353050"/>
          <p14:tracePt t="176817" x="3168650" y="5359400"/>
          <p14:tracePt t="176839" x="3168650" y="5365750"/>
          <p14:tracePt t="176849" x="3168650" y="5372100"/>
          <p14:tracePt t="176864" x="3168650" y="5378450"/>
          <p14:tracePt t="176881" x="3168650" y="5391150"/>
          <p14:tracePt t="176914" x="3168650" y="5403850"/>
          <p14:tracePt t="177135" x="0" y="0"/>
        </p14:tracePtLst>
        <p14:tracePtLst>
          <p14:tracePt t="177697" x="2597150" y="4419600"/>
          <p14:tracePt t="177793" x="2616200" y="4419600"/>
          <p14:tracePt t="177810" x="2667000" y="4432300"/>
          <p14:tracePt t="177825" x="2755900" y="4451350"/>
          <p14:tracePt t="177842" x="2825750" y="4457700"/>
          <p14:tracePt t="177851" x="2857500" y="4457700"/>
          <p14:tracePt t="177863" x="2882900" y="4457700"/>
          <p14:tracePt t="177880" x="2889250" y="4457700"/>
          <p14:tracePt t="177897" x="2895600" y="4457700"/>
          <p14:tracePt t="177913" x="2908300" y="4457700"/>
          <p14:tracePt t="177930" x="2908300" y="4445000"/>
          <p14:tracePt t="177947" x="2908300" y="4419600"/>
          <p14:tracePt t="177963" x="2895600" y="4400550"/>
          <p14:tracePt t="177980" x="2882900" y="4375150"/>
          <p14:tracePt t="177983" x="2882900" y="4368800"/>
          <p14:tracePt t="177996" x="2870200" y="4356100"/>
          <p14:tracePt t="178013" x="2851150" y="4343400"/>
          <p14:tracePt t="178031" x="2838450" y="4337050"/>
          <p14:tracePt t="178047" x="2832100" y="4337050"/>
          <p14:tracePt t="178063" x="2813050" y="4337050"/>
          <p14:tracePt t="178080" x="2794000" y="4337050"/>
          <p14:tracePt t="178096" x="2762250" y="4343400"/>
          <p14:tracePt t="178113" x="2724150" y="4356100"/>
          <p14:tracePt t="178130" x="2705100" y="4362450"/>
          <p14:tracePt t="178146" x="2679700" y="4375150"/>
          <p14:tracePt t="178163" x="2667000" y="4381500"/>
          <p14:tracePt t="178180" x="2660650" y="4381500"/>
          <p14:tracePt t="178196" x="2654300" y="4394200"/>
          <p14:tracePt t="178213" x="2654300" y="4400550"/>
          <p14:tracePt t="178230" x="2654300" y="4406900"/>
          <p14:tracePt t="178231" x="2654300" y="4413250"/>
          <p14:tracePt t="178247" x="2654300" y="4432300"/>
          <p14:tracePt t="178263" x="2667000" y="4445000"/>
          <p14:tracePt t="178280" x="2692400" y="4470400"/>
          <p14:tracePt t="178296" x="2717800" y="4483100"/>
          <p14:tracePt t="178313" x="2755900" y="4489450"/>
          <p14:tracePt t="178330" x="2781300" y="4495800"/>
          <p14:tracePt t="178346" x="2806700" y="4502150"/>
          <p14:tracePt t="178363" x="2819400" y="4502150"/>
          <p14:tracePt t="178380" x="2825750" y="4502150"/>
          <p14:tracePt t="178396" x="2832100" y="4502150"/>
          <p14:tracePt t="178413" x="2838450" y="4502150"/>
          <p14:tracePt t="178430" x="2844800" y="4502150"/>
          <p14:tracePt t="178446" x="2851150" y="4495800"/>
          <p14:tracePt t="178463" x="2851150" y="4489450"/>
          <p14:tracePt t="178551" x="0" y="0"/>
        </p14:tracePtLst>
        <p14:tracePtLst>
          <p14:tracePt t="179554" x="3206750" y="4318000"/>
          <p14:tracePt t="179569" x="3200400" y="4318000"/>
          <p14:tracePt t="179584" x="3194050" y="4324350"/>
          <p14:tracePt t="179640" x="3194050" y="4330700"/>
          <p14:tracePt t="179656" x="3194050" y="4337050"/>
          <p14:tracePt t="179672" x="3194050" y="4343400"/>
          <p14:tracePt t="179679" x="3194050" y="4356100"/>
          <p14:tracePt t="179696" x="3194050" y="4368800"/>
          <p14:tracePt t="179713" x="3194050" y="4375150"/>
          <p14:tracePt t="179729" x="3194050" y="4394200"/>
          <p14:tracePt t="179746" x="3194050" y="4400550"/>
          <p14:tracePt t="179763" x="3200400" y="4406900"/>
          <p14:tracePt t="179779" x="3206750" y="4419600"/>
          <p14:tracePt t="179796" x="3213100" y="4419600"/>
          <p14:tracePt t="179812" x="3225800" y="4425950"/>
          <p14:tracePt t="179830" x="3244850" y="4432300"/>
          <p14:tracePt t="179832" x="3251200" y="4432300"/>
          <p14:tracePt t="179846" x="3276600" y="4438650"/>
          <p14:tracePt t="179863" x="3289300" y="4438650"/>
          <p14:tracePt t="179879" x="3295650" y="4438650"/>
          <p14:tracePt t="179896" x="3308350" y="4438650"/>
          <p14:tracePt t="179929" x="3314700" y="4438650"/>
          <p14:tracePt t="179946" x="3321050" y="4438650"/>
          <p14:tracePt t="179962" x="3327400" y="4432300"/>
          <p14:tracePt t="179984" x="3327400" y="4425950"/>
          <p14:tracePt t="179996" x="3327400" y="4419600"/>
          <p14:tracePt t="180012" x="3327400" y="4406900"/>
          <p14:tracePt t="180029" x="3327400" y="4394200"/>
          <p14:tracePt t="180031" x="3327400" y="4387850"/>
          <p14:tracePt t="180046" x="3327400" y="4381500"/>
          <p14:tracePt t="180062" x="3327400" y="4362450"/>
          <p14:tracePt t="180079" x="3327400" y="4356100"/>
          <p14:tracePt t="180096" x="3327400" y="4343400"/>
          <p14:tracePt t="180127" x="3321050" y="4337050"/>
          <p14:tracePt t="180135" x="3314700" y="4330700"/>
          <p14:tracePt t="180151" x="3314700" y="4324350"/>
          <p14:tracePt t="180167" x="3302000" y="4324350"/>
          <p14:tracePt t="180179" x="3295650" y="4318000"/>
          <p14:tracePt t="180196" x="3282950" y="4311650"/>
          <p14:tracePt t="180212" x="3270250" y="4305300"/>
          <p14:tracePt t="180229" x="3244850" y="4305300"/>
          <p14:tracePt t="180246" x="3225800" y="4305300"/>
          <p14:tracePt t="180262" x="3213100" y="4305300"/>
          <p14:tracePt t="180279" x="3194050" y="4311650"/>
          <p14:tracePt t="180296" x="3181350" y="4324350"/>
          <p14:tracePt t="180312" x="3175000" y="4343400"/>
          <p14:tracePt t="180329" x="3162300" y="4381500"/>
          <p14:tracePt t="180346" x="3155950" y="4413250"/>
          <p14:tracePt t="180362" x="3155950" y="4445000"/>
          <p14:tracePt t="180379" x="3155950" y="4464050"/>
          <p14:tracePt t="180396" x="3155950" y="4470400"/>
          <p14:tracePt t="180412" x="3155950" y="4489450"/>
          <p14:tracePt t="180429" x="3162300" y="4489450"/>
          <p14:tracePt t="180447" x="3181350" y="4508500"/>
          <p14:tracePt t="180462" x="3200400" y="4514850"/>
          <p14:tracePt t="180479" x="3225800" y="4521200"/>
          <p14:tracePt t="180496" x="3270250" y="4527550"/>
          <p14:tracePt t="180512" x="3308350" y="4527550"/>
          <p14:tracePt t="180529" x="3340100" y="4527550"/>
          <p14:tracePt t="180546" x="3365500" y="4527550"/>
          <p14:tracePt t="180562" x="3378200" y="4521200"/>
          <p14:tracePt t="180579" x="3390900" y="4508500"/>
          <p14:tracePt t="180596" x="3397250" y="4489450"/>
          <p14:tracePt t="180612" x="3397250" y="4470400"/>
          <p14:tracePt t="180629" x="3397250" y="4457700"/>
          <p14:tracePt t="180646" x="3397250" y="4438650"/>
          <p14:tracePt t="180647" x="3397250" y="4432300"/>
          <p14:tracePt t="180662" x="3390900" y="4413250"/>
          <p14:tracePt t="180679" x="3384550" y="4387850"/>
          <p14:tracePt t="180695" x="3371850" y="4381500"/>
          <p14:tracePt t="180712" x="3365500" y="4368800"/>
          <p14:tracePt t="180729" x="3359150" y="4368800"/>
          <p14:tracePt t="180746" x="3346450" y="4362450"/>
          <p14:tracePt t="180779" x="3340100" y="4362450"/>
          <p14:tracePt t="180796" x="3333750" y="4362450"/>
          <p14:tracePt t="180812" x="3321050" y="4362450"/>
          <p14:tracePt t="180815" x="3314700" y="4362450"/>
          <p14:tracePt t="180829" x="3302000" y="4368800"/>
          <p14:tracePt t="180845" x="3282950" y="4381500"/>
          <p14:tracePt t="180847" x="3282950" y="4387850"/>
          <p14:tracePt t="180862" x="3270250" y="4394200"/>
          <p14:tracePt t="180879" x="3270250" y="4400550"/>
          <p14:tracePt t="180895" x="3270250" y="4406900"/>
          <p14:tracePt t="180912" x="3270250" y="4419600"/>
          <p14:tracePt t="180929" x="3270250" y="4425950"/>
          <p14:tracePt t="180945" x="3270250" y="4438650"/>
          <p14:tracePt t="180979" x="3270250" y="4451350"/>
          <p14:tracePt t="180995" x="3276600" y="4451350"/>
          <p14:tracePt t="181017" x="3282950" y="4451350"/>
          <p14:tracePt t="181033" x="3289300" y="4451350"/>
          <p14:tracePt t="181048" x="3295650" y="4451350"/>
          <p14:tracePt t="181063" x="3295650" y="4445000"/>
          <p14:tracePt t="181079" x="3295650" y="4438650"/>
          <p14:tracePt t="181095" x="3295650" y="4419600"/>
          <p14:tracePt t="181112" x="3295650" y="4413250"/>
          <p14:tracePt t="181175" x="3289300" y="4406900"/>
          <p14:tracePt t="181631" x="0" y="0"/>
        </p14:tracePtLst>
        <p14:tracePtLst>
          <p14:tracePt t="182497" x="2609850" y="4381500"/>
          <p14:tracePt t="182688" x="2616200" y="4381500"/>
          <p14:tracePt t="182700" x="2622550" y="4381500"/>
          <p14:tracePt t="182712" x="2654300" y="4381500"/>
          <p14:tracePt t="182729" x="2692400" y="4381500"/>
          <p14:tracePt t="182745" x="2724150" y="4375150"/>
          <p14:tracePt t="182762" x="2749550" y="4368800"/>
          <p14:tracePt t="182762" x="0" y="0"/>
        </p14:tracePtLst>
        <p14:tracePtLst>
          <p14:tracePt t="183402" x="3206750" y="4330700"/>
          <p14:tracePt t="183416" x="3200400" y="4330700"/>
          <p14:tracePt t="183428" x="3194050" y="4337050"/>
          <p14:tracePt t="183445" x="3181350" y="4343400"/>
          <p14:tracePt t="183461" x="3181350" y="4349750"/>
          <p14:tracePt t="183478" x="3181350" y="4362450"/>
          <p14:tracePt t="183495" x="3181350" y="4368800"/>
          <p14:tracePt t="183511" x="3181350" y="4381500"/>
          <p14:tracePt t="183528" x="3181350" y="4387850"/>
          <p14:tracePt t="183545" x="3181350" y="4400550"/>
          <p14:tracePt t="183562" x="3181350" y="4419600"/>
          <p14:tracePt t="183578" x="3206750" y="4438650"/>
          <p14:tracePt t="183595" x="3238500" y="4445000"/>
          <p14:tracePt t="183611" x="3270250" y="4457700"/>
          <p14:tracePt t="183628" x="3282950" y="4457700"/>
          <p14:tracePt t="183645" x="3289300" y="4457700"/>
          <p14:tracePt t="183661" x="3295650" y="4457700"/>
          <p14:tracePt t="183679" x="3302000" y="4457700"/>
          <p14:tracePt t="183695" x="3308350" y="4457700"/>
          <p14:tracePt t="183735" x="3308350" y="4451350"/>
          <p14:tracePt t="183744" x="3308350" y="4445000"/>
          <p14:tracePt t="183759" x="3308350" y="4438650"/>
          <p14:tracePt t="183769" x="3308350" y="4432300"/>
          <p14:tracePt t="183778" x="3308350" y="4425950"/>
          <p14:tracePt t="183794" x="3308350" y="4413250"/>
          <p14:tracePt t="183811" x="3308350" y="4400550"/>
          <p14:tracePt t="184015" x="0" y="0"/>
        </p14:tracePtLst>
        <p14:tracePtLst>
          <p14:tracePt t="186745" x="8178800" y="4959350"/>
          <p14:tracePt t="186840" x="8185150" y="4959350"/>
          <p14:tracePt t="186852" x="8204200" y="4959350"/>
          <p14:tracePt t="186865" x="8248650" y="4959350"/>
          <p14:tracePt t="186877" x="8286750" y="4959350"/>
          <p14:tracePt t="186880" x="8343900" y="4959350"/>
          <p14:tracePt t="186893" x="8407400" y="4959350"/>
          <p14:tracePt t="186910" x="8648700" y="4959350"/>
          <p14:tracePt t="186927" x="8851900" y="4959350"/>
          <p14:tracePt t="186944" x="9036050" y="4959350"/>
          <p14:tracePt t="186960" x="9207500" y="4959350"/>
          <p14:tracePt t="186977" x="9353550" y="4959350"/>
          <p14:tracePt t="186993" x="9505950" y="4959350"/>
          <p14:tracePt t="187011" x="9632950" y="4959350"/>
          <p14:tracePt t="187027" x="9759950" y="4959350"/>
          <p14:tracePt t="187044" x="9874250" y="4959350"/>
          <p14:tracePt t="187060" x="9963150" y="4959350"/>
          <p14:tracePt t="187077" x="10045700" y="4959350"/>
          <p14:tracePt t="187079" x="10090150" y="4959350"/>
          <p14:tracePt t="187093" x="10121900" y="4959350"/>
          <p14:tracePt t="187110" x="10223500" y="4959350"/>
          <p14:tracePt t="187127" x="10287000" y="4959350"/>
          <p14:tracePt t="187143" x="10344150" y="4959350"/>
          <p14:tracePt t="187160" x="10420350" y="4965700"/>
          <p14:tracePt t="187177" x="10483850" y="4972050"/>
          <p14:tracePt t="187194" x="10560050" y="4984750"/>
          <p14:tracePt t="187210" x="10629900" y="4997450"/>
          <p14:tracePt t="187227" x="10699750" y="5016500"/>
          <p14:tracePt t="187243" x="10750550" y="5016500"/>
          <p14:tracePt t="187260" x="10801350" y="5016500"/>
          <p14:tracePt t="187277" x="10871200" y="5016500"/>
          <p14:tracePt t="187279" x="10902950" y="5016500"/>
          <p14:tracePt t="187293" x="10947400" y="5016500"/>
          <p14:tracePt t="187311" x="11061700" y="5016500"/>
          <p14:tracePt t="187327" x="11131550" y="5016500"/>
          <p14:tracePt t="187343" x="11169650" y="5016500"/>
          <p14:tracePt t="187360" x="11188700" y="5016500"/>
          <p14:tracePt t="187377" x="11201400" y="5016500"/>
          <p14:tracePt t="187567" x="0" y="0"/>
        </p14:tracePtLst>
        <p14:tracePtLst>
          <p14:tracePt t="188096" x="8299450" y="4984750"/>
          <p14:tracePt t="188160" x="8318500" y="4984750"/>
          <p14:tracePt t="188168" x="8369300" y="4984750"/>
          <p14:tracePt t="188176" x="8445500" y="4984750"/>
          <p14:tracePt t="188193" x="8655050" y="4984750"/>
          <p14:tracePt t="188210" x="8934450" y="4984750"/>
          <p14:tracePt t="188227" x="9239250" y="4984750"/>
          <p14:tracePt t="188243" x="9486900" y="4984750"/>
          <p14:tracePt t="188248" x="9588500" y="4984750"/>
          <p14:tracePt t="188260" x="9671050" y="4984750"/>
          <p14:tracePt t="188277" x="9823450" y="4984750"/>
          <p14:tracePt t="188280" x="9886950" y="4984750"/>
          <p14:tracePt t="188293" x="9937750" y="4984750"/>
          <p14:tracePt t="188310" x="10045700" y="4984750"/>
          <p14:tracePt t="188327" x="10115550" y="4984750"/>
          <p14:tracePt t="188343" x="10179050" y="4984750"/>
          <p14:tracePt t="188360" x="10255250" y="4984750"/>
          <p14:tracePt t="188377" x="10318750" y="4984750"/>
          <p14:tracePt t="188393" x="10382250" y="4984750"/>
          <p14:tracePt t="188410" x="10452100" y="4984750"/>
          <p14:tracePt t="188426" x="10515600" y="4984750"/>
          <p14:tracePt t="188443" x="10579100" y="4984750"/>
          <p14:tracePt t="188460" x="10655300" y="4984750"/>
          <p14:tracePt t="188476" x="10725150" y="4984750"/>
          <p14:tracePt t="188479" x="10756900" y="4984750"/>
          <p14:tracePt t="188493" x="10782300" y="4984750"/>
          <p14:tracePt t="188510" x="10820400" y="4984750"/>
          <p14:tracePt t="188526" x="10839450" y="4984750"/>
          <p14:tracePt t="188543" x="10845800" y="4984750"/>
          <p14:tracePt t="188560" x="10858500" y="4984750"/>
          <p14:tracePt t="188576" x="10864850" y="4984750"/>
          <p14:tracePt t="188593" x="10871200" y="4984750"/>
          <p14:tracePt t="188610" x="10883900" y="4984750"/>
          <p14:tracePt t="188626" x="10902950" y="4984750"/>
          <p14:tracePt t="188643" x="10922000" y="4984750"/>
          <p14:tracePt t="188660" x="10947400" y="4984750"/>
          <p14:tracePt t="188676" x="10960100" y="4984750"/>
          <p14:tracePt t="188693" x="10966450" y="4984750"/>
          <p14:tracePt t="188791" x="0" y="0"/>
        </p14:tracePtLst>
        <p14:tracePtLst>
          <p14:tracePt t="189243" x="9334500" y="4705350"/>
          <p14:tracePt t="189259" x="9334500" y="4711700"/>
          <p14:tracePt t="189280" x="9334500" y="4718050"/>
          <p14:tracePt t="189293" x="9334500" y="4724400"/>
          <p14:tracePt t="189309" x="9334500" y="4743450"/>
          <p14:tracePt t="189326" x="9328150" y="4775200"/>
          <p14:tracePt t="189342" x="9328150" y="4806950"/>
          <p14:tracePt t="189359" x="9347200" y="4838700"/>
          <p14:tracePt t="189376" x="9378950" y="4857750"/>
          <p14:tracePt t="189393" x="9467850" y="4902200"/>
          <p14:tracePt t="189409" x="9601200" y="4946650"/>
          <p14:tracePt t="189426" x="9791700" y="4984750"/>
          <p14:tracePt t="189443" x="9994900" y="5029200"/>
          <p14:tracePt t="189459" x="10179050" y="5054600"/>
          <p14:tracePt t="189476" x="10325100" y="5060950"/>
          <p14:tracePt t="189492" x="10452100" y="5060950"/>
          <p14:tracePt t="189509" x="10560050" y="5060950"/>
          <p14:tracePt t="189512" x="10598150" y="5060950"/>
          <p14:tracePt t="189527" x="10636250" y="5054600"/>
          <p14:tracePt t="189543" x="10661650" y="5041900"/>
          <p14:tracePt t="189560" x="10661650" y="5035550"/>
          <p14:tracePt t="189576" x="10668000" y="5010150"/>
          <p14:tracePt t="189593" x="10674350" y="5003800"/>
          <p14:tracePt t="189610" x="10674350" y="4991100"/>
          <p14:tracePt t="189626" x="10674350" y="4984750"/>
          <p14:tracePt t="189643" x="10674350" y="4978400"/>
          <p14:tracePt t="189660" x="10674350" y="4972050"/>
          <p14:tracePt t="189944" x="0" y="0"/>
        </p14:tracePtLst>
        <p14:tracePtLst>
          <p14:tracePt t="191200" x="8439150" y="4857750"/>
          <p14:tracePt t="191231" x="8432800" y="4864100"/>
          <p14:tracePt t="191272" x="8432800" y="4870450"/>
          <p14:tracePt t="191279" x="8432800" y="4876800"/>
          <p14:tracePt t="191292" x="8432800" y="4883150"/>
          <p14:tracePt t="191309" x="8432800" y="4914900"/>
          <p14:tracePt t="191326" x="8445500" y="4946650"/>
          <p14:tracePt t="191342" x="8464550" y="4953000"/>
          <p14:tracePt t="191358" x="8477250" y="4965700"/>
          <p14:tracePt t="191375" x="8489950" y="4965700"/>
          <p14:tracePt t="191392" x="8509000" y="4965700"/>
          <p14:tracePt t="191408" x="8528050" y="4965700"/>
          <p14:tracePt t="191425" x="8547100" y="4965700"/>
          <p14:tracePt t="191442" x="8566150" y="4965700"/>
          <p14:tracePt t="191458" x="8597900" y="4965700"/>
          <p14:tracePt t="191475" x="8623300" y="4959350"/>
          <p14:tracePt t="191492" x="8642350" y="4946650"/>
          <p14:tracePt t="191508" x="8655050" y="4940300"/>
          <p14:tracePt t="191525" x="8655050" y="4933950"/>
          <p14:tracePt t="191775" x="0" y="0"/>
        </p14:tracePtLst>
        <p14:tracePtLst>
          <p14:tracePt t="192112" x="9055100" y="4946650"/>
          <p14:tracePt t="192225" x="9074150" y="4946650"/>
          <p14:tracePt t="192238" x="9099550" y="4953000"/>
          <p14:tracePt t="192252" x="9220200" y="4978400"/>
          <p14:tracePt t="192269" x="9410700" y="5016500"/>
          <p14:tracePt t="192273" x="9525000" y="5022850"/>
          <p14:tracePt t="192288" x="9772650" y="5035550"/>
          <p14:tracePt t="192299" x="9886950" y="5035550"/>
          <p14:tracePt t="192309" x="9994900" y="5035550"/>
          <p14:tracePt t="192325" x="10160000" y="5035550"/>
          <p14:tracePt t="192330" x="10236200" y="5035550"/>
          <p14:tracePt t="192342" x="10312400" y="5041900"/>
          <p14:tracePt t="192358" x="10458450" y="5041900"/>
          <p14:tracePt t="192375" x="10566400" y="5041900"/>
          <p14:tracePt t="192392" x="10661650" y="5041900"/>
          <p14:tracePt t="192408" x="10737850" y="5041900"/>
          <p14:tracePt t="192425" x="10782300" y="5041900"/>
          <p14:tracePt t="192442" x="10795000" y="5041900"/>
          <p14:tracePt t="192458" x="10801350" y="5041900"/>
          <p14:tracePt t="192712" x="0" y="0"/>
        </p14:tracePtLst>
        <p14:tracePtLst>
          <p14:tracePt t="194224" x="3124200" y="4013200"/>
          <p14:tracePt t="194239" x="3124200" y="4019550"/>
          <p14:tracePt t="194248" x="3124200" y="4025900"/>
          <p14:tracePt t="194258" x="3124200" y="4032250"/>
          <p14:tracePt t="194274" x="3124200" y="4044950"/>
          <p14:tracePt t="194291" x="3124200" y="4057650"/>
          <p14:tracePt t="194308" x="3124200" y="4089400"/>
          <p14:tracePt t="194324" x="3130550" y="4127500"/>
          <p14:tracePt t="194327" x="3143250" y="4146550"/>
          <p14:tracePt t="194341" x="3155950" y="4165600"/>
          <p14:tracePt t="194343" x="3168650" y="4178300"/>
          <p14:tracePt t="194357" x="3181350" y="4191000"/>
          <p14:tracePt t="194374" x="3219450" y="4216400"/>
          <p14:tracePt t="194391" x="3251200" y="4222750"/>
          <p14:tracePt t="194408" x="3270250" y="4222750"/>
          <p14:tracePt t="194424" x="3289300" y="4222750"/>
          <p14:tracePt t="194441" x="3302000" y="4222750"/>
          <p14:tracePt t="194458" x="3314700" y="4222750"/>
          <p14:tracePt t="194474" x="3327400" y="4222750"/>
          <p14:tracePt t="194491" x="3333750" y="4216400"/>
          <p14:tracePt t="194508" x="3340100" y="4203700"/>
          <p14:tracePt t="194524" x="3340100" y="4184650"/>
          <p14:tracePt t="194527" x="3340100" y="4171950"/>
          <p14:tracePt t="194541" x="3340100" y="4165600"/>
          <p14:tracePt t="194558" x="3340100" y="4146550"/>
          <p14:tracePt t="194559" x="3340100" y="4140200"/>
          <p14:tracePt t="194575" x="3340100" y="4127500"/>
          <p14:tracePt t="194591" x="3340100" y="4108450"/>
          <p14:tracePt t="194607" x="3340100" y="4083050"/>
          <p14:tracePt t="194624" x="3327400" y="4070350"/>
          <p14:tracePt t="194641" x="3321050" y="4051300"/>
          <p14:tracePt t="194657" x="3308350" y="4044950"/>
          <p14:tracePt t="194674" x="3302000" y="4038600"/>
          <p14:tracePt t="194691" x="3295650" y="4032250"/>
          <p14:tracePt t="194744" x="3289300" y="4032250"/>
          <p14:tracePt t="194775" x="3282950" y="4032250"/>
          <p14:tracePt t="194783" x="3270250" y="4032250"/>
          <p14:tracePt t="194799" x="3257550" y="4032250"/>
          <p14:tracePt t="194807" x="3251200" y="4032250"/>
          <p14:tracePt t="194824" x="3238500" y="4038600"/>
          <p14:tracePt t="194841" x="3232150" y="4051300"/>
          <p14:tracePt t="194857" x="3219450" y="4076700"/>
          <p14:tracePt t="194874" x="3213100" y="4102100"/>
          <p14:tracePt t="194891" x="3213100" y="4127500"/>
          <p14:tracePt t="194907" x="3213100" y="4159250"/>
          <p14:tracePt t="194924" x="3213100" y="4178300"/>
          <p14:tracePt t="194928" x="3219450" y="4197350"/>
          <p14:tracePt t="194951" x="3225800" y="4210050"/>
          <p14:tracePt t="194959" x="3232150" y="4216400"/>
          <p14:tracePt t="194984" x="3238500" y="4216400"/>
          <p14:tracePt t="195007" x="3238500" y="4222750"/>
          <p14:tracePt t="195023" x="3244850" y="4222750"/>
          <p14:tracePt t="195032" x="3257550" y="4222750"/>
          <p14:tracePt t="195047" x="3270250" y="4222750"/>
          <p14:tracePt t="195057" x="3276600" y="4222750"/>
          <p14:tracePt t="195074" x="3295650" y="4216400"/>
          <p14:tracePt t="195091" x="3302000" y="4210050"/>
          <p14:tracePt t="195107" x="3308350" y="4203700"/>
          <p14:tracePt t="195124" x="3314700" y="4191000"/>
          <p14:tracePt t="195141" x="3314700" y="4171950"/>
          <p14:tracePt t="195157" x="3314700" y="4152900"/>
          <p14:tracePt t="195174" x="3302000" y="4095750"/>
          <p14:tracePt t="195190" x="3289300" y="4076700"/>
          <p14:tracePt t="195207" x="3282950" y="4064000"/>
          <p14:tracePt t="195224" x="3276600" y="4057650"/>
          <p14:tracePt t="195240" x="3276600" y="4051300"/>
          <p14:tracePt t="195257" x="3270250" y="4044950"/>
          <p14:tracePt t="195290" x="3263900" y="4044950"/>
          <p14:tracePt t="195307" x="3257550" y="4044950"/>
          <p14:tracePt t="195324" x="3251200" y="4044950"/>
          <p14:tracePt t="195340" x="3238500" y="4044950"/>
          <p14:tracePt t="195357" x="3219450" y="4044950"/>
          <p14:tracePt t="195374" x="3187700" y="4076700"/>
          <p14:tracePt t="195390" x="3181350" y="4114800"/>
          <p14:tracePt t="195407" x="3168650" y="4140200"/>
          <p14:tracePt t="195424" x="3168650" y="4159250"/>
          <p14:tracePt t="195440" x="3168650" y="4191000"/>
          <p14:tracePt t="195457" x="3168650" y="4222750"/>
          <p14:tracePt t="195474" x="3175000" y="4241800"/>
          <p14:tracePt t="195490" x="3187700" y="4260850"/>
          <p14:tracePt t="195507" x="3200400" y="4267200"/>
          <p14:tracePt t="195524" x="3213100" y="4267200"/>
          <p14:tracePt t="195540" x="3232150" y="4267200"/>
          <p14:tracePt t="195557" x="3251200" y="4267200"/>
          <p14:tracePt t="195560" x="3263900" y="4267200"/>
          <p14:tracePt t="195574" x="3282950" y="4267200"/>
          <p14:tracePt t="195590" x="3302000" y="4241800"/>
          <p14:tracePt t="195607" x="3308350" y="4216400"/>
          <p14:tracePt t="195624" x="3308350" y="4191000"/>
          <p14:tracePt t="195640" x="3314700" y="4159250"/>
          <p14:tracePt t="195657" x="3314700" y="4133850"/>
          <p14:tracePt t="195674" x="3314700" y="4102100"/>
          <p14:tracePt t="195690" x="3302000" y="4083050"/>
          <p14:tracePt t="195707" x="3302000" y="4076700"/>
          <p14:tracePt t="195724" x="3295650" y="4070350"/>
          <p14:tracePt t="195740" x="3289300" y="4064000"/>
          <p14:tracePt t="195757" x="3289300" y="4057650"/>
          <p14:tracePt t="195807" x="3282950" y="4057650"/>
          <p14:tracePt t="195823" x="3276600" y="4057650"/>
          <p14:tracePt t="195839" x="3263900" y="4057650"/>
          <p14:tracePt t="195847" x="3251200" y="4064000"/>
          <p14:tracePt t="195857" x="3244850" y="4070350"/>
          <p14:tracePt t="195874" x="3238500" y="4089400"/>
          <p14:tracePt t="195890" x="3232150" y="4102100"/>
          <p14:tracePt t="195907" x="3232150" y="4127500"/>
          <p14:tracePt t="195924" x="3232150" y="4140200"/>
          <p14:tracePt t="195941" x="3238500" y="4159250"/>
          <p14:tracePt t="195944" x="3238500" y="4165600"/>
          <p14:tracePt t="195959" x="3244850" y="4171950"/>
          <p14:tracePt t="195975" x="3257550" y="4178300"/>
          <p14:tracePt t="195991" x="3270250" y="4184650"/>
          <p14:tracePt t="196015" x="3282950" y="4184650"/>
          <p14:tracePt t="196031" x="3289300" y="4184650"/>
          <p14:tracePt t="196040" x="3302000" y="4184650"/>
          <p14:tracePt t="196057" x="3314700" y="4184650"/>
          <p14:tracePt t="196074" x="3321050" y="4178300"/>
          <p14:tracePt t="196090" x="3321050" y="4159250"/>
          <p14:tracePt t="196107" x="3321050" y="4140200"/>
          <p14:tracePt t="196124" x="3321050" y="4108450"/>
          <p14:tracePt t="196140" x="3314700" y="4102100"/>
          <p14:tracePt t="196157" x="3308350" y="4095750"/>
          <p14:tracePt t="196207" x="3308350" y="4089400"/>
          <p14:tracePt t="196583" x="0" y="0"/>
        </p14:tracePtLst>
        <p14:tracePtLst>
          <p14:tracePt t="204457" x="8293100" y="5168900"/>
          <p14:tracePt t="204538" x="8305800" y="5175250"/>
          <p14:tracePt t="204559" x="8407400" y="5194300"/>
          <p14:tracePt t="204579" x="8572500" y="5219700"/>
          <p14:tracePt t="204587" x="8667750" y="5238750"/>
          <p14:tracePt t="204604" x="8870950" y="5270500"/>
          <p14:tracePt t="204621" x="9036050" y="5283200"/>
          <p14:tracePt t="204624" x="9112250" y="5283200"/>
          <p14:tracePt t="204637" x="9175750" y="5283200"/>
          <p14:tracePt t="204654" x="9315450" y="5283200"/>
          <p14:tracePt t="204671" x="9359900" y="5283200"/>
          <p14:tracePt t="204687" x="9404350" y="5283200"/>
          <p14:tracePt t="204704" x="9429750" y="5283200"/>
          <p14:tracePt t="204721" x="9455150" y="5283200"/>
          <p14:tracePt t="204738" x="9480550" y="5283200"/>
          <p14:tracePt t="204754" x="9486900" y="5276850"/>
          <p14:tracePt t="204771" x="9499600" y="5270500"/>
          <p14:tracePt t="204787" x="9512300" y="5257800"/>
          <p14:tracePt t="204804" x="9525000" y="5251450"/>
          <p14:tracePt t="204821" x="9531350" y="5238750"/>
          <p14:tracePt t="204837" x="9544050" y="5226050"/>
          <p14:tracePt t="204854" x="9550400" y="5213350"/>
          <p14:tracePt t="204871" x="9550400" y="5200650"/>
          <p14:tracePt t="204887" x="9550400" y="5187950"/>
          <p14:tracePt t="204904" x="9550400" y="5175250"/>
          <p14:tracePt t="204921" x="9544050" y="5156200"/>
          <p14:tracePt t="204937" x="9518650" y="5130800"/>
          <p14:tracePt t="204954" x="9455150" y="5099050"/>
          <p14:tracePt t="204971" x="9328150" y="5048250"/>
          <p14:tracePt t="204987" x="9201150" y="5010150"/>
          <p14:tracePt t="205004" x="9080500" y="4984750"/>
          <p14:tracePt t="205021" x="8991600" y="4965700"/>
          <p14:tracePt t="205037" x="8921750" y="4965700"/>
          <p14:tracePt t="205040" x="8890000" y="4965700"/>
          <p14:tracePt t="205054" x="8813800" y="4965700"/>
          <p14:tracePt t="205070" x="8731250" y="4965700"/>
          <p14:tracePt t="205087" x="8629650" y="4972050"/>
          <p14:tracePt t="205104" x="8540750" y="4984750"/>
          <p14:tracePt t="205121" x="8451850" y="4997450"/>
          <p14:tracePt t="205137" x="8388350" y="5016500"/>
          <p14:tracePt t="205154" x="8337550" y="5022850"/>
          <p14:tracePt t="205171" x="8293100" y="5041900"/>
          <p14:tracePt t="205187" x="8274050" y="5060950"/>
          <p14:tracePt t="205204" x="8248650" y="5086350"/>
          <p14:tracePt t="205221" x="8235950" y="5105400"/>
          <p14:tracePt t="205237" x="8235950" y="5118100"/>
          <p14:tracePt t="205238" x="8235950" y="5130800"/>
          <p14:tracePt t="205254" x="8229600" y="5149850"/>
          <p14:tracePt t="205270" x="8229600" y="5168900"/>
          <p14:tracePt t="205287" x="8229600" y="5200650"/>
          <p14:tracePt t="205304" x="8248650" y="5219700"/>
          <p14:tracePt t="205320" x="8274050" y="5238750"/>
          <p14:tracePt t="205337" x="8312150" y="5251450"/>
          <p14:tracePt t="205354" x="8394700" y="5264150"/>
          <p14:tracePt t="205370" x="8515350" y="5289550"/>
          <p14:tracePt t="205387" x="8629650" y="5289550"/>
          <p14:tracePt t="205404" x="8769350" y="5289550"/>
          <p14:tracePt t="205420" x="8883650" y="5289550"/>
          <p14:tracePt t="205437" x="8972550" y="5289550"/>
          <p14:tracePt t="205439" x="9004300" y="5289550"/>
          <p14:tracePt t="205454" x="9067800" y="5289550"/>
          <p14:tracePt t="205470" x="9118600" y="5276850"/>
          <p14:tracePt t="205487" x="9169400" y="5264150"/>
          <p14:tracePt t="205504" x="9220200" y="5245100"/>
          <p14:tracePt t="205520" x="9251950" y="5232400"/>
          <p14:tracePt t="205537" x="9277350" y="5219700"/>
          <p14:tracePt t="205554" x="9283700" y="5213350"/>
          <p14:tracePt t="205570" x="9296400" y="5207000"/>
          <p14:tracePt t="205587" x="9302750" y="5194300"/>
          <p14:tracePt t="205604" x="9315450" y="5175250"/>
          <p14:tracePt t="205620" x="9321800" y="5162550"/>
          <p14:tracePt t="205637" x="9334500" y="5149850"/>
          <p14:tracePt t="205654" x="9334500" y="5143500"/>
          <p14:tracePt t="205670" x="9340850" y="5130800"/>
          <p14:tracePt t="205687" x="9340850" y="5124450"/>
          <p14:tracePt t="205720" x="9340850" y="5118100"/>
          <p14:tracePt t="205737" x="9340850" y="5111750"/>
          <p14:tracePt t="205759" x="9340850" y="5105400"/>
          <p14:tracePt t="205770" x="9340850" y="5092700"/>
          <p14:tracePt t="205791" x="9334500" y="5086350"/>
          <p14:tracePt t="205808" x="9321800" y="5080000"/>
          <p14:tracePt t="205824" x="9315450" y="5073650"/>
          <p14:tracePt t="205837" x="9309100" y="5073650"/>
          <p14:tracePt t="205854" x="9302750" y="5073650"/>
          <p14:tracePt t="205879" x="9296400" y="5073650"/>
          <p14:tracePt t="206271" x="0" y="0"/>
        </p14:tracePtLst>
        <p14:tracePtLst>
          <p14:tracePt t="206673" x="8305800" y="5149850"/>
          <p14:tracePt t="206761" x="8312150" y="5149850"/>
          <p14:tracePt t="206777" x="8350250" y="5149850"/>
          <p14:tracePt t="206792" x="8426450" y="5149850"/>
          <p14:tracePt t="206803" x="8489950" y="5149850"/>
          <p14:tracePt t="206820" x="8648700" y="5149850"/>
          <p14:tracePt t="206823" x="8743950" y="5149850"/>
          <p14:tracePt t="206837" x="8826500" y="5149850"/>
          <p14:tracePt t="206853" x="8985250" y="5149850"/>
          <p14:tracePt t="206856" x="9048750" y="5149850"/>
          <p14:tracePt t="206870" x="9144000" y="5149850"/>
          <p14:tracePt t="206887" x="9182100" y="5149850"/>
          <p14:tracePt t="206903" x="9207500" y="5149850"/>
          <p14:tracePt t="206920" x="9220200" y="5149850"/>
          <p14:tracePt t="206937" x="9232900" y="5149850"/>
          <p14:tracePt t="206955" x="9245600" y="5149850"/>
          <p14:tracePt t="206959" x="9251950" y="5149850"/>
          <p14:tracePt t="206970" x="9258300" y="5149850"/>
          <p14:tracePt t="206987" x="9277350" y="5149850"/>
          <p14:tracePt t="207003" x="9290050" y="5143500"/>
          <p14:tracePt t="207020" x="9290050" y="5137150"/>
          <p14:tracePt t="207037" x="9309100" y="5130800"/>
          <p14:tracePt t="207053" x="9315450" y="5124450"/>
          <p14:tracePt t="207055" x="9321800" y="5118100"/>
          <p14:tracePt t="207070" x="9328150" y="5105400"/>
          <p14:tracePt t="207086" x="9340850" y="5105400"/>
          <p14:tracePt t="207103" x="9340850" y="5099050"/>
          <p14:tracePt t="207136" x="9347200" y="5092700"/>
          <p14:tracePt t="207304" x="9347200" y="5086350"/>
          <p14:tracePt t="207315" x="9328150" y="5080000"/>
          <p14:tracePt t="207328" x="9251950" y="5073650"/>
          <p14:tracePt t="207341" x="9213850" y="5073650"/>
          <p14:tracePt t="207353" x="9093200" y="5073650"/>
          <p14:tracePt t="207370" x="8966200" y="5073650"/>
          <p14:tracePt t="207387" x="8826500" y="5073650"/>
          <p14:tracePt t="207403" x="8724900" y="5073650"/>
          <p14:tracePt t="207420" x="8623300" y="5073650"/>
          <p14:tracePt t="207437" x="8547100" y="5073650"/>
          <p14:tracePt t="207454" x="8496300" y="5073650"/>
          <p14:tracePt t="207458" x="8470900" y="5073650"/>
          <p14:tracePt t="207470" x="8439150" y="5073650"/>
          <p14:tracePt t="207486" x="8426450" y="5080000"/>
          <p14:tracePt t="207503" x="8413750" y="5086350"/>
          <p14:tracePt t="207520" x="8407400" y="5092700"/>
          <p14:tracePt t="207553" x="8401050" y="5099050"/>
          <p14:tracePt t="207570" x="8394700" y="5105400"/>
          <p14:tracePt t="207587" x="8394700" y="5111750"/>
          <p14:tracePt t="207603" x="8394700" y="5124450"/>
          <p14:tracePt t="207636" x="8394700" y="5137150"/>
          <p14:tracePt t="207653" x="8394700" y="5143500"/>
          <p14:tracePt t="207670" x="8401050" y="5156200"/>
          <p14:tracePt t="207920" x="8407400" y="5162550"/>
          <p14:tracePt t="207938" x="8407400" y="5168900"/>
          <p14:tracePt t="207953" x="8420100" y="5175250"/>
          <p14:tracePt t="207970" x="8439150" y="5187950"/>
          <p14:tracePt t="207986" x="8483600" y="5194300"/>
          <p14:tracePt t="208003" x="8521700" y="5207000"/>
          <p14:tracePt t="208020" x="8572500" y="5213350"/>
          <p14:tracePt t="208036" x="8604250" y="5213350"/>
          <p14:tracePt t="208041" x="8623300" y="5213350"/>
          <p14:tracePt t="208053" x="8642350" y="5213350"/>
          <p14:tracePt t="208070" x="8674100" y="5213350"/>
          <p14:tracePt t="208087" x="8718550" y="5213350"/>
          <p14:tracePt t="208103" x="8756650" y="5213350"/>
          <p14:tracePt t="208120" x="8807450" y="5213350"/>
          <p14:tracePt t="208136" x="8864600" y="5213350"/>
          <p14:tracePt t="208153" x="8928100" y="5213350"/>
          <p14:tracePt t="208170" x="8991600" y="5213350"/>
          <p14:tracePt t="208187" x="9036050" y="5213350"/>
          <p14:tracePt t="208203" x="9061450" y="5213350"/>
          <p14:tracePt t="208220" x="9080500" y="5213350"/>
          <p14:tracePt t="208223" x="9086850" y="5213350"/>
          <p14:tracePt t="208236" x="9093200" y="5213350"/>
          <p14:tracePt t="208253" x="9112250" y="5213350"/>
          <p14:tracePt t="208256" x="9118600" y="5213350"/>
          <p14:tracePt t="208270" x="9131300" y="5213350"/>
          <p14:tracePt t="208287" x="9182100" y="5213350"/>
          <p14:tracePt t="208303" x="9201150" y="5200650"/>
          <p14:tracePt t="208320" x="9220200" y="5187950"/>
          <p14:tracePt t="208353" x="9226550" y="5181600"/>
          <p14:tracePt t="208375" x="9232900" y="5181600"/>
          <p14:tracePt t="208399" x="9232900" y="5175250"/>
          <p14:tracePt t="208408" x="9239250" y="5168900"/>
          <p14:tracePt t="208440" x="9239250" y="5162550"/>
          <p14:tracePt t="208449" x="9239250" y="5156200"/>
          <p14:tracePt t="208479" x="9239250" y="5149850"/>
          <p14:tracePt t="208488" x="9239250" y="5143500"/>
          <p14:tracePt t="208503" x="9239250" y="5130800"/>
          <p14:tracePt t="208520" x="9239250" y="5118100"/>
          <p14:tracePt t="208536" x="9226550" y="5099050"/>
          <p14:tracePt t="208553" x="9213850" y="5086350"/>
          <p14:tracePt t="208570" x="9188450" y="5073650"/>
          <p14:tracePt t="208586" x="9156700" y="5067300"/>
          <p14:tracePt t="208603" x="9105900" y="5054600"/>
          <p14:tracePt t="208620" x="9017000" y="5035550"/>
          <p14:tracePt t="208636" x="8909050" y="5029200"/>
          <p14:tracePt t="208640" x="8845550" y="5029200"/>
          <p14:tracePt t="208653" x="8782050" y="5029200"/>
          <p14:tracePt t="208670" x="8667750" y="5029200"/>
          <p14:tracePt t="208686" x="8534400" y="5029200"/>
          <p14:tracePt t="208703" x="8489950" y="5029200"/>
          <p14:tracePt t="208719" x="8445500" y="5029200"/>
          <p14:tracePt t="208736" x="8426450" y="5029200"/>
          <p14:tracePt t="208753" x="8401050" y="5041900"/>
          <p14:tracePt t="208769" x="8375650" y="5048250"/>
          <p14:tracePt t="208786" x="8362950" y="5060950"/>
          <p14:tracePt t="208803" x="8343900" y="5073650"/>
          <p14:tracePt t="208820" x="8337550" y="5086350"/>
          <p14:tracePt t="208836" x="8324850" y="5105400"/>
          <p14:tracePt t="208853" x="8318500" y="5118100"/>
          <p14:tracePt t="208869" x="8318500" y="5137150"/>
          <p14:tracePt t="208871" x="8318500" y="5143500"/>
          <p14:tracePt t="208886" x="8318500" y="5156200"/>
          <p14:tracePt t="208902" x="8318500" y="5162550"/>
          <p14:tracePt t="208919" x="8318500" y="5175250"/>
          <p14:tracePt t="208953" x="8318500" y="5181600"/>
          <p14:tracePt t="208959" x="8318500" y="5187950"/>
          <p14:tracePt t="208969" x="8318500" y="5194300"/>
          <p14:tracePt t="208986" x="8331200" y="5207000"/>
          <p14:tracePt t="209003" x="8356600" y="5219700"/>
          <p14:tracePt t="209019" x="8407400" y="5232400"/>
          <p14:tracePt t="209036" x="8477250" y="5245100"/>
          <p14:tracePt t="209053" x="8540750" y="5245100"/>
          <p14:tracePt t="209069" x="8623300" y="5245100"/>
          <p14:tracePt t="209086" x="8756650" y="5245100"/>
          <p14:tracePt t="209102" x="8832850" y="5245100"/>
          <p14:tracePt t="209119" x="8890000" y="5232400"/>
          <p14:tracePt t="209136" x="8928100" y="5219700"/>
          <p14:tracePt t="209152" x="8953500" y="5207000"/>
          <p14:tracePt t="209169" x="8966200" y="5200650"/>
          <p14:tracePt t="209186" x="8985250" y="5194300"/>
          <p14:tracePt t="209202" x="9004300" y="5187950"/>
          <p14:tracePt t="209219" x="9010650" y="5181600"/>
          <p14:tracePt t="209236" x="9036050" y="5168900"/>
          <p14:tracePt t="209252" x="9048750" y="5162550"/>
          <p14:tracePt t="209269" x="9061450" y="5149850"/>
          <p14:tracePt t="209271" x="9067800" y="5149850"/>
          <p14:tracePt t="209287" x="9074150" y="5143500"/>
          <p14:tracePt t="209303" x="9080500" y="5143500"/>
          <p14:tracePt t="209799" x="0" y="0"/>
        </p14:tracePtLst>
        <p14:tracePtLst>
          <p14:tracePt t="210664" x="11544300" y="4457700"/>
          <p14:tracePt t="210704" x="11531600" y="4457700"/>
          <p14:tracePt t="210713" x="11531600" y="4464050"/>
          <p14:tracePt t="210723" x="11531600" y="4470400"/>
          <p14:tracePt t="210736" x="11525250" y="4495800"/>
          <p14:tracePt t="210752" x="11518900" y="4521200"/>
          <p14:tracePt t="210769" x="11518900" y="4527550"/>
          <p14:tracePt t="210785" x="11518900" y="4540250"/>
          <p14:tracePt t="210802" x="11518900" y="4546600"/>
          <p14:tracePt t="210819" x="11518900" y="4559300"/>
          <p14:tracePt t="210836" x="11531600" y="4572000"/>
          <p14:tracePt t="210852" x="11537950" y="4578350"/>
          <p14:tracePt t="210869" x="11557000" y="4591050"/>
          <p14:tracePt t="210872" x="11576050" y="4597400"/>
          <p14:tracePt t="210885" x="11582400" y="4597400"/>
          <p14:tracePt t="210902" x="11614150" y="4610100"/>
          <p14:tracePt t="210919" x="11626850" y="4610100"/>
          <p14:tracePt t="210935" x="11633200" y="4616450"/>
          <p14:tracePt t="211072" x="11639550" y="4622800"/>
          <p14:tracePt t="211191" x="0" y="0"/>
        </p14:tracePtLst>
        <p14:tracePtLst>
          <p14:tracePt t="212024" x="7937500" y="5207000"/>
          <p14:tracePt t="212033" x="7931150" y="5207000"/>
          <p14:tracePt t="212064" x="7924800" y="5219700"/>
          <p14:tracePt t="212080" x="7918450" y="5232400"/>
          <p14:tracePt t="212103" x="7918450" y="5245100"/>
          <p14:tracePt t="212113" x="7912100" y="5257800"/>
          <p14:tracePt t="212127" x="7912100" y="5270500"/>
          <p14:tracePt t="212135" x="7912100" y="5276850"/>
          <p14:tracePt t="212152" x="7912100" y="5302250"/>
          <p14:tracePt t="212168" x="7918450" y="5308600"/>
          <p14:tracePt t="212185" x="7924800" y="5321300"/>
          <p14:tracePt t="212201" x="7924800" y="5334000"/>
          <p14:tracePt t="212407" x="0" y="0"/>
        </p14:tracePtLst>
        <p14:tracePtLst>
          <p14:tracePt t="213366" x="11595100" y="4521200"/>
          <p14:tracePt t="213382" x="11588750" y="4521200"/>
          <p14:tracePt t="213387" x="11582400" y="4521200"/>
          <p14:tracePt t="213401" x="11576050" y="4527550"/>
          <p14:tracePt t="213418" x="11569700" y="4527550"/>
          <p14:tracePt t="213435" x="11563350" y="4533900"/>
          <p14:tracePt t="213451" x="11557000" y="4540250"/>
          <p14:tracePt t="213468" x="11557000" y="4546600"/>
          <p14:tracePt t="213484" x="11557000" y="4565650"/>
          <p14:tracePt t="213501" x="11550650" y="4584700"/>
          <p14:tracePt t="213503" x="11550650" y="4597400"/>
          <p14:tracePt t="213518" x="11550650" y="4622800"/>
          <p14:tracePt t="213534" x="11557000" y="4654550"/>
          <p14:tracePt t="213551" x="11563350" y="4673600"/>
          <p14:tracePt t="213568" x="11576050" y="4692650"/>
          <p14:tracePt t="213584" x="11582400" y="4699000"/>
          <p14:tracePt t="214103" x="0" y="0"/>
        </p14:tracePtLst>
        <p14:tracePtLst>
          <p14:tracePt t="214759" x="7861300" y="5194300"/>
          <p14:tracePt t="214824" x="7861300" y="5200650"/>
          <p14:tracePt t="214831" x="7861300" y="5207000"/>
          <p14:tracePt t="214838" x="7861300" y="5213350"/>
          <p14:tracePt t="214855" x="7861300" y="5226050"/>
          <p14:tracePt t="214867" x="7861300" y="5232400"/>
          <p14:tracePt t="214884" x="7861300" y="5257800"/>
          <p14:tracePt t="214901" x="7861300" y="5264150"/>
          <p14:tracePt t="214903" x="7861300" y="5283200"/>
          <p14:tracePt t="214917" x="7867650" y="5283200"/>
          <p14:tracePt t="214934" x="7880350" y="5308600"/>
          <p14:tracePt t="214950" x="7905750" y="5327650"/>
          <p14:tracePt t="214967" x="7931150" y="5340350"/>
          <p14:tracePt t="214984" x="7943850" y="5346700"/>
          <p14:tracePt t="215000" x="7950200" y="5346700"/>
          <p14:tracePt t="215135" x="0" y="0"/>
        </p14:tracePtLst>
        <p14:tracePtLst>
          <p14:tracePt t="215857" x="11639550" y="4489450"/>
          <p14:tracePt t="215871" x="11633200" y="4502150"/>
          <p14:tracePt t="215888" x="11633200" y="4508500"/>
          <p14:tracePt t="215904" x="11626850" y="4521200"/>
          <p14:tracePt t="215928" x="11620500" y="4533900"/>
          <p14:tracePt t="215938" x="11620500" y="4540250"/>
          <p14:tracePt t="215951" x="11620500" y="4559300"/>
          <p14:tracePt t="215968" x="11614150" y="4578350"/>
          <p14:tracePt t="215984" x="11607800" y="4603750"/>
          <p14:tracePt t="216000" x="11607800" y="4622800"/>
          <p14:tracePt t="216017" x="11607800" y="4629150"/>
          <p14:tracePt t="216034" x="11607800" y="4635500"/>
          <p14:tracePt t="216050" x="11607800" y="4648200"/>
          <p14:tracePt t="216067" x="11607800" y="4654550"/>
          <p14:tracePt t="216084" x="11614150" y="4660900"/>
          <p14:tracePt t="216120" x="11614150" y="4667250"/>
          <p14:tracePt t="216303" x="0" y="0"/>
        </p14:tracePtLst>
        <p14:tracePtLst>
          <p14:tracePt t="217048" x="7854950" y="5099050"/>
          <p14:tracePt t="217055" x="7854950" y="5105400"/>
          <p14:tracePt t="217072" x="7854950" y="5118100"/>
          <p14:tracePt t="217083" x="7854950" y="5124450"/>
          <p14:tracePt t="217100" x="7854950" y="5137150"/>
          <p14:tracePt t="217117" x="7854950" y="5143500"/>
          <p14:tracePt t="217135" x="7854950" y="5156200"/>
          <p14:tracePt t="217167" x="7854950" y="5168900"/>
          <p14:tracePt t="217175" x="7861300" y="5168900"/>
          <p14:tracePt t="217183" x="7867650" y="5175250"/>
          <p14:tracePt t="217200" x="7874000" y="5187950"/>
          <p14:tracePt t="217217" x="7880350" y="5213350"/>
          <p14:tracePt t="217233" x="7893050" y="5219700"/>
          <p14:tracePt t="217250" x="7899400" y="5238750"/>
          <p14:tracePt t="217283" x="7912100" y="5257800"/>
          <p14:tracePt t="217300" x="7918450" y="5264150"/>
          <p14:tracePt t="217333" x="7918450" y="5276850"/>
          <p14:tracePt t="217350" x="7924800" y="5289550"/>
          <p14:tracePt t="217350" x="7931150" y="5289550"/>
          <p14:tracePt t="217375" x="7937500" y="5295900"/>
          <p14:tracePt t="217399" x="7943850" y="5308600"/>
          <p14:tracePt t="217712" x="0" y="0"/>
        </p14:tracePtLst>
        <p14:tracePtLst>
          <p14:tracePt t="218385" x="2597150" y="4349750"/>
          <p14:tracePt t="218395" x="2603500" y="4368800"/>
          <p14:tracePt t="218403" x="2609850" y="4375150"/>
          <p14:tracePt t="218416" x="2622550" y="4400550"/>
          <p14:tracePt t="218433" x="2635250" y="4406900"/>
          <p14:tracePt t="218450" x="2641600" y="4419600"/>
          <p14:tracePt t="218466" x="2654300" y="4425950"/>
          <p14:tracePt t="218483" x="2679700" y="4432300"/>
          <p14:tracePt t="218499" x="2724150" y="4432300"/>
          <p14:tracePt t="218516" x="2819400" y="4432300"/>
          <p14:tracePt t="218533" x="2927350" y="4432300"/>
          <p14:tracePt t="218550" x="2990850" y="4419600"/>
          <p14:tracePt t="218552" x="3003550" y="4413250"/>
          <p14:tracePt t="218566" x="3022600" y="4394200"/>
          <p14:tracePt t="218583" x="3035300" y="4375150"/>
          <p14:tracePt t="218599" x="3035300" y="4343400"/>
          <p14:tracePt t="218616" x="3035300" y="4305300"/>
          <p14:tracePt t="218633" x="3022600" y="4267200"/>
          <p14:tracePt t="218649" x="3003550" y="4222750"/>
          <p14:tracePt t="218666" x="2959100" y="4146550"/>
          <p14:tracePt t="218683" x="2895600" y="4070350"/>
          <p14:tracePt t="218699" x="2838450" y="4000500"/>
          <p14:tracePt t="218716" x="2800350" y="3968750"/>
          <p14:tracePt t="218733" x="2768600" y="3949700"/>
          <p14:tracePt t="218749" x="2743200" y="3937000"/>
          <p14:tracePt t="218751" x="2736850" y="3930650"/>
          <p14:tracePt t="218766" x="2724150" y="3924300"/>
          <p14:tracePt t="218783" x="2711450" y="3924300"/>
          <p14:tracePt t="218799" x="2686050" y="3924300"/>
          <p14:tracePt t="218816" x="2660650" y="3937000"/>
          <p14:tracePt t="218833" x="2628900" y="3962400"/>
          <p14:tracePt t="218849" x="2609850" y="3994150"/>
          <p14:tracePt t="218866" x="2597150" y="4038600"/>
          <p14:tracePt t="218883" x="2590800" y="4089400"/>
          <p14:tracePt t="218899" x="2590800" y="4140200"/>
          <p14:tracePt t="218916" x="2590800" y="4197350"/>
          <p14:tracePt t="218933" x="2609850" y="4248150"/>
          <p14:tracePt t="218949" x="2628900" y="4298950"/>
          <p14:tracePt t="218951" x="2641600" y="4324350"/>
          <p14:tracePt t="218966" x="2679700" y="4368800"/>
          <p14:tracePt t="218983" x="2717800" y="4406900"/>
          <p14:tracePt t="218999" x="2762250" y="4445000"/>
          <p14:tracePt t="219016" x="2800350" y="4470400"/>
          <p14:tracePt t="219032" x="2857500" y="4495800"/>
          <p14:tracePt t="219049" x="2927350" y="4508500"/>
          <p14:tracePt t="219066" x="3009900" y="4508500"/>
          <p14:tracePt t="219082" x="3092450" y="4502150"/>
          <p14:tracePt t="219099" x="3130550" y="4489450"/>
          <p14:tracePt t="219116" x="3155950" y="4476750"/>
          <p14:tracePt t="219132" x="3162300" y="4445000"/>
          <p14:tracePt t="219149" x="3175000" y="4400550"/>
          <p14:tracePt t="219151" x="3181350" y="4375150"/>
          <p14:tracePt t="219166" x="3181350" y="4318000"/>
          <p14:tracePt t="219183" x="3175000" y="4248150"/>
          <p14:tracePt t="219199" x="3143250" y="4184650"/>
          <p14:tracePt t="219216" x="3086100" y="4121150"/>
          <p14:tracePt t="219232" x="3028950" y="4064000"/>
          <p14:tracePt t="219249" x="2984500" y="4013200"/>
          <p14:tracePt t="219266" x="2940050" y="3981450"/>
          <p14:tracePt t="219282" x="2908300" y="3968750"/>
          <p14:tracePt t="219299" x="2889250" y="3956050"/>
          <p14:tracePt t="219316" x="2876550" y="3956050"/>
          <p14:tracePt t="219332" x="2857500" y="3956050"/>
          <p14:tracePt t="219349" x="2813050" y="3962400"/>
          <p14:tracePt t="219351" x="2794000" y="3975100"/>
          <p14:tracePt t="219366" x="2768600" y="4000500"/>
          <p14:tracePt t="219382" x="2736850" y="4057650"/>
          <p14:tracePt t="219399" x="2711450" y="4127500"/>
          <p14:tracePt t="219416" x="2698750" y="4184650"/>
          <p14:tracePt t="219432" x="2698750" y="4241800"/>
          <p14:tracePt t="219449" x="2698750" y="4286250"/>
          <p14:tracePt t="219466" x="2698750" y="4330700"/>
          <p14:tracePt t="219482" x="2698750" y="4362450"/>
          <p14:tracePt t="219499" x="2711450" y="4375150"/>
          <p14:tracePt t="219516" x="2717800" y="4381500"/>
          <p14:tracePt t="219818" x="2717800" y="4375150"/>
          <p14:tracePt t="219833" x="2717800" y="4356100"/>
          <p14:tracePt t="219849" x="2717800" y="4318000"/>
          <p14:tracePt t="219866" x="2717800" y="4279900"/>
          <p14:tracePt t="219882" x="2717800" y="4235450"/>
          <p14:tracePt t="219899" x="2717800" y="4165600"/>
          <p14:tracePt t="219916" x="2736850" y="4070350"/>
          <p14:tracePt t="219933" x="2749550" y="3981450"/>
          <p14:tracePt t="219935" x="2755900" y="3937000"/>
          <p14:tracePt t="219949" x="2768600" y="3892550"/>
          <p14:tracePt t="219966" x="2781300" y="3822700"/>
          <p14:tracePt t="219968" x="2787650" y="3797300"/>
          <p14:tracePt t="219982" x="2794000" y="3759200"/>
          <p14:tracePt t="219999" x="2806700" y="3714750"/>
          <p14:tracePt t="220015" x="2813050" y="3670300"/>
          <p14:tracePt t="220032" x="2838450" y="3638550"/>
          <p14:tracePt t="220049" x="2857500" y="3600450"/>
          <p14:tracePt t="220065" x="2882900" y="3575050"/>
          <p14:tracePt t="220082" x="2908300" y="3556000"/>
          <p14:tracePt t="220099" x="2927350" y="3543300"/>
          <p14:tracePt t="220115" x="2940050" y="3536950"/>
          <p14:tracePt t="220132" x="2946400" y="3536950"/>
          <p14:tracePt t="220319" x="0" y="0"/>
        </p14:tracePtLst>
        <p14:tracePtLst>
          <p14:tracePt t="223947" x="2673350" y="4146550"/>
          <p14:tracePt t="223968" x="2673350" y="4140200"/>
          <p14:tracePt t="223984" x="2673350" y="4133850"/>
          <p14:tracePt t="223994" x="2673350" y="4127500"/>
          <p14:tracePt t="224002" x="2679700" y="4121150"/>
          <p14:tracePt t="224014" x="2692400" y="4108450"/>
          <p14:tracePt t="224031" x="2692400" y="4089400"/>
          <p14:tracePt t="224048" x="2698750" y="4070350"/>
          <p14:tracePt t="224064" x="2717800" y="4044950"/>
          <p14:tracePt t="224081" x="2743200" y="4000500"/>
          <p14:tracePt t="224098" x="2768600" y="3956050"/>
          <p14:tracePt t="224114" x="2794000" y="3905250"/>
          <p14:tracePt t="224131" x="2813050" y="3867150"/>
          <p14:tracePt t="224148" x="2819400" y="3848100"/>
          <p14:tracePt t="224164" x="2825750" y="3835400"/>
          <p14:tracePt t="224247" x="0" y="0"/>
        </p14:tracePtLst>
        <p14:tracePtLst>
          <p14:tracePt t="224673" x="2743200" y="4279900"/>
          <p14:tracePt t="224847" x="0" y="0"/>
        </p14:tracePtLst>
        <p14:tracePtLst>
          <p14:tracePt t="228304" x="9017000" y="4997450"/>
          <p14:tracePt t="228312" x="9010650" y="5010150"/>
          <p14:tracePt t="228319" x="9004300" y="5022850"/>
          <p14:tracePt t="228329" x="9004300" y="5029200"/>
          <p14:tracePt t="228346" x="9004300" y="5054600"/>
          <p14:tracePt t="228363" x="9004300" y="5086350"/>
          <p14:tracePt t="228379" x="9023350" y="5130800"/>
          <p14:tracePt t="228396" x="9048750" y="5162550"/>
          <p14:tracePt t="228413" x="9093200" y="5187950"/>
          <p14:tracePt t="228429" x="9137650" y="5207000"/>
          <p14:tracePt t="228431" x="9163050" y="5213350"/>
          <p14:tracePt t="228446" x="9194800" y="5213350"/>
          <p14:tracePt t="228462" x="9213850" y="5213350"/>
          <p14:tracePt t="228479" x="9239250" y="5213350"/>
          <p14:tracePt t="228496" x="9245600" y="5187950"/>
          <p14:tracePt t="228513" x="9251950" y="5162550"/>
          <p14:tracePt t="228529" x="9251950" y="5137150"/>
          <p14:tracePt t="228546" x="9251950" y="5099050"/>
          <p14:tracePt t="228563" x="9239250" y="5073650"/>
          <p14:tracePt t="228579" x="9232900" y="5054600"/>
          <p14:tracePt t="228596" x="9220200" y="5048250"/>
          <p14:tracePt t="228613" x="9220200" y="5041900"/>
          <p14:tracePt t="228656" x="9213850" y="5041900"/>
          <p14:tracePt t="228759" x="0" y="0"/>
        </p14:tracePtLst>
        <p14:tracePtLst>
          <p14:tracePt t="229679" x="2482850" y="4044950"/>
          <p14:tracePt t="229711" x="2482850" y="4051300"/>
          <p14:tracePt t="229719" x="2482850" y="4057650"/>
          <p14:tracePt t="229729" x="2482850" y="4064000"/>
          <p14:tracePt t="229746" x="2482850" y="4083050"/>
          <p14:tracePt t="229762" x="2489200" y="4114800"/>
          <p14:tracePt t="229779" x="2514600" y="4133850"/>
          <p14:tracePt t="229796" x="2533650" y="4165600"/>
          <p14:tracePt t="229813" x="2571750" y="4191000"/>
          <p14:tracePt t="229815" x="2590800" y="4197350"/>
          <p14:tracePt t="229829" x="2603500" y="4197350"/>
          <p14:tracePt t="229846" x="2647950" y="4197350"/>
          <p14:tracePt t="229863" x="2686050" y="4197350"/>
          <p14:tracePt t="229879" x="2711450" y="4171950"/>
          <p14:tracePt t="229895" x="2724150" y="4127500"/>
          <p14:tracePt t="229912" x="2724150" y="4089400"/>
          <p14:tracePt t="229929" x="2717800" y="4044950"/>
          <p14:tracePt t="229946" x="2711450" y="4032250"/>
          <p14:tracePt t="229962" x="2698750" y="4019550"/>
          <p14:tracePt t="229995" x="2686050" y="4019550"/>
          <p14:tracePt t="230012" x="2673350" y="4019550"/>
          <p14:tracePt t="230029" x="2647950" y="4025900"/>
          <p14:tracePt t="230045" x="2635250" y="4044950"/>
          <p14:tracePt t="230047" x="2628900" y="4051300"/>
          <p14:tracePt t="230062" x="2628900" y="4064000"/>
          <p14:tracePt t="230079" x="2628900" y="4102100"/>
          <p14:tracePt t="230095" x="2635250" y="4133850"/>
          <p14:tracePt t="230112" x="2660650" y="4159250"/>
          <p14:tracePt t="230129" x="2692400" y="4184650"/>
          <p14:tracePt t="230146" x="2736850" y="4191000"/>
          <p14:tracePt t="230162" x="2749550" y="4191000"/>
          <p14:tracePt t="230179" x="2768600" y="4171950"/>
          <p14:tracePt t="230195" x="2768600" y="4146550"/>
          <p14:tracePt t="230212" x="2755900" y="4095750"/>
          <p14:tracePt t="230229" x="2736850" y="4064000"/>
          <p14:tracePt t="230230" x="2730500" y="4064000"/>
          <p14:tracePt t="230245" x="2730500" y="4057650"/>
          <p14:tracePt t="230263" x="2724150" y="4057650"/>
          <p14:tracePt t="230279" x="2711450" y="4057650"/>
          <p14:tracePt t="230295" x="2686050" y="4076700"/>
          <p14:tracePt t="230312" x="2679700" y="4102100"/>
          <p14:tracePt t="230329" x="2679700" y="4133850"/>
          <p14:tracePt t="230345" x="2698750" y="4159250"/>
          <p14:tracePt t="230362" x="2717800" y="4165600"/>
          <p14:tracePt t="230379" x="2730500" y="4165600"/>
          <p14:tracePt t="230395" x="2736850" y="4165600"/>
          <p14:tracePt t="230412" x="2736850" y="4152900"/>
          <p14:tracePt t="230429" x="2736850" y="4102100"/>
          <p14:tracePt t="230445" x="2711450" y="4070350"/>
          <p14:tracePt t="230447" x="2698750" y="4057650"/>
          <p14:tracePt t="230462" x="2692400" y="4051300"/>
          <p14:tracePt t="230478" x="2686050" y="4051300"/>
          <p14:tracePt t="230495" x="2667000" y="4051300"/>
          <p14:tracePt t="230512" x="2654300" y="4064000"/>
          <p14:tracePt t="230529" x="2647950" y="4076700"/>
          <p14:tracePt t="230545" x="2647950" y="4114800"/>
          <p14:tracePt t="230562" x="2667000" y="4133850"/>
          <p14:tracePt t="230578" x="2698750" y="4152900"/>
          <p14:tracePt t="230595" x="2724150" y="4159250"/>
          <p14:tracePt t="230612" x="2743200" y="4159250"/>
          <p14:tracePt t="230629" x="2743200" y="4140200"/>
          <p14:tracePt t="230631" x="2743200" y="4114800"/>
          <p14:tracePt t="230645" x="2743200" y="4083050"/>
          <p14:tracePt t="230662" x="2705100" y="4025900"/>
          <p14:tracePt t="230679" x="2698750" y="4019550"/>
          <p14:tracePt t="230695" x="2686050" y="4019550"/>
          <p14:tracePt t="230712" x="2667000" y="4019550"/>
          <p14:tracePt t="230728" x="2647950" y="4057650"/>
          <p14:tracePt t="230745" x="2641600" y="4076700"/>
          <p14:tracePt t="230762" x="2641600" y="4102100"/>
          <p14:tracePt t="230779" x="2647950" y="4114800"/>
          <p14:tracePt t="230795" x="2654300" y="4121150"/>
          <p14:tracePt t="230812" x="2660650" y="4121150"/>
          <p14:tracePt t="230828" x="2667000" y="4121150"/>
          <p14:tracePt t="230845" x="2679700" y="4121150"/>
          <p14:tracePt t="230862" x="2679700" y="4102100"/>
          <p14:tracePt t="230879" x="2673350" y="4070350"/>
          <p14:tracePt t="230928" x="2660650" y="4070350"/>
          <p14:tracePt t="230935" x="2654300" y="4070350"/>
          <p14:tracePt t="230945" x="2654300" y="4076700"/>
          <p14:tracePt t="230962" x="2654300" y="4083050"/>
          <p14:tracePt t="230979" x="2654300" y="4095750"/>
          <p14:tracePt t="230995" x="2654300" y="4108450"/>
          <p14:tracePt t="231012" x="2660650" y="4114800"/>
          <p14:tracePt t="231028" x="2660650" y="4121150"/>
          <p14:tracePt t="231215" x="0" y="0"/>
        </p14:tracePtLst>
        <p14:tracePtLst>
          <p14:tracePt t="231690" x="2628900" y="4127500"/>
          <p14:tracePt t="231704" x="2622550" y="4121150"/>
          <p14:tracePt t="231735" x="2622550" y="4114800"/>
          <p14:tracePt t="231751" x="2616200" y="4102100"/>
          <p14:tracePt t="231775" x="2616200" y="4095750"/>
          <p14:tracePt t="231783" x="2616200" y="4089400"/>
          <p14:tracePt t="231799" x="2616200" y="4076700"/>
          <p14:tracePt t="231812" x="2616200" y="4070350"/>
          <p14:tracePt t="231828" x="2616200" y="4051300"/>
          <p14:tracePt t="231845" x="2616200" y="4038600"/>
          <p14:tracePt t="231862" x="2609850" y="4019550"/>
          <p14:tracePt t="231879" x="2597150" y="3994150"/>
          <p14:tracePt t="231895" x="2584450" y="3981450"/>
          <p14:tracePt t="231912" x="2571750" y="3975100"/>
          <p14:tracePt t="231951" x="2565400" y="3975100"/>
          <p14:tracePt t="231961" x="2552700" y="3975100"/>
          <p14:tracePt t="231978" x="2546350" y="3987800"/>
          <p14:tracePt t="231995" x="2533650" y="4006850"/>
          <p14:tracePt t="232011" x="2520950" y="4032250"/>
          <p14:tracePt t="232028" x="2514600" y="4064000"/>
          <p14:tracePt t="232045" x="2508250" y="4083050"/>
          <p14:tracePt t="232061" x="2508250" y="4108450"/>
          <p14:tracePt t="232063" x="2508250" y="4127500"/>
          <p14:tracePt t="232078" x="2520950" y="4152900"/>
          <p14:tracePt t="232095" x="2559050" y="4178300"/>
          <p14:tracePt t="232112" x="2603500" y="4203700"/>
          <p14:tracePt t="232128" x="2660650" y="4216400"/>
          <p14:tracePt t="232145" x="2711450" y="4216400"/>
          <p14:tracePt t="232161" x="2749550" y="4216400"/>
          <p14:tracePt t="232178" x="2774950" y="4216400"/>
          <p14:tracePt t="232195" x="2794000" y="4191000"/>
          <p14:tracePt t="232211" x="2800350" y="4165600"/>
          <p14:tracePt t="232228" x="2800350" y="4127500"/>
          <p14:tracePt t="232231" x="2800350" y="4121150"/>
          <p14:tracePt t="232245" x="2800350" y="4095750"/>
          <p14:tracePt t="232261" x="2774950" y="4064000"/>
          <p14:tracePt t="232263" x="2774950" y="4057650"/>
          <p14:tracePt t="232278" x="2749550" y="4038600"/>
          <p14:tracePt t="232295" x="2736850" y="4032250"/>
          <p14:tracePt t="232311" x="2717800" y="4025900"/>
          <p14:tracePt t="232328" x="2705100" y="4025900"/>
          <p14:tracePt t="232345" x="2698750" y="4025900"/>
          <p14:tracePt t="232361" x="2686050" y="4025900"/>
          <p14:tracePt t="232378" x="2660650" y="4032250"/>
          <p14:tracePt t="232395" x="2641600" y="4064000"/>
          <p14:tracePt t="232411" x="2622550" y="4095750"/>
          <p14:tracePt t="232428" x="2609850" y="4127500"/>
          <p14:tracePt t="232445" x="2609850" y="4140200"/>
          <p14:tracePt t="232461" x="2609850" y="4152900"/>
          <p14:tracePt t="232487" x="2609850" y="4159250"/>
          <p14:tracePt t="232495" x="2609850" y="4171950"/>
          <p14:tracePt t="232511" x="2616200" y="4171950"/>
          <p14:tracePt t="232528" x="2622550" y="4171950"/>
          <p14:tracePt t="232545" x="2635250" y="4171950"/>
          <p14:tracePt t="233575" x="0" y="0"/>
        </p14:tracePtLst>
        <p14:tracePtLst>
          <p14:tracePt t="234344" x="3162300" y="4038600"/>
          <p14:tracePt t="234391" x="3149600" y="4038600"/>
          <p14:tracePt t="234409" x="3149600" y="4051300"/>
          <p14:tracePt t="234417" x="3143250" y="4070350"/>
          <p14:tracePt t="234428" x="3136900" y="4083050"/>
          <p14:tracePt t="234444" x="3136900" y="4108450"/>
          <p14:tracePt t="234461" x="3143250" y="4159250"/>
          <p14:tracePt t="234464" x="3155950" y="4178300"/>
          <p14:tracePt t="234478" x="3168650" y="4197350"/>
          <p14:tracePt t="234480" x="3181350" y="4210050"/>
          <p14:tracePt t="234494" x="3200400" y="4241800"/>
          <p14:tracePt t="234511" x="3225800" y="4267200"/>
          <p14:tracePt t="234527" x="3244850" y="4273550"/>
          <p14:tracePt t="234544" x="3263900" y="4273550"/>
          <p14:tracePt t="234561" x="3282950" y="4273550"/>
          <p14:tracePt t="234577" x="3327400" y="4260850"/>
          <p14:tracePt t="234594" x="3346450" y="4229100"/>
          <p14:tracePt t="234611" x="3359150" y="4197350"/>
          <p14:tracePt t="234627" x="3365500" y="4171950"/>
          <p14:tracePt t="234644" x="3365500" y="4140200"/>
          <p14:tracePt t="234661" x="3365500" y="4108450"/>
          <p14:tracePt t="234677" x="3365500" y="4089400"/>
          <p14:tracePt t="234694" x="3365500" y="4070350"/>
          <p14:tracePt t="234727" x="3359150" y="4064000"/>
          <p14:tracePt t="234943" x="0" y="0"/>
        </p14:tracePtLst>
        <p14:tracePtLst>
          <p14:tracePt t="235209" x="3143250" y="4025900"/>
          <p14:tracePt t="235215" x="3143250" y="4032250"/>
          <p14:tracePt t="235227" x="3143250" y="4038600"/>
          <p14:tracePt t="235244" x="3143250" y="4057650"/>
          <p14:tracePt t="235260" x="3136900" y="4083050"/>
          <p14:tracePt t="235277" x="3136900" y="4102100"/>
          <p14:tracePt t="235278" x="3136900" y="4108450"/>
          <p14:tracePt t="235294" x="3136900" y="4127500"/>
          <p14:tracePt t="235310" x="3143250" y="4152900"/>
          <p14:tracePt t="235327" x="3162300" y="4178300"/>
          <p14:tracePt t="235344" x="3181350" y="4197350"/>
          <p14:tracePt t="235360" x="3213100" y="4216400"/>
          <p14:tracePt t="235377" x="3251200" y="4229100"/>
          <p14:tracePt t="235394" x="3302000" y="4235450"/>
          <p14:tracePt t="235410" x="3359150" y="4235450"/>
          <p14:tracePt t="235427" x="3409950" y="4216400"/>
          <p14:tracePt t="235443" x="3441700" y="4191000"/>
          <p14:tracePt t="235460" x="3448050" y="4178300"/>
          <p14:tracePt t="235477" x="3454400" y="4152900"/>
          <p14:tracePt t="235478" x="3454400" y="4146550"/>
          <p14:tracePt t="235494" x="3454400" y="4133850"/>
          <p14:tracePt t="235495" x="3454400" y="4127500"/>
          <p14:tracePt t="235510" x="3454400" y="4114800"/>
          <p14:tracePt t="235527" x="3454400" y="4108450"/>
          <p14:tracePt t="235543" x="3454400" y="4102100"/>
          <p14:tracePt t="235560" x="3454400" y="4095750"/>
          <p14:tracePt t="235647" x="3454400" y="4089400"/>
          <p14:tracePt t="235664" x="3448050" y="4089400"/>
          <p14:tracePt t="235664" x="0" y="0"/>
        </p14:tracePtLst>
        <p14:tracePtLst>
          <p14:tracePt t="236473" x="4940300" y="4978400"/>
          <p14:tracePt t="236482" x="4940300" y="4984750"/>
          <p14:tracePt t="236496" x="4940300" y="4991100"/>
          <p14:tracePt t="236510" x="4940300" y="5010150"/>
          <p14:tracePt t="236526" x="4940300" y="5041900"/>
          <p14:tracePt t="236543" x="4946650" y="5073650"/>
          <p14:tracePt t="236560" x="4984750" y="5130800"/>
          <p14:tracePt t="236576" x="5060950" y="5187950"/>
          <p14:tracePt t="236593" x="5143500" y="5245100"/>
          <p14:tracePt t="236610" x="5213350" y="5276850"/>
          <p14:tracePt t="236626" x="5251450" y="5283200"/>
          <p14:tracePt t="236643" x="5283200" y="5283200"/>
          <p14:tracePt t="236660" x="5289550" y="5264150"/>
          <p14:tracePt t="236676" x="5295900" y="5226050"/>
          <p14:tracePt t="236693" x="5295900" y="5168900"/>
          <p14:tracePt t="236695" x="5289550" y="5149850"/>
          <p14:tracePt t="236710" x="5270500" y="5105400"/>
          <p14:tracePt t="236726" x="5257800" y="5080000"/>
          <p14:tracePt t="236743" x="5232400" y="5060950"/>
          <p14:tracePt t="236760" x="5219700" y="5054600"/>
          <p14:tracePt t="236776" x="5194300" y="5041900"/>
          <p14:tracePt t="236793" x="5187950" y="5041900"/>
          <p14:tracePt t="236810" x="5175250" y="5041900"/>
          <p14:tracePt t="236826" x="5168900" y="5041900"/>
          <p14:tracePt t="236843" x="5156200" y="5041900"/>
          <p14:tracePt t="236860" x="5156200" y="5048250"/>
          <p14:tracePt t="236877" x="5149850" y="5048250"/>
          <p14:tracePt t="236893" x="5137150" y="5054600"/>
          <p14:tracePt t="236910" x="5137150" y="5073650"/>
          <p14:tracePt t="236926" x="5137150" y="5080000"/>
          <p14:tracePt t="236943" x="5137150" y="5086350"/>
          <p14:tracePt t="237041" x="5137150" y="5092700"/>
          <p14:tracePt t="237055" x="5130800" y="5105400"/>
          <p14:tracePt t="237071" x="5118100" y="5124450"/>
          <p14:tracePt t="237089" x="5118100" y="5149850"/>
          <p14:tracePt t="237100" x="5118100" y="5156200"/>
          <p14:tracePt t="237110" x="5118100" y="5181600"/>
          <p14:tracePt t="237126" x="5130800" y="5200650"/>
          <p14:tracePt t="237143" x="5137150" y="5207000"/>
          <p14:tracePt t="237160" x="5149850" y="5207000"/>
          <p14:tracePt t="237176" x="5162550" y="5207000"/>
          <p14:tracePt t="237193" x="5168900" y="5207000"/>
          <p14:tracePt t="237210" x="5187950" y="5200650"/>
          <p14:tracePt t="237226" x="5187950" y="5181600"/>
          <p14:tracePt t="237243" x="5187950" y="5143500"/>
          <p14:tracePt t="237260" x="5187950" y="5105400"/>
          <p14:tracePt t="237276" x="5175250" y="5073650"/>
          <p14:tracePt t="237279" x="5162550" y="5067300"/>
          <p14:tracePt t="237293" x="5149850" y="5054600"/>
          <p14:tracePt t="237310" x="5137150" y="5048250"/>
          <p14:tracePt t="237326" x="5099050" y="5048250"/>
          <p14:tracePt t="237343" x="5073650" y="5048250"/>
          <p14:tracePt t="237360" x="5067300" y="5060950"/>
          <p14:tracePt t="237376" x="5060950" y="5067300"/>
          <p14:tracePt t="237394" x="5060950" y="5080000"/>
          <p14:tracePt t="237410" x="5060950" y="5092700"/>
          <p14:tracePt t="237426" x="5060950" y="5118100"/>
          <p14:tracePt t="237443" x="5080000" y="5137150"/>
          <p14:tracePt t="237460" x="5086350" y="5143500"/>
          <p14:tracePt t="237476" x="5092700" y="5143500"/>
          <p14:tracePt t="237493" x="5105400" y="5143500"/>
          <p14:tracePt t="237510" x="5111750" y="5143500"/>
          <p14:tracePt t="237526" x="5111750" y="5130800"/>
          <p14:tracePt t="237543" x="5111750" y="5124450"/>
          <p14:tracePt t="237592" x="5111750" y="5118100"/>
          <p14:tracePt t="238016" x="0" y="0"/>
        </p14:tracePtLst>
        <p14:tracePtLst>
          <p14:tracePt t="240098" x="9042400" y="3676650"/>
          <p14:tracePt t="240120" x="9042400" y="3683000"/>
          <p14:tracePt t="240136" x="9042400" y="3689350"/>
          <p14:tracePt t="240148" x="9042400" y="3695700"/>
          <p14:tracePt t="240159" x="9042400" y="3714750"/>
          <p14:tracePt t="240175" x="9048750" y="3746500"/>
          <p14:tracePt t="240192" x="9055100" y="3778250"/>
          <p14:tracePt t="240209" x="9086850" y="3803650"/>
          <p14:tracePt t="240225" x="9131300" y="3822700"/>
          <p14:tracePt t="240242" x="9188450" y="3835400"/>
          <p14:tracePt t="240259" x="9264650" y="3835400"/>
          <p14:tracePt t="240276" x="9372600" y="3835400"/>
          <p14:tracePt t="240292" x="9480550" y="3835400"/>
          <p14:tracePt t="240309" x="9525000" y="3822700"/>
          <p14:tracePt t="240326" x="9550400" y="3816350"/>
          <p14:tracePt t="240327" x="9556750" y="3810000"/>
          <p14:tracePt t="240342" x="9563100" y="3790950"/>
          <p14:tracePt t="240359" x="9569450" y="3771900"/>
          <p14:tracePt t="240375" x="9569450" y="3752850"/>
          <p14:tracePt t="240392" x="9569450" y="3740150"/>
          <p14:tracePt t="240409" x="9569450" y="3721100"/>
          <p14:tracePt t="240425" x="9569450" y="3702050"/>
          <p14:tracePt t="240442" x="9563100" y="3683000"/>
          <p14:tracePt t="240458" x="9531350" y="3663950"/>
          <p14:tracePt t="240475" x="9486900" y="3638550"/>
          <p14:tracePt t="240492" x="9429750" y="3625850"/>
          <p14:tracePt t="240508" x="9372600" y="3619500"/>
          <p14:tracePt t="240525" x="9296400" y="3619500"/>
          <p14:tracePt t="240542" x="9207500" y="3619500"/>
          <p14:tracePt t="240558" x="9156700" y="3644900"/>
          <p14:tracePt t="240575" x="9118600" y="3670300"/>
          <p14:tracePt t="240592" x="9099550" y="3702050"/>
          <p14:tracePt t="240608" x="9099550" y="3714750"/>
          <p14:tracePt t="240625" x="9099550" y="3727450"/>
          <p14:tracePt t="240642" x="9099550" y="3733800"/>
          <p14:tracePt t="240658" x="9099550" y="3752850"/>
          <p14:tracePt t="240675" x="9118600" y="3771900"/>
          <p14:tracePt t="240692" x="9150350" y="3778250"/>
          <p14:tracePt t="240708" x="9175750" y="3784600"/>
          <p14:tracePt t="240725" x="9226550" y="3784600"/>
          <p14:tracePt t="240742" x="9277350" y="3771900"/>
          <p14:tracePt t="240758" x="9290050" y="3746500"/>
          <p14:tracePt t="240775" x="9302750" y="3727450"/>
          <p14:tracePt t="240792" x="9302750" y="3714750"/>
          <p14:tracePt t="241007" x="0" y="0"/>
        </p14:tracePtLst>
        <p14:tracePtLst>
          <p14:tracePt t="241471" x="8623300" y="3638550"/>
          <p14:tracePt t="241479" x="8616950" y="3638550"/>
          <p14:tracePt t="241491" x="8610600" y="3638550"/>
          <p14:tracePt t="241508" x="8604250" y="3644900"/>
          <p14:tracePt t="241525" x="8597900" y="3651250"/>
          <p14:tracePt t="241542" x="8591550" y="3657600"/>
          <p14:tracePt t="241558" x="8585200" y="3676650"/>
          <p14:tracePt t="241575" x="8585200" y="3695700"/>
          <p14:tracePt t="241591" x="8585200" y="3708400"/>
          <p14:tracePt t="241608" x="8585200" y="3727450"/>
          <p14:tracePt t="241631" x="8591550" y="3727450"/>
          <p14:tracePt t="241642" x="8597900" y="3733800"/>
          <p14:tracePt t="241658" x="8604250" y="3740150"/>
          <p14:tracePt t="241675" x="8616950" y="3740150"/>
          <p14:tracePt t="241691" x="8642350" y="3740150"/>
          <p14:tracePt t="241708" x="8667750" y="3740150"/>
          <p14:tracePt t="241725" x="8699500" y="3740150"/>
          <p14:tracePt t="241741" x="8712200" y="3740150"/>
          <p14:tracePt t="241743" x="8718550" y="3740150"/>
          <p14:tracePt t="241758" x="8724900" y="3733800"/>
          <p14:tracePt t="241775" x="8731250" y="3733800"/>
          <p14:tracePt t="241792" x="8737600" y="3727450"/>
          <p14:tracePt t="241815" x="8737600" y="3721100"/>
          <p14:tracePt t="241825" x="8737600" y="3714750"/>
          <p14:tracePt t="241841" x="8737600" y="3708400"/>
          <p14:tracePt t="241858" x="8737600" y="3702050"/>
          <p14:tracePt t="241875" x="8737600" y="3683000"/>
          <p14:tracePt t="241891" x="8724900" y="3670300"/>
          <p14:tracePt t="241908" x="8718550" y="3663950"/>
          <p14:tracePt t="241925" x="8712200" y="3651250"/>
          <p14:tracePt t="241941" x="8699500" y="3644900"/>
          <p14:tracePt t="241943" x="8693150" y="3638550"/>
          <p14:tracePt t="241959" x="8686800" y="3638550"/>
          <p14:tracePt t="241975" x="8674100" y="3638550"/>
          <p14:tracePt t="241991" x="8655050" y="3638550"/>
          <p14:tracePt t="242008" x="8629650" y="3651250"/>
          <p14:tracePt t="242025" x="8616950" y="3657600"/>
          <p14:tracePt t="242041" x="8604250" y="3676650"/>
          <p14:tracePt t="242058" x="8604250" y="3689350"/>
          <p14:tracePt t="242075" x="8597900" y="3714750"/>
          <p14:tracePt t="242091" x="8597900" y="3733800"/>
          <p14:tracePt t="242108" x="8597900" y="3759200"/>
          <p14:tracePt t="242125" x="8604250" y="3784600"/>
          <p14:tracePt t="242141" x="8616950" y="3790950"/>
          <p14:tracePt t="242158" x="8629650" y="3803650"/>
          <p14:tracePt t="242175" x="8642350" y="3803650"/>
          <p14:tracePt t="242191" x="8655050" y="3803650"/>
          <p14:tracePt t="242208" x="8680450" y="3803650"/>
          <p14:tracePt t="242225" x="8693150" y="3784600"/>
          <p14:tracePt t="242241" x="8699500" y="3765550"/>
          <p14:tracePt t="242258" x="8699500" y="3759200"/>
          <p14:tracePt t="242275" x="8699500" y="3746500"/>
          <p14:tracePt t="242831" x="0" y="0"/>
        </p14:tracePtLst>
        <p14:tracePtLst>
          <p14:tracePt t="243925" x="2597150" y="4057650"/>
          <p14:tracePt t="243928" x="2597150" y="4070350"/>
          <p14:tracePt t="243944" x="2597150" y="4076700"/>
          <p14:tracePt t="243958" x="2590800" y="4089400"/>
          <p14:tracePt t="243974" x="2590800" y="4102100"/>
          <p14:tracePt t="243991" x="2590800" y="4108450"/>
          <p14:tracePt t="244007" x="2597150" y="4133850"/>
          <p14:tracePt t="244024" x="2622550" y="4152900"/>
          <p14:tracePt t="244041" x="2667000" y="4184650"/>
          <p14:tracePt t="244058" x="2730500" y="4197350"/>
          <p14:tracePt t="244074" x="2813050" y="4210050"/>
          <p14:tracePt t="244091" x="2889250" y="4203700"/>
          <p14:tracePt t="244107" x="2933700" y="4178300"/>
          <p14:tracePt t="244124" x="2959100" y="4159250"/>
          <p14:tracePt t="244141" x="2978150" y="4133850"/>
          <p14:tracePt t="244143" x="2984500" y="4133850"/>
          <p14:tracePt t="244157" x="2984500" y="4127500"/>
          <p14:tracePt t="244174" x="2984500" y="4121150"/>
          <p14:tracePt t="244287" x="0" y="0"/>
        </p14:tracePtLst>
        <p14:tracePtLst>
          <p14:tracePt t="246056" x="2533650" y="4102100"/>
          <p14:tracePt t="246079" x="2533650" y="4108450"/>
          <p14:tracePt t="246089" x="2527300" y="4108450"/>
          <p14:tracePt t="246112" x="2527300" y="4114800"/>
          <p14:tracePt t="246121" x="2527300" y="4127500"/>
          <p14:tracePt t="246130" x="2533650" y="4133850"/>
          <p14:tracePt t="246140" x="2540000" y="4146550"/>
          <p14:tracePt t="246157" x="2571750" y="4165600"/>
          <p14:tracePt t="246173" x="2622550" y="4184650"/>
          <p14:tracePt t="246174" x="2654300" y="4191000"/>
          <p14:tracePt t="246190" x="2717800" y="4191000"/>
          <p14:tracePt t="246206" x="2787650" y="4191000"/>
          <p14:tracePt t="246223" x="2844800" y="4184650"/>
          <p14:tracePt t="246240" x="2876550" y="4165600"/>
          <p14:tracePt t="246257" x="2889250" y="4146550"/>
          <p14:tracePt t="246273" x="2889250" y="4127500"/>
          <p14:tracePt t="246290" x="2889250" y="4108450"/>
          <p14:tracePt t="246307" x="2882900" y="4083050"/>
          <p14:tracePt t="246323" x="2870200" y="4064000"/>
          <p14:tracePt t="246340" x="2844800" y="4051300"/>
          <p14:tracePt t="246357" x="2819400" y="4032250"/>
          <p14:tracePt t="246359" x="2806700" y="4025900"/>
          <p14:tracePt t="246376" x="2800350" y="4025900"/>
          <p14:tracePt t="246487" x="0" y="0"/>
        </p14:tracePtLst>
        <p14:tracePtLst>
          <p14:tracePt t="250378" x="7867650" y="5143500"/>
          <p14:tracePt t="250393" x="7899400" y="5226050"/>
          <p14:tracePt t="250409" x="7918450" y="5264150"/>
          <p14:tracePt t="250423" x="7924800" y="5276850"/>
          <p14:tracePt t="250439" x="7924800" y="5283200"/>
          <p14:tracePt t="250583" x="7950200" y="5289550"/>
          <p14:tracePt t="250592" x="7988300" y="5295900"/>
          <p14:tracePt t="250606" x="8051800" y="5314950"/>
          <p14:tracePt t="250623" x="8458200" y="5397500"/>
          <p14:tracePt t="250639" x="8940800" y="5486400"/>
          <p14:tracePt t="250655" x="9461500" y="5568950"/>
          <p14:tracePt t="250672" x="9925050" y="5594350"/>
          <p14:tracePt t="250689" x="10229850" y="5594350"/>
          <p14:tracePt t="250705" x="10477500" y="5594350"/>
          <p14:tracePt t="250722" x="10693400" y="5594350"/>
          <p14:tracePt t="250738" x="10915650" y="5594350"/>
          <p14:tracePt t="250755" x="11156950" y="5594350"/>
          <p14:tracePt t="250772" x="11442700" y="5594350"/>
          <p14:tracePt t="250788" x="11664950" y="5588000"/>
          <p14:tracePt t="250805" x="11791950" y="5562600"/>
          <p14:tracePt t="250807" x="11830050" y="5549900"/>
          <p14:tracePt t="250822" x="11874500" y="5518150"/>
          <p14:tracePt t="250838" x="11906250" y="5467350"/>
          <p14:tracePt t="250855" x="11938000" y="5403850"/>
          <p14:tracePt t="250872" x="11963400" y="5340350"/>
          <p14:tracePt t="250888" x="11976100" y="5289550"/>
          <p14:tracePt t="250905" x="11982450" y="5251450"/>
          <p14:tracePt t="250922" x="11988800" y="5213350"/>
          <p14:tracePt t="250938" x="11995150" y="5175250"/>
          <p14:tracePt t="250955" x="11995150" y="5124450"/>
          <p14:tracePt t="250972" x="11995150" y="5073650"/>
          <p14:tracePt t="250976" x="11988800" y="5035550"/>
          <p14:tracePt t="250988" x="11982450" y="5010150"/>
          <p14:tracePt t="251005" x="11969750" y="4940300"/>
          <p14:tracePt t="251022" x="11957050" y="4895850"/>
          <p14:tracePt t="251023" x="11950700" y="4870450"/>
          <p14:tracePt t="251038" x="11944350" y="4819650"/>
          <p14:tracePt t="251055" x="11931650" y="4781550"/>
          <p14:tracePt t="251072" x="11918950" y="4743450"/>
          <p14:tracePt t="251088" x="11887200" y="4686300"/>
          <p14:tracePt t="251105" x="11842750" y="4635500"/>
          <p14:tracePt t="251122" x="11798300" y="4578350"/>
          <p14:tracePt t="251138" x="11747500" y="4527550"/>
          <p14:tracePt t="251155" x="11690350" y="4489450"/>
          <p14:tracePt t="251172" x="11645900" y="4457700"/>
          <p14:tracePt t="251188" x="11595100" y="4432300"/>
          <p14:tracePt t="251205" x="11531600" y="4406900"/>
          <p14:tracePt t="251222" x="11455400" y="4381500"/>
          <p14:tracePt t="251222" x="11385550" y="4368800"/>
          <p14:tracePt t="251238" x="11220450" y="4349750"/>
          <p14:tracePt t="251255" x="10991850" y="4349750"/>
          <p14:tracePt t="251272" x="10623550" y="4349750"/>
          <p14:tracePt t="251288" x="10140950" y="4324350"/>
          <p14:tracePt t="251305" x="9664700" y="4324350"/>
          <p14:tracePt t="251321" x="9213850" y="4324350"/>
          <p14:tracePt t="251338" x="8864600" y="4324350"/>
          <p14:tracePt t="251355" x="8616950" y="4324350"/>
          <p14:tracePt t="251371" x="8458200" y="4343400"/>
          <p14:tracePt t="251388" x="8331200" y="4356100"/>
          <p14:tracePt t="251405" x="8216900" y="4375150"/>
          <p14:tracePt t="251421" x="8134350" y="4375150"/>
          <p14:tracePt t="251422" x="8089900" y="4375150"/>
          <p14:tracePt t="251438" x="8013700" y="4375150"/>
          <p14:tracePt t="251455" x="7950200" y="4375150"/>
          <p14:tracePt t="251472" x="7880350" y="4381500"/>
          <p14:tracePt t="251488" x="7835900" y="4394200"/>
          <p14:tracePt t="251505" x="7772400" y="4406900"/>
          <p14:tracePt t="251522" x="7721600" y="4413250"/>
          <p14:tracePt t="251538" x="7677150" y="4425950"/>
          <p14:tracePt t="251555" x="7632700" y="4432300"/>
          <p14:tracePt t="251571" x="7600950" y="4445000"/>
          <p14:tracePt t="251588" x="7569200" y="4457700"/>
          <p14:tracePt t="251605" x="7556500" y="4470400"/>
          <p14:tracePt t="251608" x="7550150" y="4483100"/>
          <p14:tracePt t="251621" x="7543800" y="4489450"/>
          <p14:tracePt t="251638" x="7537450" y="4527550"/>
          <p14:tracePt t="251655" x="7537450" y="4572000"/>
          <p14:tracePt t="251671" x="7537450" y="4616450"/>
          <p14:tracePt t="251688" x="7543800" y="4686300"/>
          <p14:tracePt t="251705" x="7556500" y="4756150"/>
          <p14:tracePt t="251721" x="7588250" y="4826000"/>
          <p14:tracePt t="251738" x="7613650" y="4895850"/>
          <p14:tracePt t="251755" x="7645400" y="4972050"/>
          <p14:tracePt t="251772" x="7664450" y="5022850"/>
          <p14:tracePt t="251788" x="7683500" y="5060950"/>
          <p14:tracePt t="251805" x="7715250" y="5105400"/>
          <p14:tracePt t="251821" x="7753350" y="5143500"/>
          <p14:tracePt t="251823" x="7785100" y="5168900"/>
          <p14:tracePt t="251838" x="7931150" y="5207000"/>
          <p14:tracePt t="251855" x="8172450" y="5264150"/>
          <p14:tracePt t="251871" x="8572500" y="5334000"/>
          <p14:tracePt t="251888" x="9080500" y="5441950"/>
          <p14:tracePt t="251905" x="9563100" y="5537200"/>
          <p14:tracePt t="251921" x="9880600" y="5568950"/>
          <p14:tracePt t="251938" x="10083800" y="5575300"/>
          <p14:tracePt t="251955" x="10261600" y="5575300"/>
          <p14:tracePt t="251971" x="10439400" y="5575300"/>
          <p14:tracePt t="251988" x="10629900" y="5575300"/>
          <p14:tracePt t="252005" x="10826750" y="5575300"/>
          <p14:tracePt t="252021" x="10991850" y="5556250"/>
          <p14:tracePt t="252022" x="11049000" y="5543550"/>
          <p14:tracePt t="252038" x="11118850" y="5518150"/>
          <p14:tracePt t="252054" x="11150600" y="5505450"/>
          <p14:tracePt t="252071" x="11176000" y="5492750"/>
          <p14:tracePt t="252088" x="11188700" y="5467350"/>
          <p14:tracePt t="252105" x="11201400" y="5435600"/>
          <p14:tracePt t="252121" x="11220450" y="5397500"/>
          <p14:tracePt t="252138" x="11226800" y="5365750"/>
          <p14:tracePt t="252155" x="11226800" y="5353050"/>
          <p14:tracePt t="252171" x="11226800" y="5321300"/>
          <p14:tracePt t="252188" x="11226800" y="5295900"/>
          <p14:tracePt t="252204" x="11226800" y="5276850"/>
          <p14:tracePt t="252206" x="11226800" y="5264150"/>
          <p14:tracePt t="252221" x="11226800" y="5257800"/>
          <p14:tracePt t="252238" x="11226800" y="5226050"/>
          <p14:tracePt t="252255" x="11226800" y="5219700"/>
          <p14:tracePt t="252271" x="11220450" y="5200650"/>
          <p14:tracePt t="252288" x="11220450" y="5194300"/>
          <p14:tracePt t="252304" x="11214100" y="5187950"/>
          <p14:tracePt t="252321" x="11214100" y="5181600"/>
          <p14:tracePt t="252338" x="11214100" y="5175250"/>
          <p14:tracePt t="252354" x="11214100" y="5168900"/>
          <p14:tracePt t="252375" x="0" y="0"/>
        </p14:tracePtLst>
        <p14:tracePtLst>
          <p14:tracePt t="253523" x="2546350" y="4064000"/>
          <p14:tracePt t="253540" x="2571750" y="4152900"/>
          <p14:tracePt t="253556" x="2590800" y="4222750"/>
          <p14:tracePt t="253560" x="2616200" y="4260850"/>
          <p14:tracePt t="253575" x="2673350" y="4337050"/>
          <p14:tracePt t="253588" x="2705100" y="4375150"/>
          <p14:tracePt t="253604" x="2781300" y="4432300"/>
          <p14:tracePt t="253608" x="2838450" y="4470400"/>
          <p14:tracePt t="253621" x="2889250" y="4502150"/>
          <p14:tracePt t="253637" x="3022600" y="4552950"/>
          <p14:tracePt t="253640" x="3086100" y="4565650"/>
          <p14:tracePt t="253654" x="3238500" y="4584700"/>
          <p14:tracePt t="253671" x="3352800" y="4578350"/>
          <p14:tracePt t="253687" x="3435350" y="4533900"/>
          <p14:tracePt t="253704" x="3498850" y="4470400"/>
          <p14:tracePt t="253721" x="3517900" y="4387850"/>
          <p14:tracePt t="253737" x="3530600" y="4311650"/>
          <p14:tracePt t="253754" x="3530600" y="4235450"/>
          <p14:tracePt t="253771" x="3511550" y="4152900"/>
          <p14:tracePt t="253787" x="3486150" y="4102100"/>
          <p14:tracePt t="253804" x="3448050" y="4044950"/>
          <p14:tracePt t="253821" x="3422650" y="4000500"/>
          <p14:tracePt t="253837" x="3403600" y="3975100"/>
          <p14:tracePt t="253839" x="3390900" y="3962400"/>
          <p14:tracePt t="253854" x="3384550" y="3949700"/>
          <p14:tracePt t="253975" x="0" y="0"/>
        </p14:tracePtLst>
        <p14:tracePtLst>
          <p14:tracePt t="258344" x="7816850" y="3143250"/>
          <p14:tracePt t="258392" x="7810500" y="3143250"/>
          <p14:tracePt t="258416" x="7810500" y="3155950"/>
          <p14:tracePt t="258424" x="7810500" y="3168650"/>
          <p14:tracePt t="258436" x="7810500" y="3194050"/>
          <p14:tracePt t="258453" x="7810500" y="3251200"/>
          <p14:tracePt t="258469" x="7823200" y="3371850"/>
          <p14:tracePt t="258471" x="7829550" y="3422650"/>
          <p14:tracePt t="258487" x="7854950" y="3536950"/>
          <p14:tracePt t="258503" x="7886700" y="3644900"/>
          <p14:tracePt t="258519" x="7931150" y="3759200"/>
          <p14:tracePt t="258536" x="7969250" y="3860800"/>
          <p14:tracePt t="258553" x="8001000" y="3956050"/>
          <p14:tracePt t="258569" x="8026400" y="4025900"/>
          <p14:tracePt t="258586" x="8039100" y="4083050"/>
          <p14:tracePt t="258603" x="8051800" y="4133850"/>
          <p14:tracePt t="258619" x="8058150" y="4152900"/>
          <p14:tracePt t="258636" x="8058150" y="4184650"/>
          <p14:tracePt t="258653" x="8058150" y="4191000"/>
          <p14:tracePt t="258669" x="8064500" y="4203700"/>
          <p14:tracePt t="258671" x="8070850" y="4216400"/>
          <p14:tracePt t="258687" x="8077200" y="4229100"/>
          <p14:tracePt t="258703" x="8083550" y="4235450"/>
          <p14:tracePt t="258719" x="8089900" y="4248150"/>
          <p14:tracePt t="258736" x="8096250" y="4260850"/>
          <p14:tracePt t="258753" x="8102600" y="4267200"/>
          <p14:tracePt t="258769" x="8108950" y="4273550"/>
          <p14:tracePt t="258786" x="8115300" y="4292600"/>
          <p14:tracePt t="258802" x="8128000" y="4305300"/>
          <p14:tracePt t="258819" x="8153400" y="4318000"/>
          <p14:tracePt t="258836" x="8204200" y="4337050"/>
          <p14:tracePt t="258839" x="8248650" y="4343400"/>
          <p14:tracePt t="258852" x="8312150" y="4356100"/>
          <p14:tracePt t="258869" x="8470900" y="4362450"/>
          <p14:tracePt t="258872" x="8578850" y="4362450"/>
          <p14:tracePt t="258886" x="8832850" y="4362450"/>
          <p14:tracePt t="258903" x="9137650" y="4362450"/>
          <p14:tracePt t="258919" x="9385300" y="4362450"/>
          <p14:tracePt t="258936" x="9607550" y="4362450"/>
          <p14:tracePt t="258952" x="9817100" y="4362450"/>
          <p14:tracePt t="258969" x="10026650" y="4362450"/>
          <p14:tracePt t="258986" x="10236200" y="4362450"/>
          <p14:tracePt t="259003" x="10439400" y="4362450"/>
          <p14:tracePt t="259019" x="10617200" y="4362450"/>
          <p14:tracePt t="259024" x="10680700" y="4362450"/>
          <p14:tracePt t="259036" x="10731500" y="4362450"/>
          <p14:tracePt t="259052" x="10807700" y="4362450"/>
          <p14:tracePt t="259057" x="10845800" y="4362450"/>
          <p14:tracePt t="259069" x="10858500" y="4356100"/>
          <p14:tracePt t="259086" x="10928350" y="4343400"/>
          <p14:tracePt t="259103" x="10985500" y="4330700"/>
          <p14:tracePt t="259119" x="11068050" y="4318000"/>
          <p14:tracePt t="259136" x="11144250" y="4298950"/>
          <p14:tracePt t="259152" x="11201400" y="4286250"/>
          <p14:tracePt t="259169" x="11239500" y="4273550"/>
          <p14:tracePt t="259186" x="11258550" y="4254500"/>
          <p14:tracePt t="259202" x="11283950" y="4229100"/>
          <p14:tracePt t="259219" x="11303000" y="4203700"/>
          <p14:tracePt t="259236" x="11315700" y="4165600"/>
          <p14:tracePt t="259252" x="11328400" y="4121150"/>
          <p14:tracePt t="259269" x="11341100" y="4083050"/>
          <p14:tracePt t="259286" x="11353800" y="4051300"/>
          <p14:tracePt t="259287" x="11353800" y="4038600"/>
          <p14:tracePt t="259302" x="11360150" y="4006850"/>
          <p14:tracePt t="259319" x="11360150" y="3981450"/>
          <p14:tracePt t="259335" x="11360150" y="3962400"/>
          <p14:tracePt t="259352" x="11360150" y="3943350"/>
          <p14:tracePt t="259369" x="11360150" y="3917950"/>
          <p14:tracePt t="259385" x="11360150" y="3892550"/>
          <p14:tracePt t="259402" x="11360150" y="3860800"/>
          <p14:tracePt t="259419" x="11360150" y="3835400"/>
          <p14:tracePt t="259436" x="11360150" y="3816350"/>
          <p14:tracePt t="259439" x="11360150" y="3797300"/>
          <p14:tracePt t="259452" x="11360150" y="3790950"/>
          <p14:tracePt t="259469" x="11360150" y="3784600"/>
          <p14:tracePt t="259472" x="11360150" y="3778250"/>
          <p14:tracePt t="259486" x="11353800" y="3771900"/>
          <p14:tracePt t="259511" x="11353800" y="3765550"/>
          <p14:tracePt t="259639" x="0" y="0"/>
        </p14:tracePtLst>
        <p14:tracePtLst>
          <p14:tracePt t="261057" x="793750" y="5086350"/>
          <p14:tracePt t="261064" x="793750" y="5092700"/>
          <p14:tracePt t="261072" x="787400" y="5099050"/>
          <p14:tracePt t="261086" x="781050" y="5111750"/>
          <p14:tracePt t="261103" x="774700" y="5137150"/>
          <p14:tracePt t="261118" x="774700" y="5156200"/>
          <p14:tracePt t="261135" x="774700" y="5187950"/>
          <p14:tracePt t="261152" x="774700" y="5232400"/>
          <p14:tracePt t="261168" x="800100" y="5283200"/>
          <p14:tracePt t="261185" x="831850" y="5346700"/>
          <p14:tracePt t="261202" x="869950" y="5397500"/>
          <p14:tracePt t="261218" x="908050" y="5448300"/>
          <p14:tracePt t="261235" x="946150" y="5492750"/>
          <p14:tracePt t="261252" x="1003300" y="5530850"/>
          <p14:tracePt t="261268" x="1047750" y="5556250"/>
          <p14:tracePt t="261285" x="1085850" y="5568950"/>
          <p14:tracePt t="261301" x="1130300" y="5568950"/>
          <p14:tracePt t="261302" x="1162050" y="5568950"/>
          <p14:tracePt t="261318" x="1231900" y="5543550"/>
          <p14:tracePt t="261335" x="1314450" y="5511800"/>
          <p14:tracePt t="261351" x="1390650" y="5467350"/>
          <p14:tracePt t="261368" x="1447800" y="5422900"/>
          <p14:tracePt t="261385" x="1479550" y="5372100"/>
          <p14:tracePt t="261402" x="1498600" y="5321300"/>
          <p14:tracePt t="261418" x="1504950" y="5283200"/>
          <p14:tracePt t="261435" x="1504950" y="5251450"/>
          <p14:tracePt t="261451" x="1504950" y="5226050"/>
          <p14:tracePt t="261468" x="1498600" y="5187950"/>
          <p14:tracePt t="261485" x="1485900" y="5168900"/>
          <p14:tracePt t="261501" x="1466850" y="5143500"/>
          <p14:tracePt t="261518" x="1447800" y="5124450"/>
          <p14:tracePt t="261535" x="1447800" y="5118100"/>
          <p14:tracePt t="261687" x="0" y="0"/>
        </p14:tracePtLst>
        <p14:tracePtLst>
          <p14:tracePt t="262747" x="5975350" y="5067300"/>
          <p14:tracePt t="262760" x="5969000" y="5086350"/>
          <p14:tracePt t="262770" x="5969000" y="5092700"/>
          <p14:tracePt t="262785" x="5969000" y="5162550"/>
          <p14:tracePt t="262802" x="5969000" y="5213350"/>
          <p14:tracePt t="262818" x="6000750" y="5314950"/>
          <p14:tracePt t="262834" x="6057900" y="5410200"/>
          <p14:tracePt t="262851" x="6127750" y="5480050"/>
          <p14:tracePt t="262868" x="6210300" y="5537200"/>
          <p14:tracePt t="262884" x="6292850" y="5575300"/>
          <p14:tracePt t="262901" x="6375400" y="5594350"/>
          <p14:tracePt t="262903" x="6400800" y="5600700"/>
          <p14:tracePt t="262918" x="6407150" y="5600700"/>
          <p14:tracePt t="262920" x="6419850" y="5600700"/>
          <p14:tracePt t="262934" x="6432550" y="5600700"/>
          <p14:tracePt t="262951" x="6445250" y="5600700"/>
          <p14:tracePt t="262968" x="6457950" y="5600700"/>
          <p14:tracePt t="262984" x="6464300" y="5594350"/>
          <p14:tracePt t="263001" x="6470650" y="5581650"/>
          <p14:tracePt t="263018" x="6477000" y="5575300"/>
          <p14:tracePt t="263034" x="6483350" y="5556250"/>
          <p14:tracePt t="263051" x="6483350" y="5530850"/>
          <p14:tracePt t="263067" x="6483350" y="5518150"/>
          <p14:tracePt t="263068" x="0" y="0"/>
        </p14:tracePtLst>
        <p14:tracePtLst>
          <p14:tracePt t="263442" x="6489700" y="5524500"/>
          <p14:tracePt t="263464" x="6496050" y="5524500"/>
          <p14:tracePt t="263482" x="6496050" y="5518150"/>
          <p14:tracePt t="263491" x="6496050" y="5511800"/>
          <p14:tracePt t="263501" x="6502400" y="5505450"/>
          <p14:tracePt t="263517" x="6502400" y="5499100"/>
          <p14:tracePt t="263534" x="6508750" y="5467350"/>
          <p14:tracePt t="263551" x="6508750" y="5429250"/>
          <p14:tracePt t="263567" x="6508750" y="5378450"/>
          <p14:tracePt t="263584" x="6521450" y="5295900"/>
          <p14:tracePt t="263601" x="6527800" y="5162550"/>
          <p14:tracePt t="263618" x="6527800" y="5035550"/>
          <p14:tracePt t="263634" x="6546850" y="4889500"/>
          <p14:tracePt t="263651" x="6546850" y="4768850"/>
          <p14:tracePt t="263667" x="6546850" y="4654550"/>
          <p14:tracePt t="263684" x="6553200" y="4546600"/>
          <p14:tracePt t="263701" x="6559550" y="4445000"/>
          <p14:tracePt t="263703" x="6559550" y="4425950"/>
          <p14:tracePt t="263717" x="6559550" y="4394200"/>
          <p14:tracePt t="263734" x="6559550" y="4305300"/>
          <p14:tracePt t="263751" x="6565900" y="4241800"/>
          <p14:tracePt t="263767" x="6572250" y="4191000"/>
          <p14:tracePt t="263784" x="6572250" y="4146550"/>
          <p14:tracePt t="263801" x="6572250" y="4095750"/>
          <p14:tracePt t="263818" x="6572250" y="4051300"/>
          <p14:tracePt t="263834" x="6572250" y="4000500"/>
          <p14:tracePt t="263851" x="6572250" y="3943350"/>
          <p14:tracePt t="263868" x="6572250" y="3892550"/>
          <p14:tracePt t="263884" x="6578600" y="3829050"/>
          <p14:tracePt t="263887" x="6584950" y="3797300"/>
          <p14:tracePt t="263901" x="6584950" y="3778250"/>
          <p14:tracePt t="263905" x="6584950" y="3752850"/>
          <p14:tracePt t="263918" x="6584950" y="3733800"/>
          <p14:tracePt t="263920" x="6584950" y="3708400"/>
          <p14:tracePt t="263934" x="6591300" y="3676650"/>
          <p14:tracePt t="263951" x="6591300" y="3632200"/>
          <p14:tracePt t="263967" x="6591300" y="3606800"/>
          <p14:tracePt t="263984" x="6591300" y="3581400"/>
          <p14:tracePt t="264001" x="6597650" y="3556000"/>
          <p14:tracePt t="264017" x="6597650" y="3543300"/>
          <p14:tracePt t="264034" x="6597650" y="3530600"/>
          <p14:tracePt t="264438" x="0" y="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6.3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方法的参数传递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66738" y="1341438"/>
            <a:ext cx="8434388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如果方法声明中包含形参，调用方法时，必须提供实参。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Ø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实参的类型必须与形参的类型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兼容：如子类实参可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传递给父类形参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实参顺序必须与形参的顺序一致。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当调用方法时，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基本数据类型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的实参值的副本被传递给方法的形参。方法内部对形参的修改不影响实参值。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(Call by value)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对象类型的参数是引用调用（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Call by reference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）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71550" y="2393950"/>
            <a:ext cx="7335838" cy="205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nPrintln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(String message,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n) {  </a:t>
            </a:r>
          </a:p>
          <a:p>
            <a:pPr marL="469900" indent="-469900"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469900" indent="-469900"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(message);</a:t>
            </a:r>
          </a:p>
          <a:p>
            <a:pPr marL="469900" indent="-469900"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69900" indent="-469900">
              <a:buClr>
                <a:schemeClr val="accent2"/>
              </a:buClr>
              <a:buFont typeface="Wingdings" pitchFamily="2" charset="2"/>
              <a:buNone/>
            </a:pP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9900" indent="-469900"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nPrintln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(“Hello”, 3);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正确</a:t>
            </a:r>
          </a:p>
          <a:p>
            <a:pPr marL="469900" indent="-469900"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nPrintln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(3, “Hello”);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错误</a:t>
            </a: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FD23986B-A95C-441E-8D93-04365D25F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738" y="3092710"/>
            <a:ext cx="1152526" cy="431800"/>
          </a:xfrm>
          <a:prstGeom prst="rect">
            <a:avLst/>
          </a:prstGeom>
          <a:solidFill>
            <a:srgbClr val="FF9900"/>
          </a:solidFill>
          <a:ln w="9525">
            <a:solidFill>
              <a:srgbClr val="A3B2C1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实参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: 1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957173FD-0CC3-43B4-9E01-46412766A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7239" y="4029335"/>
            <a:ext cx="1152526" cy="431800"/>
          </a:xfrm>
          <a:prstGeom prst="rect">
            <a:avLst/>
          </a:prstGeom>
          <a:solidFill>
            <a:srgbClr val="66FF66"/>
          </a:solidFill>
          <a:ln w="9525">
            <a:solidFill>
              <a:srgbClr val="A3B2C1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形参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: 1</a:t>
            </a:r>
          </a:p>
        </p:txBody>
      </p:sp>
      <p:cxnSp>
        <p:nvCxnSpPr>
          <p:cNvPr id="25" name="AutoShape 7">
            <a:extLst>
              <a:ext uri="{FF2B5EF4-FFF2-40B4-BE49-F238E27FC236}">
                <a16:creationId xmlns:a16="http://schemas.microsoft.com/office/drawing/2014/main" id="{0C2E2956-9989-4CE2-AA35-F82AD9F2550F}"/>
              </a:ext>
            </a:extLst>
          </p:cNvPr>
          <p:cNvCxnSpPr>
            <a:cxnSpLocks noChangeShapeType="1"/>
            <a:stCxn id="23" idx="3"/>
            <a:endCxn id="24" idx="0"/>
          </p:cNvCxnSpPr>
          <p:nvPr/>
        </p:nvCxnSpPr>
        <p:spPr bwMode="auto">
          <a:xfrm>
            <a:off x="9720264" y="3308610"/>
            <a:ext cx="503238" cy="720725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Box 8">
            <a:extLst>
              <a:ext uri="{FF2B5EF4-FFF2-40B4-BE49-F238E27FC236}">
                <a16:creationId xmlns:a16="http://schemas.microsoft.com/office/drawing/2014/main" id="{5BD09B70-8DE6-4203-89A0-B944ABCA3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1338" y="3518160"/>
            <a:ext cx="719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copy</a:t>
            </a:r>
          </a:p>
        </p:txBody>
      </p:sp>
      <p:sp>
        <p:nvSpPr>
          <p:cNvPr id="27" name="Text Box 9">
            <a:extLst>
              <a:ext uri="{FF2B5EF4-FFF2-40B4-BE49-F238E27FC236}">
                <a16:creationId xmlns:a16="http://schemas.microsoft.com/office/drawing/2014/main" id="{FC580182-EF41-49D1-A3CA-923AC7FAA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9169" y="4683385"/>
            <a:ext cx="27238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基本类型参数是传值调用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774"/>
    </mc:Choice>
    <mc:Fallback xmlns="">
      <p:transition spd="slow" advTm="154774"/>
    </mc:Fallback>
  </mc:AlternateContent>
  <p:extLst>
    <p:ext uri="{3A86A75C-4F4B-4683-9AE1-C65F6400EC91}">
      <p14:laserTraceLst xmlns:p14="http://schemas.microsoft.com/office/powerpoint/2010/main">
        <p14:tracePtLst>
          <p14:tracePt t="3576" x="1790700" y="876300"/>
          <p14:tracePt t="3655" x="1809750" y="876300"/>
          <p14:tracePt t="3663" x="1841500" y="876300"/>
          <p14:tracePt t="3673" x="1873250" y="882650"/>
          <p14:tracePt t="3690" x="1993900" y="882650"/>
          <p14:tracePt t="3707" x="2203450" y="882650"/>
          <p14:tracePt t="3723" x="2501900" y="882650"/>
          <p14:tracePt t="3740" x="2914650" y="882650"/>
          <p14:tracePt t="3742" x="3130550" y="882650"/>
          <p14:tracePt t="3757" x="3346450" y="882650"/>
          <p14:tracePt t="3774" x="3956050" y="882650"/>
          <p14:tracePt t="3790" x="4222750" y="882650"/>
          <p14:tracePt t="3807" x="4400550" y="882650"/>
          <p14:tracePt t="3823" x="4514850" y="882650"/>
          <p14:tracePt t="3840" x="4591050" y="882650"/>
          <p14:tracePt t="3857" x="4648200" y="882650"/>
          <p14:tracePt t="3874" x="4699000" y="882650"/>
          <p14:tracePt t="3890" x="4743450" y="882650"/>
          <p14:tracePt t="3907" x="4775200" y="882650"/>
          <p14:tracePt t="3924" x="4806950" y="882650"/>
          <p14:tracePt t="3940" x="4826000" y="882650"/>
          <p14:tracePt t="3943" x="4832350" y="882650"/>
          <p14:tracePt t="3957" x="4838700" y="882650"/>
          <p14:tracePt t="3974" x="4857750" y="882650"/>
          <p14:tracePt t="3990" x="4870450" y="882650"/>
          <p14:tracePt t="4343" x="0" y="0"/>
        </p14:tracePtLst>
        <p14:tracePtLst>
          <p14:tracePt t="5152" x="1974850" y="844550"/>
          <p14:tracePt t="5297" x="1987550" y="844550"/>
          <p14:tracePt t="5308" x="2006600" y="844550"/>
          <p14:tracePt t="5324" x="2082800" y="844550"/>
          <p14:tracePt t="5340" x="2241550" y="844550"/>
          <p14:tracePt t="5344" x="2355850" y="844550"/>
          <p14:tracePt t="5357" x="2482850" y="844550"/>
          <p14:tracePt t="5374" x="3003550" y="844550"/>
          <p14:tracePt t="5390" x="3397250" y="844550"/>
          <p14:tracePt t="5406" x="3746500" y="844550"/>
          <p14:tracePt t="5423" x="3987800" y="844550"/>
          <p14:tracePt t="5440" x="4191000" y="844550"/>
          <p14:tracePt t="5456" x="4349750" y="844550"/>
          <p14:tracePt t="5473" x="4476750" y="844550"/>
          <p14:tracePt t="5490" x="4584700" y="844550"/>
          <p14:tracePt t="5506" x="4667250" y="844550"/>
          <p14:tracePt t="5523" x="4775200" y="844550"/>
          <p14:tracePt t="5539" x="4864100" y="844550"/>
          <p14:tracePt t="5556" x="4933950" y="844550"/>
          <p14:tracePt t="5573" x="4991100" y="844550"/>
          <p14:tracePt t="5574" x="5010150" y="844550"/>
          <p14:tracePt t="5590" x="5022850" y="844550"/>
          <p14:tracePt t="5606" x="5035550" y="844550"/>
          <p14:tracePt t="5623" x="5041900" y="844550"/>
          <p14:tracePt t="5640" x="5054600" y="844550"/>
          <p14:tracePt t="5656" x="5060950" y="844550"/>
          <p14:tracePt t="5673" x="5067300" y="844550"/>
          <p14:tracePt t="5689" x="5080000" y="844550"/>
          <p14:tracePt t="5706" x="5086350" y="844550"/>
          <p14:tracePt t="6447" x="0" y="0"/>
        </p14:tracePtLst>
        <p14:tracePtLst>
          <p14:tracePt t="14863" x="1257300" y="1574800"/>
          <p14:tracePt t="14928" x="1276350" y="1574800"/>
          <p14:tracePt t="14937" x="1308100" y="1581150"/>
          <p14:tracePt t="14953" x="1422400" y="1593850"/>
          <p14:tracePt t="14970" x="1587500" y="1606550"/>
          <p14:tracePt t="14987" x="1822450" y="1606550"/>
          <p14:tracePt t="15003" x="2152650" y="1612900"/>
          <p14:tracePt t="15020" x="2425700" y="1625600"/>
          <p14:tracePt t="15022" x="2533650" y="1625600"/>
          <p14:tracePt t="15036" x="2628900" y="1625600"/>
          <p14:tracePt t="15054" x="2838450" y="1625600"/>
          <p14:tracePt t="15070" x="2901950" y="1625600"/>
          <p14:tracePt t="15086" x="2946400" y="1625600"/>
          <p14:tracePt t="15103" x="2965450" y="1625600"/>
          <p14:tracePt t="15120" x="2978150" y="1625600"/>
          <p14:tracePt t="15136" x="3003550" y="1625600"/>
          <p14:tracePt t="15153" x="3009900" y="1625600"/>
          <p14:tracePt t="15170" x="3016250" y="1625600"/>
          <p14:tracePt t="15186" x="3022600" y="1625600"/>
          <p14:tracePt t="15279" x="3028950" y="1625600"/>
          <p14:tracePt t="15295" x="3035300" y="1625600"/>
          <p14:tracePt t="15312" x="3048000" y="1631950"/>
          <p14:tracePt t="15328" x="3067050" y="1631950"/>
          <p14:tracePt t="15337" x="3086100" y="1631950"/>
          <p14:tracePt t="15353" x="3136900" y="1638300"/>
          <p14:tracePt t="15370" x="3206750" y="1644650"/>
          <p14:tracePt t="15387" x="3282950" y="1657350"/>
          <p14:tracePt t="15403" x="3346450" y="1663700"/>
          <p14:tracePt t="15408" x="3371850" y="1670050"/>
          <p14:tracePt t="15420" x="3390900" y="1670050"/>
          <p14:tracePt t="15436" x="3416300" y="1676400"/>
          <p14:tracePt t="15438" x="3429000" y="1676400"/>
          <p14:tracePt t="15453" x="3435350" y="1676400"/>
          <p14:tracePt t="15470" x="3448050" y="1682750"/>
          <p14:tracePt t="15486" x="3454400" y="1682750"/>
          <p14:tracePt t="15503" x="3460750" y="1682750"/>
          <p14:tracePt t="15520" x="3467100" y="1682750"/>
          <p14:tracePt t="15536" x="3473450" y="1689100"/>
          <p14:tracePt t="15559" x="3479800" y="1689100"/>
          <p14:tracePt t="15570" x="3486150" y="1689100"/>
          <p14:tracePt t="15586" x="3492500" y="1689100"/>
          <p14:tracePt t="15603" x="3505200" y="1689100"/>
          <p14:tracePt t="15620" x="3530600" y="1689100"/>
          <p14:tracePt t="15623" x="3536950" y="1689100"/>
          <p14:tracePt t="15636" x="3549650" y="1689100"/>
          <p14:tracePt t="15656" x="3568700" y="1689100"/>
          <p14:tracePt t="15658" x="3575050" y="1689100"/>
          <p14:tracePt t="15670" x="3587750" y="1689100"/>
          <p14:tracePt t="15686" x="3594100" y="1689100"/>
          <p14:tracePt t="15703" x="3606800" y="1689100"/>
          <p14:tracePt t="15720" x="3619500" y="1689100"/>
          <p14:tracePt t="15736" x="3625850" y="1689100"/>
          <p14:tracePt t="15753" x="3644900" y="1689100"/>
          <p14:tracePt t="15769" x="3651250" y="1689100"/>
          <p14:tracePt t="15786" x="3657600" y="1689100"/>
          <p14:tracePt t="15823" x="3663950" y="1689100"/>
          <p14:tracePt t="15840" x="3670300" y="1689100"/>
          <p14:tracePt t="15855" x="3676650" y="1689100"/>
          <p14:tracePt t="15895" x="3683000" y="1689100"/>
          <p14:tracePt t="15903" x="3689350" y="1689100"/>
          <p14:tracePt t="15927" x="3695700" y="1689100"/>
          <p14:tracePt t="15935" x="3702050" y="1689100"/>
          <p14:tracePt t="15943" x="3708400" y="1689100"/>
          <p14:tracePt t="15959" x="3714750" y="1689100"/>
          <p14:tracePt t="15969" x="3721100" y="1689100"/>
          <p14:tracePt t="15986" x="3727450" y="1689100"/>
          <p14:tracePt t="16003" x="3740150" y="1689100"/>
          <p14:tracePt t="16019" x="3746500" y="1689100"/>
          <p14:tracePt t="16036" x="3752850" y="1689100"/>
          <p14:tracePt t="16053" x="3765550" y="1689100"/>
          <p14:tracePt t="16069" x="3771900" y="1689100"/>
          <p14:tracePt t="16086" x="3778250" y="1689100"/>
          <p14:tracePt t="16103" x="3784600" y="1689100"/>
          <p14:tracePt t="16607" x="0" y="0"/>
        </p14:tracePtLst>
        <p14:tracePtLst>
          <p14:tracePt t="17288" x="4108450" y="1682750"/>
          <p14:tracePt t="17361" x="4114800" y="1682750"/>
          <p14:tracePt t="17372" x="4133850" y="1682750"/>
          <p14:tracePt t="17386" x="4184650" y="1682750"/>
          <p14:tracePt t="17402" x="4279900" y="1682750"/>
          <p14:tracePt t="17419" x="4432300" y="1682750"/>
          <p14:tracePt t="17436" x="4622800" y="1682750"/>
          <p14:tracePt t="17452" x="4806950" y="1682750"/>
          <p14:tracePt t="17454" x="4902200" y="1682750"/>
          <p14:tracePt t="17469" x="4991100" y="1682750"/>
          <p14:tracePt t="17486" x="5194300" y="1695450"/>
          <p14:tracePt t="17502" x="5270500" y="1708150"/>
          <p14:tracePt t="17519" x="5308600" y="1714500"/>
          <p14:tracePt t="17536" x="5327650" y="1720850"/>
          <p14:tracePt t="18007" x="0" y="0"/>
        </p14:tracePtLst>
        <p14:tracePtLst>
          <p14:tracePt t="18329" x="5664200" y="1670050"/>
          <p14:tracePt t="18392" x="5670550" y="1670050"/>
          <p14:tracePt t="18409" x="5683250" y="1670050"/>
          <p14:tracePt t="18420" x="5689600" y="1670050"/>
          <p14:tracePt t="18436" x="5746750" y="1670050"/>
          <p14:tracePt t="18452" x="5835650" y="1670050"/>
          <p14:tracePt t="18454" x="5899150" y="1670050"/>
          <p14:tracePt t="18469" x="5994400" y="1676400"/>
          <p14:tracePt t="18486" x="6280150" y="1708150"/>
          <p14:tracePt t="18502" x="6470650" y="1733550"/>
          <p14:tracePt t="18519" x="6654800" y="1746250"/>
          <p14:tracePt t="18535" x="6807200" y="1746250"/>
          <p14:tracePt t="18552" x="6927850" y="1746250"/>
          <p14:tracePt t="18569" x="6985000" y="1746250"/>
          <p14:tracePt t="18585" x="7010400" y="1746250"/>
          <p14:tracePt t="18602" x="7023100" y="1746250"/>
          <p14:tracePt t="18619" x="7029450" y="1746250"/>
          <p14:tracePt t="19134" x="0" y="0"/>
        </p14:tracePtLst>
        <p14:tracePtLst>
          <p14:tracePt t="20415" x="1606550" y="1911350"/>
          <p14:tracePt t="20471" x="1612900" y="1911350"/>
          <p14:tracePt t="20479" x="1638300" y="1911350"/>
          <p14:tracePt t="20488" x="1663700" y="1911350"/>
          <p14:tracePt t="20501" x="1701800" y="1911350"/>
          <p14:tracePt t="20518" x="1860550" y="1911350"/>
          <p14:tracePt t="20534" x="1981200" y="1911350"/>
          <p14:tracePt t="20551" x="2063750" y="1911350"/>
          <p14:tracePt t="20568" x="2152650" y="1911350"/>
          <p14:tracePt t="20585" x="2241550" y="1911350"/>
          <p14:tracePt t="20601" x="2324100" y="1911350"/>
          <p14:tracePt t="20618" x="2419350" y="1911350"/>
          <p14:tracePt t="20634" x="2508250" y="1911350"/>
          <p14:tracePt t="20651" x="2571750" y="1911350"/>
          <p14:tracePt t="20669" x="2622550" y="1911350"/>
          <p14:tracePt t="20670" x="2641600" y="1911350"/>
          <p14:tracePt t="20684" x="2660650" y="1911350"/>
          <p14:tracePt t="20701" x="2692400" y="1911350"/>
          <p14:tracePt t="20702" x="2705100" y="1911350"/>
          <p14:tracePt t="20718" x="2724150" y="1911350"/>
          <p14:tracePt t="20735" x="2736850" y="1911350"/>
          <p14:tracePt t="21008" x="0" y="0"/>
        </p14:tracePtLst>
        <p14:tracePtLst>
          <p14:tracePt t="21843" x="3270250" y="1930400"/>
          <p14:tracePt t="21914" x="3282950" y="1930400"/>
          <p14:tracePt t="21931" x="3314700" y="1930400"/>
          <p14:tracePt t="21945" x="3378200" y="1930400"/>
          <p14:tracePt t="21956" x="3422650" y="1930400"/>
          <p14:tracePt t="21967" x="3517900" y="1930400"/>
          <p14:tracePt t="21984" x="3657600" y="1930400"/>
          <p14:tracePt t="22001" x="3803650" y="1930400"/>
          <p14:tracePt t="22017" x="3949700" y="1930400"/>
          <p14:tracePt t="22034" x="4076700" y="1930400"/>
          <p14:tracePt t="22051" x="4178300" y="1930400"/>
          <p14:tracePt t="22068" x="4248150" y="1930400"/>
          <p14:tracePt t="22084" x="4298950" y="1930400"/>
          <p14:tracePt t="22088" x="4318000" y="1930400"/>
          <p14:tracePt t="22101" x="4337050" y="1930400"/>
          <p14:tracePt t="22118" x="4387850" y="1930400"/>
          <p14:tracePt t="22134" x="4413250" y="1936750"/>
          <p14:tracePt t="22151" x="4425950" y="1936750"/>
          <p14:tracePt t="22167" x="4432300" y="1936750"/>
          <p14:tracePt t="22184" x="4438650" y="1936750"/>
          <p14:tracePt t="22201" x="4451350" y="1936750"/>
          <p14:tracePt t="22217" x="4457700" y="1936750"/>
          <p14:tracePt t="22234" x="4476750" y="1936750"/>
          <p14:tracePt t="22251" x="4502150" y="1936750"/>
          <p14:tracePt t="22267" x="4533900" y="1936750"/>
          <p14:tracePt t="22284" x="4559300" y="1936750"/>
          <p14:tracePt t="22301" x="4584700" y="1936750"/>
          <p14:tracePt t="22317" x="4603750" y="1936750"/>
          <p14:tracePt t="22318" x="4616450" y="1936750"/>
          <p14:tracePt t="22334" x="4635500" y="1943100"/>
          <p14:tracePt t="22350" x="4667250" y="1949450"/>
          <p14:tracePt t="22384" x="4692650" y="1949450"/>
          <p14:tracePt t="22417" x="4711700" y="1955800"/>
          <p14:tracePt t="22434" x="4737100" y="1962150"/>
          <p14:tracePt t="22450" x="4756150" y="1968500"/>
          <p14:tracePt t="22467" x="4762500" y="1968500"/>
          <p14:tracePt t="22484" x="4781550" y="1974850"/>
          <p14:tracePt t="22500" x="4806950" y="1981200"/>
          <p14:tracePt t="22517" x="4819650" y="1981200"/>
          <p14:tracePt t="22519" x="4826000" y="1981200"/>
          <p14:tracePt t="22534" x="4845050" y="1981200"/>
          <p14:tracePt t="22550" x="4864100" y="1987550"/>
          <p14:tracePt t="22567" x="4889500" y="1993900"/>
          <p14:tracePt t="22584" x="4921250" y="2000250"/>
          <p14:tracePt t="22600" x="4959350" y="2000250"/>
          <p14:tracePt t="22617" x="4984750" y="2000250"/>
          <p14:tracePt t="22634" x="5003800" y="2000250"/>
          <p14:tracePt t="22650" x="5022850" y="2000250"/>
          <p14:tracePt t="22667" x="5035550" y="2000250"/>
          <p14:tracePt t="22684" x="5048250" y="2000250"/>
          <p14:tracePt t="22700" x="5060950" y="2000250"/>
          <p14:tracePt t="22717" x="5086350" y="1987550"/>
          <p14:tracePt t="22734" x="5099050" y="1968500"/>
          <p14:tracePt t="22750" x="5105400" y="1955800"/>
          <p14:tracePt t="22767" x="5111750" y="1943100"/>
          <p14:tracePt t="22784" x="5111750" y="1930400"/>
          <p14:tracePt t="22800" x="5111750" y="1924050"/>
          <p14:tracePt t="22817" x="5111750" y="1911350"/>
          <p14:tracePt t="22834" x="5111750" y="1892300"/>
          <p14:tracePt t="22850" x="5105400" y="1873250"/>
          <p14:tracePt t="22867" x="5086350" y="1854200"/>
          <p14:tracePt t="22884" x="5073650" y="1835150"/>
          <p14:tracePt t="22900" x="5041900" y="1822450"/>
          <p14:tracePt t="22917" x="5010150" y="1803400"/>
          <p14:tracePt t="22934" x="4953000" y="1784350"/>
          <p14:tracePt t="22950" x="4940300" y="1778000"/>
          <p14:tracePt t="22967" x="4921250" y="1778000"/>
          <p14:tracePt t="22984" x="4902200" y="1778000"/>
          <p14:tracePt t="23000" x="4883150" y="1778000"/>
          <p14:tracePt t="23017" x="4870450" y="1778000"/>
          <p14:tracePt t="23034" x="4851400" y="1778000"/>
          <p14:tracePt t="23050" x="4832350" y="1784350"/>
          <p14:tracePt t="23067" x="4819650" y="1797050"/>
          <p14:tracePt t="23084" x="4813300" y="1809750"/>
          <p14:tracePt t="23100" x="4800600" y="1828800"/>
          <p14:tracePt t="23117" x="4787900" y="1854200"/>
          <p14:tracePt t="23134" x="4781550" y="1879600"/>
          <p14:tracePt t="23150" x="4781550" y="1898650"/>
          <p14:tracePt t="23167" x="4781550" y="1924050"/>
          <p14:tracePt t="23184" x="4787900" y="1955800"/>
          <p14:tracePt t="23200" x="4800600" y="1974850"/>
          <p14:tracePt t="23217" x="4813300" y="1993900"/>
          <p14:tracePt t="23234" x="4838700" y="2000250"/>
          <p14:tracePt t="23250" x="4857750" y="2006600"/>
          <p14:tracePt t="23267" x="4889500" y="2012950"/>
          <p14:tracePt t="23284" x="4921250" y="2012950"/>
          <p14:tracePt t="23300" x="4946650" y="2012950"/>
          <p14:tracePt t="23317" x="4972050" y="2012950"/>
          <p14:tracePt t="23318" x="4991100" y="2012950"/>
          <p14:tracePt t="23334" x="5003800" y="2006600"/>
          <p14:tracePt t="23350" x="5010150" y="1987550"/>
          <p14:tracePt t="23367" x="5016500" y="1962150"/>
          <p14:tracePt t="23383" x="5022850" y="1936750"/>
          <p14:tracePt t="23400" x="5022850" y="1905000"/>
          <p14:tracePt t="23417" x="5016500" y="1879600"/>
          <p14:tracePt t="23433" x="5010150" y="1860550"/>
          <p14:tracePt t="23450" x="4997450" y="1841500"/>
          <p14:tracePt t="23467" x="4972050" y="1822450"/>
          <p14:tracePt t="23483" x="4953000" y="1809750"/>
          <p14:tracePt t="23500" x="4921250" y="1803400"/>
          <p14:tracePt t="23502" x="4914900" y="1797050"/>
          <p14:tracePt t="23519" x="4908550" y="1797050"/>
          <p14:tracePt t="23533" x="4902200" y="1797050"/>
          <p14:tracePt t="23550" x="4895850" y="1797050"/>
          <p14:tracePt t="23567" x="4889500" y="1797050"/>
          <p14:tracePt t="23583" x="4883150" y="1797050"/>
          <p14:tracePt t="23600" x="4870450" y="1797050"/>
          <p14:tracePt t="23617" x="4864100" y="1803400"/>
          <p14:tracePt t="23633" x="4851400" y="1828800"/>
          <p14:tracePt t="23650" x="4845050" y="1847850"/>
          <p14:tracePt t="23667" x="4838700" y="1873250"/>
          <p14:tracePt t="23683" x="4838700" y="1892300"/>
          <p14:tracePt t="23700" x="4838700" y="1905000"/>
          <p14:tracePt t="23717" x="4838700" y="1917700"/>
          <p14:tracePt t="23733" x="4838700" y="1930400"/>
          <p14:tracePt t="23750" x="4851400" y="1943100"/>
          <p14:tracePt t="23783" x="4876800" y="1943100"/>
          <p14:tracePt t="23800" x="4895850" y="1943100"/>
          <p14:tracePt t="23817" x="4914900" y="1943100"/>
          <p14:tracePt t="23833" x="4933950" y="1943100"/>
          <p14:tracePt t="23850" x="4965700" y="1936750"/>
          <p14:tracePt t="23867" x="4972050" y="1930400"/>
          <p14:tracePt t="23883" x="4978400" y="1924050"/>
          <p14:tracePt t="23900" x="4984750" y="1917700"/>
          <p14:tracePt t="23917" x="4991100" y="1905000"/>
          <p14:tracePt t="23933" x="4991100" y="1885950"/>
          <p14:tracePt t="23950" x="4991100" y="1873250"/>
          <p14:tracePt t="23967" x="4984750" y="1854200"/>
          <p14:tracePt t="23983" x="4978400" y="1835150"/>
          <p14:tracePt t="24000" x="4959350" y="1816100"/>
          <p14:tracePt t="24016" x="4946650" y="1809750"/>
          <p14:tracePt t="24033" x="4927600" y="1797050"/>
          <p14:tracePt t="24050" x="4921250" y="1790700"/>
          <p14:tracePt t="24067" x="4908550" y="1784350"/>
          <p14:tracePt t="24083" x="4902200" y="1784350"/>
          <p14:tracePt t="24100" x="4895850" y="1784350"/>
          <p14:tracePt t="24117" x="4889500" y="1784350"/>
          <p14:tracePt t="24133" x="4876800" y="1784350"/>
          <p14:tracePt t="24150" x="4864100" y="1784350"/>
          <p14:tracePt t="24167" x="4857750" y="1784350"/>
          <p14:tracePt t="24183" x="4838700" y="1784350"/>
          <p14:tracePt t="24200" x="4826000" y="1784350"/>
          <p14:tracePt t="24216" x="4813300" y="1784350"/>
          <p14:tracePt t="24233" x="4800600" y="1797050"/>
          <p14:tracePt t="24250" x="4787900" y="1803400"/>
          <p14:tracePt t="24267" x="4781550" y="1816100"/>
          <p14:tracePt t="24283" x="4775200" y="1828800"/>
          <p14:tracePt t="24300" x="4768850" y="1854200"/>
          <p14:tracePt t="24316" x="4762500" y="1860550"/>
          <p14:tracePt t="24333" x="4762500" y="1879600"/>
          <p14:tracePt t="24350" x="4762500" y="1898650"/>
          <p14:tracePt t="24367" x="4762500" y="1905000"/>
          <p14:tracePt t="24383" x="4762500" y="1911350"/>
          <p14:tracePt t="24400" x="4762500" y="1930400"/>
          <p14:tracePt t="24417" x="4768850" y="1930400"/>
          <p14:tracePt t="24433" x="4775200" y="1949450"/>
          <p14:tracePt t="24450" x="4781550" y="1955800"/>
          <p14:tracePt t="24467" x="4787900" y="1962150"/>
          <p14:tracePt t="24483" x="4787900" y="1968500"/>
          <p14:tracePt t="24500" x="4800600" y="1974850"/>
          <p14:tracePt t="24534" x="4819650" y="1981200"/>
          <p14:tracePt t="24550" x="4832350" y="1987550"/>
          <p14:tracePt t="24567" x="4851400" y="1987550"/>
          <p14:tracePt t="24583" x="4870450" y="1987550"/>
          <p14:tracePt t="24600" x="4895850" y="1987550"/>
          <p14:tracePt t="24617" x="4914900" y="1987550"/>
          <p14:tracePt t="24633" x="4933950" y="1981200"/>
          <p14:tracePt t="24650" x="4946650" y="1968500"/>
          <p14:tracePt t="24667" x="4965700" y="1962150"/>
          <p14:tracePt t="24683" x="4978400" y="1955800"/>
          <p14:tracePt t="24686" x="4984750" y="1949450"/>
          <p14:tracePt t="24716" x="4997450" y="1943100"/>
          <p14:tracePt t="24733" x="5003800" y="1930400"/>
          <p14:tracePt t="24750" x="5010150" y="1905000"/>
          <p14:tracePt t="24766" x="5010150" y="1885950"/>
          <p14:tracePt t="24783" x="5010150" y="1873250"/>
          <p14:tracePt t="24800" x="5010150" y="1854200"/>
          <p14:tracePt t="24816" x="5010150" y="1841500"/>
          <p14:tracePt t="24833" x="5003800" y="1809750"/>
          <p14:tracePt t="24850" x="4991100" y="1790700"/>
          <p14:tracePt t="24867" x="4984750" y="1784350"/>
          <p14:tracePt t="24883" x="4972050" y="1765300"/>
          <p14:tracePt t="24900" x="4965700" y="1758950"/>
          <p14:tracePt t="24916" x="4959350" y="1758950"/>
          <p14:tracePt t="24933" x="4953000" y="1752600"/>
          <p14:tracePt t="24934" x="4946650" y="1752600"/>
          <p14:tracePt t="24950" x="4940300" y="1752600"/>
          <p14:tracePt t="24967" x="4921250" y="1752600"/>
          <p14:tracePt t="24983" x="4914900" y="1752600"/>
          <p14:tracePt t="25000" x="4895850" y="1752600"/>
          <p14:tracePt t="25017" x="4876800" y="1758950"/>
          <p14:tracePt t="25033" x="4864100" y="1771650"/>
          <p14:tracePt t="25050" x="4851400" y="1778000"/>
          <p14:tracePt t="25066" x="4845050" y="1784350"/>
          <p14:tracePt t="25083" x="4838700" y="1797050"/>
          <p14:tracePt t="25087" x="4838700" y="1803400"/>
          <p14:tracePt t="25101" x="4838700" y="1809750"/>
          <p14:tracePt t="25104" x="4838700" y="1816100"/>
          <p14:tracePt t="25116" x="4832350" y="1828800"/>
          <p14:tracePt t="25133" x="4832350" y="1835150"/>
          <p14:tracePt t="25150" x="4832350" y="1854200"/>
          <p14:tracePt t="25167" x="4832350" y="1860550"/>
          <p14:tracePt t="25183" x="4832350" y="1866900"/>
          <p14:tracePt t="25200" x="4832350" y="1879600"/>
          <p14:tracePt t="25216" x="4832350" y="1885950"/>
          <p14:tracePt t="25250" x="4832350" y="1892300"/>
          <p14:tracePt t="25266" x="4832350" y="1905000"/>
          <p14:tracePt t="25283" x="4838700" y="1911350"/>
          <p14:tracePt t="25327" x="4845050" y="1917700"/>
          <p14:tracePt t="25479" x="4851400" y="1917700"/>
          <p14:tracePt t="25495" x="4857750" y="1917700"/>
          <p14:tracePt t="25511" x="4864100" y="1917700"/>
          <p14:tracePt t="25521" x="4870450" y="1917700"/>
          <p14:tracePt t="25533" x="4876800" y="1917700"/>
          <p14:tracePt t="25550" x="4883150" y="1917700"/>
          <p14:tracePt t="25566" x="4895850" y="1917700"/>
          <p14:tracePt t="25583" x="4914900" y="1905000"/>
          <p14:tracePt t="25599" x="4927600" y="1898650"/>
          <p14:tracePt t="25616" x="4940300" y="1879600"/>
          <p14:tracePt t="25633" x="4953000" y="1866900"/>
          <p14:tracePt t="25650" x="4959350" y="1854200"/>
          <p14:tracePt t="25666" x="4959350" y="1835150"/>
          <p14:tracePt t="25684" x="4965700" y="1822450"/>
          <p14:tracePt t="25700" x="4965700" y="1809750"/>
          <p14:tracePt t="25703" x="4965700" y="1797050"/>
          <p14:tracePt t="25719" x="4965700" y="1790700"/>
          <p14:tracePt t="25733" x="4965700" y="1784350"/>
          <p14:tracePt t="25750" x="4959350" y="1765300"/>
          <p14:tracePt t="25766" x="4953000" y="1758950"/>
          <p14:tracePt t="25783" x="4940300" y="1746250"/>
          <p14:tracePt t="25807" x="4927600" y="1746250"/>
          <p14:tracePt t="25823" x="4914900" y="1746250"/>
          <p14:tracePt t="25839" x="4902200" y="1746250"/>
          <p14:tracePt t="25849" x="4895850" y="1746250"/>
          <p14:tracePt t="25866" x="4876800" y="1746250"/>
          <p14:tracePt t="25883" x="4851400" y="1746250"/>
          <p14:tracePt t="25899" x="4838700" y="1752600"/>
          <p14:tracePt t="25903" x="4826000" y="1758950"/>
          <p14:tracePt t="25916" x="4813300" y="1765300"/>
          <p14:tracePt t="25933" x="4794250" y="1771650"/>
          <p14:tracePt t="25934" x="4787900" y="1778000"/>
          <p14:tracePt t="25950" x="4775200" y="1797050"/>
          <p14:tracePt t="25966" x="4762500" y="1809750"/>
          <p14:tracePt t="25983" x="4756150" y="1828800"/>
          <p14:tracePt t="26000" x="4756150" y="1841500"/>
          <p14:tracePt t="26016" x="4756150" y="1860550"/>
          <p14:tracePt t="26033" x="4756150" y="1866900"/>
          <p14:tracePt t="26050" x="4756150" y="1879600"/>
          <p14:tracePt t="26066" x="4756150" y="1892300"/>
          <p14:tracePt t="26083" x="4756150" y="1905000"/>
          <p14:tracePt t="26086" x="4762500" y="1911350"/>
          <p14:tracePt t="26099" x="4768850" y="1917700"/>
          <p14:tracePt t="26116" x="4787900" y="1930400"/>
          <p14:tracePt t="26133" x="4806950" y="1943100"/>
          <p14:tracePt t="26135" x="4819650" y="1955800"/>
          <p14:tracePt t="26149" x="4851400" y="1968500"/>
          <p14:tracePt t="26166" x="4870450" y="1974850"/>
          <p14:tracePt t="26184" x="4889500" y="1974850"/>
          <p14:tracePt t="26199" x="4908550" y="1974850"/>
          <p14:tracePt t="26216" x="4933950" y="1968500"/>
          <p14:tracePt t="26233" x="4940300" y="1955800"/>
          <p14:tracePt t="26249" x="4953000" y="1955800"/>
          <p14:tracePt t="26266" x="4953000" y="1949450"/>
          <p14:tracePt t="26299" x="4959350" y="1943100"/>
          <p14:tracePt t="26848" x="0" y="0"/>
        </p14:tracePtLst>
        <p14:tracePtLst>
          <p14:tracePt t="30225" x="5791200" y="2019300"/>
          <p14:tracePt t="30304" x="5797550" y="2012950"/>
          <p14:tracePt t="30316" x="5803900" y="2012950"/>
          <p14:tracePt t="30332" x="5829300" y="2012950"/>
          <p14:tracePt t="30348" x="5905500" y="2019300"/>
          <p14:tracePt t="30352" x="5956300" y="2019300"/>
          <p14:tracePt t="30365" x="6007100" y="2019300"/>
          <p14:tracePt t="30382" x="6191250" y="2019300"/>
          <p14:tracePt t="30398" x="6286500" y="2019300"/>
          <p14:tracePt t="30414" x="6343650" y="2019300"/>
          <p14:tracePt t="30431" x="6375400" y="2019300"/>
          <p14:tracePt t="30448" x="6388100" y="2019300"/>
          <p14:tracePt t="30465" x="6394450" y="2019300"/>
          <p14:tracePt t="30481" x="6400800" y="2019300"/>
          <p14:tracePt t="30498" x="6407150" y="2019300"/>
          <p14:tracePt t="30515" x="6413500" y="2019300"/>
          <p14:tracePt t="30531" x="6419850" y="2019300"/>
          <p14:tracePt t="30548" x="6432550" y="2019300"/>
          <p14:tracePt t="30550" x="6438900" y="2019300"/>
          <p14:tracePt t="30565" x="6445250" y="2019300"/>
          <p14:tracePt t="30581" x="6457950" y="2019300"/>
          <p14:tracePt t="30583" x="6464300" y="2019300"/>
          <p14:tracePt t="30598" x="6483350" y="2019300"/>
          <p14:tracePt t="30614" x="6502400" y="2019300"/>
          <p14:tracePt t="30631" x="6521450" y="2019300"/>
          <p14:tracePt t="30648" x="6527800" y="2019300"/>
          <p14:tracePt t="30664" x="6534150" y="2019300"/>
          <p14:tracePt t="31031" x="0" y="0"/>
        </p14:tracePtLst>
        <p14:tracePtLst>
          <p14:tracePt t="31688" x="6756400" y="2019300"/>
          <p14:tracePt t="31784" x="6762750" y="2019300"/>
          <p14:tracePt t="31801" x="6775450" y="2019300"/>
          <p14:tracePt t="31811" x="6788150" y="2019300"/>
          <p14:tracePt t="31823" x="6832600" y="2019300"/>
          <p14:tracePt t="31832" x="6864350" y="2019300"/>
          <p14:tracePt t="31847" x="6940550" y="2019300"/>
          <p14:tracePt t="31864" x="7048500" y="2019300"/>
          <p14:tracePt t="31881" x="7131050" y="2019300"/>
          <p14:tracePt t="31898" x="7219950" y="2019300"/>
          <p14:tracePt t="31914" x="7258050" y="2019300"/>
          <p14:tracePt t="31931" x="7270750" y="2019300"/>
          <p14:tracePt t="32134" x="0" y="0"/>
        </p14:tracePtLst>
        <p14:tracePtLst>
          <p14:tracePt t="32719" x="7702550" y="2025650"/>
          <p14:tracePt t="32855" x="7708900" y="2025650"/>
          <p14:tracePt t="32865" x="7715250" y="2025650"/>
          <p14:tracePt t="32880" x="7747000" y="2025650"/>
          <p14:tracePt t="32897" x="7791450" y="2025650"/>
          <p14:tracePt t="32914" x="7854950" y="2025650"/>
          <p14:tracePt t="32931" x="7931150" y="2025650"/>
          <p14:tracePt t="32935" x="7975600" y="2025650"/>
          <p14:tracePt t="32947" x="8020050" y="2025650"/>
          <p14:tracePt t="32964" x="8121650" y="2032000"/>
          <p14:tracePt t="32966" x="8153400" y="2044700"/>
          <p14:tracePt t="32980" x="8172450" y="2044700"/>
          <p14:tracePt t="32997" x="8204200" y="2051050"/>
          <p14:tracePt t="33014" x="8229600" y="2051050"/>
          <p14:tracePt t="33030" x="8248650" y="2051050"/>
          <p14:tracePt t="33047" x="8274050" y="2057400"/>
          <p14:tracePt t="33064" x="8305800" y="2063750"/>
          <p14:tracePt t="33080" x="8350250" y="2076450"/>
          <p14:tracePt t="33097" x="8394700" y="2082800"/>
          <p14:tracePt t="33114" x="8439150" y="2095500"/>
          <p14:tracePt t="33130" x="8458200" y="2095500"/>
          <p14:tracePt t="33147" x="8477250" y="2101850"/>
          <p14:tracePt t="33163" x="8496300" y="2108200"/>
          <p14:tracePt t="33180" x="8521700" y="2108200"/>
          <p14:tracePt t="33197" x="8547100" y="2114550"/>
          <p14:tracePt t="33214" x="8585200" y="2120900"/>
          <p14:tracePt t="33230" x="8604250" y="2120900"/>
          <p14:tracePt t="33247" x="8629650" y="2120900"/>
          <p14:tracePt t="33263" x="8655050" y="2120900"/>
          <p14:tracePt t="33280" x="8680450" y="2120900"/>
          <p14:tracePt t="33297" x="8699500" y="2120900"/>
          <p14:tracePt t="33313" x="8712200" y="2120900"/>
          <p14:tracePt t="33330" x="8718550" y="2120900"/>
          <p14:tracePt t="33887" x="0" y="0"/>
        </p14:tracePtLst>
        <p14:tracePtLst>
          <p14:tracePt t="34562" x="6369050" y="1835150"/>
          <p14:tracePt t="34573" x="6369050" y="1841500"/>
          <p14:tracePt t="34586" x="6369050" y="1847850"/>
          <p14:tracePt t="34597" x="6369050" y="1854200"/>
          <p14:tracePt t="34613" x="6369050" y="1866900"/>
          <p14:tracePt t="34630" x="6375400" y="1892300"/>
          <p14:tracePt t="34646" x="6388100" y="1905000"/>
          <p14:tracePt t="34663" x="6400800" y="1917700"/>
          <p14:tracePt t="34680" x="6419850" y="1924050"/>
          <p14:tracePt t="34698" x="6426200" y="1930400"/>
          <p14:tracePt t="34713" x="6432550" y="1930400"/>
          <p14:tracePt t="34730" x="6451600" y="1930400"/>
          <p14:tracePt t="34746" x="6457950" y="1930400"/>
          <p14:tracePt t="34763" x="6464300" y="1930400"/>
          <p14:tracePt t="34780" x="6477000" y="1930400"/>
          <p14:tracePt t="34796" x="6483350" y="1924050"/>
          <p14:tracePt t="34800" x="6483350" y="1911350"/>
          <p14:tracePt t="34815" x="6483350" y="1898650"/>
          <p14:tracePt t="34830" x="6483350" y="1892300"/>
          <p14:tracePt t="34846" x="6483350" y="1879600"/>
          <p14:tracePt t="34887" x="6483350" y="1873250"/>
          <p14:tracePt t="35079" x="0" y="0"/>
        </p14:tracePtLst>
        <p14:tracePtLst>
          <p14:tracePt t="35758" x="8369300" y="1803400"/>
          <p14:tracePt t="35840" x="8362950" y="1809750"/>
          <p14:tracePt t="35850" x="8362950" y="1822450"/>
          <p14:tracePt t="35863" x="8362950" y="1866900"/>
          <p14:tracePt t="35880" x="8362950" y="1917700"/>
          <p14:tracePt t="35897" x="8369300" y="1974850"/>
          <p14:tracePt t="35913" x="8382000" y="2006600"/>
          <p14:tracePt t="35930" x="8394700" y="2032000"/>
          <p14:tracePt t="35946" x="8407400" y="2038350"/>
          <p14:tracePt t="35984" x="8413750" y="2038350"/>
          <p14:tracePt t="35996" x="8420100" y="2038350"/>
          <p14:tracePt t="36013" x="8439150" y="2038350"/>
          <p14:tracePt t="36030" x="8477250" y="2032000"/>
          <p14:tracePt t="36046" x="8502650" y="2012950"/>
          <p14:tracePt t="36062" x="8515350" y="1993900"/>
          <p14:tracePt t="36079" x="8528050" y="1987550"/>
          <p14:tracePt t="36096" x="8528050" y="1981200"/>
          <p14:tracePt t="36113" x="8534400" y="1974850"/>
          <p14:tracePt t="36129" x="8534400" y="1955800"/>
          <p14:tracePt t="36146" x="8540750" y="1943100"/>
          <p14:tracePt t="36162" x="8540750" y="1936750"/>
          <p14:tracePt t="36179" x="8540750" y="1930400"/>
          <p14:tracePt t="36196" x="8540750" y="1924050"/>
          <p14:tracePt t="36223" x="8540750" y="1917700"/>
          <p14:tracePt t="36255" x="8540750" y="1911350"/>
          <p14:tracePt t="36801" x="8540750" y="1905000"/>
          <p14:tracePt t="36824" x="8540750" y="1898650"/>
          <p14:tracePt t="36840" x="8540750" y="1885950"/>
          <p14:tracePt t="36855" x="8534400" y="1873250"/>
          <p14:tracePt t="36871" x="8528050" y="1854200"/>
          <p14:tracePt t="36885" x="8521700" y="1847850"/>
          <p14:tracePt t="36896" x="8521700" y="1828800"/>
          <p14:tracePt t="36912" x="8515350" y="1822450"/>
          <p14:tracePt t="36929" x="8509000" y="1809750"/>
          <p14:tracePt t="36946" x="8502650" y="1803400"/>
          <p14:tracePt t="36979" x="8502650" y="1797050"/>
          <p14:tracePt t="37039" x="8496300" y="1797050"/>
          <p14:tracePt t="37055" x="8489950" y="1797050"/>
          <p14:tracePt t="37070" x="8483600" y="1797050"/>
          <p14:tracePt t="37078" x="8470900" y="1803400"/>
          <p14:tracePt t="37087" x="8464550" y="1809750"/>
          <p14:tracePt t="37095" x="8458200" y="1816100"/>
          <p14:tracePt t="37112" x="8451850" y="1847850"/>
          <p14:tracePt t="37129" x="8445500" y="1873250"/>
          <p14:tracePt t="37145" x="8445500" y="1892300"/>
          <p14:tracePt t="37162" x="8451850" y="1930400"/>
          <p14:tracePt t="37179" x="8458200" y="1943100"/>
          <p14:tracePt t="37196" x="8464550" y="1949450"/>
          <p14:tracePt t="37511" x="0" y="0"/>
        </p14:tracePtLst>
        <p14:tracePtLst>
          <p14:tracePt t="38231" x="4832350" y="1746250"/>
          <p14:tracePt t="38239" x="4832350" y="1758950"/>
          <p14:tracePt t="38246" x="4832350" y="1771650"/>
          <p14:tracePt t="38262" x="4832350" y="1790700"/>
          <p14:tracePt t="38278" x="4838700" y="1809750"/>
          <p14:tracePt t="38295" x="4857750" y="1828800"/>
          <p14:tracePt t="38312" x="4889500" y="1835150"/>
          <p14:tracePt t="38329" x="4959350" y="1860550"/>
          <p14:tracePt t="38345" x="5035550" y="1866900"/>
          <p14:tracePt t="38362" x="5111750" y="1866900"/>
          <p14:tracePt t="38379" x="5156200" y="1866900"/>
          <p14:tracePt t="38395" x="5175250" y="1866900"/>
          <p14:tracePt t="38412" x="5181600" y="1854200"/>
          <p14:tracePt t="38429" x="5181600" y="1847850"/>
          <p14:tracePt t="38446" x="5181600" y="1822450"/>
          <p14:tracePt t="38479" x="5181600" y="1809750"/>
          <p14:tracePt t="38655" x="0" y="0"/>
        </p14:tracePtLst>
        <p14:tracePtLst>
          <p14:tracePt t="40568" x="1454150" y="2317750"/>
          <p14:tracePt t="40648" x="1466850" y="2317750"/>
          <p14:tracePt t="40658" x="1492250" y="2317750"/>
          <p14:tracePt t="40669" x="1524000" y="2317750"/>
          <p14:tracePt t="40678" x="1651000" y="2317750"/>
          <p14:tracePt t="40694" x="1828800" y="2317750"/>
          <p14:tracePt t="40712" x="2006600" y="2317750"/>
          <p14:tracePt t="40728" x="2146300" y="2317750"/>
          <p14:tracePt t="40744" x="2241550" y="2317750"/>
          <p14:tracePt t="40761" x="2298700" y="2317750"/>
          <p14:tracePt t="40778" x="2336800" y="2317750"/>
          <p14:tracePt t="40794" x="2381250" y="2324100"/>
          <p14:tracePt t="40811" x="2406650" y="2330450"/>
          <p14:tracePt t="40828" x="2444750" y="2336800"/>
          <p14:tracePt t="40844" x="2463800" y="2336800"/>
          <p14:tracePt t="40861" x="2476500" y="2343150"/>
          <p14:tracePt t="40878" x="2489200" y="2343150"/>
          <p14:tracePt t="40919" x="2495550" y="2343150"/>
          <p14:tracePt t="41135" x="0" y="0"/>
        </p14:tracePtLst>
        <p14:tracePtLst>
          <p14:tracePt t="41696" x="2730500" y="2355850"/>
          <p14:tracePt t="41761" x="2743200" y="2355850"/>
          <p14:tracePt t="41772" x="2774950" y="2355850"/>
          <p14:tracePt t="41780" x="2819400" y="2355850"/>
          <p14:tracePt t="41794" x="2946400" y="2355850"/>
          <p14:tracePt t="41811" x="3124200" y="2355850"/>
          <p14:tracePt t="41828" x="3333750" y="2355850"/>
          <p14:tracePt t="41830" x="3448050" y="2355850"/>
          <p14:tracePt t="41844" x="3556000" y="2355850"/>
          <p14:tracePt t="41861" x="3752850" y="2355850"/>
          <p14:tracePt t="41878" x="4019550" y="2355850"/>
          <p14:tracePt t="41894" x="4146550" y="2355850"/>
          <p14:tracePt t="41911" x="4222750" y="2355850"/>
          <p14:tracePt t="41927" x="4267200" y="2355850"/>
          <p14:tracePt t="41944" x="4286250" y="2355850"/>
          <p14:tracePt t="41961" x="4311650" y="2355850"/>
          <p14:tracePt t="41977" x="4318000" y="2355850"/>
          <p14:tracePt t="41994" x="4330700" y="2355850"/>
          <p14:tracePt t="42027" x="4343400" y="2355850"/>
          <p14:tracePt t="42044" x="4387850" y="2362200"/>
          <p14:tracePt t="42046" x="4400550" y="2362200"/>
          <p14:tracePt t="42061" x="4438650" y="2374900"/>
          <p14:tracePt t="42078" x="4540250" y="2393950"/>
          <p14:tracePt t="42094" x="4584700" y="2406650"/>
          <p14:tracePt t="42111" x="4591050" y="2406650"/>
          <p14:tracePt t="42127" x="4597400" y="2406650"/>
          <p14:tracePt t="42632" x="0" y="0"/>
        </p14:tracePtLst>
        <p14:tracePtLst>
          <p14:tracePt t="46184" x="1422400" y="2660650"/>
          <p14:tracePt t="46248" x="1435100" y="2660650"/>
          <p14:tracePt t="46259" x="1447800" y="2660650"/>
          <p14:tracePt t="46276" x="1524000" y="2660650"/>
          <p14:tracePt t="46293" x="1670050" y="2660650"/>
          <p14:tracePt t="46296" x="1765300" y="2660650"/>
          <p14:tracePt t="46310" x="2012950" y="2660650"/>
          <p14:tracePt t="46326" x="2336800" y="2660650"/>
          <p14:tracePt t="46343" x="2724150" y="2660650"/>
          <p14:tracePt t="46359" x="3073400" y="2660650"/>
          <p14:tracePt t="46376" x="3321050" y="2660650"/>
          <p14:tracePt t="46393" x="3517900" y="2660650"/>
          <p14:tracePt t="46409" x="3657600" y="2660650"/>
          <p14:tracePt t="46426" x="3752850" y="2660650"/>
          <p14:tracePt t="46443" x="3829050" y="2660650"/>
          <p14:tracePt t="46459" x="3892550" y="2660650"/>
          <p14:tracePt t="46476" x="3943350" y="2660650"/>
          <p14:tracePt t="46479" x="3968750" y="2660650"/>
          <p14:tracePt t="46492" x="3981450" y="2660650"/>
          <p14:tracePt t="46509" x="4019550" y="2660650"/>
          <p14:tracePt t="46512" x="4032250" y="2660650"/>
          <p14:tracePt t="46526" x="4076700" y="2660650"/>
          <p14:tracePt t="46542" x="4127500" y="2660650"/>
          <p14:tracePt t="46559" x="4197350" y="2667000"/>
          <p14:tracePt t="46576" x="4248150" y="2679700"/>
          <p14:tracePt t="46592" x="4267200" y="2679700"/>
          <p14:tracePt t="46609" x="4286250" y="2686050"/>
          <p14:tracePt t="46776" x="0" y="0"/>
        </p14:tracePtLst>
        <p14:tracePtLst>
          <p14:tracePt t="47080" x="4127500" y="2533650"/>
          <p14:tracePt t="47151" x="4114800" y="2533650"/>
          <p14:tracePt t="47167" x="4114800" y="2546350"/>
          <p14:tracePt t="47176" x="4114800" y="2565400"/>
          <p14:tracePt t="47192" x="4114800" y="2603500"/>
          <p14:tracePt t="47209" x="4127500" y="2641600"/>
          <p14:tracePt t="47226" x="4140200" y="2667000"/>
          <p14:tracePt t="47242" x="4171950" y="2698750"/>
          <p14:tracePt t="47259" x="4216400" y="2724150"/>
          <p14:tracePt t="47276" x="4286250" y="2749550"/>
          <p14:tracePt t="47292" x="4375150" y="2762250"/>
          <p14:tracePt t="47309" x="4451350" y="2762250"/>
          <p14:tracePt t="47310" x="4495800" y="2762250"/>
          <p14:tracePt t="47326" x="4565650" y="2755900"/>
          <p14:tracePt t="47342" x="4597400" y="2743200"/>
          <p14:tracePt t="47359" x="4616450" y="2717800"/>
          <p14:tracePt t="47376" x="4622800" y="2705100"/>
          <p14:tracePt t="47392" x="4622800" y="2673350"/>
          <p14:tracePt t="47409" x="4622800" y="2647950"/>
          <p14:tracePt t="47425" x="4622800" y="2616200"/>
          <p14:tracePt t="47442" x="4610100" y="2590800"/>
          <p14:tracePt t="47459" x="4603750" y="2571750"/>
          <p14:tracePt t="47475" x="4591050" y="2559050"/>
          <p14:tracePt t="47492" x="4584700" y="2552700"/>
          <p14:tracePt t="47509" x="4578350" y="2540000"/>
          <p14:tracePt t="47815" x="0" y="0"/>
        </p14:tracePtLst>
        <p14:tracePtLst>
          <p14:tracePt t="48417" x="5276850" y="2432050"/>
          <p14:tracePt t="48456" x="5264150" y="2432050"/>
          <p14:tracePt t="48473" x="5257800" y="2438400"/>
          <p14:tracePt t="48485" x="5257800" y="2444750"/>
          <p14:tracePt t="48495" x="5257800" y="2463800"/>
          <p14:tracePt t="48510" x="5251450" y="2495550"/>
          <p14:tracePt t="48526" x="5245100" y="2527300"/>
          <p14:tracePt t="48542" x="5238750" y="2565400"/>
          <p14:tracePt t="48559" x="5238750" y="2590800"/>
          <p14:tracePt t="48575" x="5238750" y="2622550"/>
          <p14:tracePt t="48592" x="5238750" y="2635250"/>
          <p14:tracePt t="48609" x="5238750" y="2654300"/>
          <p14:tracePt t="48625" x="5238750" y="2660650"/>
          <p14:tracePt t="48642" x="5251450" y="2679700"/>
          <p14:tracePt t="48658" x="5264150" y="2692400"/>
          <p14:tracePt t="48675" x="5289550" y="2711450"/>
          <p14:tracePt t="48692" x="5321300" y="2724150"/>
          <p14:tracePt t="48697" x="5340350" y="2730500"/>
          <p14:tracePt t="48710" x="5372100" y="2743200"/>
          <p14:tracePt t="48726" x="5403850" y="2743200"/>
          <p14:tracePt t="48742" x="5429250" y="2743200"/>
          <p14:tracePt t="48759" x="5441950" y="2743200"/>
          <p14:tracePt t="48775" x="5454650" y="2743200"/>
          <p14:tracePt t="48792" x="5467350" y="2730500"/>
          <p14:tracePt t="48808" x="5473700" y="2717800"/>
          <p14:tracePt t="48825" x="5473700" y="2692400"/>
          <p14:tracePt t="48842" x="5473700" y="2667000"/>
          <p14:tracePt t="48858" x="5473700" y="2628900"/>
          <p14:tracePt t="48875" x="5473700" y="2597150"/>
          <p14:tracePt t="48892" x="5467350" y="2571750"/>
          <p14:tracePt t="48895" x="5461000" y="2559050"/>
          <p14:tracePt t="48908" x="5454650" y="2546350"/>
          <p14:tracePt t="48925" x="5441950" y="2527300"/>
          <p14:tracePt t="48942" x="5441950" y="2514600"/>
          <p14:tracePt t="49382" x="0" y="0"/>
        </p14:tracePtLst>
        <p14:tracePtLst>
          <p14:tracePt t="50111" x="7175500" y="2470150"/>
          <p14:tracePt t="50119" x="7169150" y="2482850"/>
          <p14:tracePt t="50135" x="7169150" y="2495550"/>
          <p14:tracePt t="50142" x="7169150" y="2501900"/>
          <p14:tracePt t="50158" x="7169150" y="2533650"/>
          <p14:tracePt t="50174" x="7169150" y="2571750"/>
          <p14:tracePt t="50191" x="7188200" y="2616200"/>
          <p14:tracePt t="50208" x="7226300" y="2660650"/>
          <p14:tracePt t="50225" x="7270750" y="2692400"/>
          <p14:tracePt t="50242" x="7334250" y="2724150"/>
          <p14:tracePt t="50258" x="7416800" y="2749550"/>
          <p14:tracePt t="50275" x="7467600" y="2749550"/>
          <p14:tracePt t="50291" x="7537450" y="2749550"/>
          <p14:tracePt t="50308" x="7575550" y="2736850"/>
          <p14:tracePt t="50311" x="7581900" y="2724150"/>
          <p14:tracePt t="50325" x="7594600" y="2717800"/>
          <p14:tracePt t="50341" x="7613650" y="2705100"/>
          <p14:tracePt t="50343" x="7613650" y="2698750"/>
          <p14:tracePt t="50358" x="7613650" y="2686050"/>
          <p14:tracePt t="50375" x="7613650" y="2667000"/>
          <p14:tracePt t="50391" x="7613650" y="2654300"/>
          <p14:tracePt t="50408" x="7613650" y="2641600"/>
          <p14:tracePt t="50425" x="7613650" y="2628900"/>
          <p14:tracePt t="50441" x="7613650" y="2622550"/>
          <p14:tracePt t="50474" x="7613650" y="2616200"/>
          <p14:tracePt t="50782" x="0" y="0"/>
        </p14:tracePtLst>
        <p14:tracePtLst>
          <p14:tracePt t="51991" x="1390650" y="2787650"/>
          <p14:tracePt t="52062" x="1390650" y="2794000"/>
          <p14:tracePt t="52070" x="1390650" y="2800350"/>
          <p14:tracePt t="52079" x="1390650" y="2813050"/>
          <p14:tracePt t="52090" x="1390650" y="2838450"/>
          <p14:tracePt t="52107" x="1403350" y="2870200"/>
          <p14:tracePt t="52124" x="1422400" y="2908300"/>
          <p14:tracePt t="52140" x="1454150" y="2952750"/>
          <p14:tracePt t="52143" x="1466850" y="2971800"/>
          <p14:tracePt t="52157" x="1485900" y="2990850"/>
          <p14:tracePt t="52174" x="1543050" y="3028950"/>
          <p14:tracePt t="52190" x="1581150" y="3048000"/>
          <p14:tracePt t="52207" x="1651000" y="3060700"/>
          <p14:tracePt t="52224" x="1771650" y="3092450"/>
          <p14:tracePt t="52240" x="1955800" y="3130550"/>
          <p14:tracePt t="52257" x="2235200" y="3168650"/>
          <p14:tracePt t="52274" x="2571750" y="3194050"/>
          <p14:tracePt t="52290" x="2946400" y="3194050"/>
          <p14:tracePt t="52307" x="3289300" y="3194050"/>
          <p14:tracePt t="52324" x="3536950" y="3194050"/>
          <p14:tracePt t="52340" x="3708400" y="3194050"/>
          <p14:tracePt t="52357" x="3835400" y="3194050"/>
          <p14:tracePt t="52360" x="3886200" y="3194050"/>
          <p14:tracePt t="52374" x="4013200" y="3194050"/>
          <p14:tracePt t="52390" x="4140200" y="3194050"/>
          <p14:tracePt t="52407" x="4267200" y="3194050"/>
          <p14:tracePt t="52424" x="4406900" y="3194050"/>
          <p14:tracePt t="52440" x="4521200" y="3194050"/>
          <p14:tracePt t="52457" x="4610100" y="3194050"/>
          <p14:tracePt t="52474" x="4705350" y="3194050"/>
          <p14:tracePt t="52490" x="4813300" y="3194050"/>
          <p14:tracePt t="52507" x="4940300" y="3194050"/>
          <p14:tracePt t="52524" x="5067300" y="3194050"/>
          <p14:tracePt t="52540" x="5175250" y="3194050"/>
          <p14:tracePt t="52543" x="5219700" y="3194050"/>
          <p14:tracePt t="52557" x="5251450" y="3194050"/>
          <p14:tracePt t="52574" x="5321300" y="3194050"/>
          <p14:tracePt t="52590" x="5353050" y="3194050"/>
          <p14:tracePt t="52607" x="5365750" y="3194050"/>
          <p14:tracePt t="52624" x="5378450" y="3194050"/>
          <p14:tracePt t="52640" x="5391150" y="3194050"/>
          <p14:tracePt t="52657" x="5397500" y="3194050"/>
          <p14:tracePt t="52674" x="5410200" y="3194050"/>
          <p14:tracePt t="52690" x="5416550" y="3194050"/>
          <p14:tracePt t="52707" x="5429250" y="3187700"/>
          <p14:tracePt t="52724" x="5435600" y="3181350"/>
          <p14:tracePt t="52740" x="5448300" y="3175000"/>
          <p14:tracePt t="52743" x="5461000" y="3168650"/>
          <p14:tracePt t="52757" x="5467350" y="3155950"/>
          <p14:tracePt t="52774" x="5473700" y="3136900"/>
          <p14:tracePt t="52790" x="5480050" y="3117850"/>
          <p14:tracePt t="52807" x="5486400" y="3098800"/>
          <p14:tracePt t="52823" x="5486400" y="3086100"/>
          <p14:tracePt t="52840" x="5486400" y="3073400"/>
          <p14:tracePt t="52857" x="5486400" y="3048000"/>
          <p14:tracePt t="52873" x="5480050" y="3035300"/>
          <p14:tracePt t="52890" x="5467350" y="3016250"/>
          <p14:tracePt t="52907" x="5454650" y="2997200"/>
          <p14:tracePt t="52923" x="5429250" y="2984500"/>
          <p14:tracePt t="52940" x="5410200" y="2971800"/>
          <p14:tracePt t="52957" x="5378450" y="2946400"/>
          <p14:tracePt t="52974" x="5314950" y="2914650"/>
          <p14:tracePt t="52990" x="5238750" y="2889250"/>
          <p14:tracePt t="53007" x="5168900" y="2870200"/>
          <p14:tracePt t="53023" x="5060950" y="2844800"/>
          <p14:tracePt t="53040" x="4927600" y="2825750"/>
          <p14:tracePt t="53057" x="4775200" y="2825750"/>
          <p14:tracePt t="53073" x="4572000" y="2825750"/>
          <p14:tracePt t="53090" x="4362450" y="2825750"/>
          <p14:tracePt t="53107" x="4171950" y="2825750"/>
          <p14:tracePt t="53123" x="3994150" y="2825750"/>
          <p14:tracePt t="53140" x="3822700" y="2825750"/>
          <p14:tracePt t="53143" x="3740150" y="2825750"/>
          <p14:tracePt t="53157" x="3644900" y="2825750"/>
          <p14:tracePt t="53174" x="3321050" y="2825750"/>
          <p14:tracePt t="53190" x="3092450" y="2825750"/>
          <p14:tracePt t="53207" x="2857500" y="2825750"/>
          <p14:tracePt t="53223" x="2641600" y="2825750"/>
          <p14:tracePt t="53240" x="2470150" y="2825750"/>
          <p14:tracePt t="53257" x="2343150" y="2825750"/>
          <p14:tracePt t="53273" x="2247900" y="2825750"/>
          <p14:tracePt t="53290" x="2171700" y="2825750"/>
          <p14:tracePt t="53307" x="2095500" y="2825750"/>
          <p14:tracePt t="53323" x="2006600" y="2825750"/>
          <p14:tracePt t="53340" x="1924050" y="2825750"/>
          <p14:tracePt t="53357" x="1847850" y="2825750"/>
          <p14:tracePt t="53360" x="1816100" y="2825750"/>
          <p14:tracePt t="53373" x="1752600" y="2825750"/>
          <p14:tracePt t="53390" x="1695450" y="2825750"/>
          <p14:tracePt t="53407" x="1644650" y="2825750"/>
          <p14:tracePt t="53423" x="1612900" y="2825750"/>
          <p14:tracePt t="53440" x="1600200" y="2825750"/>
          <p14:tracePt t="53457" x="1593850" y="2825750"/>
          <p14:tracePt t="53490" x="1587500" y="2825750"/>
          <p14:tracePt t="53518" x="1581150" y="2832100"/>
          <p14:tracePt t="53527" x="1574800" y="2838450"/>
          <p14:tracePt t="53543" x="1568450" y="2857500"/>
          <p14:tracePt t="53560" x="1568450" y="2870200"/>
          <p14:tracePt t="53574" x="1568450" y="2895600"/>
          <p14:tracePt t="53590" x="1568450" y="2921000"/>
          <p14:tracePt t="53607" x="1574800" y="2959100"/>
          <p14:tracePt t="53623" x="1606550" y="2997200"/>
          <p14:tracePt t="53640" x="1657350" y="3028950"/>
          <p14:tracePt t="53657" x="1771650" y="3067050"/>
          <p14:tracePt t="53673" x="1955800" y="3111500"/>
          <p14:tracePt t="53690" x="2216150" y="3155950"/>
          <p14:tracePt t="53707" x="2590800" y="3168650"/>
          <p14:tracePt t="53723" x="3086100" y="3168650"/>
          <p14:tracePt t="53740" x="3606800" y="3168650"/>
          <p14:tracePt t="53757" x="4121150" y="3168650"/>
          <p14:tracePt t="53759" x="4362450" y="3168650"/>
          <p14:tracePt t="53773" x="4552950" y="3168650"/>
          <p14:tracePt t="53790" x="4953000" y="3168650"/>
          <p14:tracePt t="53807" x="5105400" y="3168650"/>
          <p14:tracePt t="53823" x="5200650" y="3168650"/>
          <p14:tracePt t="53840" x="5276850" y="3168650"/>
          <p14:tracePt t="53856" x="5321300" y="3168650"/>
          <p14:tracePt t="53873" x="5353050" y="3168650"/>
          <p14:tracePt t="53890" x="5365750" y="3168650"/>
          <p14:tracePt t="54038" x="0" y="0"/>
        </p14:tracePtLst>
        <p14:tracePtLst>
          <p14:tracePt t="54560" x="6013450" y="2438400"/>
          <p14:tracePt t="54568" x="6007100" y="2451100"/>
          <p14:tracePt t="54576" x="6000750" y="2457450"/>
          <p14:tracePt t="54590" x="5994400" y="2495550"/>
          <p14:tracePt t="54606" x="5988050" y="2520950"/>
          <p14:tracePt t="54623" x="5988050" y="2552700"/>
          <p14:tracePt t="54640" x="5994400" y="2603500"/>
          <p14:tracePt t="54656" x="6007100" y="2647950"/>
          <p14:tracePt t="54673" x="6045200" y="2686050"/>
          <p14:tracePt t="54690" x="6089650" y="2724150"/>
          <p14:tracePt t="54707" x="6153150" y="2743200"/>
          <p14:tracePt t="54723" x="6223000" y="2755900"/>
          <p14:tracePt t="54740" x="6280150" y="2755900"/>
          <p14:tracePt t="54756" x="6324600" y="2755900"/>
          <p14:tracePt t="54773" x="6369050" y="2749550"/>
          <p14:tracePt t="54775" x="6381750" y="2743200"/>
          <p14:tracePt t="54790" x="6407150" y="2724150"/>
          <p14:tracePt t="54806" x="6426200" y="2698750"/>
          <p14:tracePt t="54823" x="6432550" y="2679700"/>
          <p14:tracePt t="54839" x="6432550" y="2667000"/>
          <p14:tracePt t="54856" x="6432550" y="2641600"/>
          <p14:tracePt t="54873" x="6432550" y="2628900"/>
          <p14:tracePt t="54890" x="6432550" y="2609850"/>
          <p14:tracePt t="54906" x="6432550" y="2603500"/>
          <p14:tracePt t="54923" x="6426200" y="2597150"/>
          <p14:tracePt t="54940" x="6419850" y="2584450"/>
          <p14:tracePt t="55062" x="0" y="0"/>
        </p14:tracePtLst>
        <p14:tracePtLst>
          <p14:tracePt t="55865" x="1485900" y="3105150"/>
          <p14:tracePt t="55944" x="1485900" y="3117850"/>
          <p14:tracePt t="55954" x="1492250" y="3124200"/>
          <p14:tracePt t="55967" x="1517650" y="3136900"/>
          <p14:tracePt t="55979" x="1536700" y="3136900"/>
          <p14:tracePt t="55990" x="1606550" y="3155950"/>
          <p14:tracePt t="56006" x="1771650" y="3187700"/>
          <p14:tracePt t="56023" x="2006600" y="3206750"/>
          <p14:tracePt t="56039" x="2362200" y="3225800"/>
          <p14:tracePt t="56056" x="2774950" y="3225800"/>
          <p14:tracePt t="56072" x="3270250" y="3225800"/>
          <p14:tracePt t="56089" x="3790950" y="3225800"/>
          <p14:tracePt t="56106" x="4222750" y="3225800"/>
          <p14:tracePt t="56122" x="4546600" y="3225800"/>
          <p14:tracePt t="56139" x="4794250" y="3225800"/>
          <p14:tracePt t="56156" x="4984750" y="3225800"/>
          <p14:tracePt t="56158" x="5060950" y="3225800"/>
          <p14:tracePt t="56172" x="5111750" y="3225800"/>
          <p14:tracePt t="56189" x="5187950" y="3225800"/>
          <p14:tracePt t="56191" x="5207000" y="3225800"/>
          <p14:tracePt t="56206" x="5232400" y="3225800"/>
          <p14:tracePt t="56222" x="5251450" y="3225800"/>
          <p14:tracePt t="56239" x="5264150" y="3225800"/>
          <p14:tracePt t="56982" x="0" y="0"/>
        </p14:tracePtLst>
        <p14:tracePtLst>
          <p14:tracePt t="59440" x="1098550" y="4000500"/>
          <p14:tracePt t="59488" x="1104900" y="4000500"/>
          <p14:tracePt t="59499" x="1130300" y="4000500"/>
          <p14:tracePt t="59511" x="1212850" y="4000500"/>
          <p14:tracePt t="59522" x="1276350" y="4000500"/>
          <p14:tracePt t="59538" x="1466850" y="4000500"/>
          <p14:tracePt t="59555" x="1727200" y="4000500"/>
          <p14:tracePt t="59571" x="2076450" y="4000500"/>
          <p14:tracePt t="59588" x="2463800" y="4000500"/>
          <p14:tracePt t="59590" x="2641600" y="4000500"/>
          <p14:tracePt t="59605" x="2794000" y="4000500"/>
          <p14:tracePt t="59622" x="3168650" y="4000500"/>
          <p14:tracePt t="59638" x="3359150" y="4000500"/>
          <p14:tracePt t="59655" x="3505200" y="4000500"/>
          <p14:tracePt t="59671" x="3644900" y="4000500"/>
          <p14:tracePt t="59688" x="3759200" y="4000500"/>
          <p14:tracePt t="59705" x="3867150" y="4000500"/>
          <p14:tracePt t="59721" x="3962400" y="4000500"/>
          <p14:tracePt t="59738" x="4051300" y="4000500"/>
          <p14:tracePt t="59755" x="4133850" y="4000500"/>
          <p14:tracePt t="59771" x="4222750" y="4000500"/>
          <p14:tracePt t="59788" x="4305300" y="4000500"/>
          <p14:tracePt t="59790" x="4349750" y="4000500"/>
          <p14:tracePt t="59805" x="4394200" y="4000500"/>
          <p14:tracePt t="59822" x="4502150" y="4000500"/>
          <p14:tracePt t="59838" x="4559300" y="4000500"/>
          <p14:tracePt t="59855" x="4591050" y="4000500"/>
          <p14:tracePt t="59871" x="4622800" y="4000500"/>
          <p14:tracePt t="59888" x="4629150" y="4000500"/>
          <p14:tracePt t="59905" x="4635500" y="4000500"/>
          <p14:tracePt t="60344" x="4648200" y="4000500"/>
          <p14:tracePt t="60356" x="4660900" y="4000500"/>
          <p14:tracePt t="60371" x="4756150" y="4006850"/>
          <p14:tracePt t="60388" x="4883150" y="4019550"/>
          <p14:tracePt t="60391" x="4959350" y="4038600"/>
          <p14:tracePt t="60404" x="5016500" y="4044950"/>
          <p14:tracePt t="60421" x="5105400" y="4064000"/>
          <p14:tracePt t="60438" x="5137150" y="4070350"/>
          <p14:tracePt t="60783" x="0" y="0"/>
        </p14:tracePtLst>
        <p14:tracePtLst>
          <p14:tracePt t="61459" x="1581150" y="3924300"/>
          <p14:tracePt t="61470" x="1581150" y="3943350"/>
          <p14:tracePt t="61480" x="1581150" y="3968750"/>
          <p14:tracePt t="61489" x="1587500" y="3987800"/>
          <p14:tracePt t="61504" x="1619250" y="4038600"/>
          <p14:tracePt t="61521" x="1663700" y="4089400"/>
          <p14:tracePt t="61538" x="1720850" y="4121150"/>
          <p14:tracePt t="61554" x="1771650" y="4140200"/>
          <p14:tracePt t="61571" x="1790700" y="4146550"/>
          <p14:tracePt t="61587" x="1809750" y="4146550"/>
          <p14:tracePt t="61604" x="1841500" y="4133850"/>
          <p14:tracePt t="61607" x="1854200" y="4114800"/>
          <p14:tracePt t="61621" x="1866900" y="4102100"/>
          <p14:tracePt t="61638" x="1892300" y="4032250"/>
          <p14:tracePt t="61654" x="1898650" y="3981450"/>
          <p14:tracePt t="61671" x="1905000" y="3949700"/>
          <p14:tracePt t="61687" x="1905000" y="3924300"/>
          <p14:tracePt t="61704" x="1905000" y="3911600"/>
          <p14:tracePt t="61721" x="1905000" y="3905250"/>
          <p14:tracePt t="61943" x="0" y="0"/>
        </p14:tracePtLst>
        <p14:tracePtLst>
          <p14:tracePt t="62457" x="2609850" y="3841750"/>
          <p14:tracePt t="62464" x="2603500" y="3841750"/>
          <p14:tracePt t="62471" x="2603500" y="3848100"/>
          <p14:tracePt t="62487" x="2597150" y="3873500"/>
          <p14:tracePt t="62504" x="2597150" y="3905250"/>
          <p14:tracePt t="62520" x="2597150" y="3956050"/>
          <p14:tracePt t="62537" x="2609850" y="4013200"/>
          <p14:tracePt t="62554" x="2635250" y="4057650"/>
          <p14:tracePt t="62571" x="2660650" y="4076700"/>
          <p14:tracePt t="62587" x="2686050" y="4076700"/>
          <p14:tracePt t="62604" x="2730500" y="4076700"/>
          <p14:tracePt t="62620" x="2787650" y="4064000"/>
          <p14:tracePt t="62623" x="2825750" y="4044950"/>
          <p14:tracePt t="62637" x="2857500" y="4025900"/>
          <p14:tracePt t="62654" x="2914650" y="3956050"/>
          <p14:tracePt t="62670" x="2927350" y="3917950"/>
          <p14:tracePt t="62687" x="2927350" y="3879850"/>
          <p14:tracePt t="62704" x="2921000" y="3841750"/>
          <p14:tracePt t="62720" x="2901950" y="3810000"/>
          <p14:tracePt t="62737" x="2882900" y="3790950"/>
          <p14:tracePt t="62754" x="2863850" y="3784600"/>
          <p14:tracePt t="62787" x="2851150" y="3784600"/>
          <p14:tracePt t="62804" x="2838450" y="3784600"/>
          <p14:tracePt t="62820" x="2825750" y="3810000"/>
          <p14:tracePt t="62823" x="2819400" y="3841750"/>
          <p14:tracePt t="62837" x="2813050" y="3879850"/>
          <p14:tracePt t="62854" x="2813050" y="3943350"/>
          <p14:tracePt t="62870" x="2813050" y="3962400"/>
          <p14:tracePt t="62943" x="2813050" y="3956050"/>
          <p14:tracePt t="62951" x="2813050" y="3943350"/>
          <p14:tracePt t="62967" x="2813050" y="3937000"/>
          <p14:tracePt t="62975" x="2813050" y="3930650"/>
          <p14:tracePt t="63166" x="0" y="0"/>
        </p14:tracePtLst>
        <p14:tracePtLst>
          <p14:tracePt t="64071" x="3562350" y="3943350"/>
          <p14:tracePt t="64151" x="3562350" y="3949700"/>
          <p14:tracePt t="64168" x="3568700" y="3949700"/>
          <p14:tracePt t="64183" x="3575050" y="3956050"/>
          <p14:tracePt t="64279" x="0" y="0"/>
        </p14:tracePtLst>
        <p14:tracePtLst>
          <p14:tracePt t="64759" x="2616200" y="3822700"/>
          <p14:tracePt t="64784" x="2609850" y="3822700"/>
          <p14:tracePt t="64799" x="2609850" y="3835400"/>
          <p14:tracePt t="64806" x="2609850" y="3854450"/>
          <p14:tracePt t="64820" x="2609850" y="3886200"/>
          <p14:tracePt t="64836" x="2628900" y="3937000"/>
          <p14:tracePt t="64853" x="2660650" y="4000500"/>
          <p14:tracePt t="64853" x="2679700" y="4019550"/>
          <p14:tracePt t="64870" x="2736850" y="4051300"/>
          <p14:tracePt t="64886" x="2794000" y="4064000"/>
          <p14:tracePt t="64903" x="2844800" y="4070350"/>
          <p14:tracePt t="64920" x="2889250" y="4070350"/>
          <p14:tracePt t="64936" x="2908300" y="4057650"/>
          <p14:tracePt t="64953" x="2921000" y="4038600"/>
          <p14:tracePt t="64969" x="2933700" y="4000500"/>
          <p14:tracePt t="64986" x="2933700" y="3975100"/>
          <p14:tracePt t="65003" x="2927350" y="3949700"/>
          <p14:tracePt t="65020" x="2914650" y="3924300"/>
          <p14:tracePt t="65036" x="2908300" y="3917950"/>
          <p14:tracePt t="65053" x="2889250" y="3905250"/>
          <p14:tracePt t="65055" x="2882900" y="3905250"/>
          <p14:tracePt t="65070" x="2876550" y="3905250"/>
          <p14:tracePt t="65086" x="2870200" y="3905250"/>
          <p14:tracePt t="65342" x="0" y="0"/>
        </p14:tracePtLst>
        <p14:tracePtLst>
          <p14:tracePt t="65968" x="6235700" y="2489200"/>
          <p14:tracePt t="65974" x="6223000" y="2508250"/>
          <p14:tracePt t="65986" x="6210300" y="2520950"/>
          <p14:tracePt t="66003" x="6191250" y="2571750"/>
          <p14:tracePt t="66019" x="6178550" y="2622550"/>
          <p14:tracePt t="66036" x="6172200" y="2660650"/>
          <p14:tracePt t="66053" x="6172200" y="2679700"/>
          <p14:tracePt t="66054" x="6172200" y="2686050"/>
          <p14:tracePt t="66070" x="6172200" y="2698750"/>
          <p14:tracePt t="66086" x="6178550" y="2711450"/>
          <p14:tracePt t="66102" x="6191250" y="2724150"/>
          <p14:tracePt t="66119" x="6210300" y="2724150"/>
          <p14:tracePt t="66136" x="6216650" y="2724150"/>
          <p14:tracePt t="66153" x="6242050" y="2724150"/>
          <p14:tracePt t="66169" x="6267450" y="2705100"/>
          <p14:tracePt t="66186" x="6286500" y="2673350"/>
          <p14:tracePt t="66202" x="6299200" y="2641600"/>
          <p14:tracePt t="66219" x="6305550" y="2622550"/>
          <p14:tracePt t="66236" x="6311900" y="2603500"/>
          <p14:tracePt t="66252" x="6311900" y="2590800"/>
          <p14:tracePt t="66269" x="6311900" y="2584450"/>
          <p14:tracePt t="66366" x="0" y="0"/>
        </p14:tracePtLst>
        <p14:tracePtLst>
          <p14:tracePt t="66653" x="5308600" y="2432050"/>
          <p14:tracePt t="66669" x="5308600" y="2457450"/>
          <p14:tracePt t="66686" x="5340350" y="2501900"/>
          <p14:tracePt t="66702" x="5403850" y="2540000"/>
          <p14:tracePt t="66719" x="5556250" y="2578100"/>
          <p14:tracePt t="66735" x="5759450" y="2622550"/>
          <p14:tracePt t="66752" x="5969000" y="2641600"/>
          <p14:tracePt t="66769" x="6127750" y="2641600"/>
          <p14:tracePt t="66785" x="6229350" y="2635250"/>
          <p14:tracePt t="66802" x="6254750" y="2622550"/>
          <p14:tracePt t="66819" x="6267450" y="2609850"/>
          <p14:tracePt t="66852" x="6267450" y="2603500"/>
          <p14:tracePt t="66869" x="6273800" y="2597150"/>
          <p14:tracePt t="66934" x="0" y="0"/>
        </p14:tracePtLst>
        <p14:tracePtLst>
          <p14:tracePt t="67487" x="3416300" y="3924300"/>
          <p14:tracePt t="67510" x="3429000" y="3930650"/>
          <p14:tracePt t="67527" x="3435350" y="3930650"/>
          <p14:tracePt t="67575" x="3441700" y="3930650"/>
          <p14:tracePt t="67584" x="3454400" y="3930650"/>
          <p14:tracePt t="67584" x="0" y="0"/>
        </p14:tracePtLst>
        <p14:tracePtLst>
          <p14:tracePt t="73352" x="1339850" y="4286250"/>
          <p14:tracePt t="73368" x="1346200" y="4286250"/>
          <p14:tracePt t="73379" x="1371600" y="4286250"/>
          <p14:tracePt t="73390" x="1441450" y="4286250"/>
          <p14:tracePt t="73400" x="1504950" y="4286250"/>
          <p14:tracePt t="73417" x="1689100" y="4286250"/>
          <p14:tracePt t="73433" x="1930400" y="4286250"/>
          <p14:tracePt t="73450" x="2298700" y="4286250"/>
          <p14:tracePt t="73467" x="2730500" y="4286250"/>
          <p14:tracePt t="73483" x="3143250" y="4286250"/>
          <p14:tracePt t="73500" x="3492500" y="4286250"/>
          <p14:tracePt t="73517" x="3771900" y="4286250"/>
          <p14:tracePt t="73519" x="3886200" y="4286250"/>
          <p14:tracePt t="73534" x="4070350" y="4286250"/>
          <p14:tracePt t="73550" x="4203700" y="4286250"/>
          <p14:tracePt t="73567" x="4292600" y="4286250"/>
          <p14:tracePt t="73583" x="4330700" y="4286250"/>
          <p14:tracePt t="73600" x="4343400" y="4286250"/>
          <p14:tracePt t="73617" x="4356100" y="4286250"/>
          <p14:tracePt t="73633" x="4362450" y="4286250"/>
          <p14:tracePt t="73650" x="4381500" y="4286250"/>
          <p14:tracePt t="73667" x="4400550" y="4286250"/>
          <p14:tracePt t="73683" x="4406900" y="4286250"/>
          <p14:tracePt t="73700" x="4419600" y="4286250"/>
          <p14:tracePt t="73927" x="0" y="0"/>
        </p14:tracePtLst>
        <p14:tracePtLst>
          <p14:tracePt t="74464" x="2330450" y="4197350"/>
          <p14:tracePt t="74496" x="2330450" y="4203700"/>
          <p14:tracePt t="74508" x="2330450" y="4210050"/>
          <p14:tracePt t="74522" x="2330450" y="4235450"/>
          <p14:tracePt t="74533" x="2336800" y="4254500"/>
          <p14:tracePt t="74534" x="2343150" y="4267200"/>
          <p14:tracePt t="74550" x="2355850" y="4292600"/>
          <p14:tracePt t="74566" x="2374900" y="4305300"/>
          <p14:tracePt t="74583" x="2387600" y="4305300"/>
          <p14:tracePt t="74600" x="2400300" y="4305300"/>
          <p14:tracePt t="74616" x="2413000" y="4305300"/>
          <p14:tracePt t="74633" x="2432050" y="4305300"/>
          <p14:tracePt t="74650" x="2444750" y="4298950"/>
          <p14:tracePt t="74666" x="2451100" y="4286250"/>
          <p14:tracePt t="74683" x="2457450" y="4279900"/>
          <p14:tracePt t="74699" x="2457450" y="4273550"/>
          <p14:tracePt t="74716" x="2457450" y="4260850"/>
          <p14:tracePt t="74862" x="0" y="0"/>
        </p14:tracePtLst>
        <p14:tracePtLst>
          <p14:tracePt t="75455" x="5981700" y="2559050"/>
          <p14:tracePt t="75631" x="0" y="0"/>
        </p14:tracePtLst>
        <p14:tracePtLst>
          <p14:tracePt t="76240" x="3086100" y="4191000"/>
          <p14:tracePt t="76252" x="3079750" y="4191000"/>
          <p14:tracePt t="76266" x="3073400" y="4203700"/>
          <p14:tracePt t="76282" x="3073400" y="4229100"/>
          <p14:tracePt t="76299" x="3073400" y="4267200"/>
          <p14:tracePt t="76316" x="3073400" y="4311650"/>
          <p14:tracePt t="76332" x="3073400" y="4368800"/>
          <p14:tracePt t="76334" x="3079750" y="4387850"/>
          <p14:tracePt t="76349" x="3092450" y="4400550"/>
          <p14:tracePt t="76350" x="3105150" y="4400550"/>
          <p14:tracePt t="76366" x="3143250" y="4413250"/>
          <p14:tracePt t="76382" x="3213100" y="4413250"/>
          <p14:tracePt t="76399" x="3308350" y="4400550"/>
          <p14:tracePt t="76416" x="3403600" y="4362450"/>
          <p14:tracePt t="76432" x="3467100" y="4330700"/>
          <p14:tracePt t="76449" x="3492500" y="4311650"/>
          <p14:tracePt t="76466" x="3511550" y="4286250"/>
          <p14:tracePt t="76482" x="3517900" y="4279900"/>
          <p14:tracePt t="76499" x="3517900" y="4267200"/>
          <p14:tracePt t="76583" x="3524250" y="4260850"/>
          <p14:tracePt t="76591" x="0" y="0"/>
        </p14:tracePtLst>
        <p14:tracePtLst>
          <p14:tracePt t="77122" x="7258050" y="2616200"/>
          <p14:tracePt t="77230" x="0" y="0"/>
        </p14:tracePtLst>
        <p14:tracePtLst>
          <p14:tracePt t="77971" x="4933950" y="4203700"/>
          <p14:tracePt t="78071" x="0" y="0"/>
        </p14:tracePtLst>
        <p14:tracePtLst>
          <p14:tracePt t="81745" x="4806950" y="1962150"/>
          <p14:tracePt t="81759" x="4864100" y="1968500"/>
          <p14:tracePt t="81771" x="4883150" y="1968500"/>
          <p14:tracePt t="81781" x="4921250" y="1968500"/>
          <p14:tracePt t="81782" x="4940300" y="1962150"/>
          <p14:tracePt t="81798" x="4978400" y="1943100"/>
          <p14:tracePt t="81814" x="5003800" y="1911350"/>
          <p14:tracePt t="81831" x="5016500" y="1879600"/>
          <p14:tracePt t="81847" x="5022850" y="1866900"/>
          <p14:tracePt t="81864" x="5022850" y="1854200"/>
          <p14:tracePt t="81881" x="5029200" y="1847850"/>
          <p14:tracePt t="82023" x="0" y="0"/>
        </p14:tracePtLst>
        <p14:tracePtLst>
          <p14:tracePt t="90612" x="6686550" y="4984750"/>
          <p14:tracePt t="90807" x="6680200" y="4972050"/>
          <p14:tracePt t="90816" x="6680200" y="4965700"/>
          <p14:tracePt t="90827" x="6673850" y="4965700"/>
          <p14:tracePt t="90844" x="6661150" y="4953000"/>
          <p14:tracePt t="90861" x="6616700" y="4946650"/>
          <p14:tracePt t="90863" x="6584950" y="4946650"/>
          <p14:tracePt t="90878" x="6464300" y="4959350"/>
          <p14:tracePt t="90894" x="6337300" y="4997450"/>
          <p14:tracePt t="90911" x="6210300" y="5048250"/>
          <p14:tracePt t="90927" x="6127750" y="5080000"/>
          <p14:tracePt t="90944" x="6076950" y="5105400"/>
          <p14:tracePt t="90961" x="6057900" y="5118100"/>
          <p14:tracePt t="90977" x="6051550" y="5130800"/>
          <p14:tracePt t="90994" x="6051550" y="5149850"/>
          <p14:tracePt t="91011" x="6051550" y="5168900"/>
          <p14:tracePt t="91027" x="6057900" y="5194300"/>
          <p14:tracePt t="91030" x="6070600" y="5200650"/>
          <p14:tracePt t="91044" x="6096000" y="5207000"/>
          <p14:tracePt t="91061" x="6159500" y="5207000"/>
          <p14:tracePt t="91063" x="6210300" y="5207000"/>
          <p14:tracePt t="91078" x="6330950" y="5200650"/>
          <p14:tracePt t="91094" x="6419850" y="5187950"/>
          <p14:tracePt t="91111" x="6464300" y="5168900"/>
          <p14:tracePt t="91127" x="6477000" y="5162550"/>
          <p14:tracePt t="91144" x="6483350" y="5156200"/>
          <p14:tracePt t="91161" x="6483350" y="5143500"/>
          <p14:tracePt t="91177" x="6483350" y="5130800"/>
          <p14:tracePt t="91194" x="6483350" y="5124450"/>
          <p14:tracePt t="91210" x="6483350" y="5118100"/>
          <p14:tracePt t="91227" x="6483350" y="5111750"/>
          <p14:tracePt t="91244" x="6477000" y="5099050"/>
          <p14:tracePt t="91245" x="0" y="0"/>
        </p14:tracePtLst>
        <p14:tracePtLst>
          <p14:tracePt t="91612" x="5327650" y="5295900"/>
          <p14:tracePt t="91630" x="5321300" y="5295900"/>
          <p14:tracePt t="91644" x="5314950" y="5295900"/>
          <p14:tracePt t="91660" x="5308600" y="5302250"/>
          <p14:tracePt t="91677" x="5283200" y="5327650"/>
          <p14:tracePt t="91678" x="5270500" y="5353050"/>
          <p14:tracePt t="91694" x="5238750" y="5429250"/>
          <p14:tracePt t="91710" x="5226050" y="5499100"/>
          <p14:tracePt t="91727" x="5226050" y="5530850"/>
          <p14:tracePt t="91744" x="5238750" y="5581650"/>
          <p14:tracePt t="91760" x="5283200" y="5613400"/>
          <p14:tracePt t="91777" x="5403850" y="5645150"/>
          <p14:tracePt t="91794" x="5575300" y="5664200"/>
          <p14:tracePt t="91810" x="5734050" y="5664200"/>
          <p14:tracePt t="91827" x="5886450" y="5651500"/>
          <p14:tracePt t="91844" x="5956300" y="5632450"/>
          <p14:tracePt t="91860" x="5994400" y="5607050"/>
          <p14:tracePt t="91877" x="6007100" y="5575300"/>
          <p14:tracePt t="91894" x="6013450" y="5537200"/>
          <p14:tracePt t="91910" x="6013450" y="5511800"/>
          <p14:tracePt t="91927" x="6013450" y="5480050"/>
          <p14:tracePt t="91944" x="5988050" y="5441950"/>
          <p14:tracePt t="91960" x="5962650" y="5416550"/>
          <p14:tracePt t="91977" x="5943600" y="5403850"/>
          <p14:tracePt t="91994" x="5905500" y="5391150"/>
          <p14:tracePt t="92010" x="5880100" y="5378450"/>
          <p14:tracePt t="92027" x="5867400" y="5372100"/>
          <p14:tracePt t="92043" x="5861050" y="5372100"/>
          <p14:tracePt t="92060" x="5848350" y="5372100"/>
          <p14:tracePt t="92431" x="0" y="0"/>
        </p14:tracePtLst>
        <p14:tracePtLst>
          <p14:tracePt t="93048" x="5530850" y="5245100"/>
          <p14:tracePt t="93071" x="5518150" y="5251450"/>
          <p14:tracePt t="93088" x="5511800" y="5264150"/>
          <p14:tracePt t="93104" x="5505450" y="5270500"/>
          <p14:tracePt t="93115" x="5499100" y="5283200"/>
          <p14:tracePt t="93127" x="5499100" y="5302250"/>
          <p14:tracePt t="93143" x="5492750" y="5340350"/>
          <p14:tracePt t="93160" x="5492750" y="5365750"/>
          <p14:tracePt t="93177" x="5492750" y="5416550"/>
          <p14:tracePt t="93193" x="5505450" y="5448300"/>
          <p14:tracePt t="93210" x="5537200" y="5486400"/>
          <p14:tracePt t="93227" x="5600700" y="5518150"/>
          <p14:tracePt t="93243" x="5683250" y="5543550"/>
          <p14:tracePt t="93260" x="5734050" y="5543550"/>
          <p14:tracePt t="93265" x="5759450" y="5543550"/>
          <p14:tracePt t="93277" x="5784850" y="5543550"/>
          <p14:tracePt t="93293" x="5810250" y="5530850"/>
          <p14:tracePt t="93310" x="5835650" y="5499100"/>
          <p14:tracePt t="93326" x="5848350" y="5467350"/>
          <p14:tracePt t="93343" x="5861050" y="5435600"/>
          <p14:tracePt t="93360" x="5861050" y="5416550"/>
          <p14:tracePt t="93376" x="5861050" y="5397500"/>
          <p14:tracePt t="93393" x="5861050" y="5378450"/>
          <p14:tracePt t="93410" x="5861050" y="5372100"/>
          <p14:tracePt t="93535" x="0" y="0"/>
        </p14:tracePtLst>
        <p14:tracePtLst>
          <p14:tracePt t="93880" x="5981700" y="4870450"/>
          <p14:tracePt t="93927" x="5981700" y="4876800"/>
          <p14:tracePt t="93936" x="5975350" y="4895850"/>
          <p14:tracePt t="93944" x="5969000" y="4908550"/>
          <p14:tracePt t="93959" x="5962650" y="4940300"/>
          <p14:tracePt t="93976" x="5962650" y="4972050"/>
          <p14:tracePt t="93993" x="5962650" y="5003800"/>
          <p14:tracePt t="94010" x="5969000" y="5035550"/>
          <p14:tracePt t="94026" x="5988050" y="5054600"/>
          <p14:tracePt t="94043" x="6032500" y="5080000"/>
          <p14:tracePt t="94059" x="6089650" y="5092700"/>
          <p14:tracePt t="94076" x="6153150" y="5105400"/>
          <p14:tracePt t="94093" x="6191250" y="5105400"/>
          <p14:tracePt t="94110" x="6248400" y="5105400"/>
          <p14:tracePt t="94126" x="6286500" y="5105400"/>
          <p14:tracePt t="94143" x="6292850" y="5092700"/>
          <p14:tracePt t="94160" x="6299200" y="5080000"/>
          <p14:tracePt t="94176" x="6305550" y="5067300"/>
          <p14:tracePt t="94193" x="6305550" y="5060950"/>
          <p14:tracePt t="94209" x="6305550" y="5048250"/>
          <p14:tracePt t="94287" x="6305550" y="5041900"/>
          <p14:tracePt t="94302" x="6305550" y="5035550"/>
          <p14:tracePt t="94486" x="0" y="0"/>
        </p14:tracePtLst>
        <p14:tracePtLst>
          <p14:tracePt t="96423" x="1866900" y="4699000"/>
          <p14:tracePt t="96543" x="0" y="0"/>
        </p14:tracePtLst>
        <p14:tracePtLst>
          <p14:tracePt t="97441" x="4991100" y="4470400"/>
          <p14:tracePt t="97455" x="4984750" y="4476750"/>
          <p14:tracePt t="97466" x="4978400" y="4489450"/>
          <p14:tracePt t="97477" x="4972050" y="4489450"/>
          <p14:tracePt t="97492" x="4965700" y="4521200"/>
          <p14:tracePt t="97509" x="4953000" y="4559300"/>
          <p14:tracePt t="97510" x="4946650" y="4578350"/>
          <p14:tracePt t="97526" x="4946650" y="4603750"/>
          <p14:tracePt t="97542" x="4946650" y="4629150"/>
          <p14:tracePt t="97558" x="4946650" y="4667250"/>
          <p14:tracePt t="97575" x="4959350" y="4692650"/>
          <p14:tracePt t="97592" x="4972050" y="4724400"/>
          <p14:tracePt t="97609" x="5016500" y="4743450"/>
          <p14:tracePt t="97625" x="5067300" y="4775200"/>
          <p14:tracePt t="97642" x="5149850" y="4787900"/>
          <p14:tracePt t="97658" x="5238750" y="4794250"/>
          <p14:tracePt t="97675" x="5340350" y="4794250"/>
          <p14:tracePt t="97692" x="5448300" y="4794250"/>
          <p14:tracePt t="97708" x="5524500" y="4794250"/>
          <p14:tracePt t="97725" x="5562600" y="4781550"/>
          <p14:tracePt t="97726" x="5575300" y="4775200"/>
          <p14:tracePt t="97742" x="5581650" y="4756150"/>
          <p14:tracePt t="97759" x="5581650" y="4743450"/>
          <p14:tracePt t="97775" x="5581650" y="4718050"/>
          <p14:tracePt t="97792" x="5581650" y="4699000"/>
          <p14:tracePt t="97808" x="5581650" y="4679950"/>
          <p14:tracePt t="97825" x="5581650" y="4654550"/>
          <p14:tracePt t="97842" x="5581650" y="4622800"/>
          <p14:tracePt t="97858" x="5575300" y="4616450"/>
          <p14:tracePt t="97875" x="5575300" y="4610100"/>
          <p14:tracePt t="97892" x="5568950" y="4597400"/>
          <p14:tracePt t="97908" x="5556250" y="4591050"/>
          <p14:tracePt t="97925" x="5537200" y="4572000"/>
          <p14:tracePt t="97925" x="5511800" y="4565650"/>
          <p14:tracePt t="97926" x="0" y="0"/>
        </p14:tracePtLst>
        <p14:tracePtLst>
          <p14:tracePt t="98277" x="3587750" y="4527550"/>
          <p14:tracePt t="98279" x="3581400" y="4533900"/>
          <p14:tracePt t="98308" x="3568700" y="4546600"/>
          <p14:tracePt t="98325" x="3562350" y="4559300"/>
          <p14:tracePt t="98342" x="3549650" y="4597400"/>
          <p14:tracePt t="98358" x="3549650" y="4622800"/>
          <p14:tracePt t="98375" x="3556000" y="4667250"/>
          <p14:tracePt t="98391" x="3587750" y="4705350"/>
          <p14:tracePt t="98408" x="3625850" y="4724400"/>
          <p14:tracePt t="98425" x="3702050" y="4756150"/>
          <p14:tracePt t="98441" x="3778250" y="4775200"/>
          <p14:tracePt t="98458" x="3841750" y="4781550"/>
          <p14:tracePt t="98475" x="3905250" y="4781550"/>
          <p14:tracePt t="98491" x="3962400" y="4775200"/>
          <p14:tracePt t="98508" x="4000500" y="4756150"/>
          <p14:tracePt t="98525" x="4032250" y="4718050"/>
          <p14:tracePt t="98541" x="4051300" y="4660900"/>
          <p14:tracePt t="98558" x="4051300" y="4635500"/>
          <p14:tracePt t="98575" x="4051300" y="4610100"/>
          <p14:tracePt t="98591" x="4044950" y="4591050"/>
          <p14:tracePt t="98608" x="4025900" y="4584700"/>
          <p14:tracePt t="98625" x="4000500" y="4578350"/>
          <p14:tracePt t="98641" x="3968750" y="4572000"/>
          <p14:tracePt t="98658" x="3930650" y="4572000"/>
          <p14:tracePt t="98675" x="3886200" y="4597400"/>
          <p14:tracePt t="98691" x="3848100" y="4635500"/>
          <p14:tracePt t="98708" x="3822700" y="4667250"/>
          <p14:tracePt t="98725" x="3822700" y="4692650"/>
          <p14:tracePt t="98741" x="3835400" y="4730750"/>
          <p14:tracePt t="98758" x="3860800" y="4743450"/>
          <p14:tracePt t="98775" x="3905250" y="4756150"/>
          <p14:tracePt t="98791" x="3949700" y="4756150"/>
          <p14:tracePt t="98808" x="4000500" y="4756150"/>
          <p14:tracePt t="98825" x="4025900" y="4756150"/>
          <p14:tracePt t="98841" x="4044950" y="4756150"/>
          <p14:tracePt t="98875" x="4044950" y="4743450"/>
          <p14:tracePt t="99070" x="0" y="0"/>
        </p14:tracePtLst>
        <p14:tracePtLst>
          <p14:tracePt t="100341" x="6064250" y="4889500"/>
          <p14:tracePt t="100342" x="6057900" y="4889500"/>
          <p14:tracePt t="100357" x="6051550" y="4895850"/>
          <p14:tracePt t="100374" x="6045200" y="4921250"/>
          <p14:tracePt t="100391" x="6045200" y="4946650"/>
          <p14:tracePt t="100407" x="6051550" y="4984750"/>
          <p14:tracePt t="100424" x="6083300" y="5022850"/>
          <p14:tracePt t="100441" x="6146800" y="5067300"/>
          <p14:tracePt t="100457" x="6248400" y="5099050"/>
          <p14:tracePt t="100474" x="6388100" y="5124450"/>
          <p14:tracePt t="100491" x="6508750" y="5130800"/>
          <p14:tracePt t="100507" x="6604000" y="5130800"/>
          <p14:tracePt t="100524" x="6667500" y="5124450"/>
          <p14:tracePt t="100527" x="6680200" y="5118100"/>
          <p14:tracePt t="100541" x="6692900" y="5105400"/>
          <p14:tracePt t="100557" x="6705600" y="5086350"/>
          <p14:tracePt t="100574" x="6711950" y="5073650"/>
          <p14:tracePt t="100591" x="6711950" y="5060950"/>
          <p14:tracePt t="100607" x="6711950" y="5048250"/>
          <p14:tracePt t="100895" x="0" y="0"/>
        </p14:tracePtLst>
        <p14:tracePtLst>
          <p14:tracePt t="101841" x="3632200" y="4540250"/>
          <p14:tracePt t="101857" x="3625850" y="4552950"/>
          <p14:tracePt t="101874" x="3625850" y="4572000"/>
          <p14:tracePt t="101890" x="3625850" y="4603750"/>
          <p14:tracePt t="101907" x="3632200" y="4641850"/>
          <p14:tracePt t="101924" x="3644900" y="4679950"/>
          <p14:tracePt t="101940" x="3683000" y="4718050"/>
          <p14:tracePt t="101943" x="3702050" y="4730750"/>
          <p14:tracePt t="101958" x="3740150" y="4749800"/>
          <p14:tracePt t="101974" x="3797300" y="4781550"/>
          <p14:tracePt t="101990" x="3879850" y="4794250"/>
          <p14:tracePt t="102007" x="4000500" y="4806950"/>
          <p14:tracePt t="102024" x="4114800" y="4806950"/>
          <p14:tracePt t="102040" x="4235450" y="4806950"/>
          <p14:tracePt t="102057" x="4292600" y="4781550"/>
          <p14:tracePt t="102074" x="4330700" y="4762500"/>
          <p14:tracePt t="102090" x="4343400" y="4743450"/>
          <p14:tracePt t="102107" x="4343400" y="4724400"/>
          <p14:tracePt t="102124" x="4343400" y="4711700"/>
          <p14:tracePt t="102140" x="4343400" y="4705350"/>
          <p14:tracePt t="102157" x="4343400" y="4692650"/>
          <p14:tracePt t="102159" x="4343400" y="4686300"/>
          <p14:tracePt t="102662" x="0" y="0"/>
        </p14:tracePtLst>
        <p14:tracePtLst>
          <p14:tracePt t="106384" x="3835400" y="4610100"/>
          <p14:tracePt t="106463" x="3835400" y="4616450"/>
          <p14:tracePt t="106470" x="3835400" y="4622800"/>
          <p14:tracePt t="106486" x="3835400" y="4629150"/>
          <p14:tracePt t="106494" x="3835400" y="4641850"/>
          <p14:tracePt t="106505" x="3835400" y="4648200"/>
          <p14:tracePt t="106522" x="3835400" y="4673600"/>
          <p14:tracePt t="106539" x="3854450" y="4686300"/>
          <p14:tracePt t="106555" x="3860800" y="4699000"/>
          <p14:tracePt t="106648" x="0" y="0"/>
        </p14:tracePtLst>
        <p14:tracePtLst>
          <p14:tracePt t="108040" x="9442450" y="3194050"/>
          <p14:tracePt t="108055" x="9423400" y="3206750"/>
          <p14:tracePt t="108071" x="9410700" y="3219450"/>
          <p14:tracePt t="108088" x="9404350" y="3238500"/>
          <p14:tracePt t="108105" x="9391650" y="3257550"/>
          <p14:tracePt t="108121" x="9391650" y="3263900"/>
          <p14:tracePt t="108138" x="9391650" y="3282950"/>
          <p14:tracePt t="108155" x="9391650" y="3302000"/>
          <p14:tracePt t="108171" x="9391650" y="3333750"/>
          <p14:tracePt t="108188" x="9410700" y="3359150"/>
          <p14:tracePt t="108190" x="9417050" y="3371850"/>
          <p14:tracePt t="108205" x="9436100" y="3384550"/>
          <p14:tracePt t="108208" x="9455150" y="3397250"/>
          <p14:tracePt t="108222" x="9499600" y="3422650"/>
          <p14:tracePt t="108238" x="9550400" y="3441700"/>
          <p14:tracePt t="108255" x="9582150" y="3448050"/>
          <p14:tracePt t="108271" x="9613900" y="3448050"/>
          <p14:tracePt t="108288" x="9632950" y="3448050"/>
          <p14:tracePt t="108305" x="9645650" y="3429000"/>
          <p14:tracePt t="108321" x="9652000" y="3409950"/>
          <p14:tracePt t="108338" x="9652000" y="3390900"/>
          <p14:tracePt t="108355" x="9652000" y="3365500"/>
          <p14:tracePt t="108371" x="9652000" y="3333750"/>
          <p14:tracePt t="108388" x="9652000" y="3321050"/>
          <p14:tracePt t="108405" x="9645650" y="3308350"/>
          <p14:tracePt t="108406" x="9645650" y="3302000"/>
          <p14:tracePt t="108422" x="9639300" y="3295650"/>
          <p14:tracePt t="108455" x="9632950" y="3289300"/>
          <p14:tracePt t="108590" x="0" y="0"/>
        </p14:tracePtLst>
        <p14:tracePtLst>
          <p14:tracePt t="110170" x="9899650" y="4076700"/>
          <p14:tracePt t="110180" x="9893300" y="4083050"/>
          <p14:tracePt t="110189" x="9893300" y="4089400"/>
          <p14:tracePt t="110205" x="9880600" y="4095750"/>
          <p14:tracePt t="110210" x="9880600" y="4102100"/>
          <p14:tracePt t="110221" x="9874250" y="4114800"/>
          <p14:tracePt t="110238" x="9874250" y="4146550"/>
          <p14:tracePt t="110255" x="9874250" y="4184650"/>
          <p14:tracePt t="110271" x="9874250" y="4222750"/>
          <p14:tracePt t="110288" x="9874250" y="4254500"/>
          <p14:tracePt t="110304" x="9880600" y="4279900"/>
          <p14:tracePt t="110321" x="9906000" y="4298950"/>
          <p14:tracePt t="110338" x="9925050" y="4324350"/>
          <p14:tracePt t="110354" x="9969500" y="4349750"/>
          <p14:tracePt t="110371" x="10020300" y="4368800"/>
          <p14:tracePt t="110387" x="10083800" y="4381500"/>
          <p14:tracePt t="110404" x="10128250" y="4381500"/>
          <p14:tracePt t="110421" x="10191750" y="4381500"/>
          <p14:tracePt t="110422" x="10217150" y="4381500"/>
          <p14:tracePt t="110437" x="10267950" y="4375150"/>
          <p14:tracePt t="110454" x="10293350" y="4362450"/>
          <p14:tracePt t="110471" x="10306050" y="4349750"/>
          <p14:tracePt t="110487" x="10312400" y="4337050"/>
          <p14:tracePt t="110504" x="10312400" y="4330700"/>
          <p14:tracePt t="110521" x="10312400" y="4318000"/>
          <p14:tracePt t="110537" x="10312400" y="4305300"/>
          <p14:tracePt t="110554" x="10312400" y="4298950"/>
          <p14:tracePt t="110571" x="10312400" y="4279900"/>
          <p14:tracePt t="110587" x="10312400" y="4260850"/>
          <p14:tracePt t="110604" x="10306050" y="4248150"/>
          <p14:tracePt t="110621" x="10293350" y="4229100"/>
          <p14:tracePt t="110637" x="10293350" y="4216400"/>
          <p14:tracePt t="110919" x="0" y="0"/>
        </p14:tracePtLst>
        <p14:tracePtLst>
          <p14:tracePt t="111480" x="10528300" y="4146550"/>
          <p14:tracePt t="111503" x="10521950" y="4146550"/>
          <p14:tracePt t="111520" x="10521950" y="4159250"/>
          <p14:tracePt t="111530" x="10521950" y="4171950"/>
          <p14:tracePt t="111537" x="10521950" y="4178300"/>
          <p14:tracePt t="111554" x="10521950" y="4197350"/>
          <p14:tracePt t="111570" x="10521950" y="4222750"/>
          <p14:tracePt t="111587" x="10528300" y="4241800"/>
          <p14:tracePt t="111604" x="10553700" y="4279900"/>
          <p14:tracePt t="111620" x="10585450" y="4318000"/>
          <p14:tracePt t="111623" x="10604500" y="4330700"/>
          <p14:tracePt t="111638" x="10636250" y="4356100"/>
          <p14:tracePt t="111654" x="10668000" y="4368800"/>
          <p14:tracePt t="111671" x="10674350" y="4375150"/>
          <p14:tracePt t="111695" x="10680700" y="4375150"/>
          <p14:tracePt t="111711" x="10687050" y="4375150"/>
          <p14:tracePt t="111720" x="10687050" y="4368800"/>
          <p14:tracePt t="111737" x="10687050" y="4349750"/>
          <p14:tracePt t="111754" x="10687050" y="4318000"/>
          <p14:tracePt t="111770" x="10687050" y="4292600"/>
          <p14:tracePt t="111787" x="10687050" y="4267200"/>
          <p14:tracePt t="111804" x="10687050" y="4248150"/>
          <p14:tracePt t="111820" x="10680700" y="4235450"/>
          <p14:tracePt t="111854" x="10680700" y="4229100"/>
          <p14:tracePt t="112078" x="0" y="0"/>
        </p14:tracePtLst>
        <p14:tracePtLst>
          <p14:tracePt t="114479" x="8782050" y="3263900"/>
          <p14:tracePt t="114495" x="8775700" y="3263900"/>
          <p14:tracePt t="114511" x="8775700" y="3276600"/>
          <p14:tracePt t="114519" x="8775700" y="3282950"/>
          <p14:tracePt t="114527" x="8769350" y="3302000"/>
          <p14:tracePt t="114536" x="8769350" y="3308350"/>
          <p14:tracePt t="114553" x="8769350" y="3340100"/>
          <p14:tracePt t="114570" x="8782050" y="3359150"/>
          <p14:tracePt t="114586" x="8807450" y="3378200"/>
          <p14:tracePt t="114603" x="8832850" y="3390900"/>
          <p14:tracePt t="114619" x="8870950" y="3397250"/>
          <p14:tracePt t="114636" x="8890000" y="3397250"/>
          <p14:tracePt t="114638" x="8909050" y="3397250"/>
          <p14:tracePt t="114652" x="8921750" y="3397250"/>
          <p14:tracePt t="114654" x="8934450" y="3397250"/>
          <p14:tracePt t="114669" x="8953500" y="3397250"/>
          <p14:tracePt t="114686" x="8978900" y="3390900"/>
          <p14:tracePt t="114702" x="8997950" y="3378200"/>
          <p14:tracePt t="114719" x="9010650" y="3371850"/>
          <p14:tracePt t="114736" x="9029700" y="3352800"/>
          <p14:tracePt t="114752" x="9036050" y="3340100"/>
          <p14:tracePt t="114769" x="9048750" y="3327400"/>
          <p14:tracePt t="114786" x="9055100" y="3321050"/>
          <p14:tracePt t="114802" x="9061450" y="3314700"/>
          <p14:tracePt t="114819" x="9067800" y="3308350"/>
          <p14:tracePt t="114836" x="9067800" y="3302000"/>
          <p14:tracePt t="115295" x="0" y="0"/>
        </p14:tracePtLst>
        <p14:tracePtLst>
          <p14:tracePt t="115960" x="9810750" y="4146550"/>
          <p14:tracePt t="115983" x="9810750" y="4152900"/>
          <p14:tracePt t="115993" x="9810750" y="4159250"/>
          <p14:tracePt t="116007" x="9804400" y="4178300"/>
          <p14:tracePt t="116019" x="9804400" y="4184650"/>
          <p14:tracePt t="116036" x="9804400" y="4203700"/>
          <p14:tracePt t="116038" x="9804400" y="4210050"/>
          <p14:tracePt t="116052" x="9804400" y="4222750"/>
          <p14:tracePt t="116070" x="9810750" y="4254500"/>
          <p14:tracePt t="116086" x="9829800" y="4286250"/>
          <p14:tracePt t="116103" x="9848850" y="4305300"/>
          <p14:tracePt t="116119" x="9880600" y="4337050"/>
          <p14:tracePt t="116136" x="9925050" y="4368800"/>
          <p14:tracePt t="116152" x="9994900" y="4400550"/>
          <p14:tracePt t="116169" x="10077450" y="4413250"/>
          <p14:tracePt t="116186" x="10166350" y="4425950"/>
          <p14:tracePt t="116203" x="10229850" y="4425950"/>
          <p14:tracePt t="116219" x="10287000" y="4425950"/>
          <p14:tracePt t="116236" x="10344150" y="4419600"/>
          <p14:tracePt t="116239" x="10363200" y="4413250"/>
          <p14:tracePt t="116269" x="10382250" y="4406900"/>
          <p14:tracePt t="116286" x="10394950" y="4394200"/>
          <p14:tracePt t="116303" x="10401300" y="4381500"/>
          <p14:tracePt t="116319" x="10401300" y="4362450"/>
          <p14:tracePt t="116335" x="10401300" y="4349750"/>
          <p14:tracePt t="116352" x="10407650" y="4330700"/>
          <p14:tracePt t="116369" x="10407650" y="4324350"/>
          <p14:tracePt t="116385" x="10407650" y="4311650"/>
          <p14:tracePt t="116402" x="10407650" y="4305300"/>
          <p14:tracePt t="116463" x="10407650" y="4292600"/>
          <p14:tracePt t="116799" x="0" y="0"/>
        </p14:tracePtLst>
        <p14:tracePtLst>
          <p14:tracePt t="117393" x="9423400" y="3213100"/>
          <p14:tracePt t="117405" x="9417050" y="3213100"/>
          <p14:tracePt t="117420" x="9410700" y="3219450"/>
          <p14:tracePt t="117423" x="9404350" y="3232150"/>
          <p14:tracePt t="117435" x="9398000" y="3244850"/>
          <p14:tracePt t="117452" x="9391650" y="3263900"/>
          <p14:tracePt t="117455" x="9391650" y="3276600"/>
          <p14:tracePt t="117469" x="9391650" y="3289300"/>
          <p14:tracePt t="117486" x="9391650" y="3365500"/>
          <p14:tracePt t="117502" x="9410700" y="3403600"/>
          <p14:tracePt t="117518" x="9429750" y="3435350"/>
          <p14:tracePt t="117535" x="9461500" y="3448050"/>
          <p14:tracePt t="117552" x="9467850" y="3454400"/>
          <p14:tracePt t="117569" x="9480550" y="3454400"/>
          <p14:tracePt t="117585" x="9493250" y="3454400"/>
          <p14:tracePt t="117602" x="9512300" y="3422650"/>
          <p14:tracePt t="117619" x="9525000" y="3390900"/>
          <p14:tracePt t="117635" x="9531350" y="3346450"/>
          <p14:tracePt t="117652" x="9531350" y="3321050"/>
          <p14:tracePt t="117668" x="9531350" y="3302000"/>
          <p14:tracePt t="117670" x="9531350" y="3289300"/>
          <p14:tracePt t="117685" x="9531350" y="3282950"/>
          <p14:tracePt t="117702" x="9531350" y="3276600"/>
          <p14:tracePt t="117782" x="0" y="0"/>
        </p14:tracePtLst>
        <p14:tracePtLst>
          <p14:tracePt t="118464" x="10547350" y="4178300"/>
          <p14:tracePt t="118582" x="0" y="0"/>
        </p14:tracePtLst>
        <p14:tracePtLst>
          <p14:tracePt t="119023" x="9067800" y="3384550"/>
          <p14:tracePt t="119159" x="0" y="0"/>
        </p14:tracePtLst>
        <p14:tracePtLst>
          <p14:tracePt t="119550" x="10039350" y="4298950"/>
          <p14:tracePt t="119662" x="0" y="0"/>
        </p14:tracePtLst>
        <p14:tracePtLst>
          <p14:tracePt t="120088" x="9036050" y="3435350"/>
          <p14:tracePt t="120206" x="0" y="0"/>
        </p14:tracePtLst>
        <p14:tracePtLst>
          <p14:tracePt t="120568" x="9912350" y="4305300"/>
          <p14:tracePt t="120703" x="0" y="0"/>
        </p14:tracePtLst>
        <p14:tracePtLst>
          <p14:tracePt t="125863" x="9290050" y="3962400"/>
          <p14:tracePt t="125903" x="9283700" y="3962400"/>
          <p14:tracePt t="125919" x="9283700" y="3975100"/>
          <p14:tracePt t="125927" x="9283700" y="3987800"/>
          <p14:tracePt t="125935" x="9283700" y="4013200"/>
          <p14:tracePt t="125949" x="9283700" y="4038600"/>
          <p14:tracePt t="125966" x="9296400" y="4140200"/>
          <p14:tracePt t="125982" x="9309100" y="4216400"/>
          <p14:tracePt t="125999" x="9347200" y="4279900"/>
          <p14:tracePt t="126015" x="9378950" y="4337050"/>
          <p14:tracePt t="126032" x="9423400" y="4375150"/>
          <p14:tracePt t="126049" x="9493250" y="4413250"/>
          <p14:tracePt t="126065" x="9582150" y="4464050"/>
          <p14:tracePt t="126082" x="9696450" y="4502150"/>
          <p14:tracePt t="126099" x="9829800" y="4533900"/>
          <p14:tracePt t="126115" x="9969500" y="4552950"/>
          <p14:tracePt t="126132" x="10121900" y="4578350"/>
          <p14:tracePt t="126149" x="10267950" y="4584700"/>
          <p14:tracePt t="126150" x="10344150" y="4584700"/>
          <p14:tracePt t="126165" x="10471150" y="4584700"/>
          <p14:tracePt t="126182" x="10579100" y="4584700"/>
          <p14:tracePt t="126199" x="10674350" y="4584700"/>
          <p14:tracePt t="126215" x="10763250" y="4584700"/>
          <p14:tracePt t="126232" x="10826750" y="4572000"/>
          <p14:tracePt t="126249" x="10896600" y="4559300"/>
          <p14:tracePt t="126265" x="10966450" y="4546600"/>
          <p14:tracePt t="126282" x="11023600" y="4533900"/>
          <p14:tracePt t="126299" x="11093450" y="4527550"/>
          <p14:tracePt t="126315" x="11156950" y="4527550"/>
          <p14:tracePt t="126332" x="11214100" y="4527550"/>
          <p14:tracePt t="126349" x="11245850" y="4521200"/>
          <p14:tracePt t="126353" x="11264900" y="4521200"/>
          <p14:tracePt t="126366" x="11277600" y="4514850"/>
          <p14:tracePt t="126383" x="11283950" y="4508500"/>
          <p14:tracePt t="126399" x="11283950" y="4502150"/>
          <p14:tracePt t="126415" x="11290300" y="4495800"/>
          <p14:tracePt t="126432" x="11290300" y="4476750"/>
          <p14:tracePt t="126449" x="11290300" y="4438650"/>
          <p14:tracePt t="126465" x="11290300" y="4394200"/>
          <p14:tracePt t="126482" x="11283950" y="4337050"/>
          <p14:tracePt t="126499" x="11271250" y="4286250"/>
          <p14:tracePt t="126515" x="11252200" y="4241800"/>
          <p14:tracePt t="126532" x="11233150" y="4210050"/>
          <p14:tracePt t="126549" x="11220450" y="4178300"/>
          <p14:tracePt t="126551" x="11207750" y="4159250"/>
          <p14:tracePt t="126566" x="11182350" y="4140200"/>
          <p14:tracePt t="126582" x="11169650" y="4114800"/>
          <p14:tracePt t="126599" x="11150600" y="4108450"/>
          <p14:tracePt t="126615" x="11144250" y="4095750"/>
          <p14:tracePt t="126632" x="11137900" y="4095750"/>
          <p14:tracePt t="126648" x="11131550" y="4095750"/>
          <p14:tracePt t="126665" x="11099800" y="4083050"/>
          <p14:tracePt t="126682" x="11055350" y="4076700"/>
          <p14:tracePt t="126698" x="10991850" y="4064000"/>
          <p14:tracePt t="126715" x="10922000" y="4057650"/>
          <p14:tracePt t="126732" x="10826750" y="4057650"/>
          <p14:tracePt t="126749" x="10706100" y="4057650"/>
          <p14:tracePt t="126750" x="10636250" y="4057650"/>
          <p14:tracePt t="126765" x="10547350" y="4057650"/>
          <p14:tracePt t="126782" x="10267950" y="4057650"/>
          <p14:tracePt t="126798" x="10077450" y="4057650"/>
          <p14:tracePt t="126815" x="9899650" y="4057650"/>
          <p14:tracePt t="126832" x="9759950" y="4057650"/>
          <p14:tracePt t="126848" x="9652000" y="4057650"/>
          <p14:tracePt t="126865" x="9575800" y="4057650"/>
          <p14:tracePt t="126882" x="9512300" y="4057650"/>
          <p14:tracePt t="126898" x="9461500" y="4057650"/>
          <p14:tracePt t="126915" x="9417050" y="4057650"/>
          <p14:tracePt t="126932" x="9385300" y="4057650"/>
          <p14:tracePt t="126948" x="9366250" y="4057650"/>
          <p14:tracePt t="126965" x="9347200" y="4057650"/>
          <p14:tracePt t="126966" x="9334500" y="4057650"/>
          <p14:tracePt t="126982" x="9315450" y="4064000"/>
          <p14:tracePt t="126998" x="9290050" y="4064000"/>
          <p14:tracePt t="127015" x="9258300" y="4064000"/>
          <p14:tracePt t="127032" x="9226550" y="4070350"/>
          <p14:tracePt t="127048" x="9213850" y="4076700"/>
          <p14:tracePt t="127065" x="9194800" y="4083050"/>
          <p14:tracePt t="127082" x="9188450" y="4089400"/>
          <p14:tracePt t="127098" x="9182100" y="4089400"/>
          <p14:tracePt t="127115" x="9175750" y="4095750"/>
          <p14:tracePt t="127132" x="9175750" y="4108450"/>
          <p14:tracePt t="127148" x="9169400" y="4127500"/>
          <p14:tracePt t="127165" x="9169400" y="4140200"/>
          <p14:tracePt t="127167" x="9169400" y="4159250"/>
          <p14:tracePt t="127182" x="9169400" y="4203700"/>
          <p14:tracePt t="127198" x="9182100" y="4248150"/>
          <p14:tracePt t="127215" x="9194800" y="4292600"/>
          <p14:tracePt t="127232" x="9213850" y="4324350"/>
          <p14:tracePt t="127249" x="9226550" y="4356100"/>
          <p14:tracePt t="127265" x="9232900" y="4375150"/>
          <p14:tracePt t="127282" x="9245600" y="4394200"/>
          <p14:tracePt t="127298" x="9264650" y="4406900"/>
          <p14:tracePt t="127315" x="9309100" y="4432300"/>
          <p14:tracePt t="127332" x="9391650" y="4457700"/>
          <p14:tracePt t="127348" x="9499600" y="4476750"/>
          <p14:tracePt t="127350" x="9563100" y="4483100"/>
          <p14:tracePt t="127365" x="9652000" y="4495800"/>
          <p14:tracePt t="127367" x="9734550" y="4495800"/>
          <p14:tracePt t="127382" x="9944100" y="4495800"/>
          <p14:tracePt t="127398" x="10166350" y="4495800"/>
          <p14:tracePt t="127415" x="10375900" y="4495800"/>
          <p14:tracePt t="127432" x="10566400" y="4495800"/>
          <p14:tracePt t="127448" x="10725150" y="4495800"/>
          <p14:tracePt t="127465" x="10852150" y="4489450"/>
          <p14:tracePt t="127482" x="10979150" y="4489450"/>
          <p14:tracePt t="127498" x="11087100" y="4489450"/>
          <p14:tracePt t="127515" x="11195050" y="4483100"/>
          <p14:tracePt t="127532" x="11252200" y="4470400"/>
          <p14:tracePt t="127534" x="11271250" y="4464050"/>
          <p14:tracePt t="127548" x="11277600" y="4457700"/>
          <p14:tracePt t="127550" x="11283950" y="4451350"/>
          <p14:tracePt t="127582" x="11303000" y="4445000"/>
          <p14:tracePt t="127598" x="11303000" y="4438650"/>
          <p14:tracePt t="127615" x="11303000" y="4419600"/>
          <p14:tracePt t="127631" x="11309350" y="4400550"/>
          <p14:tracePt t="127648" x="11309350" y="4375150"/>
          <p14:tracePt t="127665" x="11315700" y="4349750"/>
          <p14:tracePt t="127681" x="11315700" y="4324350"/>
          <p14:tracePt t="127698" x="11315700" y="4292600"/>
          <p14:tracePt t="127715" x="11303000" y="4267200"/>
          <p14:tracePt t="127731" x="11290300" y="4241800"/>
          <p14:tracePt t="127748" x="11264900" y="4222750"/>
          <p14:tracePt t="127750" x="11258550" y="4210050"/>
          <p14:tracePt t="127765" x="11245850" y="4203700"/>
          <p14:tracePt t="127781" x="11176000" y="4165600"/>
          <p14:tracePt t="127798" x="11106150" y="4140200"/>
          <p14:tracePt t="127815" x="11023600" y="4108450"/>
          <p14:tracePt t="127831" x="10934700" y="4076700"/>
          <p14:tracePt t="127848" x="10820400" y="4057650"/>
          <p14:tracePt t="127865" x="10680700" y="4032250"/>
          <p14:tracePt t="127881" x="10509250" y="3994150"/>
          <p14:tracePt t="127898" x="10325100" y="3981450"/>
          <p14:tracePt t="127915" x="10160000" y="3981450"/>
          <p14:tracePt t="127932" x="10001250" y="3981450"/>
          <p14:tracePt t="127948" x="9880600" y="3987800"/>
          <p14:tracePt t="127950" x="9836150" y="3994150"/>
          <p14:tracePt t="127965" x="9791700" y="4000500"/>
          <p14:tracePt t="127982" x="9677400" y="4025900"/>
          <p14:tracePt t="127998" x="9607550" y="4038600"/>
          <p14:tracePt t="128015" x="9544050" y="4051300"/>
          <p14:tracePt t="128031" x="9480550" y="4064000"/>
          <p14:tracePt t="128048" x="9448800" y="4076700"/>
          <p14:tracePt t="128065" x="9423400" y="4095750"/>
          <p14:tracePt t="128098" x="9417050" y="4102100"/>
          <p14:tracePt t="128115" x="9410700" y="4108450"/>
          <p14:tracePt t="128135" x="9404350" y="4108450"/>
          <p14:tracePt t="128151" x="9404350" y="4114800"/>
          <p14:tracePt t="128166" x="9404350" y="4121150"/>
          <p14:tracePt t="128181" x="9404350" y="4127500"/>
          <p14:tracePt t="128198" x="9398000" y="4146550"/>
          <p14:tracePt t="128215" x="9398000" y="4159250"/>
          <p14:tracePt t="128231" x="9398000" y="4178300"/>
          <p14:tracePt t="128248" x="9398000" y="4203700"/>
          <p14:tracePt t="128265" x="9398000" y="4229100"/>
          <p14:tracePt t="128281" x="9404350" y="4248150"/>
          <p14:tracePt t="128298" x="9410700" y="4273550"/>
          <p14:tracePt t="128315" x="9417050" y="4279900"/>
          <p14:tracePt t="128331" x="9429750" y="4305300"/>
          <p14:tracePt t="128348" x="9436100" y="4324350"/>
          <p14:tracePt t="128365" x="9455150" y="4349750"/>
          <p14:tracePt t="128366" x="9467850" y="4362450"/>
          <p14:tracePt t="128382" x="9486900" y="4394200"/>
          <p14:tracePt t="128398" x="9499600" y="4419600"/>
          <p14:tracePt t="128415" x="9525000" y="4451350"/>
          <p14:tracePt t="128431" x="9556750" y="4483100"/>
          <p14:tracePt t="128448" x="9601200" y="4514850"/>
          <p14:tracePt t="128465" x="9671050" y="4540250"/>
          <p14:tracePt t="128481" x="9791700" y="4565650"/>
          <p14:tracePt t="128498" x="9931400" y="4591050"/>
          <p14:tracePt t="128515" x="10102850" y="4616450"/>
          <p14:tracePt t="128531" x="10261600" y="4622800"/>
          <p14:tracePt t="128548" x="10420350" y="4622800"/>
          <p14:tracePt t="128564" x="10560050" y="4622800"/>
          <p14:tracePt t="128582" x="10731500" y="4622800"/>
          <p14:tracePt t="128598" x="10807700" y="4610100"/>
          <p14:tracePt t="128614" x="10858500" y="4597400"/>
          <p14:tracePt t="128631" x="10909300" y="4584700"/>
          <p14:tracePt t="128648" x="10953750" y="4578350"/>
          <p14:tracePt t="128664" x="10985500" y="4565650"/>
          <p14:tracePt t="128681" x="11004550" y="4552950"/>
          <p14:tracePt t="128698" x="11017250" y="4546600"/>
          <p14:tracePt t="128714" x="11023600" y="4533900"/>
          <p14:tracePt t="128731" x="11023600" y="4521200"/>
          <p14:tracePt t="128748" x="11029950" y="4489450"/>
          <p14:tracePt t="128752" x="11036300" y="4483100"/>
          <p14:tracePt t="128764" x="11036300" y="4476750"/>
          <p14:tracePt t="128781" x="11036300" y="4432300"/>
          <p14:tracePt t="128798" x="11036300" y="4413250"/>
          <p14:tracePt t="128814" x="11036300" y="4387850"/>
          <p14:tracePt t="128831" x="11036300" y="4375150"/>
          <p14:tracePt t="128848" x="11029950" y="4356100"/>
          <p14:tracePt t="128864" x="11029950" y="4343400"/>
          <p14:tracePt t="128881" x="11017250" y="4318000"/>
          <p14:tracePt t="128882" x="0" y="0"/>
        </p14:tracePtLst>
        <p14:tracePtLst>
          <p14:tracePt t="129465" x="8096250" y="2952750"/>
          <p14:tracePt t="129528" x="8096250" y="2978150"/>
          <p14:tracePt t="129544" x="8096250" y="3035300"/>
          <p14:tracePt t="129561" x="8115300" y="3143250"/>
          <p14:tracePt t="129571" x="8121650" y="3187700"/>
          <p14:tracePt t="129583" x="8147050" y="3289300"/>
          <p14:tracePt t="129598" x="8191500" y="3371850"/>
          <p14:tracePt t="129614" x="8242300" y="3441700"/>
          <p14:tracePt t="129631" x="8324850" y="3498850"/>
          <p14:tracePt t="129648" x="8451850" y="3568700"/>
          <p14:tracePt t="129664" x="8616950" y="3619500"/>
          <p14:tracePt t="129681" x="8820150" y="3663950"/>
          <p14:tracePt t="129697" x="9061450" y="3708400"/>
          <p14:tracePt t="129714" x="9315450" y="3727450"/>
          <p14:tracePt t="129731" x="9537700" y="3727450"/>
          <p14:tracePt t="129747" x="9753600" y="3727450"/>
          <p14:tracePt t="129764" x="9937750" y="3727450"/>
          <p14:tracePt t="129781" x="10071100" y="3727450"/>
          <p14:tracePt t="129782" x="10134600" y="3727450"/>
          <p14:tracePt t="129798" x="10236200" y="3727450"/>
          <p14:tracePt t="129814" x="10312400" y="3727450"/>
          <p14:tracePt t="129831" x="10350500" y="3727450"/>
          <p14:tracePt t="129847" x="10369550" y="3727450"/>
          <p14:tracePt t="129864" x="10388600" y="3721100"/>
          <p14:tracePt t="129881" x="10388600" y="3714750"/>
          <p14:tracePt t="129897" x="10388600" y="3676650"/>
          <p14:tracePt t="129914" x="10388600" y="3638550"/>
          <p14:tracePt t="129931" x="10388600" y="3581400"/>
          <p14:tracePt t="129948" x="10388600" y="3517900"/>
          <p14:tracePt t="129964" x="10375900" y="3460750"/>
          <p14:tracePt t="129981" x="10356850" y="3409950"/>
          <p14:tracePt t="129982" x="10344150" y="3390900"/>
          <p14:tracePt t="129998" x="10331450" y="3359150"/>
          <p14:tracePt t="130014" x="10312400" y="3333750"/>
          <p14:tracePt t="130031" x="10287000" y="3308350"/>
          <p14:tracePt t="130047" x="10267950" y="3289300"/>
          <p14:tracePt t="130064" x="10229850" y="3263900"/>
          <p14:tracePt t="130081" x="10179050" y="3225800"/>
          <p14:tracePt t="130097" x="10096500" y="3194050"/>
          <p14:tracePt t="130114" x="9982200" y="3143250"/>
          <p14:tracePt t="130131" x="9861550" y="3111500"/>
          <p14:tracePt t="130148" x="9715500" y="3079750"/>
          <p14:tracePt t="130150" x="9645650" y="3060700"/>
          <p14:tracePt t="130164" x="9569450" y="3048000"/>
          <p14:tracePt t="130181" x="9404350" y="3022600"/>
          <p14:tracePt t="130198" x="9156700" y="2965450"/>
          <p14:tracePt t="130214" x="9029700" y="2959100"/>
          <p14:tracePt t="130231" x="8902700" y="2959100"/>
          <p14:tracePt t="130247" x="8782050" y="2959100"/>
          <p14:tracePt t="130264" x="8667750" y="2959100"/>
          <p14:tracePt t="130281" x="8572500" y="2959100"/>
          <p14:tracePt t="130297" x="8496300" y="2959100"/>
          <p14:tracePt t="130314" x="8432800" y="2959100"/>
          <p14:tracePt t="130331" x="8388350" y="2959100"/>
          <p14:tracePt t="130349" x="8362950" y="2959100"/>
          <p14:tracePt t="130364" x="8337550" y="2959100"/>
          <p14:tracePt t="130367" x="8331200" y="2959100"/>
          <p14:tracePt t="130381" x="8318500" y="2959100"/>
          <p14:tracePt t="130398" x="8299450" y="2965450"/>
          <p14:tracePt t="130414" x="8293100" y="2978150"/>
          <p14:tracePt t="130431" x="8280400" y="2984500"/>
          <p14:tracePt t="130447" x="8267700" y="3009900"/>
          <p14:tracePt t="130464" x="8255000" y="3041650"/>
          <p14:tracePt t="130481" x="8248650" y="3086100"/>
          <p14:tracePt t="130497" x="8248650" y="3124200"/>
          <p14:tracePt t="130514" x="8248650" y="3175000"/>
          <p14:tracePt t="130531" x="8248650" y="3219450"/>
          <p14:tracePt t="130547" x="8261350" y="3257550"/>
          <p14:tracePt t="130564" x="8274050" y="3289300"/>
          <p14:tracePt t="130581" x="8286750" y="3314700"/>
          <p14:tracePt t="130582" x="8293100" y="3321050"/>
          <p14:tracePt t="130598" x="8318500" y="3352800"/>
          <p14:tracePt t="130614" x="8343900" y="3378200"/>
          <p14:tracePt t="130631" x="8394700" y="3403600"/>
          <p14:tracePt t="130648" x="8489950" y="3441700"/>
          <p14:tracePt t="130664" x="8623300" y="3473450"/>
          <p14:tracePt t="130680" x="8782050" y="3505200"/>
          <p14:tracePt t="130697" x="8940800" y="3517900"/>
          <p14:tracePt t="130714" x="9099550" y="3517900"/>
          <p14:tracePt t="130730" x="9251950" y="3517900"/>
          <p14:tracePt t="130747" x="9410700" y="3517900"/>
          <p14:tracePt t="130751" x="9493250" y="3517900"/>
          <p14:tracePt t="130764" x="9575800" y="3517900"/>
          <p14:tracePt t="130781" x="9721850" y="3517900"/>
          <p14:tracePt t="130797" x="9823450" y="3517900"/>
          <p14:tracePt t="130799" x="9867900" y="3511550"/>
          <p14:tracePt t="130814" x="9906000" y="3511550"/>
          <p14:tracePt t="130830" x="9925050" y="3498850"/>
          <p14:tracePt t="130847" x="9931400" y="3492500"/>
          <p14:tracePt t="130864" x="9944100" y="3467100"/>
          <p14:tracePt t="130881" x="9950450" y="3441700"/>
          <p14:tracePt t="130897" x="9963150" y="3403600"/>
          <p14:tracePt t="130914" x="9975850" y="3371850"/>
          <p14:tracePt t="130930" x="9982200" y="3340100"/>
          <p14:tracePt t="130947" x="9982200" y="3314700"/>
          <p14:tracePt t="130964" x="9982200" y="3289300"/>
          <p14:tracePt t="130967" x="9982200" y="3276600"/>
          <p14:tracePt t="130980" x="9982200" y="3263900"/>
          <p14:tracePt t="130997" x="9982200" y="3225800"/>
          <p14:tracePt t="130998" x="9975850" y="3206750"/>
          <p14:tracePt t="131015" x="9969500" y="3181350"/>
          <p14:tracePt t="131030" x="9956800" y="3155950"/>
          <p14:tracePt t="131047" x="9956800" y="3130550"/>
          <p14:tracePt t="131064" x="9937750" y="3105150"/>
          <p14:tracePt t="131080" x="9931400" y="3105150"/>
          <p14:tracePt t="131097" x="9925050" y="3086100"/>
          <p14:tracePt t="131114" x="9918700" y="3079750"/>
          <p14:tracePt t="131147" x="9912350" y="3073400"/>
          <p14:tracePt t="131327" x="0" y="0"/>
        </p14:tracePtLst>
        <p14:tracePtLst>
          <p14:tracePt t="132319" x="5969000" y="5105400"/>
          <p14:tracePt t="132408" x="5969000" y="5111750"/>
          <p14:tracePt t="132418" x="5981700" y="5118100"/>
          <p14:tracePt t="132430" x="6051550" y="5130800"/>
          <p14:tracePt t="132447" x="6140450" y="5137150"/>
          <p14:tracePt t="132464" x="6254750" y="5137150"/>
          <p14:tracePt t="132480" x="6362700" y="5137150"/>
          <p14:tracePt t="132497" x="6457950" y="5137150"/>
          <p14:tracePt t="132514" x="6546850" y="5137150"/>
          <p14:tracePt t="132530" x="6616700" y="5137150"/>
          <p14:tracePt t="132547" x="6686550" y="5137150"/>
          <p14:tracePt t="132563" x="6750050" y="5137150"/>
          <p14:tracePt t="132580" x="6800850" y="5137150"/>
          <p14:tracePt t="132584" x="6819900" y="5137150"/>
          <p14:tracePt t="132597" x="6832600" y="5137150"/>
          <p14:tracePt t="132614" x="6883400" y="5124450"/>
          <p14:tracePt t="132630" x="6902450" y="5124450"/>
          <p14:tracePt t="132647" x="6921500" y="5118100"/>
          <p14:tracePt t="132663" x="6934200" y="5105400"/>
          <p14:tracePt t="132680" x="6946900" y="5099050"/>
          <p14:tracePt t="132697" x="6959600" y="5080000"/>
          <p14:tracePt t="132713" x="6972300" y="5060950"/>
          <p14:tracePt t="132730" x="6985000" y="5035550"/>
          <p14:tracePt t="132747" x="6985000" y="5010150"/>
          <p14:tracePt t="132763" x="6985000" y="4978400"/>
          <p14:tracePt t="132780" x="6965950" y="4940300"/>
          <p14:tracePt t="132783" x="6953250" y="4921250"/>
          <p14:tracePt t="132796" x="6940550" y="4908550"/>
          <p14:tracePt t="132813" x="6870700" y="4851400"/>
          <p14:tracePt t="132830" x="6794500" y="4819650"/>
          <p14:tracePt t="132846" x="6705600" y="4794250"/>
          <p14:tracePt t="132863" x="6584950" y="4768850"/>
          <p14:tracePt t="132880" x="6457950" y="4768850"/>
          <p14:tracePt t="132896" x="6311900" y="4768850"/>
          <p14:tracePt t="132913" x="6159500" y="4768850"/>
          <p14:tracePt t="132930" x="6013450" y="4775200"/>
          <p14:tracePt t="132946" x="5892800" y="4794250"/>
          <p14:tracePt t="132963" x="5791200" y="4813300"/>
          <p14:tracePt t="132980" x="5721350" y="4832350"/>
          <p14:tracePt t="132996" x="5689600" y="4851400"/>
          <p14:tracePt t="132998" x="5676900" y="4857750"/>
          <p14:tracePt t="133013" x="5664200" y="4857750"/>
          <p14:tracePt t="133030" x="5657850" y="4883150"/>
          <p14:tracePt t="133046" x="5651500" y="4895850"/>
          <p14:tracePt t="133063" x="5651500" y="4914900"/>
          <p14:tracePt t="133080" x="5651500" y="4927600"/>
          <p14:tracePt t="133096" x="5651500" y="4953000"/>
          <p14:tracePt t="133113" x="5657850" y="4978400"/>
          <p14:tracePt t="133130" x="5689600" y="5010150"/>
          <p14:tracePt t="133147" x="5753100" y="5048250"/>
          <p14:tracePt t="133163" x="5822950" y="5080000"/>
          <p14:tracePt t="133180" x="5918200" y="5105400"/>
          <p14:tracePt t="133196" x="6019800" y="5130800"/>
          <p14:tracePt t="133199" x="6070600" y="5137150"/>
          <p14:tracePt t="133213" x="6127750" y="5149850"/>
          <p14:tracePt t="133230" x="6286500" y="5149850"/>
          <p14:tracePt t="133247" x="6407150" y="5137150"/>
          <p14:tracePt t="133263" x="6489700" y="5105400"/>
          <p14:tracePt t="133280" x="6527800" y="5092700"/>
          <p14:tracePt t="133296" x="6553200" y="5080000"/>
          <p14:tracePt t="133313" x="6559550" y="5073650"/>
          <p14:tracePt t="133330" x="6559550" y="5067300"/>
          <p14:tracePt t="133346" x="6559550" y="5041900"/>
          <p14:tracePt t="133363" x="6559550" y="5016500"/>
          <p14:tracePt t="133380" x="6559550" y="4991100"/>
          <p14:tracePt t="133383" x="6553200" y="4972050"/>
          <p14:tracePt t="133396" x="6546850" y="4959350"/>
          <p14:tracePt t="133413" x="6515100" y="4933950"/>
          <p14:tracePt t="133416" x="6496050" y="4914900"/>
          <p14:tracePt t="133430" x="6432550" y="4883150"/>
          <p14:tracePt t="133446" x="6375400" y="4870450"/>
          <p14:tracePt t="133463" x="6318250" y="4857750"/>
          <p14:tracePt t="133480" x="6267450" y="4851400"/>
          <p14:tracePt t="133496" x="6223000" y="4851400"/>
          <p14:tracePt t="133513" x="6191250" y="4851400"/>
          <p14:tracePt t="133530" x="6146800" y="4857750"/>
          <p14:tracePt t="133546" x="6121400" y="4876800"/>
          <p14:tracePt t="133563" x="6089650" y="4895850"/>
          <p14:tracePt t="133566" x="6083300" y="4908550"/>
          <p14:tracePt t="133580" x="6083300" y="4927600"/>
          <p14:tracePt t="133596" x="6070600" y="4959350"/>
          <p14:tracePt t="133599" x="6064250" y="4972050"/>
          <p14:tracePt t="133613" x="6057900" y="4991100"/>
          <p14:tracePt t="133630" x="6057900" y="5035550"/>
          <p14:tracePt t="133646" x="6064250" y="5060950"/>
          <p14:tracePt t="133663" x="6076950" y="5092700"/>
          <p14:tracePt t="133679" x="6115050" y="5118100"/>
          <p14:tracePt t="133696" x="6165850" y="5137150"/>
          <p14:tracePt t="133713" x="6248400" y="5162550"/>
          <p14:tracePt t="133730" x="6324600" y="5168900"/>
          <p14:tracePt t="133746" x="6413500" y="5168900"/>
          <p14:tracePt t="133763" x="6477000" y="5168900"/>
          <p14:tracePt t="133779" x="6521450" y="5156200"/>
          <p14:tracePt t="133796" x="6540500" y="5137150"/>
          <p14:tracePt t="133813" x="6559550" y="5111750"/>
          <p14:tracePt t="133814" x="6565900" y="5099050"/>
          <p14:tracePt t="133830" x="6578600" y="5073650"/>
          <p14:tracePt t="133846" x="6578600" y="5048250"/>
          <p14:tracePt t="133863" x="6578600" y="5010150"/>
          <p14:tracePt t="133879" x="6578600" y="4972050"/>
          <p14:tracePt t="133896" x="6559550" y="4946650"/>
          <p14:tracePt t="133913" x="6521450" y="4921250"/>
          <p14:tracePt t="133929" x="6483350" y="4908550"/>
          <p14:tracePt t="133946" x="6438900" y="4908550"/>
          <p14:tracePt t="133963" x="6400800" y="4908550"/>
          <p14:tracePt t="133979" x="6356350" y="4908550"/>
          <p14:tracePt t="133996" x="6324600" y="4927600"/>
          <p14:tracePt t="134013" x="6299200" y="4953000"/>
          <p14:tracePt t="134029" x="6273800" y="4997450"/>
          <p14:tracePt t="134046" x="6267450" y="5016500"/>
          <p14:tracePt t="134063" x="6267450" y="5054600"/>
          <p14:tracePt t="134079" x="6286500" y="5080000"/>
          <p14:tracePt t="134096" x="6324600" y="5105400"/>
          <p14:tracePt t="134113" x="6350000" y="5111750"/>
          <p14:tracePt t="134129" x="6419850" y="5118100"/>
          <p14:tracePt t="134146" x="6502400" y="5118100"/>
          <p14:tracePt t="134163" x="6597650" y="5086350"/>
          <p14:tracePt t="134179" x="6680200" y="5048250"/>
          <p14:tracePt t="134196" x="6718300" y="5016500"/>
          <p14:tracePt t="134213" x="6737350" y="4997450"/>
          <p14:tracePt t="134230" x="6737350" y="4978400"/>
          <p14:tracePt t="134247" x="6737350" y="4972050"/>
          <p14:tracePt t="134263" x="6737350" y="4959350"/>
          <p14:tracePt t="134279" x="6731000" y="4953000"/>
          <p14:tracePt t="134296" x="6718300" y="4953000"/>
          <p14:tracePt t="134313" x="6686550" y="4953000"/>
          <p14:tracePt t="134330" x="6629400" y="4965700"/>
          <p14:tracePt t="134346" x="6578600" y="5003800"/>
          <p14:tracePt t="134362" x="6559550" y="5041900"/>
          <p14:tracePt t="134379" x="6546850" y="5060950"/>
          <p14:tracePt t="134396" x="6546850" y="5067300"/>
          <p14:tracePt t="134412" x="6553200" y="5080000"/>
          <p14:tracePt t="134414" x="6559550" y="5086350"/>
          <p14:tracePt t="134429" x="6578600" y="5086350"/>
          <p14:tracePt t="134446" x="6623050" y="5086350"/>
          <p14:tracePt t="134463" x="6673850" y="5080000"/>
          <p14:tracePt t="134479" x="6718300" y="5054600"/>
          <p14:tracePt t="134496" x="6743700" y="5035550"/>
          <p14:tracePt t="134512" x="6756400" y="5022850"/>
          <p14:tracePt t="134529" x="6756400" y="5010150"/>
          <p14:tracePt t="135038" x="0" y="0"/>
        </p14:tracePtLst>
        <p14:tracePtLst>
          <p14:tracePt t="135584" x="8858250" y="2978150"/>
          <p14:tracePt t="135598" x="8851900" y="2978150"/>
          <p14:tracePt t="135607" x="8845550" y="2984500"/>
          <p14:tracePt t="135616" x="8839200" y="2990850"/>
          <p14:tracePt t="135629" x="8832850" y="2997200"/>
          <p14:tracePt t="135646" x="8807450" y="3028950"/>
          <p14:tracePt t="135662" x="8782050" y="3067050"/>
          <p14:tracePt t="135679" x="8756650" y="3143250"/>
          <p14:tracePt t="135696" x="8724900" y="3225800"/>
          <p14:tracePt t="135712" x="8705850" y="3314700"/>
          <p14:tracePt t="135729" x="8693150" y="3384550"/>
          <p14:tracePt t="135746" x="8686800" y="3454400"/>
          <p14:tracePt t="135762" x="8699500" y="3536950"/>
          <p14:tracePt t="135779" x="8731250" y="3606800"/>
          <p14:tracePt t="135795" x="8775700" y="3663950"/>
          <p14:tracePt t="135812" x="8839200" y="3708400"/>
          <p14:tracePt t="135829" x="8909050" y="3727450"/>
          <p14:tracePt t="135830" x="8953500" y="3733800"/>
          <p14:tracePt t="135846" x="9055100" y="3740150"/>
          <p14:tracePt t="135862" x="9150350" y="3727450"/>
          <p14:tracePt t="135879" x="9232900" y="3689350"/>
          <p14:tracePt t="135895" x="9283700" y="3638550"/>
          <p14:tracePt t="135912" x="9309100" y="3575050"/>
          <p14:tracePt t="135929" x="9315450" y="3530600"/>
          <p14:tracePt t="135946" x="9315450" y="3479800"/>
          <p14:tracePt t="135962" x="9315450" y="3429000"/>
          <p14:tracePt t="135979" x="9302750" y="3397250"/>
          <p14:tracePt t="135995" x="9302750" y="3378200"/>
          <p14:tracePt t="136012" x="9290050" y="3365500"/>
          <p14:tracePt t="136046" x="9277350" y="3346450"/>
          <p14:tracePt t="136182" x="0" y="0"/>
        </p14:tracePtLst>
        <p14:tracePtLst>
          <p14:tracePt t="136705" x="9861550" y="4070350"/>
          <p14:tracePt t="136716" x="9855200" y="4076700"/>
          <p14:tracePt t="136729" x="9836150" y="4102100"/>
          <p14:tracePt t="136745" x="9829800" y="4127500"/>
          <p14:tracePt t="136762" x="9817100" y="4159250"/>
          <p14:tracePt t="136779" x="9817100" y="4197350"/>
          <p14:tracePt t="136795" x="9817100" y="4248150"/>
          <p14:tracePt t="136798" x="9817100" y="4267200"/>
          <p14:tracePt t="136812" x="9817100" y="4292600"/>
          <p14:tracePt t="136829" x="9817100" y="4362450"/>
          <p14:tracePt t="136830" x="9823450" y="4381500"/>
          <p14:tracePt t="136845" x="9836150" y="4413250"/>
          <p14:tracePt t="136862" x="9886950" y="4483100"/>
          <p14:tracePt t="136879" x="9944100" y="4514850"/>
          <p14:tracePt t="136895" x="10020300" y="4540250"/>
          <p14:tracePt t="136912" x="10096500" y="4546600"/>
          <p14:tracePt t="136928" x="10166350" y="4546600"/>
          <p14:tracePt t="136945" x="10210800" y="4533900"/>
          <p14:tracePt t="136962" x="10236200" y="4514850"/>
          <p14:tracePt t="136978" x="10255250" y="4495800"/>
          <p14:tracePt t="136995" x="10267950" y="4451350"/>
          <p14:tracePt t="136998" x="10274300" y="4425950"/>
          <p14:tracePt t="137012" x="10274300" y="4413250"/>
          <p14:tracePt t="137028" x="10274300" y="4356100"/>
          <p14:tracePt t="137030" x="10274300" y="4311650"/>
          <p14:tracePt t="137045" x="10274300" y="4298950"/>
          <p14:tracePt t="137047" x="10267950" y="4273550"/>
          <p14:tracePt t="137062" x="10255250" y="4235450"/>
          <p14:tracePt t="137079" x="10248900" y="4229100"/>
          <p14:tracePt t="137095" x="10242550" y="4216400"/>
          <p14:tracePt t="137223" x="0" y="0"/>
        </p14:tracePtLst>
        <p14:tracePtLst>
          <p14:tracePt t="137712" x="8896350" y="2940050"/>
          <p14:tracePt t="137720" x="8890000" y="2940050"/>
          <p14:tracePt t="137736" x="8877300" y="2940050"/>
          <p14:tracePt t="137745" x="8870950" y="2946400"/>
          <p14:tracePt t="137762" x="8864600" y="2965450"/>
          <p14:tracePt t="137778" x="8839200" y="3003550"/>
          <p14:tracePt t="137795" x="8813800" y="3067050"/>
          <p14:tracePt t="137812" x="8782050" y="3136900"/>
          <p14:tracePt t="137828" x="8756650" y="3206750"/>
          <p14:tracePt t="137831" x="8743950" y="3244850"/>
          <p14:tracePt t="137846" x="8743950" y="3289300"/>
          <p14:tracePt t="137862" x="8743950" y="3327400"/>
          <p14:tracePt t="137878" x="8743950" y="3352800"/>
          <p14:tracePt t="137895" x="8750300" y="3384550"/>
          <p14:tracePt t="137911" x="8788400" y="3422650"/>
          <p14:tracePt t="137928" x="8832850" y="3460750"/>
          <p14:tracePt t="137945" x="8921750" y="3517900"/>
          <p14:tracePt t="137961" x="9023350" y="3562350"/>
          <p14:tracePt t="137978" x="9137650" y="3606800"/>
          <p14:tracePt t="137995" x="9232900" y="3619500"/>
          <p14:tracePt t="137998" x="9271000" y="3625850"/>
          <p14:tracePt t="138011" x="9277350" y="3625850"/>
          <p14:tracePt t="138028" x="9296400" y="3625850"/>
          <p14:tracePt t="138031" x="9309100" y="3625850"/>
          <p14:tracePt t="138045" x="9315450" y="3625850"/>
          <p14:tracePt t="138062" x="9321800" y="3587750"/>
          <p14:tracePt t="138079" x="9321800" y="3549650"/>
          <p14:tracePt t="138095" x="9321800" y="3492500"/>
          <p14:tracePt t="138111" x="9296400" y="3422650"/>
          <p14:tracePt t="138128" x="9258300" y="3346450"/>
          <p14:tracePt t="138145" x="9213850" y="3263900"/>
          <p14:tracePt t="138162" x="9163050" y="3187700"/>
          <p14:tracePt t="138178" x="9118600" y="3130550"/>
          <p14:tracePt t="138195" x="9099550" y="3105150"/>
          <p14:tracePt t="138199" x="9093200" y="3092450"/>
          <p14:tracePt t="138211" x="9086850" y="3086100"/>
          <p14:tracePt t="138327" x="0" y="0"/>
        </p14:tracePtLst>
        <p14:tracePtLst>
          <p14:tracePt t="138928" x="9899650" y="3987800"/>
          <p14:tracePt t="138959" x="9893300" y="3987800"/>
          <p14:tracePt t="138976" x="9893300" y="3994150"/>
          <p14:tracePt t="138985" x="9886950" y="4019550"/>
          <p14:tracePt t="138995" x="9886950" y="4038600"/>
          <p14:tracePt t="139011" x="9880600" y="4102100"/>
          <p14:tracePt t="139028" x="9880600" y="4197350"/>
          <p14:tracePt t="139030" x="9880600" y="4248150"/>
          <p14:tracePt t="139045" x="9880600" y="4305300"/>
          <p14:tracePt t="139062" x="9899650" y="4470400"/>
          <p14:tracePt t="139078" x="9925050" y="4521200"/>
          <p14:tracePt t="139094" x="9944100" y="4559300"/>
          <p14:tracePt t="139111" x="9969500" y="4591050"/>
          <p14:tracePt t="139128" x="10001250" y="4610100"/>
          <p14:tracePt t="139144" x="10020300" y="4616450"/>
          <p14:tracePt t="139161" x="10052050" y="4616450"/>
          <p14:tracePt t="139178" x="10102850" y="4610100"/>
          <p14:tracePt t="139194" x="10147300" y="4578350"/>
          <p14:tracePt t="139211" x="10185400" y="4540250"/>
          <p14:tracePt t="139228" x="10217150" y="4495800"/>
          <p14:tracePt t="139244" x="10229850" y="4457700"/>
          <p14:tracePt t="139248" x="10236200" y="4432300"/>
          <p14:tracePt t="139261" x="10236200" y="4413250"/>
          <p14:tracePt t="139278" x="10236200" y="4356100"/>
          <p14:tracePt t="139294" x="10217150" y="4311650"/>
          <p14:tracePt t="139311" x="10191750" y="4279900"/>
          <p14:tracePt t="139328" x="10166350" y="4235450"/>
          <p14:tracePt t="139344" x="10147300" y="4210050"/>
          <p14:tracePt t="139361" x="10121900" y="4191000"/>
          <p14:tracePt t="139378" x="10115550" y="4178300"/>
          <p14:tracePt t="139394" x="10102850" y="4171950"/>
          <p14:tracePt t="139411" x="10102850" y="4165600"/>
          <p14:tracePt t="139766" x="0" y="0"/>
        </p14:tracePtLst>
        <p14:tracePtLst>
          <p14:tracePt t="140263" x="9842500" y="4051300"/>
          <p14:tracePt t="140270" x="9842500" y="4044950"/>
          <p14:tracePt t="140287" x="9836150" y="4064000"/>
          <p14:tracePt t="140294" x="9836150" y="4083050"/>
          <p14:tracePt t="140311" x="9829800" y="4140200"/>
          <p14:tracePt t="140327" x="9829800" y="4222750"/>
          <p14:tracePt t="140344" x="9829800" y="4305300"/>
          <p14:tracePt t="140361" x="9836150" y="4387850"/>
          <p14:tracePt t="140377" x="9855200" y="4432300"/>
          <p14:tracePt t="140394" x="9880600" y="4451350"/>
          <p14:tracePt t="140410" x="9893300" y="4464050"/>
          <p14:tracePt t="140427" x="9899650" y="4464050"/>
          <p14:tracePt t="140444" x="9918700" y="4464050"/>
          <p14:tracePt t="140460" x="9944100" y="4464050"/>
          <p14:tracePt t="140478" x="9988550" y="4438650"/>
          <p14:tracePt t="140494" x="10013950" y="4400550"/>
          <p14:tracePt t="140510" x="10039350" y="4362450"/>
          <p14:tracePt t="140527" x="10058400" y="4311650"/>
          <p14:tracePt t="140544" x="10058400" y="4286250"/>
          <p14:tracePt t="140560" x="10064750" y="4254500"/>
          <p14:tracePt t="140577" x="10064750" y="4222750"/>
          <p14:tracePt t="140594" x="10064750" y="4203700"/>
          <p14:tracePt t="140610" x="10052050" y="4178300"/>
          <p14:tracePt t="140627" x="10039350" y="4159250"/>
          <p14:tracePt t="140644" x="10033000" y="4146550"/>
          <p14:tracePt t="140660" x="10026650" y="4140200"/>
          <p14:tracePt t="140766" x="0" y="0"/>
        </p14:tracePtLst>
        <p14:tracePtLst>
          <p14:tracePt t="144000" x="2489200" y="5276850"/>
          <p14:tracePt t="144011" x="2476500" y="5276850"/>
          <p14:tracePt t="144026" x="2470150" y="5289550"/>
          <p14:tracePt t="144043" x="2463800" y="5327650"/>
          <p14:tracePt t="144046" x="2457450" y="5346700"/>
          <p14:tracePt t="144060" x="2457450" y="5365750"/>
          <p14:tracePt t="144076" x="2457450" y="5422900"/>
          <p14:tracePt t="144093" x="2457450" y="5480050"/>
          <p14:tracePt t="144094" x="2457450" y="5511800"/>
          <p14:tracePt t="144109" x="2476500" y="5537200"/>
          <p14:tracePt t="144126" x="2501900" y="5562600"/>
          <p14:tracePt t="144143" x="2540000" y="5581650"/>
          <p14:tracePt t="144160" x="2578100" y="5581650"/>
          <p14:tracePt t="144176" x="2628900" y="5581650"/>
          <p14:tracePt t="144192" x="2679700" y="5575300"/>
          <p14:tracePt t="144209" x="2705100" y="5543550"/>
          <p14:tracePt t="144226" x="2717800" y="5499100"/>
          <p14:tracePt t="144242" x="2717800" y="5448300"/>
          <p14:tracePt t="144259" x="2717800" y="5378450"/>
          <p14:tracePt t="144276" x="2705100" y="5327650"/>
          <p14:tracePt t="144292" x="2686050" y="5295900"/>
          <p14:tracePt t="144309" x="2673350" y="5270500"/>
          <p14:tracePt t="144326" x="2667000" y="5264150"/>
          <p14:tracePt t="144511" x="0" y="0"/>
        </p14:tracePtLst>
        <p14:tracePtLst>
          <p14:tracePt t="144904" x="1282700" y="5232400"/>
          <p14:tracePt t="144910" x="1276350" y="5238750"/>
          <p14:tracePt t="144918" x="1270000" y="5245100"/>
          <p14:tracePt t="144926" x="1270000" y="5257800"/>
          <p14:tracePt t="144942" x="1257300" y="5283200"/>
          <p14:tracePt t="144959" x="1257300" y="5314950"/>
          <p14:tracePt t="144976" x="1257300" y="5346700"/>
          <p14:tracePt t="144992" x="1270000" y="5391150"/>
          <p14:tracePt t="145009" x="1295400" y="5416550"/>
          <p14:tracePt t="145026" x="1358900" y="5448300"/>
          <p14:tracePt t="145042" x="1460500" y="5467350"/>
          <p14:tracePt t="145059" x="1581150" y="5486400"/>
          <p14:tracePt t="145076" x="1676400" y="5486400"/>
          <p14:tracePt t="145093" x="1752600" y="5486400"/>
          <p14:tracePt t="145095" x="1771650" y="5480050"/>
          <p14:tracePt t="145109" x="1790700" y="5448300"/>
          <p14:tracePt t="145126" x="1803400" y="5416550"/>
          <p14:tracePt t="145142" x="1803400" y="5384800"/>
          <p14:tracePt t="145159" x="1803400" y="5353050"/>
          <p14:tracePt t="145176" x="1803400" y="5334000"/>
          <p14:tracePt t="145192" x="1803400" y="5321300"/>
          <p14:tracePt t="145209" x="1803400" y="5314950"/>
          <p14:tracePt t="145225" x="1797050" y="5295900"/>
          <p14:tracePt t="145259" x="1790700" y="5289550"/>
          <p14:tracePt t="145422" x="0" y="0"/>
        </p14:tracePtLst>
        <p14:tracePtLst>
          <p14:tracePt t="145936" x="2571750" y="5295900"/>
          <p14:tracePt t="145960" x="2559050" y="5295900"/>
          <p14:tracePt t="145968" x="2552700" y="5295900"/>
          <p14:tracePt t="145976" x="2552700" y="5302250"/>
          <p14:tracePt t="145993" x="2546350" y="5327650"/>
          <p14:tracePt t="146009" x="2546350" y="5359400"/>
          <p14:tracePt t="146025" x="2546350" y="5410200"/>
          <p14:tracePt t="146042" x="2552700" y="5461000"/>
          <p14:tracePt t="146059" x="2565400" y="5505450"/>
          <p14:tracePt t="146075" x="2590800" y="5537200"/>
          <p14:tracePt t="146078" x="2603500" y="5549900"/>
          <p14:tracePt t="146092" x="2616200" y="5562600"/>
          <p14:tracePt t="146109" x="2622550" y="5568950"/>
          <p14:tracePt t="146125" x="2641600" y="5568950"/>
          <p14:tracePt t="146142" x="2654300" y="5562600"/>
          <p14:tracePt t="146158" x="2667000" y="5537200"/>
          <p14:tracePt t="146175" x="2686050" y="5492750"/>
          <p14:tracePt t="146192" x="2686050" y="5454650"/>
          <p14:tracePt t="146208" x="2686050" y="5416550"/>
          <p14:tracePt t="146225" x="2679700" y="5378450"/>
          <p14:tracePt t="146242" x="2667000" y="5359400"/>
          <p14:tracePt t="146259" x="2667000" y="5353050"/>
          <p14:tracePt t="146463" x="0" y="0"/>
        </p14:tracePtLst>
        <p14:tracePtLst>
          <p14:tracePt t="147072" x="2997200" y="5562600"/>
          <p14:tracePt t="147175" x="3009900" y="5562600"/>
          <p14:tracePt t="147185" x="3028950" y="5562600"/>
          <p14:tracePt t="147196" x="3048000" y="5562600"/>
          <p14:tracePt t="147209" x="3143250" y="5562600"/>
          <p14:tracePt t="147225" x="3282950" y="5562600"/>
          <p14:tracePt t="147242" x="3460750" y="5562600"/>
          <p14:tracePt t="147259" x="3651250" y="5562600"/>
          <p14:tracePt t="147275" x="3784600" y="5562600"/>
          <p14:tracePt t="147292" x="3886200" y="5562600"/>
          <p14:tracePt t="147295" x="3917950" y="5562600"/>
          <p14:tracePt t="147309" x="3930650" y="5562600"/>
          <p14:tracePt t="147325" x="3962400" y="5562600"/>
          <p14:tracePt t="147342" x="3981450" y="5562600"/>
          <p14:tracePt t="147359" x="3994150" y="5562600"/>
          <p14:tracePt t="147375" x="4000500" y="5562600"/>
          <p14:tracePt t="148151" x="0" y="0"/>
        </p14:tracePtLst>
        <p14:tracePtLst>
          <p14:tracePt t="148936" x="4495800" y="5562600"/>
          <p14:tracePt t="149039" x="4514850" y="5562600"/>
          <p14:tracePt t="149048" x="4559300" y="5568950"/>
          <p14:tracePt t="149058" x="4616450" y="5575300"/>
          <p14:tracePt t="149074" x="4756150" y="5594350"/>
          <p14:tracePt t="149091" x="4940300" y="5619750"/>
          <p14:tracePt t="149108" x="5137150" y="5619750"/>
          <p14:tracePt t="149112" x="5251450" y="5619750"/>
          <p14:tracePt t="149124" x="5365750" y="5619750"/>
          <p14:tracePt t="149141" x="5613400" y="5619750"/>
          <p14:tracePt t="149143" x="5727700" y="5619750"/>
          <p14:tracePt t="149158" x="5949950" y="5619750"/>
          <p14:tracePt t="149174" x="6127750" y="5619750"/>
          <p14:tracePt t="149191" x="6261100" y="5619750"/>
          <p14:tracePt t="149208" x="6350000" y="5619750"/>
          <p14:tracePt t="149224" x="6400800" y="5619750"/>
          <p14:tracePt t="149241" x="6426200" y="5619750"/>
          <p14:tracePt t="149257" x="6438900" y="5619750"/>
          <p14:tracePt t="149615" x="0" y="0"/>
        </p14:tracePtLst>
        <p14:tracePtLst>
          <p14:tracePt t="150199" x="5537200" y="5137150"/>
          <p14:tracePt t="150271" x="5543550" y="5137150"/>
          <p14:tracePt t="150279" x="5575300" y="5137150"/>
          <p14:tracePt t="150291" x="5619750" y="5143500"/>
          <p14:tracePt t="150308" x="5740400" y="5149850"/>
          <p14:tracePt t="150324" x="5892800" y="5149850"/>
          <p14:tracePt t="150327" x="5988050" y="5149850"/>
          <p14:tracePt t="150341" x="6096000" y="5149850"/>
          <p14:tracePt t="150358" x="6432550" y="5149850"/>
          <p14:tracePt t="150374" x="6623050" y="5149850"/>
          <p14:tracePt t="150391" x="6737350" y="5149850"/>
          <p14:tracePt t="150407" x="6788150" y="5149850"/>
          <p14:tracePt t="150424" x="6794500" y="5149850"/>
          <p14:tracePt t="150558" x="0" y="0"/>
        </p14:tracePtLst>
        <p14:tracePtLst>
          <p14:tracePt t="151008" x="4895850" y="5505450"/>
          <p14:tracePt t="151055" x="4895850" y="5511800"/>
          <p14:tracePt t="151072" x="4908550" y="5511800"/>
          <p14:tracePt t="151085" x="4933950" y="5518150"/>
          <p14:tracePt t="151099" x="5041900" y="5543550"/>
          <p14:tracePt t="151108" x="5137150" y="5562600"/>
          <p14:tracePt t="151110" x="5257800" y="5588000"/>
          <p14:tracePt t="151124" x="5422900" y="5613400"/>
          <p14:tracePt t="151140" x="5803900" y="5645150"/>
          <p14:tracePt t="151143" x="6007100" y="5657850"/>
          <p14:tracePt t="151157" x="6159500" y="5657850"/>
          <p14:tracePt t="151174" x="6502400" y="5657850"/>
          <p14:tracePt t="151190" x="6578600" y="5657850"/>
          <p14:tracePt t="151207" x="6591300" y="5657850"/>
          <p14:tracePt t="151454" x="0" y="0"/>
        </p14:tracePtLst>
        <p14:tracePtLst>
          <p14:tracePt t="152039" x="4667250" y="5600700"/>
          <p14:tracePt t="152151" x="4673600" y="5600700"/>
          <p14:tracePt t="152164" x="4705350" y="5600700"/>
          <p14:tracePt t="152177" x="4857750" y="5600700"/>
          <p14:tracePt t="152190" x="5073650" y="5600700"/>
          <p14:tracePt t="152207" x="5391150" y="5600700"/>
          <p14:tracePt t="152223" x="5822950" y="5600700"/>
          <p14:tracePt t="152240" x="6235700" y="5600700"/>
          <p14:tracePt t="152257" x="6502400" y="5600700"/>
          <p14:tracePt t="152273" x="6654800" y="5600700"/>
          <p14:tracePt t="152290" x="6711950" y="5600700"/>
          <p14:tracePt t="152307" x="6724650" y="5600700"/>
          <p14:tracePt t="152720" x="0" y="0"/>
        </p14:tracePtLst>
        <p14:tracePtLst>
          <p14:tracePt t="153183" x="4819650" y="5600700"/>
          <p14:tracePt t="153263" x="4845050" y="5600700"/>
          <p14:tracePt t="153273" x="4883150" y="5600700"/>
          <p14:tracePt t="153290" x="5041900" y="5600700"/>
          <p14:tracePt t="153307" x="5264150" y="5600700"/>
          <p14:tracePt t="153323" x="5562600" y="5600700"/>
          <p14:tracePt t="153327" x="5715000" y="5600700"/>
          <p14:tracePt t="153340" x="5886450" y="5600700"/>
          <p14:tracePt t="153357" x="6203950" y="5613400"/>
          <p14:tracePt t="153359" x="6286500" y="5613400"/>
          <p14:tracePt t="153373" x="6362700" y="5613400"/>
          <p14:tracePt t="153376" x="6413500" y="5613400"/>
          <p14:tracePt t="153390" x="6451600" y="5613400"/>
          <p14:tracePt t="153406" x="6464300" y="5613400"/>
          <p14:tracePt t="153606" x="0" y="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6.3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方法的参数传递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传递值参示例</a:t>
            </a:r>
          </a:p>
        </p:txBody>
      </p:sp>
      <p:sp>
        <p:nvSpPr>
          <p:cNvPr id="8" name="矩形 7"/>
          <p:cNvSpPr/>
          <p:nvPr/>
        </p:nvSpPr>
        <p:spPr>
          <a:xfrm>
            <a:off x="465992" y="1784123"/>
            <a:ext cx="10752993" cy="49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/>
              <a:t>public class </a:t>
            </a:r>
            <a:r>
              <a:rPr lang="en-US" altLang="zh-CN" dirty="0" err="1"/>
              <a:t>TestPassByValue</a:t>
            </a:r>
            <a:r>
              <a:rPr lang="en-US" altLang="zh-CN" dirty="0"/>
              <a:t> {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 num1 = 1;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 num2 = 2;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调用</a:t>
            </a:r>
            <a:r>
              <a:rPr lang="en-US" altLang="zh-CN" dirty="0"/>
              <a:t>swap</a:t>
            </a:r>
            <a:r>
              <a:rPr lang="zh-CN" altLang="en-US" dirty="0"/>
              <a:t>方法之前：</a:t>
            </a:r>
            <a:r>
              <a:rPr lang="en-US" altLang="zh-CN" dirty="0"/>
              <a:t>num1 = " + num1 + "</a:t>
            </a:r>
            <a:r>
              <a:rPr lang="zh-CN" altLang="en-US" dirty="0"/>
              <a:t>，</a:t>
            </a:r>
            <a:r>
              <a:rPr lang="en-US" altLang="zh-CN" dirty="0"/>
              <a:t>num2 = " + num2);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swap(num1, num2);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调用</a:t>
            </a:r>
            <a:r>
              <a:rPr lang="en-US" altLang="zh-CN" dirty="0"/>
              <a:t>swap</a:t>
            </a:r>
            <a:r>
              <a:rPr lang="zh-CN" altLang="en-US" dirty="0"/>
              <a:t>方法之后：</a:t>
            </a:r>
            <a:r>
              <a:rPr lang="en-US" altLang="zh-CN" dirty="0"/>
              <a:t>num1 = " + num1 + "</a:t>
            </a:r>
            <a:r>
              <a:rPr lang="zh-CN" altLang="en-US" dirty="0"/>
              <a:t>，</a:t>
            </a:r>
            <a:r>
              <a:rPr lang="en-US" altLang="zh-CN" dirty="0"/>
              <a:t>num2 = " + num2);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}</a:t>
            </a:r>
          </a:p>
          <a:p>
            <a:pPr>
              <a:lnSpc>
                <a:spcPct val="80000"/>
              </a:lnSpc>
            </a:pPr>
            <a:endParaRPr lang="en-US" altLang="zh-CN" dirty="0"/>
          </a:p>
          <a:p>
            <a:pPr>
              <a:lnSpc>
                <a:spcPct val="80000"/>
              </a:lnSpc>
            </a:pPr>
            <a:r>
              <a:rPr lang="en-US" altLang="zh-CN" dirty="0"/>
              <a:t>	public static void swap(</a:t>
            </a:r>
            <a:r>
              <a:rPr lang="en-US" altLang="zh-CN" dirty="0" err="1"/>
              <a:t>int</a:t>
            </a:r>
            <a:r>
              <a:rPr lang="en-US" altLang="zh-CN" dirty="0"/>
              <a:t> n1, </a:t>
            </a:r>
            <a:r>
              <a:rPr lang="en-US" altLang="zh-CN" dirty="0" err="1"/>
              <a:t>int</a:t>
            </a:r>
            <a:r>
              <a:rPr lang="en-US" altLang="zh-CN" dirty="0"/>
              <a:t> n2) {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("\t</a:t>
            </a:r>
            <a:r>
              <a:rPr lang="zh-CN" altLang="en-US" dirty="0"/>
              <a:t>在</a:t>
            </a:r>
            <a:r>
              <a:rPr lang="en-US" altLang="zh-CN" dirty="0"/>
              <a:t>swap</a:t>
            </a:r>
            <a:r>
              <a:rPr lang="zh-CN" altLang="en-US" dirty="0"/>
              <a:t>方法内：</a:t>
            </a:r>
            <a:r>
              <a:rPr lang="en-US" altLang="zh-CN" dirty="0"/>
              <a:t>");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("\t\t</a:t>
            </a:r>
            <a:r>
              <a:rPr lang="zh-CN" altLang="en-US" dirty="0"/>
              <a:t>交换之前：</a:t>
            </a:r>
            <a:r>
              <a:rPr lang="en-US" altLang="zh-CN" dirty="0"/>
              <a:t>n1 = " + n1 + "</a:t>
            </a:r>
            <a:r>
              <a:rPr lang="zh-CN" altLang="en-US" dirty="0"/>
              <a:t>，</a:t>
            </a:r>
            <a:r>
              <a:rPr lang="en-US" altLang="zh-CN" dirty="0"/>
              <a:t>n2 = " + n2);</a:t>
            </a:r>
          </a:p>
          <a:p>
            <a:pPr>
              <a:lnSpc>
                <a:spcPct val="80000"/>
              </a:lnSpc>
            </a:pPr>
            <a:endParaRPr lang="en-US" altLang="zh-CN" dirty="0"/>
          </a:p>
          <a:p>
            <a:pPr>
              <a:lnSpc>
                <a:spcPct val="8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 temp = n1;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n1 = n2;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n2 = temp;</a:t>
            </a:r>
          </a:p>
          <a:p>
            <a:pPr>
              <a:lnSpc>
                <a:spcPct val="80000"/>
              </a:lnSpc>
            </a:pPr>
            <a:endParaRPr lang="en-US" altLang="zh-CN" dirty="0"/>
          </a:p>
          <a:p>
            <a:pPr>
              <a:lnSpc>
                <a:spcPct val="8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("\t\t</a:t>
            </a:r>
            <a:r>
              <a:rPr lang="zh-CN" altLang="en-US" dirty="0"/>
              <a:t>交换之后：</a:t>
            </a:r>
            <a:r>
              <a:rPr lang="en-US" altLang="zh-CN" dirty="0"/>
              <a:t>n1 = " + n1 + "</a:t>
            </a:r>
            <a:r>
              <a:rPr lang="zh-CN" altLang="en-US" dirty="0"/>
              <a:t>，</a:t>
            </a:r>
            <a:r>
              <a:rPr lang="en-US" altLang="zh-CN" dirty="0"/>
              <a:t>n2 = " + n2);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}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6BE5E7-8F15-43D8-B1AC-5593CE7EA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7827" y="4050237"/>
            <a:ext cx="1357435" cy="431800"/>
          </a:xfrm>
          <a:prstGeom prst="rect">
            <a:avLst/>
          </a:prstGeom>
          <a:solidFill>
            <a:srgbClr val="FF9900"/>
          </a:solidFill>
          <a:ln w="9525">
            <a:solidFill>
              <a:srgbClr val="A3B2C1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实参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: num1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B8582DF-2A9D-41D4-81CA-631F20B51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2237" y="4986862"/>
            <a:ext cx="1152526" cy="431800"/>
          </a:xfrm>
          <a:prstGeom prst="rect">
            <a:avLst/>
          </a:prstGeom>
          <a:solidFill>
            <a:srgbClr val="66FF66"/>
          </a:solidFill>
          <a:ln w="9525">
            <a:solidFill>
              <a:srgbClr val="A3B2C1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形参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: n1</a:t>
            </a:r>
          </a:p>
        </p:txBody>
      </p:sp>
      <p:cxnSp>
        <p:nvCxnSpPr>
          <p:cNvPr id="10" name="AutoShape 7">
            <a:extLst>
              <a:ext uri="{FF2B5EF4-FFF2-40B4-BE49-F238E27FC236}">
                <a16:creationId xmlns:a16="http://schemas.microsoft.com/office/drawing/2014/main" id="{F76A1E02-91EF-46B5-AF19-ED2508DB6195}"/>
              </a:ext>
            </a:extLst>
          </p:cNvPr>
          <p:cNvCxnSpPr>
            <a:cxnSpLocks noChangeShapeType="1"/>
            <a:stCxn id="6" idx="3"/>
            <a:endCxn id="9" idx="0"/>
          </p:cNvCxnSpPr>
          <p:nvPr/>
        </p:nvCxnSpPr>
        <p:spPr bwMode="auto">
          <a:xfrm>
            <a:off x="10505262" y="4266137"/>
            <a:ext cx="503238" cy="720725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 Box 8">
            <a:extLst>
              <a:ext uri="{FF2B5EF4-FFF2-40B4-BE49-F238E27FC236}">
                <a16:creationId xmlns:a16="http://schemas.microsoft.com/office/drawing/2014/main" id="{00E06335-E0AB-4FCF-AA3D-A04A08A85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336" y="4475687"/>
            <a:ext cx="719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copy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B639DF29-7203-4598-AE3E-6760C5A5D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4167" y="5640912"/>
            <a:ext cx="27238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基本类型参数是传值调用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55"/>
    </mc:Choice>
    <mc:Fallback xmlns="">
      <p:transition spd="slow" advTm="79055"/>
    </mc:Fallback>
  </mc:AlternateContent>
  <p:extLst>
    <p:ext uri="{3A86A75C-4F4B-4683-9AE1-C65F6400EC91}">
      <p14:laserTraceLst xmlns:p14="http://schemas.microsoft.com/office/powerpoint/2010/main">
        <p14:tracePtLst>
          <p14:tracePt t="5484" x="3244850" y="4235450"/>
          <p14:tracePt t="5523" x="3232150" y="4248150"/>
          <p14:tracePt t="5547" x="3232150" y="4260850"/>
          <p14:tracePt t="5555" x="3232150" y="4267200"/>
          <p14:tracePt t="5568" x="3232150" y="4279900"/>
          <p14:tracePt t="5585" x="3232150" y="4298950"/>
          <p14:tracePt t="5602" x="3238500" y="4337050"/>
          <p14:tracePt t="5619" x="3257550" y="4362450"/>
          <p14:tracePt t="5635" x="3276600" y="4381500"/>
          <p14:tracePt t="5652" x="3308350" y="4406900"/>
          <p14:tracePt t="5668" x="3340100" y="4419600"/>
          <p14:tracePt t="5685" x="3378200" y="4432300"/>
          <p14:tracePt t="5702" x="3403600" y="4432300"/>
          <p14:tracePt t="5718" x="3422650" y="4432300"/>
          <p14:tracePt t="5735" x="3435350" y="4432300"/>
          <p14:tracePt t="5752" x="3448050" y="4432300"/>
          <p14:tracePt t="5768" x="3454400" y="4425950"/>
          <p14:tracePt t="5785" x="3454400" y="4400550"/>
          <p14:tracePt t="5787" x="3454400" y="4394200"/>
          <p14:tracePt t="5802" x="3454400" y="4375150"/>
          <p14:tracePt t="5804" x="3454400" y="4362450"/>
          <p14:tracePt t="5818" x="3448050" y="4324350"/>
          <p14:tracePt t="5835" x="3429000" y="4298950"/>
          <p14:tracePt t="5852" x="3416300" y="4279900"/>
          <p14:tracePt t="5868" x="3403600" y="4273550"/>
          <p14:tracePt t="5902" x="3390900" y="4273550"/>
          <p14:tracePt t="5935" x="3384550" y="4273550"/>
          <p14:tracePt t="5952" x="3371850" y="4273550"/>
          <p14:tracePt t="5968" x="3359150" y="4286250"/>
          <p14:tracePt t="5985" x="3352800" y="4305300"/>
          <p14:tracePt t="6002" x="3352800" y="4318000"/>
          <p14:tracePt t="6018" x="3365500" y="4356100"/>
          <p14:tracePt t="6035" x="3378200" y="4368800"/>
          <p14:tracePt t="6052" x="3403600" y="4381500"/>
          <p14:tracePt t="6068" x="3409950" y="4381500"/>
          <p14:tracePt t="6085" x="3429000" y="4381500"/>
          <p14:tracePt t="6118" x="3441700" y="4381500"/>
          <p14:tracePt t="6135" x="3441700" y="4362450"/>
          <p14:tracePt t="6152" x="3435350" y="4337050"/>
          <p14:tracePt t="6168" x="3416300" y="4318000"/>
          <p14:tracePt t="6185" x="3409950" y="4311650"/>
          <p14:tracePt t="6202" x="3403600" y="4311650"/>
          <p14:tracePt t="6219" x="3397250" y="4311650"/>
          <p14:tracePt t="6235" x="3390900" y="4311650"/>
          <p14:tracePt t="6252" x="3390900" y="4330700"/>
          <p14:tracePt t="6268" x="3390900" y="4337050"/>
          <p14:tracePt t="6285" x="3390900" y="4349750"/>
          <p14:tracePt t="6302" x="3390900" y="4356100"/>
          <p14:tracePt t="6318" x="3390900" y="4368800"/>
          <p14:tracePt t="6923" x="0" y="0"/>
        </p14:tracePtLst>
        <p14:tracePtLst>
          <p14:tracePt t="7214" x="3263900" y="4210050"/>
          <p14:tracePt t="7222" x="3257550" y="4216400"/>
          <p14:tracePt t="7235" x="3251200" y="4216400"/>
          <p14:tracePt t="7251" x="3251200" y="4229100"/>
          <p14:tracePt t="7268" x="3251200" y="4235450"/>
          <p14:tracePt t="7285" x="3251200" y="4248150"/>
          <p14:tracePt t="7302" x="3251200" y="4260850"/>
          <p14:tracePt t="7318" x="3251200" y="4273550"/>
          <p14:tracePt t="7335" x="3257550" y="4298950"/>
          <p14:tracePt t="7351" x="3282950" y="4324350"/>
          <p14:tracePt t="7368" x="3308350" y="4343400"/>
          <p14:tracePt t="7371" x="3327400" y="4356100"/>
          <p14:tracePt t="7385" x="3340100" y="4362450"/>
          <p14:tracePt t="7401" x="3352800" y="4368800"/>
          <p14:tracePt t="7403" x="3359150" y="4368800"/>
          <p14:tracePt t="7418" x="3365500" y="4368800"/>
          <p14:tracePt t="7443" x="3371850" y="4368800"/>
          <p14:tracePt t="7454" x="3378200" y="4368800"/>
          <p14:tracePt t="7468" x="3390900" y="4368800"/>
          <p14:tracePt t="7485" x="3397250" y="4368800"/>
          <p14:tracePt t="7501" x="3397250" y="4362450"/>
          <p14:tracePt t="7518" x="3397250" y="4349750"/>
          <p14:tracePt t="7771" x="0" y="0"/>
        </p14:tracePtLst>
        <p14:tracePtLst>
          <p14:tracePt t="8462" x="3860800" y="4171950"/>
          <p14:tracePt t="8473" x="3854450" y="4171950"/>
          <p14:tracePt t="8485" x="3835400" y="4184650"/>
          <p14:tracePt t="8501" x="3829050" y="4203700"/>
          <p14:tracePt t="8518" x="3816350" y="4241800"/>
          <p14:tracePt t="8534" x="3803650" y="4267200"/>
          <p14:tracePt t="8551" x="3797300" y="4298950"/>
          <p14:tracePt t="8568" x="3797300" y="4318000"/>
          <p14:tracePt t="8584" x="3797300" y="4349750"/>
          <p14:tracePt t="8601" x="3797300" y="4387850"/>
          <p14:tracePt t="8604" x="3803650" y="4394200"/>
          <p14:tracePt t="8618" x="3816350" y="4406900"/>
          <p14:tracePt t="8634" x="3848100" y="4432300"/>
          <p14:tracePt t="8651" x="3867150" y="4445000"/>
          <p14:tracePt t="8668" x="3886200" y="4445000"/>
          <p14:tracePt t="8684" x="3905250" y="4445000"/>
          <p14:tracePt t="8701" x="3924300" y="4445000"/>
          <p14:tracePt t="8718" x="3968750" y="4432300"/>
          <p14:tracePt t="8734" x="4000500" y="4413250"/>
          <p14:tracePt t="8751" x="4032250" y="4381500"/>
          <p14:tracePt t="8768" x="4044950" y="4356100"/>
          <p14:tracePt t="8784" x="4057650" y="4337050"/>
          <p14:tracePt t="8801" x="4057650" y="4330700"/>
          <p14:tracePt t="8818" x="4057650" y="4324350"/>
          <p14:tracePt t="9131" x="0" y="0"/>
        </p14:tracePtLst>
        <p14:tracePtLst>
          <p14:tracePt t="9613" x="4578350" y="4254500"/>
          <p14:tracePt t="9717" x="4578350" y="4260850"/>
          <p14:tracePt t="9732" x="4591050" y="4286250"/>
          <p14:tracePt t="9745" x="4597400" y="4305300"/>
          <p14:tracePt t="9757" x="4610100" y="4337050"/>
          <p14:tracePt t="9767" x="4616450" y="4349750"/>
          <p14:tracePt t="9784" x="4635500" y="4375150"/>
          <p14:tracePt t="9801" x="4660900" y="4406900"/>
          <p14:tracePt t="9803" x="4673600" y="4413250"/>
          <p14:tracePt t="9818" x="4679950" y="4419600"/>
          <p14:tracePt t="9868" x="4686300" y="4419600"/>
          <p14:tracePt t="9876" x="4692650" y="4419600"/>
          <p14:tracePt t="9884" x="4699000" y="4419600"/>
          <p14:tracePt t="9900" x="4718050" y="4400550"/>
          <p14:tracePt t="9917" x="4730750" y="4375150"/>
          <p14:tracePt t="9934" x="4730750" y="4356100"/>
          <p14:tracePt t="9951" x="4737100" y="4324350"/>
          <p14:tracePt t="9967" x="4737100" y="4318000"/>
          <p14:tracePt t="9984" x="4737100" y="4305300"/>
          <p14:tracePt t="10004" x="4737100" y="4298950"/>
          <p14:tracePt t="10043" x="4737100" y="4286250"/>
          <p14:tracePt t="10051" x="0" y="0"/>
        </p14:tracePtLst>
        <p14:tracePtLst>
          <p14:tracePt t="10341" x="3879850" y="4311650"/>
          <p14:tracePt t="10475" x="3879850" y="4318000"/>
          <p14:tracePt t="10475" x="0" y="0"/>
        </p14:tracePtLst>
        <p14:tracePtLst>
          <p14:tracePt t="11189" x="4591050" y="4324350"/>
          <p14:tracePt t="11356" x="0" y="0"/>
        </p14:tracePtLst>
        <p14:tracePtLst>
          <p14:tracePt t="12860" x="2362200" y="4559300"/>
          <p14:tracePt t="12868" x="2343150" y="4572000"/>
          <p14:tracePt t="12883" x="2324100" y="4616450"/>
          <p14:tracePt t="12899" x="2311400" y="4686300"/>
          <p14:tracePt t="12916" x="2311400" y="4762500"/>
          <p14:tracePt t="12933" x="2305050" y="4876800"/>
          <p14:tracePt t="12950" x="2286000" y="5010150"/>
          <p14:tracePt t="12966" x="2279650" y="5149850"/>
          <p14:tracePt t="12983" x="2279650" y="5295900"/>
          <p14:tracePt t="12999" x="2279650" y="5422900"/>
          <p14:tracePt t="13016" x="2286000" y="5549900"/>
          <p14:tracePt t="13033" x="2311400" y="5651500"/>
          <p14:tracePt t="13049" x="2343150" y="5734050"/>
          <p14:tracePt t="13066" x="2374900" y="5842000"/>
          <p14:tracePt t="13083" x="2419350" y="5924550"/>
          <p14:tracePt t="13099" x="2482850" y="6000750"/>
          <p14:tracePt t="13116" x="2571750" y="6070600"/>
          <p14:tracePt t="13133" x="2692400" y="6140450"/>
          <p14:tracePt t="13149" x="2857500" y="6178550"/>
          <p14:tracePt t="13166" x="3041650" y="6203950"/>
          <p14:tracePt t="13182" x="3187700" y="6216650"/>
          <p14:tracePt t="13199" x="3327400" y="6216650"/>
          <p14:tracePt t="13216" x="3422650" y="6216650"/>
          <p14:tracePt t="13233" x="3486150" y="6216650"/>
          <p14:tracePt t="13249" x="3556000" y="6216650"/>
          <p14:tracePt t="13252" x="3575050" y="6216650"/>
          <p14:tracePt t="13266" x="3625850" y="6216650"/>
          <p14:tracePt t="13282" x="3651250" y="6203950"/>
          <p14:tracePt t="13299" x="3676650" y="6191250"/>
          <p14:tracePt t="13316" x="3683000" y="6178550"/>
          <p14:tracePt t="13333" x="3683000" y="6159500"/>
          <p14:tracePt t="13349" x="3702050" y="6121400"/>
          <p14:tracePt t="13366" x="3702050" y="6115050"/>
          <p14:tracePt t="13382" x="3702050" y="6102350"/>
          <p14:tracePt t="13399" x="3708400" y="6096000"/>
          <p14:tracePt t="13433" x="3708400" y="6083300"/>
          <p14:tracePt t="13449" x="3708400" y="6076950"/>
          <p14:tracePt t="13466" x="3695700" y="6038850"/>
          <p14:tracePt t="13468" x="0" y="0"/>
        </p14:tracePtLst>
        <p14:tracePtLst>
          <p14:tracePt t="14276" x="4000500" y="4279900"/>
          <p14:tracePt t="14380" x="3994150" y="4279900"/>
          <p14:tracePt t="14388" x="3994150" y="4286250"/>
          <p14:tracePt t="14388" x="0" y="0"/>
        </p14:tracePtLst>
        <p14:tracePtLst>
          <p14:tracePt t="14676" x="4635500" y="4394200"/>
          <p14:tracePt t="14771" x="0" y="0"/>
        </p14:tracePtLst>
        <p14:tracePtLst>
          <p14:tracePt t="15326" x="2393950" y="5054600"/>
          <p14:tracePt t="15335" x="2381250" y="5054600"/>
          <p14:tracePt t="15349" x="2374900" y="5067300"/>
          <p14:tracePt t="15365" x="2368550" y="5099050"/>
          <p14:tracePt t="15382" x="2355850" y="5156200"/>
          <p14:tracePt t="15399" x="2349500" y="5200650"/>
          <p14:tracePt t="15415" x="2349500" y="5245100"/>
          <p14:tracePt t="15432" x="2349500" y="5308600"/>
          <p14:tracePt t="15449" x="2349500" y="5372100"/>
          <p14:tracePt t="15465" x="2368550" y="5454650"/>
          <p14:tracePt t="15482" x="2406650" y="5524500"/>
          <p14:tracePt t="15484" x="2425700" y="5556250"/>
          <p14:tracePt t="15499" x="2476500" y="5613400"/>
          <p14:tracePt t="15515" x="2533650" y="5657850"/>
          <p14:tracePt t="15532" x="2616200" y="5708650"/>
          <p14:tracePt t="15548" x="2717800" y="5753100"/>
          <p14:tracePt t="15565" x="2838450" y="5797550"/>
          <p14:tracePt t="15582" x="3009900" y="5829300"/>
          <p14:tracePt t="15599" x="3206750" y="5867400"/>
          <p14:tracePt t="15615" x="3365500" y="5873750"/>
          <p14:tracePt t="15632" x="3479800" y="5873750"/>
          <p14:tracePt t="15649" x="3549650" y="5873750"/>
          <p14:tracePt t="15665" x="3600450" y="5861050"/>
          <p14:tracePt t="15667" x="3625850" y="5848350"/>
          <p14:tracePt t="15682" x="3651250" y="5835650"/>
          <p14:tracePt t="15699" x="3702050" y="5772150"/>
          <p14:tracePt t="15715" x="3733800" y="5715000"/>
          <p14:tracePt t="15732" x="3746500" y="5670550"/>
          <p14:tracePt t="15748" x="3752850" y="5619750"/>
          <p14:tracePt t="15765" x="3752850" y="5562600"/>
          <p14:tracePt t="15782" x="3752850" y="5511800"/>
          <p14:tracePt t="15799" x="3752850" y="5467350"/>
          <p14:tracePt t="15815" x="3746500" y="5410200"/>
          <p14:tracePt t="15832" x="3733800" y="5359400"/>
          <p14:tracePt t="15848" x="3727450" y="5327650"/>
          <p14:tracePt t="15852" x="3721100" y="5308600"/>
          <p14:tracePt t="15865" x="3708400" y="5283200"/>
          <p14:tracePt t="15867" x="3695700" y="5264150"/>
          <p14:tracePt t="15882" x="3683000" y="5245100"/>
          <p14:tracePt t="15885" x="3663950" y="5219700"/>
          <p14:tracePt t="15899" x="3625850" y="5181600"/>
          <p14:tracePt t="15915" x="3594100" y="5149850"/>
          <p14:tracePt t="15932" x="3562350" y="5118100"/>
          <p14:tracePt t="15948" x="3524250" y="5092700"/>
          <p14:tracePt t="15965" x="3479800" y="5067300"/>
          <p14:tracePt t="15982" x="3429000" y="5041900"/>
          <p14:tracePt t="15998" x="3359150" y="5016500"/>
          <p14:tracePt t="16015" x="3289300" y="5003800"/>
          <p14:tracePt t="16032" x="3219450" y="4984750"/>
          <p14:tracePt t="16036" x="3175000" y="4972050"/>
          <p14:tracePt t="16049" x="3117850" y="4965700"/>
          <p14:tracePt t="16065" x="3022600" y="4959350"/>
          <p14:tracePt t="16082" x="2914650" y="4959350"/>
          <p14:tracePt t="16083" x="2863850" y="4959350"/>
          <p14:tracePt t="16098" x="2762250" y="4959350"/>
          <p14:tracePt t="16115" x="2673350" y="4972050"/>
          <p14:tracePt t="16132" x="2590800" y="4997450"/>
          <p14:tracePt t="16148" x="2533650" y="5022850"/>
          <p14:tracePt t="16165" x="2470150" y="5041900"/>
          <p14:tracePt t="16182" x="2419350" y="5060950"/>
          <p14:tracePt t="16198" x="2368550" y="5080000"/>
          <p14:tracePt t="16215" x="2324100" y="5105400"/>
          <p14:tracePt t="16232" x="2298700" y="5130800"/>
          <p14:tracePt t="16248" x="2279650" y="5162550"/>
          <p14:tracePt t="16265" x="2260600" y="5200650"/>
          <p14:tracePt t="16281" x="2241550" y="5238750"/>
          <p14:tracePt t="16282" x="2241550" y="5257800"/>
          <p14:tracePt t="16298" x="2228850" y="5314950"/>
          <p14:tracePt t="16315" x="2228850" y="5359400"/>
          <p14:tracePt t="16332" x="2228850" y="5391150"/>
          <p14:tracePt t="16348" x="2228850" y="5429250"/>
          <p14:tracePt t="16365" x="2235200" y="5473700"/>
          <p14:tracePt t="16381" x="2260600" y="5518150"/>
          <p14:tracePt t="16398" x="2286000" y="5549900"/>
          <p14:tracePt t="16415" x="2317750" y="5588000"/>
          <p14:tracePt t="16431" x="2349500" y="5626100"/>
          <p14:tracePt t="16448" x="2406650" y="5657850"/>
          <p14:tracePt t="16465" x="2489200" y="5702300"/>
          <p14:tracePt t="16481" x="2609850" y="5753100"/>
          <p14:tracePt t="16483" x="2679700" y="5778500"/>
          <p14:tracePt t="16498" x="2851150" y="5822950"/>
          <p14:tracePt t="16515" x="3041650" y="5854700"/>
          <p14:tracePt t="16532" x="3225800" y="5892800"/>
          <p14:tracePt t="16548" x="3384550" y="5899150"/>
          <p14:tracePt t="16565" x="3536950" y="5899150"/>
          <p14:tracePt t="16581" x="3644900" y="5880100"/>
          <p14:tracePt t="16598" x="3727450" y="5842000"/>
          <p14:tracePt t="16615" x="3803650" y="5772150"/>
          <p14:tracePt t="16631" x="3860800" y="5683250"/>
          <p14:tracePt t="16648" x="3892550" y="5581650"/>
          <p14:tracePt t="16665" x="3898900" y="5492750"/>
          <p14:tracePt t="16681" x="3898900" y="5384800"/>
          <p14:tracePt t="16683" x="3898900" y="5327650"/>
          <p14:tracePt t="16698" x="3873500" y="5232400"/>
          <p14:tracePt t="16715" x="3835400" y="5137150"/>
          <p14:tracePt t="16732" x="3771900" y="5041900"/>
          <p14:tracePt t="16748" x="3702050" y="4965700"/>
          <p14:tracePt t="16765" x="3619500" y="4902200"/>
          <p14:tracePt t="16782" x="3511550" y="4857750"/>
          <p14:tracePt t="16798" x="3403600" y="4813300"/>
          <p14:tracePt t="16815" x="3282950" y="4787900"/>
          <p14:tracePt t="16832" x="3162300" y="4781550"/>
          <p14:tracePt t="16848" x="3048000" y="4781550"/>
          <p14:tracePt t="16865" x="2946400" y="4787900"/>
          <p14:tracePt t="16868" x="2908300" y="4806950"/>
          <p14:tracePt t="16881" x="2876550" y="4813300"/>
          <p14:tracePt t="16898" x="2787650" y="4851400"/>
          <p14:tracePt t="16915" x="2736850" y="4889500"/>
          <p14:tracePt t="16931" x="2698750" y="4921250"/>
          <p14:tracePt t="16948" x="2660650" y="4978400"/>
          <p14:tracePt t="16965" x="2641600" y="5048250"/>
          <p14:tracePt t="16981" x="2628900" y="5124450"/>
          <p14:tracePt t="16998" x="2622550" y="5181600"/>
          <p14:tracePt t="17015" x="2622550" y="5251450"/>
          <p14:tracePt t="17032" x="2641600" y="5321300"/>
          <p14:tracePt t="17048" x="2667000" y="5372100"/>
          <p14:tracePt t="17065" x="2711450" y="5429250"/>
          <p14:tracePt t="17081" x="2768600" y="5467350"/>
          <p14:tracePt t="17098" x="2870200" y="5537200"/>
          <p14:tracePt t="17114" x="2971800" y="5581650"/>
          <p14:tracePt t="17131" x="3111500" y="5613400"/>
          <p14:tracePt t="17148" x="3282950" y="5632450"/>
          <p14:tracePt t="17165" x="3460750" y="5632450"/>
          <p14:tracePt t="17181" x="3651250" y="5632450"/>
          <p14:tracePt t="17198" x="3797300" y="5632450"/>
          <p14:tracePt t="17215" x="3917950" y="5613400"/>
          <p14:tracePt t="17231" x="3975100" y="5588000"/>
          <p14:tracePt t="17248" x="4000500" y="5562600"/>
          <p14:tracePt t="17265" x="4019550" y="5524500"/>
          <p14:tracePt t="17281" x="4032250" y="5480050"/>
          <p14:tracePt t="17283" x="4038600" y="5461000"/>
          <p14:tracePt t="17298" x="4038600" y="5416550"/>
          <p14:tracePt t="17315" x="4038600" y="5353050"/>
          <p14:tracePt t="17331" x="4000500" y="5257800"/>
          <p14:tracePt t="17348" x="3937000" y="5162550"/>
          <p14:tracePt t="17364" x="3848100" y="5073650"/>
          <p14:tracePt t="17381" x="3740150" y="5003800"/>
          <p14:tracePt t="17398" x="3638550" y="4946650"/>
          <p14:tracePt t="17414" x="3530600" y="4908550"/>
          <p14:tracePt t="17431" x="3422650" y="4876800"/>
          <p14:tracePt t="17448" x="3314700" y="4857750"/>
          <p14:tracePt t="17464" x="3213100" y="4857750"/>
          <p14:tracePt t="17481" x="3111500" y="4857750"/>
          <p14:tracePt t="17484" x="3041650" y="4864100"/>
          <p14:tracePt t="17498" x="2990850" y="4870450"/>
          <p14:tracePt t="17500" x="2933700" y="4876800"/>
          <p14:tracePt t="17514" x="2844800" y="4908550"/>
          <p14:tracePt t="17531" x="2762250" y="4946650"/>
          <p14:tracePt t="17548" x="2698750" y="4978400"/>
          <p14:tracePt t="17564" x="2641600" y="5003800"/>
          <p14:tracePt t="17581" x="2609850" y="5041900"/>
          <p14:tracePt t="17598" x="2578100" y="5073650"/>
          <p14:tracePt t="17614" x="2559050" y="5105400"/>
          <p14:tracePt t="17631" x="2546350" y="5156200"/>
          <p14:tracePt t="17648" x="2540000" y="5213350"/>
          <p14:tracePt t="17664" x="2540000" y="5270500"/>
          <p14:tracePt t="17681" x="2546350" y="5346700"/>
          <p14:tracePt t="17684" x="2565400" y="5397500"/>
          <p14:tracePt t="17698" x="2578100" y="5429250"/>
          <p14:tracePt t="17714" x="2654300" y="5530850"/>
          <p14:tracePt t="17731" x="2724150" y="5613400"/>
          <p14:tracePt t="17748" x="2819400" y="5683250"/>
          <p14:tracePt t="17764" x="2946400" y="5746750"/>
          <p14:tracePt t="17781" x="3079750" y="5810250"/>
          <p14:tracePt t="17798" x="3238500" y="5842000"/>
          <p14:tracePt t="17814" x="3397250" y="5848350"/>
          <p14:tracePt t="17831" x="3536950" y="5842000"/>
          <p14:tracePt t="17848" x="3619500" y="5810250"/>
          <p14:tracePt t="17864" x="3663950" y="5778500"/>
          <p14:tracePt t="17881" x="3689350" y="5727700"/>
          <p14:tracePt t="17898" x="3708400" y="5683250"/>
          <p14:tracePt t="17900" x="3708400" y="5670550"/>
          <p14:tracePt t="17914" x="3714750" y="5632450"/>
          <p14:tracePt t="17931" x="3714750" y="5594350"/>
          <p14:tracePt t="17948" x="3714750" y="5562600"/>
          <p14:tracePt t="17964" x="3708400" y="5518150"/>
          <p14:tracePt t="17981" x="3695700" y="5480050"/>
          <p14:tracePt t="17998" x="3689350" y="5467350"/>
          <p14:tracePt t="18014" x="3683000" y="5461000"/>
          <p14:tracePt t="18259" x="0" y="0"/>
        </p14:tracePtLst>
        <p14:tracePtLst>
          <p14:tracePt t="19590" x="3371850" y="2330450"/>
          <p14:tracePt t="19606" x="3365500" y="2330450"/>
          <p14:tracePt t="19621" x="3352800" y="2330450"/>
          <p14:tracePt t="19633" x="3346450" y="2330450"/>
          <p14:tracePt t="19648" x="3327400" y="2355850"/>
          <p14:tracePt t="19664" x="3314700" y="2387600"/>
          <p14:tracePt t="19668" x="3308350" y="2400300"/>
          <p14:tracePt t="19681" x="3308350" y="2413000"/>
          <p14:tracePt t="19698" x="3308350" y="2432050"/>
          <p14:tracePt t="19715" x="3314700" y="2451100"/>
          <p14:tracePt t="19731" x="3321050" y="2457450"/>
          <p14:tracePt t="19748" x="3327400" y="2457450"/>
          <p14:tracePt t="19764" x="3346450" y="2457450"/>
          <p14:tracePt t="19781" x="3378200" y="2457450"/>
          <p14:tracePt t="19798" x="3384550" y="2444750"/>
          <p14:tracePt t="19814" x="3397250" y="2425700"/>
          <p14:tracePt t="19830" x="3403600" y="2406650"/>
          <p14:tracePt t="19848" x="3409950" y="2381250"/>
          <p14:tracePt t="19864" x="3409950" y="2362200"/>
          <p14:tracePt t="19880" x="3409950" y="2343150"/>
          <p14:tracePt t="19897" x="3409950" y="2330450"/>
          <p14:tracePt t="19899" x="3409950" y="2324100"/>
          <p14:tracePt t="19914" x="3409950" y="2317750"/>
          <p14:tracePt t="19995" x="0" y="0"/>
        </p14:tracePtLst>
        <p14:tracePtLst>
          <p14:tracePt t="20676" x="2387600" y="2635250"/>
          <p14:tracePt t="20772" x="2387600" y="2641600"/>
          <p14:tracePt t="20781" x="2393950" y="2641600"/>
          <p14:tracePt t="20797" x="2432050" y="2641600"/>
          <p14:tracePt t="20814" x="2508250" y="2641600"/>
          <p14:tracePt t="20830" x="2616200" y="2641600"/>
          <p14:tracePt t="20848" x="2749550" y="2641600"/>
          <p14:tracePt t="20864" x="2901950" y="2641600"/>
          <p14:tracePt t="20880" x="3028950" y="2641600"/>
          <p14:tracePt t="20884" x="3079750" y="2641600"/>
          <p14:tracePt t="20897" x="3124200" y="2641600"/>
          <p14:tracePt t="20913" x="3181350" y="2641600"/>
          <p14:tracePt t="20930" x="3219450" y="2641600"/>
          <p14:tracePt t="20947" x="3238500" y="2641600"/>
          <p14:tracePt t="20963" x="3270250" y="2641600"/>
          <p14:tracePt t="20980" x="3302000" y="2641600"/>
          <p14:tracePt t="20997" x="3333750" y="2641600"/>
          <p14:tracePt t="21013" x="3346450" y="2641600"/>
          <p14:tracePt t="21030" x="3352800" y="2641600"/>
          <p14:tracePt t="21259" x="0" y="0"/>
        </p14:tracePtLst>
        <p14:tracePtLst>
          <p14:tracePt t="21571" x="2692400" y="2628900"/>
          <p14:tracePt t="21652" x="2698750" y="2628900"/>
          <p14:tracePt t="21662" x="2724150" y="2628900"/>
          <p14:tracePt t="21671" x="2755900" y="2628900"/>
          <p14:tracePt t="21681" x="2794000" y="2628900"/>
          <p14:tracePt t="21696" x="2927350" y="2628900"/>
          <p14:tracePt t="21713" x="3092450" y="2628900"/>
          <p14:tracePt t="21716" x="3175000" y="2628900"/>
          <p14:tracePt t="21730" x="3263900" y="2628900"/>
          <p14:tracePt t="21747" x="3441700" y="2628900"/>
          <p14:tracePt t="21763" x="3492500" y="2628900"/>
          <p14:tracePt t="21780" x="3505200" y="2628900"/>
          <p14:tracePt t="21796" x="3511550" y="2628900"/>
          <p14:tracePt t="22075" x="0" y="0"/>
        </p14:tracePtLst>
        <p14:tracePtLst>
          <p14:tracePt t="22605" x="2463800" y="2813050"/>
          <p14:tracePt t="22669" x="2463800" y="2819400"/>
          <p14:tracePt t="22679" x="2470150" y="2819400"/>
          <p14:tracePt t="22696" x="2520950" y="2819400"/>
          <p14:tracePt t="22713" x="2647950" y="2819400"/>
          <p14:tracePt t="22716" x="2730500" y="2819400"/>
          <p14:tracePt t="22730" x="2838450" y="2819400"/>
          <p14:tracePt t="22747" x="3162300" y="2819400"/>
          <p14:tracePt t="22763" x="3327400" y="2819400"/>
          <p14:tracePt t="22780" x="3448050" y="2819400"/>
          <p14:tracePt t="22796" x="3511550" y="2819400"/>
          <p14:tracePt t="22813" x="3536950" y="2819400"/>
          <p14:tracePt t="22829" x="3549650" y="2819400"/>
          <p14:tracePt t="22971" x="0" y="0"/>
        </p14:tracePtLst>
        <p14:tracePtLst>
          <p14:tracePt t="23647" x="2908300" y="2533650"/>
          <p14:tracePt t="23764" x="0" y="0"/>
        </p14:tracePtLst>
        <p14:tracePtLst>
          <p14:tracePt t="24052" x="2927350" y="2838450"/>
          <p14:tracePt t="24171" x="0" y="0"/>
        </p14:tracePtLst>
        <p14:tracePtLst>
          <p14:tracePt t="24597" x="3670300" y="3403600"/>
          <p14:tracePt t="24668" x="0" y="0"/>
        </p14:tracePtLst>
        <p14:tracePtLst>
          <p14:tracePt t="24918" x="2749550" y="3536950"/>
          <p14:tracePt t="25036" x="0" y="0"/>
        </p14:tracePtLst>
        <p14:tracePtLst>
          <p14:tracePt t="29477" x="2851150" y="2495550"/>
          <p14:tracePt t="29492" x="2851150" y="2501900"/>
          <p14:tracePt t="29501" x="2851150" y="2508250"/>
          <p14:tracePt t="29511" x="2851150" y="2520950"/>
          <p14:tracePt t="29527" x="2851150" y="2546350"/>
          <p14:tracePt t="29544" x="2851150" y="2565400"/>
          <p14:tracePt t="29548" x="2851150" y="2584450"/>
          <p14:tracePt t="29561" x="2851150" y="2597150"/>
          <p14:tracePt t="29577" x="2863850" y="2609850"/>
          <p14:tracePt t="29594" x="2876550" y="2616200"/>
          <p14:tracePt t="29596" x="2882900" y="2622550"/>
          <p14:tracePt t="29612" x="2889250" y="2622550"/>
          <p14:tracePt t="29629" x="2895600" y="2622550"/>
          <p14:tracePt t="29644" x="2908300" y="2622550"/>
          <p14:tracePt t="29661" x="2927350" y="2609850"/>
          <p14:tracePt t="29678" x="2940050" y="2584450"/>
          <p14:tracePt t="29694" x="2940050" y="2571750"/>
          <p14:tracePt t="29711" x="2940050" y="2559050"/>
          <p14:tracePt t="29727" x="2940050" y="2546350"/>
          <p14:tracePt t="29851" x="0" y="0"/>
        </p14:tracePtLst>
        <p14:tracePtLst>
          <p14:tracePt t="30341" x="2863850" y="2736850"/>
          <p14:tracePt t="30388" x="2863850" y="2743200"/>
          <p14:tracePt t="30404" x="2863850" y="2749550"/>
          <p14:tracePt t="30417" x="2863850" y="2762250"/>
          <p14:tracePt t="30434" x="2863850" y="2781300"/>
          <p14:tracePt t="30444" x="2863850" y="2806700"/>
          <p14:tracePt t="30460" x="2870200" y="2838450"/>
          <p14:tracePt t="30477" x="2889250" y="2857500"/>
          <p14:tracePt t="30493" x="2901950" y="2870200"/>
          <p14:tracePt t="30510" x="2914650" y="2870200"/>
          <p14:tracePt t="30527" x="2946400" y="2870200"/>
          <p14:tracePt t="30543" x="2978150" y="2870200"/>
          <p14:tracePt t="30560" x="3016250" y="2870200"/>
          <p14:tracePt t="30577" x="3060700" y="2851150"/>
          <p14:tracePt t="30579" x="3073400" y="2838450"/>
          <p14:tracePt t="30594" x="3086100" y="2819400"/>
          <p14:tracePt t="30610" x="3105150" y="2781300"/>
          <p14:tracePt t="30627" x="3111500" y="2768600"/>
          <p14:tracePt t="30652" x="3111500" y="2762250"/>
          <p14:tracePt t="30755" x="0" y="0"/>
        </p14:tracePtLst>
        <p14:tracePtLst>
          <p14:tracePt t="31238" x="3143250" y="3397250"/>
          <p14:tracePt t="31261" x="3143250" y="3403600"/>
          <p14:tracePt t="31277" x="3143250" y="3409950"/>
          <p14:tracePt t="31285" x="3143250" y="3429000"/>
          <p14:tracePt t="31294" x="3149600" y="3435350"/>
          <p14:tracePt t="31310" x="3155950" y="3460750"/>
          <p14:tracePt t="31327" x="3181350" y="3479800"/>
          <p14:tracePt t="31343" x="3200400" y="3498850"/>
          <p14:tracePt t="31360" x="3244850" y="3511550"/>
          <p14:tracePt t="31377" x="3302000" y="3517900"/>
          <p14:tracePt t="31379" x="3340100" y="3517900"/>
          <p14:tracePt t="31393" x="3384550" y="3517900"/>
          <p14:tracePt t="31410" x="3479800" y="3517900"/>
          <p14:tracePt t="31411" x="3536950" y="3517900"/>
          <p14:tracePt t="31426" x="3638550" y="3498850"/>
          <p14:tracePt t="31443" x="3714750" y="3479800"/>
          <p14:tracePt t="31460" x="3778250" y="3454400"/>
          <p14:tracePt t="31476" x="3816350" y="3435350"/>
          <p14:tracePt t="31493" x="3829050" y="3416300"/>
          <p14:tracePt t="31510" x="3835400" y="3409950"/>
          <p14:tracePt t="31526" x="3835400" y="3397250"/>
          <p14:tracePt t="31560" x="3835400" y="3390900"/>
          <p14:tracePt t="31627" x="0" y="0"/>
        </p14:tracePtLst>
        <p14:tracePtLst>
          <p14:tracePt t="33032" x="3187700" y="3409950"/>
          <p14:tracePt t="33043" x="3187700" y="3422650"/>
          <p14:tracePt t="33059" x="3187700" y="3429000"/>
          <p14:tracePt t="33084" x="3187700" y="3435350"/>
          <p14:tracePt t="33092" x="3187700" y="3441700"/>
          <p14:tracePt t="33109" x="3194050" y="3460750"/>
          <p14:tracePt t="33126" x="3225800" y="3473450"/>
          <p14:tracePt t="33143" x="3282950" y="3492500"/>
          <p14:tracePt t="33159" x="3416300" y="3505200"/>
          <p14:tracePt t="33176" x="3562350" y="3505200"/>
          <p14:tracePt t="33192" x="3721100" y="3505200"/>
          <p14:tracePt t="33195" x="3797300" y="3505200"/>
          <p14:tracePt t="33209" x="3841750" y="3498850"/>
          <p14:tracePt t="33226" x="3898900" y="3486150"/>
          <p14:tracePt t="33242" x="3924300" y="3467100"/>
          <p14:tracePt t="33259" x="3937000" y="3460750"/>
          <p14:tracePt t="33276" x="3937000" y="3454400"/>
          <p14:tracePt t="33292" x="3937000" y="3448050"/>
          <p14:tracePt t="33309" x="3937000" y="3441700"/>
          <p14:tracePt t="33435" x="0" y="0"/>
        </p14:tracePtLst>
        <p14:tracePtLst>
          <p14:tracePt t="38981" x="9328150" y="4318000"/>
          <p14:tracePt t="38996" x="9353550" y="4343400"/>
          <p14:tracePt t="39009" x="9372600" y="4356100"/>
          <p14:tracePt t="39024" x="9410700" y="4381500"/>
          <p14:tracePt t="39041" x="9505950" y="4419600"/>
          <p14:tracePt t="39057" x="9613900" y="4445000"/>
          <p14:tracePt t="39058" x="9677400" y="4451350"/>
          <p14:tracePt t="39074" x="9810750" y="4476750"/>
          <p14:tracePt t="39091" x="9918700" y="4476750"/>
          <p14:tracePt t="39107" x="9994900" y="4476750"/>
          <p14:tracePt t="39124" x="10045700" y="4476750"/>
          <p14:tracePt t="39141" x="10071100" y="4464050"/>
          <p14:tracePt t="39157" x="10096500" y="4438650"/>
          <p14:tracePt t="39174" x="10115550" y="4425950"/>
          <p14:tracePt t="39191" x="10134600" y="4400550"/>
          <p14:tracePt t="39207" x="10140950" y="4381500"/>
          <p14:tracePt t="39224" x="10147300" y="4368800"/>
          <p14:tracePt t="39240" x="10147300" y="4356100"/>
          <p14:tracePt t="39257" x="10147300" y="4349750"/>
          <p14:tracePt t="39274" x="10147300" y="4337050"/>
          <p14:tracePt t="39290" x="10147300" y="4330700"/>
          <p14:tracePt t="39307" x="10147300" y="4324350"/>
          <p14:tracePt t="39324" x="10153650" y="4318000"/>
          <p14:tracePt t="39374" x="10160000" y="4311650"/>
          <p14:tracePt t="39388" x="10160000" y="4305300"/>
          <p14:tracePt t="39396" x="0" y="0"/>
        </p14:tracePtLst>
        <p14:tracePtLst>
          <p14:tracePt t="39732" x="10013950" y="4216400"/>
          <p14:tracePt t="39740" x="10007600" y="4222750"/>
          <p14:tracePt t="39757" x="10007600" y="4229100"/>
          <p14:tracePt t="39765" x="10007600" y="4235450"/>
          <p14:tracePt t="39780" x="10007600" y="4248150"/>
          <p14:tracePt t="39790" x="10007600" y="4254500"/>
          <p14:tracePt t="39807" x="10013950" y="4286250"/>
          <p14:tracePt t="39824" x="10026650" y="4311650"/>
          <p14:tracePt t="39841" x="10052050" y="4337050"/>
          <p14:tracePt t="39843" x="10064750" y="4349750"/>
          <p14:tracePt t="39857" x="10077450" y="4356100"/>
          <p14:tracePt t="39874" x="10115550" y="4362450"/>
          <p14:tracePt t="39876" x="10140950" y="4368800"/>
          <p14:tracePt t="39891" x="10185400" y="4381500"/>
          <p14:tracePt t="39907" x="10223500" y="4381500"/>
          <p14:tracePt t="39924" x="10261600" y="4381500"/>
          <p14:tracePt t="39940" x="10280650" y="4381500"/>
          <p14:tracePt t="39957" x="10299700" y="4381500"/>
          <p14:tracePt t="39996" x="10299700" y="4375150"/>
          <p14:tracePt t="40007" x="10299700" y="4368800"/>
          <p14:tracePt t="40100" x="10299700" y="4362450"/>
          <p14:tracePt t="40124" x="10299700" y="4356100"/>
          <p14:tracePt t="40173" x="10299700" y="4349750"/>
          <p14:tracePt t="40387" x="0" y="0"/>
        </p14:tracePtLst>
        <p14:tracePtLst>
          <p14:tracePt t="40644" x="9988550" y="4279900"/>
          <p14:tracePt t="40716" x="9988550" y="4273550"/>
          <p14:tracePt t="40732" x="9988550" y="4267200"/>
          <p14:tracePt t="40742" x="10001250" y="4267200"/>
          <p14:tracePt t="40757" x="10052050" y="4260850"/>
          <p14:tracePt t="40773" x="10109200" y="4248150"/>
          <p14:tracePt t="40790" x="10210800" y="4248150"/>
          <p14:tracePt t="40807" x="10325100" y="4248150"/>
          <p14:tracePt t="40823" x="10464800" y="4248150"/>
          <p14:tracePt t="40840" x="10623550" y="4254500"/>
          <p14:tracePt t="40843" x="10712450" y="4273550"/>
          <p14:tracePt t="40857" x="10788650" y="4286250"/>
          <p14:tracePt t="40873" x="10909300" y="4311650"/>
          <p14:tracePt t="40875" x="10960100" y="4324350"/>
          <p14:tracePt t="40890" x="11042650" y="4362450"/>
          <p14:tracePt t="40907" x="11099800" y="4406900"/>
          <p14:tracePt t="40923" x="11156950" y="4464050"/>
          <p14:tracePt t="40940" x="11220450" y="4540250"/>
          <p14:tracePt t="40957" x="11283950" y="4635500"/>
          <p14:tracePt t="40973" x="11334750" y="4730750"/>
          <p14:tracePt t="40990" x="11372850" y="4800600"/>
          <p14:tracePt t="41008" x="11398250" y="4870450"/>
          <p14:tracePt t="41023" x="11404600" y="4921250"/>
          <p14:tracePt t="41040" x="11404600" y="4946650"/>
          <p14:tracePt t="41044" x="11404600" y="4959350"/>
          <p14:tracePt t="41057" x="11404600" y="4972050"/>
          <p14:tracePt t="41073" x="11404600" y="4991100"/>
          <p14:tracePt t="41090" x="11404600" y="5022850"/>
          <p14:tracePt t="41106" x="11404600" y="5041900"/>
          <p14:tracePt t="41123" x="11404600" y="5060950"/>
          <p14:tracePt t="41140" x="11404600" y="5080000"/>
          <p14:tracePt t="41157" x="11404600" y="5099050"/>
          <p14:tracePt t="41173" x="11404600" y="5124450"/>
          <p14:tracePt t="41190" x="11404600" y="5137150"/>
          <p14:tracePt t="41207" x="11404600" y="5149850"/>
          <p14:tracePt t="41223" x="11398250" y="5175250"/>
          <p14:tracePt t="41240" x="11391900" y="5194300"/>
          <p14:tracePt t="41243" x="11391900" y="5200650"/>
          <p14:tracePt t="41256" x="11385550" y="5219700"/>
          <p14:tracePt t="41273" x="11385550" y="5232400"/>
          <p14:tracePt t="41275" x="11379200" y="5251450"/>
          <p14:tracePt t="41290" x="11379200" y="5257800"/>
          <p14:tracePt t="41306" x="11379200" y="5264150"/>
          <p14:tracePt t="41507" x="0" y="0"/>
        </p14:tracePtLst>
        <p14:tracePtLst>
          <p14:tracePt t="42189" x="11233150" y="5175250"/>
          <p14:tracePt t="42244" x="11233150" y="5187950"/>
          <p14:tracePt t="42255" x="11233150" y="5194300"/>
          <p14:tracePt t="42265" x="11233150" y="5207000"/>
          <p14:tracePt t="42275" x="11233150" y="5232400"/>
          <p14:tracePt t="42290" x="11233150" y="5245100"/>
          <p14:tracePt t="42293" x="11233150" y="5257800"/>
          <p14:tracePt t="42306" x="11233150" y="5270500"/>
          <p14:tracePt t="42323" x="11233150" y="5276850"/>
          <p14:tracePt t="42379" x="11233150" y="5283200"/>
          <p14:tracePt t="42405" x="11245850" y="5283200"/>
          <p14:tracePt t="42412" x="11252200" y="5276850"/>
          <p14:tracePt t="42423" x="11258550" y="5270500"/>
          <p14:tracePt t="42439" x="11277600" y="5245100"/>
          <p14:tracePt t="42456" x="11290300" y="5226050"/>
          <p14:tracePt t="42473" x="11296650" y="5207000"/>
          <p14:tracePt t="42489" x="11309350" y="5200650"/>
          <p14:tracePt t="42491" x="11309350" y="5194300"/>
          <p14:tracePt t="42563" x="11315700" y="5194300"/>
          <p14:tracePt t="42571" x="11322050" y="5200650"/>
          <p14:tracePt t="42579" x="11328400" y="5213350"/>
          <p14:tracePt t="42589" x="11334750" y="5232400"/>
          <p14:tracePt t="42606" x="11341100" y="5257800"/>
          <p14:tracePt t="42623" x="11353800" y="5283200"/>
          <p14:tracePt t="42787" x="0" y="0"/>
        </p14:tracePtLst>
        <p14:tracePtLst>
          <p14:tracePt t="43510" x="9582150" y="4057650"/>
          <p14:tracePt t="43532" x="9575800" y="4064000"/>
          <p14:tracePt t="43549" x="9569450" y="4083050"/>
          <p14:tracePt t="43558" x="9563100" y="4089400"/>
          <p14:tracePt t="43572" x="9550400" y="4121150"/>
          <p14:tracePt t="43589" x="9544050" y="4171950"/>
          <p14:tracePt t="43606" x="9531350" y="4229100"/>
          <p14:tracePt t="43622" x="9531350" y="4279900"/>
          <p14:tracePt t="43639" x="9531350" y="4349750"/>
          <p14:tracePt t="43656" x="9550400" y="4406900"/>
          <p14:tracePt t="43672" x="9563100" y="4438650"/>
          <p14:tracePt t="43689" x="9594850" y="4457700"/>
          <p14:tracePt t="43692" x="9607550" y="4464050"/>
          <p14:tracePt t="43706" x="9613900" y="4464050"/>
          <p14:tracePt t="43723" x="9683750" y="4464050"/>
          <p14:tracePt t="43739" x="9753600" y="4464050"/>
          <p14:tracePt t="43756" x="9823450" y="4425950"/>
          <p14:tracePt t="43772" x="9893300" y="4375150"/>
          <p14:tracePt t="43789" x="9918700" y="4318000"/>
          <p14:tracePt t="43806" x="9925050" y="4273550"/>
          <p14:tracePt t="43822" x="9925050" y="4241800"/>
          <p14:tracePt t="43839" x="9925050" y="4203700"/>
          <p14:tracePt t="43855" x="9918700" y="4197350"/>
          <p14:tracePt t="43872" x="9918700" y="4191000"/>
          <p14:tracePt t="43931" x="0" y="0"/>
        </p14:tracePtLst>
        <p14:tracePtLst>
          <p14:tracePt t="44397" x="10864850" y="5073650"/>
          <p14:tracePt t="44412" x="10858500" y="5073650"/>
          <p14:tracePt t="44422" x="10852150" y="5080000"/>
          <p14:tracePt t="44439" x="10852150" y="5105400"/>
          <p14:tracePt t="44456" x="10852150" y="5137150"/>
          <p14:tracePt t="44472" x="10852150" y="5194300"/>
          <p14:tracePt t="44489" x="10871200" y="5251450"/>
          <p14:tracePt t="44491" x="10883900" y="5276850"/>
          <p14:tracePt t="44506" x="10909300" y="5314950"/>
          <p14:tracePt t="44522" x="10991850" y="5384800"/>
          <p14:tracePt t="44539" x="11042650" y="5403850"/>
          <p14:tracePt t="44555" x="11074400" y="5403850"/>
          <p14:tracePt t="44572" x="11106150" y="5403850"/>
          <p14:tracePt t="44589" x="11131550" y="5403850"/>
          <p14:tracePt t="44605" x="11150600" y="5372100"/>
          <p14:tracePt t="44622" x="11163300" y="5340350"/>
          <p14:tracePt t="44639" x="11163300" y="5302250"/>
          <p14:tracePt t="44655" x="11163300" y="5245100"/>
          <p14:tracePt t="44672" x="11156950" y="5213350"/>
          <p14:tracePt t="44689" x="11144250" y="5175250"/>
          <p14:tracePt t="44705" x="11144250" y="5168900"/>
          <p14:tracePt t="44722" x="11144250" y="5162550"/>
          <p14:tracePt t="44779" x="0" y="0"/>
        </p14:tracePtLst>
        <p14:tracePtLst>
          <p14:tracePt t="45981" x="3670300" y="4375150"/>
          <p14:tracePt t="46069" x="3676650" y="4381500"/>
          <p14:tracePt t="46085" x="3727450" y="4387850"/>
          <p14:tracePt t="46095" x="3771900" y="4394200"/>
          <p14:tracePt t="46105" x="3835400" y="4400550"/>
          <p14:tracePt t="46122" x="4000500" y="4419600"/>
          <p14:tracePt t="46123" x="4083050" y="4425950"/>
          <p14:tracePt t="46139" x="4210050" y="4432300"/>
          <p14:tracePt t="46155" x="4286250" y="4432300"/>
          <p14:tracePt t="46172" x="4318000" y="4432300"/>
          <p14:tracePt t="46188" x="4337050" y="4432300"/>
          <p14:tracePt t="46205" x="4343400" y="4432300"/>
          <p14:tracePt t="46222" x="4356100" y="4432300"/>
          <p14:tracePt t="46238" x="4375150" y="4432300"/>
          <p14:tracePt t="46255" x="4400550" y="4432300"/>
          <p14:tracePt t="46272" x="4432300" y="4432300"/>
          <p14:tracePt t="46288" x="4464050" y="4432300"/>
          <p14:tracePt t="46305" x="4476750" y="4432300"/>
          <p14:tracePt t="46309" x="4483100" y="4432300"/>
          <p14:tracePt t="46324" x="4495800" y="4432300"/>
          <p14:tracePt t="46338" x="4514850" y="4432300"/>
          <p14:tracePt t="46355" x="4546600" y="4432300"/>
          <p14:tracePt t="46371" x="4584700" y="4432300"/>
          <p14:tracePt t="46388" x="4610100" y="4432300"/>
          <p14:tracePt t="46405" x="4622800" y="4432300"/>
          <p14:tracePt t="46422" x="4629150" y="4432300"/>
          <p14:tracePt t="46699" x="0" y="0"/>
        </p14:tracePtLst>
        <p14:tracePtLst>
          <p14:tracePt t="48429" x="2584450" y="4851400"/>
          <p14:tracePt t="48438" x="2565400" y="4876800"/>
          <p14:tracePt t="48454" x="2546350" y="4959350"/>
          <p14:tracePt t="48471" x="2527300" y="5035550"/>
          <p14:tracePt t="48488" x="2527300" y="5137150"/>
          <p14:tracePt t="48504" x="2565400" y="5219700"/>
          <p14:tracePt t="48521" x="2667000" y="5295900"/>
          <p14:tracePt t="48523" x="2743200" y="5334000"/>
          <p14:tracePt t="48537" x="2832100" y="5359400"/>
          <p14:tracePt t="48555" x="3225800" y="5403850"/>
          <p14:tracePt t="48571" x="3511550" y="5403850"/>
          <p14:tracePt t="48587" x="3746500" y="5403850"/>
          <p14:tracePt t="48604" x="3905250" y="5403850"/>
          <p14:tracePt t="48621" x="3968750" y="5391150"/>
          <p14:tracePt t="48637" x="3994150" y="5378450"/>
          <p14:tracePt t="48654" x="4013200" y="5365750"/>
          <p14:tracePt t="48671" x="4019550" y="5327650"/>
          <p14:tracePt t="48687" x="4038600" y="5302250"/>
          <p14:tracePt t="48704" x="4038600" y="5276850"/>
          <p14:tracePt t="48721" x="4044950" y="5251450"/>
          <p14:tracePt t="48725" x="4051300" y="5245100"/>
          <p14:tracePt t="48726" x="0" y="0"/>
        </p14:tracePtLst>
        <p14:tracePtLst>
          <p14:tracePt t="49316" x="10445750" y="4927600"/>
          <p14:tracePt t="49325" x="10439400" y="4933950"/>
          <p14:tracePt t="49337" x="10426700" y="4940300"/>
          <p14:tracePt t="49354" x="10414000" y="4965700"/>
          <p14:tracePt t="49370" x="10401300" y="5010150"/>
          <p14:tracePt t="49387" x="10401300" y="5022850"/>
          <p14:tracePt t="49404" x="10394950" y="5054600"/>
          <p14:tracePt t="49420" x="10394950" y="5092700"/>
          <p14:tracePt t="49437" x="10394950" y="5149850"/>
          <p14:tracePt t="49454" x="10401300" y="5238750"/>
          <p14:tracePt t="49470" x="10439400" y="5308600"/>
          <p14:tracePt t="49487" x="10496550" y="5365750"/>
          <p14:tracePt t="49504" x="10579100" y="5416550"/>
          <p14:tracePt t="49520" x="10725150" y="5467350"/>
          <p14:tracePt t="49537" x="10915650" y="5505450"/>
          <p14:tracePt t="49554" x="11207750" y="5568950"/>
          <p14:tracePt t="49555" x="11372850" y="5600700"/>
          <p14:tracePt t="49570" x="11626850" y="5619750"/>
          <p14:tracePt t="49587" x="11804650" y="5619750"/>
          <p14:tracePt t="49604" x="11912600" y="5619750"/>
          <p14:tracePt t="49620" x="11963400" y="5613400"/>
          <p14:tracePt t="49637" x="11988800" y="5607050"/>
          <p14:tracePt t="49654" x="12001500" y="5594350"/>
          <p14:tracePt t="49670" x="12014200" y="5575300"/>
          <p14:tracePt t="49687" x="12020550" y="5537200"/>
          <p14:tracePt t="49704" x="12020550" y="5511800"/>
          <p14:tracePt t="49720" x="12020550" y="5454650"/>
          <p14:tracePt t="49737" x="12001500" y="5403850"/>
          <p14:tracePt t="49754" x="11982450" y="5359400"/>
          <p14:tracePt t="49755" x="11976100" y="5340350"/>
          <p14:tracePt t="49770" x="11950700" y="5295900"/>
          <p14:tracePt t="49787" x="11925300" y="5251450"/>
          <p14:tracePt t="49803" x="11893550" y="5194300"/>
          <p14:tracePt t="49820" x="11823700" y="5137150"/>
          <p14:tracePt t="49837" x="11696700" y="5073650"/>
          <p14:tracePt t="49854" x="11557000" y="5010150"/>
          <p14:tracePt t="49870" x="11404600" y="4972050"/>
          <p14:tracePt t="49887" x="11271250" y="4946650"/>
          <p14:tracePt t="49903" x="11150600" y="4921250"/>
          <p14:tracePt t="49920" x="11042650" y="4921250"/>
          <p14:tracePt t="49937" x="10915650" y="4921250"/>
          <p14:tracePt t="49953" x="10775950" y="4933950"/>
          <p14:tracePt t="49970" x="10572750" y="4972050"/>
          <p14:tracePt t="49987" x="10426700" y="4997450"/>
          <p14:tracePt t="50003" x="10318750" y="5022850"/>
          <p14:tracePt t="50020" x="10217150" y="5041900"/>
          <p14:tracePt t="50037" x="10147300" y="5067300"/>
          <p14:tracePt t="50053" x="10096500" y="5086350"/>
          <p14:tracePt t="50070" x="10064750" y="5105400"/>
          <p14:tracePt t="50087" x="10045700" y="5130800"/>
          <p14:tracePt t="50103" x="10033000" y="5156200"/>
          <p14:tracePt t="50120" x="10033000" y="5194300"/>
          <p14:tracePt t="50137" x="10033000" y="5251450"/>
          <p14:tracePt t="50153" x="10052050" y="5302250"/>
          <p14:tracePt t="50170" x="10121900" y="5365750"/>
          <p14:tracePt t="50187" x="10185400" y="5410200"/>
          <p14:tracePt t="50203" x="10267950" y="5454650"/>
          <p14:tracePt t="50220" x="10394950" y="5511800"/>
          <p14:tracePt t="50237" x="10553700" y="5556250"/>
          <p14:tracePt t="50253" x="10769600" y="5581650"/>
          <p14:tracePt t="50270" x="10991850" y="5588000"/>
          <p14:tracePt t="50287" x="11233150" y="5588000"/>
          <p14:tracePt t="50303" x="11455400" y="5588000"/>
          <p14:tracePt t="50320" x="11601450" y="5562600"/>
          <p14:tracePt t="50337" x="11709400" y="5524500"/>
          <p14:tracePt t="50340" x="11734800" y="5505450"/>
          <p14:tracePt t="50353" x="11753850" y="5486400"/>
          <p14:tracePt t="50370" x="11779250" y="5422900"/>
          <p14:tracePt t="50387" x="11779250" y="5384800"/>
          <p14:tracePt t="50403" x="11779250" y="5346700"/>
          <p14:tracePt t="50420" x="11779250" y="5289550"/>
          <p14:tracePt t="50437" x="11760200" y="5245100"/>
          <p14:tracePt t="50453" x="11747500" y="5207000"/>
          <p14:tracePt t="50470" x="11728450" y="5175250"/>
          <p14:tracePt t="50487" x="11703050" y="5137150"/>
          <p14:tracePt t="50503" x="11684000" y="5105400"/>
          <p14:tracePt t="50520" x="11645900" y="5073650"/>
          <p14:tracePt t="50537" x="11607800" y="5048250"/>
          <p14:tracePt t="50553" x="11557000" y="5022850"/>
          <p14:tracePt t="50570" x="11417300" y="4972050"/>
          <p14:tracePt t="50587" x="11309350" y="4946650"/>
          <p14:tracePt t="50603" x="11176000" y="4921250"/>
          <p14:tracePt t="50620" x="11080750" y="4914900"/>
          <p14:tracePt t="50637" x="10991850" y="4914900"/>
          <p14:tracePt t="50653" x="10890250" y="4914900"/>
          <p14:tracePt t="50670" x="10775950" y="4933950"/>
          <p14:tracePt t="50687" x="10668000" y="4953000"/>
          <p14:tracePt t="50703" x="10547350" y="4978400"/>
          <p14:tracePt t="50720" x="10445750" y="5003800"/>
          <p14:tracePt t="50736" x="10375900" y="5022850"/>
          <p14:tracePt t="50753" x="10331450" y="5035550"/>
          <p14:tracePt t="50770" x="10299700" y="5060950"/>
          <p14:tracePt t="50787" x="10287000" y="5073650"/>
          <p14:tracePt t="50803" x="10287000" y="5086350"/>
          <p14:tracePt t="50820" x="10287000" y="5111750"/>
          <p14:tracePt t="50837" x="10280650" y="5137150"/>
          <p14:tracePt t="50853" x="10280650" y="5149850"/>
          <p14:tracePt t="50870" x="10280650" y="5187950"/>
          <p14:tracePt t="50886" x="10299700" y="5219700"/>
          <p14:tracePt t="50903" x="10318750" y="5251450"/>
          <p14:tracePt t="50920" x="10344150" y="5276850"/>
          <p14:tracePt t="50936" x="10363200" y="5308600"/>
          <p14:tracePt t="50953" x="10388600" y="5327650"/>
          <p14:tracePt t="50970" x="10433050" y="5359400"/>
          <p14:tracePt t="50971" x="10471150" y="5384800"/>
          <p14:tracePt t="50986" x="10560050" y="5422900"/>
          <p14:tracePt t="51004" x="10693400" y="5454650"/>
          <p14:tracePt t="51020" x="10864850" y="5492750"/>
          <p14:tracePt t="51036" x="11049000" y="5524500"/>
          <p14:tracePt t="51053" x="11188700" y="5530850"/>
          <p14:tracePt t="51070" x="11283950" y="5530850"/>
          <p14:tracePt t="51086" x="11360150" y="5530850"/>
          <p14:tracePt t="51103" x="11410950" y="5518150"/>
          <p14:tracePt t="51120" x="11474450" y="5492750"/>
          <p14:tracePt t="51136" x="11537950" y="5448300"/>
          <p14:tracePt t="51153" x="11595100" y="5422900"/>
          <p14:tracePt t="51170" x="11620500" y="5384800"/>
          <p14:tracePt t="51172" x="11626850" y="5372100"/>
          <p14:tracePt t="51186" x="11633200" y="5359400"/>
          <p14:tracePt t="51203" x="11633200" y="5340350"/>
          <p14:tracePt t="51220" x="11633200" y="5327650"/>
          <p14:tracePt t="51236" x="11633200" y="5314950"/>
          <p14:tracePt t="51253" x="11633200" y="5308600"/>
          <p14:tracePt t="51270" x="11633200" y="5295900"/>
          <p14:tracePt t="51286" x="11633200" y="5283200"/>
          <p14:tracePt t="51303" x="11626850" y="5264150"/>
          <p14:tracePt t="51304" x="0" y="0"/>
        </p14:tracePtLst>
        <p14:tracePtLst>
          <p14:tracePt t="51741" x="9004300" y="3930650"/>
          <p14:tracePt t="51753" x="8997950" y="3937000"/>
          <p14:tracePt t="51770" x="8985250" y="3943350"/>
          <p14:tracePt t="51773" x="8985250" y="3949700"/>
          <p14:tracePt t="51787" x="8978900" y="3975100"/>
          <p14:tracePt t="51803" x="8978900" y="4006850"/>
          <p14:tracePt t="51820" x="8978900" y="4064000"/>
          <p14:tracePt t="51836" x="8978900" y="4165600"/>
          <p14:tracePt t="51853" x="9023350" y="4254500"/>
          <p14:tracePt t="51870" x="9099550" y="4343400"/>
          <p14:tracePt t="51886" x="9213850" y="4425950"/>
          <p14:tracePt t="51903" x="9391650" y="4508500"/>
          <p14:tracePt t="51920" x="9601200" y="4559300"/>
          <p14:tracePt t="51925" x="9734550" y="4578350"/>
          <p14:tracePt t="51936" x="9880600" y="4597400"/>
          <p14:tracePt t="51953" x="10102850" y="4616450"/>
          <p14:tracePt t="51970" x="10293350" y="4616450"/>
          <p14:tracePt t="51971" x="10363200" y="4616450"/>
          <p14:tracePt t="51987" x="10496550" y="4603750"/>
          <p14:tracePt t="52003" x="10566400" y="4591050"/>
          <p14:tracePt t="52020" x="10604500" y="4565650"/>
          <p14:tracePt t="52037" x="10642600" y="4546600"/>
          <p14:tracePt t="52053" x="10668000" y="4521200"/>
          <p14:tracePt t="52069" x="10680700" y="4502150"/>
          <p14:tracePt t="52086" x="10693400" y="4476750"/>
          <p14:tracePt t="52103" x="10699750" y="4464050"/>
          <p14:tracePt t="52119" x="10699750" y="4451350"/>
          <p14:tracePt t="52136" x="10699750" y="4425950"/>
          <p14:tracePt t="52153" x="10699750" y="4406900"/>
          <p14:tracePt t="52169" x="10699750" y="4387850"/>
          <p14:tracePt t="52171" x="10699750" y="4375150"/>
          <p14:tracePt t="52186" x="10699750" y="4356100"/>
          <p14:tracePt t="52203" x="10693400" y="4324350"/>
          <p14:tracePt t="52219" x="10680700" y="4298950"/>
          <p14:tracePt t="52236" x="10674350" y="4279900"/>
          <p14:tracePt t="52253" x="10648950" y="4248150"/>
          <p14:tracePt t="52269" x="10610850" y="4229100"/>
          <p14:tracePt t="52286" x="10547350" y="4191000"/>
          <p14:tracePt t="52303" x="10445750" y="4146550"/>
          <p14:tracePt t="52319" x="10306050" y="4102100"/>
          <p14:tracePt t="52336" x="10134600" y="4070350"/>
          <p14:tracePt t="52353" x="9963150" y="4032250"/>
          <p14:tracePt t="52369" x="9829800" y="4000500"/>
          <p14:tracePt t="52386" x="9696450" y="3987800"/>
          <p14:tracePt t="52403" x="9601200" y="3987800"/>
          <p14:tracePt t="52419" x="9480550" y="3987800"/>
          <p14:tracePt t="52436" x="9321800" y="3987800"/>
          <p14:tracePt t="52453" x="9156700" y="3987800"/>
          <p14:tracePt t="52469" x="9004300" y="3994150"/>
          <p14:tracePt t="52486" x="8896350" y="4019550"/>
          <p14:tracePt t="52503" x="8826500" y="4051300"/>
          <p14:tracePt t="52519" x="8788400" y="4070350"/>
          <p14:tracePt t="52536" x="8756650" y="4089400"/>
          <p14:tracePt t="52553" x="8743950" y="4121150"/>
          <p14:tracePt t="52569" x="8737600" y="4140200"/>
          <p14:tracePt t="52570" x="8737600" y="4152900"/>
          <p14:tracePt t="52586" x="8737600" y="4191000"/>
          <p14:tracePt t="52603" x="8743950" y="4248150"/>
          <p14:tracePt t="52619" x="8782050" y="4298950"/>
          <p14:tracePt t="52636" x="8820150" y="4356100"/>
          <p14:tracePt t="52652" x="8890000" y="4413250"/>
          <p14:tracePt t="52669" x="8985250" y="4476750"/>
          <p14:tracePt t="52686" x="9118600" y="4527550"/>
          <p14:tracePt t="52702" x="9283700" y="4572000"/>
          <p14:tracePt t="52719" x="9486900" y="4616450"/>
          <p14:tracePt t="52736" x="9721850" y="4641850"/>
          <p14:tracePt t="52752" x="9931400" y="4641850"/>
          <p14:tracePt t="52769" x="10115550" y="4641850"/>
          <p14:tracePt t="52771" x="10204450" y="4641850"/>
          <p14:tracePt t="52786" x="10325100" y="4616450"/>
          <p14:tracePt t="52802" x="10414000" y="4603750"/>
          <p14:tracePt t="52819" x="10496550" y="4578350"/>
          <p14:tracePt t="52836" x="10547350" y="4552950"/>
          <p14:tracePt t="52852" x="10591800" y="4527550"/>
          <p14:tracePt t="52869" x="10617200" y="4514850"/>
          <p14:tracePt t="52886" x="10642600" y="4495800"/>
          <p14:tracePt t="52902" x="10655300" y="4476750"/>
          <p14:tracePt t="52919" x="10668000" y="4457700"/>
          <p14:tracePt t="52936" x="10680700" y="4432300"/>
          <p14:tracePt t="52952" x="10680700" y="4406900"/>
          <p14:tracePt t="52969" x="10680700" y="4387850"/>
          <p14:tracePt t="52986" x="10680700" y="4349750"/>
          <p14:tracePt t="52986" x="10674350" y="4337050"/>
          <p14:tracePt t="53002" x="10661650" y="4305300"/>
          <p14:tracePt t="53019" x="10642600" y="4279900"/>
          <p14:tracePt t="53036" x="10610850" y="4248150"/>
          <p14:tracePt t="53052" x="10547350" y="4210050"/>
          <p14:tracePt t="53069" x="10452100" y="4165600"/>
          <p14:tracePt t="53086" x="10337800" y="4127500"/>
          <p14:tracePt t="53102" x="10229850" y="4102100"/>
          <p14:tracePt t="53119" x="10121900" y="4083050"/>
          <p14:tracePt t="53136" x="10033000" y="4064000"/>
          <p14:tracePt t="53153" x="9944100" y="4051300"/>
          <p14:tracePt t="53156" x="9886950" y="4032250"/>
          <p14:tracePt t="53169" x="9829800" y="4025900"/>
          <p14:tracePt t="53186" x="9702800" y="4019550"/>
          <p14:tracePt t="53187" x="9626600" y="4019550"/>
          <p14:tracePt t="53203" x="9461500" y="4019550"/>
          <p14:tracePt t="53219" x="9302750" y="4019550"/>
          <p14:tracePt t="53236" x="9182100" y="4019550"/>
          <p14:tracePt t="53253" x="9105900" y="4019550"/>
          <p14:tracePt t="53269" x="9074150" y="4032250"/>
          <p14:tracePt t="53286" x="9042400" y="4038600"/>
          <p14:tracePt t="53303" x="9023350" y="4044950"/>
          <p14:tracePt t="53319" x="8991600" y="4064000"/>
          <p14:tracePt t="53336" x="8985250" y="4095750"/>
          <p14:tracePt t="53339" x="8972550" y="4102100"/>
          <p14:tracePt t="53352" x="8966200" y="4121150"/>
          <p14:tracePt t="53369" x="8959850" y="4159250"/>
          <p14:tracePt t="53371" x="8959850" y="4178300"/>
          <p14:tracePt t="53386" x="8959850" y="4197350"/>
          <p14:tracePt t="53403" x="8959850" y="4279900"/>
          <p14:tracePt t="53419" x="8978900" y="4318000"/>
          <p14:tracePt t="53436" x="9010650" y="4362450"/>
          <p14:tracePt t="53458" x="9086850" y="4425950"/>
          <p14:tracePt t="53469" x="9124950" y="4451350"/>
          <p14:tracePt t="53486" x="9226550" y="4502150"/>
          <p14:tracePt t="53502" x="9385300" y="4533900"/>
          <p14:tracePt t="53519" x="9569450" y="4572000"/>
          <p14:tracePt t="53536" x="9759950" y="4578350"/>
          <p14:tracePt t="53552" x="9937750" y="4578350"/>
          <p14:tracePt t="53569" x="10121900" y="4559300"/>
          <p14:tracePt t="53572" x="10185400" y="4540250"/>
          <p14:tracePt t="53586" x="10248900" y="4527550"/>
          <p14:tracePt t="53602" x="10401300" y="4483100"/>
          <p14:tracePt t="53619" x="10471150" y="4451350"/>
          <p14:tracePt t="53636" x="10521950" y="4419600"/>
          <p14:tracePt t="53652" x="10566400" y="4394200"/>
          <p14:tracePt t="53669" x="10598150" y="4368800"/>
          <p14:tracePt t="53686" x="10617200" y="4349750"/>
          <p14:tracePt t="53702" x="10642600" y="4330700"/>
          <p14:tracePt t="53719" x="10661650" y="4305300"/>
          <p14:tracePt t="53736" x="10668000" y="4292600"/>
          <p14:tracePt t="53752" x="10674350" y="4279900"/>
          <p14:tracePt t="53769" x="10674350" y="4260850"/>
          <p14:tracePt t="53786" x="10674350" y="4235450"/>
          <p14:tracePt t="53787" x="10674350" y="4216400"/>
          <p14:tracePt t="53802" x="10661650" y="4184650"/>
          <p14:tracePt t="53819" x="10636250" y="4146550"/>
          <p14:tracePt t="53836" x="10572750" y="4108450"/>
          <p14:tracePt t="53852" x="10477500" y="4051300"/>
          <p14:tracePt t="53869" x="10369550" y="4013200"/>
          <p14:tracePt t="53885" x="10293350" y="3987800"/>
          <p14:tracePt t="53902" x="10236200" y="3975100"/>
          <p14:tracePt t="53919" x="10185400" y="3962400"/>
          <p14:tracePt t="53936" x="10115550" y="3949700"/>
          <p14:tracePt t="53952" x="10026650" y="3949700"/>
          <p14:tracePt t="53969" x="9893300" y="3949700"/>
          <p14:tracePt t="53985" x="9734550" y="3949700"/>
          <p14:tracePt t="53987" x="9645650" y="3949700"/>
          <p14:tracePt t="54002" x="9493250" y="3949700"/>
          <p14:tracePt t="54019" x="9359900" y="3962400"/>
          <p14:tracePt t="54035" x="9264650" y="3975100"/>
          <p14:tracePt t="54052" x="9182100" y="3987800"/>
          <p14:tracePt t="54069" x="9112250" y="4013200"/>
          <p14:tracePt t="54085" x="9048750" y="4038600"/>
          <p14:tracePt t="54102" x="8997950" y="4057650"/>
          <p14:tracePt t="54119" x="8978900" y="4083050"/>
          <p14:tracePt t="54136" x="8959850" y="4102100"/>
          <p14:tracePt t="54152" x="8959850" y="4114800"/>
          <p14:tracePt t="54169" x="8959850" y="4140200"/>
          <p14:tracePt t="54185" x="8959850" y="4159250"/>
          <p14:tracePt t="54202" x="8959850" y="4178300"/>
          <p14:tracePt t="54259" x="0" y="0"/>
        </p14:tracePtLst>
        <p14:tracePtLst>
          <p14:tracePt t="55819" x="2184400" y="4406900"/>
          <p14:tracePt t="55883" x="2197100" y="4406900"/>
          <p14:tracePt t="55892" x="2216150" y="4406900"/>
          <p14:tracePt t="55901" x="2247900" y="4406900"/>
          <p14:tracePt t="55918" x="2349500" y="4406900"/>
          <p14:tracePt t="55935" x="2495550" y="4406900"/>
          <p14:tracePt t="55951" x="2692400" y="4406900"/>
          <p14:tracePt t="55968" x="2978150" y="4406900"/>
          <p14:tracePt t="55985" x="3282950" y="4406900"/>
          <p14:tracePt t="56001" x="3587750" y="4406900"/>
          <p14:tracePt t="56018" x="3937000" y="4406900"/>
          <p14:tracePt t="56035" x="4102100" y="4406900"/>
          <p14:tracePt t="56051" x="4222750" y="4406900"/>
          <p14:tracePt t="56068" x="4279900" y="4406900"/>
          <p14:tracePt t="56085" x="4318000" y="4406900"/>
          <p14:tracePt t="56101" x="4337050" y="4406900"/>
          <p14:tracePt t="56118" x="4362450" y="4406900"/>
          <p14:tracePt t="56135" x="4375150" y="4406900"/>
          <p14:tracePt t="56151" x="4381500" y="4406900"/>
          <p14:tracePt t="56168" x="4394200" y="4406900"/>
          <p14:tracePt t="56539" x="0" y="0"/>
        </p14:tracePtLst>
        <p14:tracePtLst>
          <p14:tracePt t="57174" x="3625850" y="4413250"/>
          <p14:tracePt t="57254" x="3632200" y="4413250"/>
          <p14:tracePt t="57269" x="3670300" y="4413250"/>
          <p14:tracePt t="57285" x="3778250" y="4413250"/>
          <p14:tracePt t="57302" x="3949700" y="4432300"/>
          <p14:tracePt t="57307" x="4032250" y="4438650"/>
          <p14:tracePt t="57323" x="4222750" y="4438650"/>
          <p14:tracePt t="57335" x="4305300" y="4438650"/>
          <p14:tracePt t="57351" x="4451350" y="4438650"/>
          <p14:tracePt t="57368" x="4552950" y="4438650"/>
          <p14:tracePt t="57385" x="4603750" y="4438650"/>
          <p14:tracePt t="57387" x="4622800" y="4438650"/>
          <p14:tracePt t="57401" x="4641850" y="4438650"/>
          <p14:tracePt t="57418" x="4679950" y="4438650"/>
          <p14:tracePt t="57435" x="4699000" y="4438650"/>
          <p14:tracePt t="57451" x="4711700" y="4438650"/>
          <p14:tracePt t="57468" x="4718050" y="4438650"/>
          <p14:tracePt t="57748" x="0" y="0"/>
        </p14:tracePtLst>
        <p14:tracePtLst>
          <p14:tracePt t="58342" x="3689350" y="4400550"/>
          <p14:tracePt t="58463" x="3695700" y="4400550"/>
          <p14:tracePt t="58476" x="3752850" y="4400550"/>
          <p14:tracePt t="58489" x="3797300" y="4400550"/>
          <p14:tracePt t="58501" x="3924300" y="4400550"/>
          <p14:tracePt t="58517" x="4070350" y="4400550"/>
          <p14:tracePt t="58534" x="4229100" y="4400550"/>
          <p14:tracePt t="58551" x="4375150" y="4400550"/>
          <p14:tracePt t="58567" x="4483100" y="4400550"/>
          <p14:tracePt t="58584" x="4546600" y="4400550"/>
          <p14:tracePt t="58601" x="4584700" y="4400550"/>
          <p14:tracePt t="58617" x="4603750" y="4400550"/>
          <p14:tracePt t="58619" x="4610100" y="4400550"/>
          <p14:tracePt t="58636" x="4616450" y="4400550"/>
          <p14:tracePt t="58651" x="4629150" y="4400550"/>
          <p14:tracePt t="58667" x="4635500" y="4400550"/>
          <p14:tracePt t="58684" x="4641850" y="4400550"/>
          <p14:tracePt t="58701" x="4648200" y="4400550"/>
          <p14:tracePt t="58717" x="4654550" y="4400550"/>
          <p14:tracePt t="58734" x="4660900" y="4400550"/>
          <p14:tracePt t="58751" x="4667250" y="4400550"/>
          <p14:tracePt t="58767" x="4673600" y="4400550"/>
          <p14:tracePt t="59131" x="0" y="0"/>
        </p14:tracePtLst>
        <p14:tracePtLst>
          <p14:tracePt t="59621" x="3702050" y="4400550"/>
          <p14:tracePt t="59709" x="3708400" y="4400550"/>
          <p14:tracePt t="59723" x="3759200" y="4400550"/>
          <p14:tracePt t="59734" x="3803650" y="4400550"/>
          <p14:tracePt t="59751" x="3930650" y="4400550"/>
          <p14:tracePt t="59767" x="4076700" y="4400550"/>
          <p14:tracePt t="59784" x="4222750" y="4400550"/>
          <p14:tracePt t="59800" x="4362450" y="4400550"/>
          <p14:tracePt t="59803" x="4413250" y="4400550"/>
          <p14:tracePt t="59817" x="4457700" y="4400550"/>
          <p14:tracePt t="59834" x="4514850" y="4400550"/>
          <p14:tracePt t="59835" x="4533900" y="4400550"/>
          <p14:tracePt t="59851" x="4552950" y="4400550"/>
          <p14:tracePt t="59867" x="4572000" y="4400550"/>
          <p14:tracePt t="59884" x="4591050" y="4400550"/>
          <p14:tracePt t="59900" x="4610100" y="4400550"/>
          <p14:tracePt t="59917" x="4641850" y="4400550"/>
          <p14:tracePt t="59934" x="4660900" y="4400550"/>
          <p14:tracePt t="59951" x="4673600" y="4400550"/>
          <p14:tracePt t="59967" x="4686300" y="4400550"/>
          <p14:tracePt t="59984" x="4692650" y="4400550"/>
          <p14:tracePt t="60020" x="4699000" y="4400550"/>
          <p14:tracePt t="60044" x="4705350" y="4400550"/>
          <p14:tracePt t="60243" x="0" y="0"/>
        </p14:tracePtLst>
        <p14:tracePtLst>
          <p14:tracePt t="60748" x="3695700" y="4400550"/>
          <p14:tracePt t="60860" x="3702050" y="4400550"/>
          <p14:tracePt t="60868" x="3721100" y="4400550"/>
          <p14:tracePt t="60883" x="3790950" y="4400550"/>
          <p14:tracePt t="60900" x="3911600" y="4400550"/>
          <p14:tracePt t="60917" x="4076700" y="4400550"/>
          <p14:tracePt t="60933" x="4273550" y="4438650"/>
          <p14:tracePt t="60950" x="4432300" y="4451350"/>
          <p14:tracePt t="60967" x="4540250" y="4451350"/>
          <p14:tracePt t="60984" x="4578350" y="4451350"/>
          <p14:tracePt t="61000" x="4591050" y="4451350"/>
          <p14:tracePt t="61016" x="4597400" y="4451350"/>
          <p14:tracePt t="61033" x="4603750" y="4451350"/>
          <p14:tracePt t="61050" x="4610100" y="4451350"/>
          <p14:tracePt t="61571" x="0" y="0"/>
        </p14:tracePtLst>
        <p14:tracePtLst>
          <p14:tracePt t="62259" x="3740150" y="4432300"/>
          <p14:tracePt t="62405" x="3746500" y="4432300"/>
          <p14:tracePt t="62413" x="3771900" y="4432300"/>
          <p14:tracePt t="62423" x="3790950" y="4432300"/>
          <p14:tracePt t="62433" x="3835400" y="4432300"/>
          <p14:tracePt t="62449" x="3943350" y="4432300"/>
          <p14:tracePt t="62466" x="4083050" y="4432300"/>
          <p14:tracePt t="62483" x="4152900" y="4432300"/>
          <p14:tracePt t="62499" x="4203700" y="4432300"/>
          <p14:tracePt t="62516" x="4235450" y="4432300"/>
          <p14:tracePt t="62533" x="4267200" y="4432300"/>
          <p14:tracePt t="62550" x="4305300" y="4432300"/>
          <p14:tracePt t="62566" x="4343400" y="4432300"/>
          <p14:tracePt t="62583" x="4381500" y="4438650"/>
          <p14:tracePt t="62599" x="4419600" y="4445000"/>
          <p14:tracePt t="62616" x="4445000" y="4451350"/>
          <p14:tracePt t="62633" x="4457700" y="4451350"/>
          <p14:tracePt t="62740" x="4464050" y="4451350"/>
          <p14:tracePt t="62751" x="4470400" y="4451350"/>
          <p14:tracePt t="62766" x="4476750" y="4451350"/>
          <p14:tracePt t="62783" x="4508500" y="4451350"/>
          <p14:tracePt t="62799" x="4552950" y="4451350"/>
          <p14:tracePt t="62816" x="4616450" y="4451350"/>
          <p14:tracePt t="62833" x="4673600" y="4451350"/>
          <p14:tracePt t="62849" x="4699000" y="4451350"/>
          <p14:tracePt t="62852" x="4705350" y="4451350"/>
          <p14:tracePt t="62866" x="4711700" y="4451350"/>
          <p14:tracePt t="63356" x="0" y="0"/>
        </p14:tracePtLst>
        <p14:tracePtLst>
          <p14:tracePt t="64124" x="3962400" y="4267200"/>
          <p14:tracePt t="64221" x="3962400" y="4279900"/>
          <p14:tracePt t="64234" x="3962400" y="4292600"/>
          <p14:tracePt t="64249" x="3962400" y="4337050"/>
          <p14:tracePt t="64267" x="4006850" y="4394200"/>
          <p14:tracePt t="64283" x="4032250" y="4413250"/>
          <p14:tracePt t="64299" x="4044950" y="4432300"/>
          <p14:tracePt t="64316" x="4051300" y="4432300"/>
          <p14:tracePt t="64332" x="4064000" y="4438650"/>
          <p14:tracePt t="64349" x="4070350" y="4438650"/>
          <p14:tracePt t="64366" x="4083050" y="4438650"/>
          <p14:tracePt t="64382" x="4095750" y="4438650"/>
          <p14:tracePt t="64399" x="4114800" y="4438650"/>
          <p14:tracePt t="64415" x="4127500" y="4438650"/>
          <p14:tracePt t="64432" x="4140200" y="4438650"/>
          <p14:tracePt t="64449" x="4159250" y="4425950"/>
          <p14:tracePt t="64452" x="4159250" y="4419600"/>
          <p14:tracePt t="64466" x="4171950" y="4400550"/>
          <p14:tracePt t="64482" x="4171950" y="4387850"/>
          <p14:tracePt t="64499" x="4171950" y="4362450"/>
          <p14:tracePt t="64515" x="4171950" y="4343400"/>
          <p14:tracePt t="64532" x="4165600" y="4318000"/>
          <p14:tracePt t="64549" x="4159250" y="4292600"/>
          <p14:tracePt t="64565" x="4133850" y="4267200"/>
          <p14:tracePt t="64582" x="4114800" y="4254500"/>
          <p14:tracePt t="64598" x="4089400" y="4241800"/>
          <p14:tracePt t="64615" x="4076700" y="4235450"/>
          <p14:tracePt t="64632" x="4064000" y="4229100"/>
          <p14:tracePt t="64648" x="4057650" y="4229100"/>
          <p14:tracePt t="64665" x="4044950" y="4229100"/>
          <p14:tracePt t="64698" x="4038600" y="4229100"/>
          <p14:tracePt t="64867" x="0" y="0"/>
        </p14:tracePtLst>
        <p14:tracePtLst>
          <p14:tracePt t="66229" x="4635500" y="4438650"/>
          <p14:tracePt t="66308" x="4641850" y="4438650"/>
          <p14:tracePt t="66318" x="4648200" y="4438650"/>
          <p14:tracePt t="66332" x="4686300" y="4438650"/>
          <p14:tracePt t="66348" x="4711700" y="4438650"/>
          <p14:tracePt t="66365" x="4724400" y="4438650"/>
          <p14:tracePt t="66659" x="0" y="0"/>
        </p14:tracePtLst>
        <p14:tracePtLst>
          <p14:tracePt t="67349" x="3816350" y="4406900"/>
          <p14:tracePt t="67460" x="3822700" y="4406900"/>
          <p14:tracePt t="67472" x="3848100" y="4406900"/>
          <p14:tracePt t="67484" x="3930650" y="4406900"/>
          <p14:tracePt t="67498" x="4038600" y="4406900"/>
          <p14:tracePt t="67515" x="4133850" y="4406900"/>
          <p14:tracePt t="67531" x="4191000" y="4406900"/>
          <p14:tracePt t="67548" x="4229100" y="4406900"/>
          <p14:tracePt t="67565" x="4254500" y="4406900"/>
          <p14:tracePt t="67582" x="4267200" y="4406900"/>
          <p14:tracePt t="67598" x="4286250" y="4406900"/>
          <p14:tracePt t="67614" x="4311650" y="4406900"/>
          <p14:tracePt t="67631" x="4343400" y="4406900"/>
          <p14:tracePt t="67648" x="4349750" y="4406900"/>
          <p14:tracePt t="67665" x="4356100" y="4406900"/>
          <p14:tracePt t="68099" x="0" y="0"/>
        </p14:tracePtLst>
        <p14:tracePtLst>
          <p14:tracePt t="68997" x="3987800" y="4254500"/>
          <p14:tracePt t="69006" x="3981450" y="4254500"/>
          <p14:tracePt t="69014" x="3975100" y="4254500"/>
          <p14:tracePt t="69031" x="3968750" y="4254500"/>
          <p14:tracePt t="69047" x="3962400" y="4254500"/>
          <p14:tracePt t="69064" x="3956050" y="4254500"/>
          <p14:tracePt t="69080" x="3937000" y="4267200"/>
          <p14:tracePt t="69097" x="3937000" y="4273550"/>
          <p14:tracePt t="69114" x="3937000" y="4305300"/>
          <p14:tracePt t="69131" x="3937000" y="4330700"/>
          <p14:tracePt t="69147" x="3943350" y="4362450"/>
          <p14:tracePt t="69164" x="3975100" y="4381500"/>
          <p14:tracePt t="69180" x="4019550" y="4413250"/>
          <p14:tracePt t="69197" x="4070350" y="4438650"/>
          <p14:tracePt t="69214" x="4121150" y="4457700"/>
          <p14:tracePt t="69230" x="4159250" y="4464050"/>
          <p14:tracePt t="69247" x="4178300" y="4464050"/>
          <p14:tracePt t="69264" x="4184650" y="4464050"/>
          <p14:tracePt t="69281" x="4203700" y="4457700"/>
          <p14:tracePt t="69283" x="4210050" y="4445000"/>
          <p14:tracePt t="69297" x="4210050" y="4438650"/>
          <p14:tracePt t="69314" x="4210050" y="4419600"/>
          <p14:tracePt t="69330" x="4210050" y="4400550"/>
          <p14:tracePt t="69347" x="4203700" y="4381500"/>
          <p14:tracePt t="69364" x="4191000" y="4368800"/>
          <p14:tracePt t="69381" x="4184650" y="4356100"/>
          <p14:tracePt t="69397" x="4171950" y="4343400"/>
          <p14:tracePt t="69414" x="4159250" y="4337050"/>
          <p14:tracePt t="69431" x="4152900" y="4330700"/>
          <p14:tracePt t="69447" x="4140200" y="4324350"/>
          <p14:tracePt t="69468" x="4133850" y="4318000"/>
          <p14:tracePt t="69619" x="0" y="0"/>
        </p14:tracePtLst>
        <p14:tracePtLst>
          <p14:tracePt t="70052" x="4432300" y="4425950"/>
          <p14:tracePt t="70132" x="4438650" y="4425950"/>
          <p14:tracePt t="70141" x="4445000" y="4425950"/>
          <p14:tracePt t="70150" x="4451350" y="4425950"/>
          <p14:tracePt t="70164" x="4489450" y="4425950"/>
          <p14:tracePt t="70181" x="4540250" y="4425950"/>
          <p14:tracePt t="70197" x="4610100" y="4425950"/>
          <p14:tracePt t="70213" x="4667250" y="4425950"/>
          <p14:tracePt t="70230" x="4699000" y="4425950"/>
          <p14:tracePt t="70247" x="4718050" y="4419600"/>
          <p14:tracePt t="70263" x="4730750" y="4413250"/>
          <p14:tracePt t="70280" x="4737100" y="4400550"/>
          <p14:tracePt t="70297" x="4737100" y="4394200"/>
          <p14:tracePt t="70313" x="4743450" y="4381500"/>
          <p14:tracePt t="70330" x="4743450" y="4362450"/>
          <p14:tracePt t="70347" x="4743450" y="4356100"/>
          <p14:tracePt t="70363" x="4743450" y="4343400"/>
          <p14:tracePt t="70380" x="4743450" y="4330700"/>
          <p14:tracePt t="70397" x="4737100" y="4311650"/>
          <p14:tracePt t="70413" x="4724400" y="4298950"/>
          <p14:tracePt t="70430" x="4718050" y="4292600"/>
          <p14:tracePt t="70447" x="4711700" y="4292600"/>
          <p14:tracePt t="70463" x="4705350" y="4286250"/>
          <p14:tracePt t="70480" x="4692650" y="4279900"/>
          <p14:tracePt t="70500" x="4679950" y="4279900"/>
          <p14:tracePt t="70531" x="4667250" y="4279900"/>
          <p14:tracePt t="70547" x="4660900" y="4279900"/>
          <p14:tracePt t="70563" x="4648200" y="4279900"/>
          <p14:tracePt t="70580" x="4641850" y="4279900"/>
          <p14:tracePt t="70596" x="4629150" y="4286250"/>
          <p14:tracePt t="70613" x="4622800" y="4305300"/>
          <p14:tracePt t="70630" x="4616450" y="4318000"/>
          <p14:tracePt t="70646" x="4616450" y="4337050"/>
          <p14:tracePt t="70663" x="4616450" y="4356100"/>
          <p14:tracePt t="70680" x="4616450" y="4381500"/>
          <p14:tracePt t="70696" x="4629150" y="4406900"/>
          <p14:tracePt t="70699" x="4629150" y="4413250"/>
          <p14:tracePt t="70713" x="4635500" y="4413250"/>
          <p14:tracePt t="70730" x="4648200" y="4425950"/>
          <p14:tracePt t="70746" x="4660900" y="4425950"/>
          <p14:tracePt t="70763" x="4667250" y="4425950"/>
          <p14:tracePt t="70780" x="4673600" y="4425950"/>
          <p14:tracePt t="70796" x="4679950" y="4425950"/>
          <p14:tracePt t="70813" x="4699000" y="4425950"/>
          <p14:tracePt t="70830" x="4705350" y="4419600"/>
          <p14:tracePt t="70846" x="4718050" y="4413250"/>
          <p14:tracePt t="70863" x="4718050" y="4400550"/>
          <p14:tracePt t="70896" x="4718050" y="4394200"/>
          <p14:tracePt t="71019" x="0" y="0"/>
        </p14:tracePtLst>
        <p14:tracePtLst>
          <p14:tracePt t="71718" x="3651250" y="4394200"/>
          <p14:tracePt t="71812" x="3657600" y="4394200"/>
          <p14:tracePt t="71822" x="3676650" y="4394200"/>
          <p14:tracePt t="71833" x="3708400" y="4394200"/>
          <p14:tracePt t="71847" x="3810000" y="4394200"/>
          <p14:tracePt t="71863" x="3911600" y="4394200"/>
          <p14:tracePt t="71879" x="4025900" y="4406900"/>
          <p14:tracePt t="71896" x="4070350" y="4406900"/>
          <p14:tracePt t="71899" x="4095750" y="4406900"/>
          <p14:tracePt t="71913" x="4121150" y="4406900"/>
          <p14:tracePt t="71929" x="4159250" y="4406900"/>
          <p14:tracePt t="71931" x="4184650" y="4406900"/>
          <p14:tracePt t="71946" x="4229100" y="4406900"/>
          <p14:tracePt t="71963" x="4279900" y="4406900"/>
          <p14:tracePt t="71979" x="4324350" y="4406900"/>
          <p14:tracePt t="71996" x="4375150" y="4406900"/>
          <p14:tracePt t="72013" x="4406900" y="4406900"/>
          <p14:tracePt t="72029" x="4438650" y="4406900"/>
          <p14:tracePt t="72046" x="4457700" y="4406900"/>
          <p14:tracePt t="72063" x="4476750" y="4406900"/>
          <p14:tracePt t="72079" x="4483100" y="4406900"/>
          <p14:tracePt t="72096" x="4495800" y="4406900"/>
          <p14:tracePt t="72113" x="4502150" y="4406900"/>
          <p14:tracePt t="72129" x="4508500" y="4406900"/>
          <p14:tracePt t="72146" x="4514850" y="4406900"/>
          <p14:tracePt t="72163" x="4521200" y="4406900"/>
          <p14:tracePt t="72443" x="0" y="0"/>
        </p14:tracePtLst>
        <p14:tracePtLst>
          <p14:tracePt t="72900" x="3657600" y="4406900"/>
          <p14:tracePt t="73028" x="3663950" y="4406900"/>
          <p14:tracePt t="73039" x="3683000" y="4406900"/>
          <p14:tracePt t="73046" x="3702050" y="4406900"/>
          <p14:tracePt t="73063" x="3765550" y="4406900"/>
          <p14:tracePt t="73079" x="3873500" y="4406900"/>
          <p14:tracePt t="73096" x="4013200" y="4406900"/>
          <p14:tracePt t="73112" x="4184650" y="4406900"/>
          <p14:tracePt t="73129" x="4330700" y="4406900"/>
          <p14:tracePt t="73146" x="4502150" y="4406900"/>
          <p14:tracePt t="73163" x="4578350" y="4406900"/>
          <p14:tracePt t="73179" x="4654550" y="4413250"/>
          <p14:tracePt t="73196" x="4699000" y="4413250"/>
          <p14:tracePt t="73212" x="4743450" y="4419600"/>
          <p14:tracePt t="73229" x="4768850" y="4425950"/>
          <p14:tracePt t="73246" x="4775200" y="4425950"/>
          <p14:tracePt t="73691" x="0" y="0"/>
        </p14:tracePtLst>
        <p14:tracePtLst>
          <p14:tracePt t="74157" x="3721100" y="4432300"/>
          <p14:tracePt t="74294" x="3740150" y="4432300"/>
          <p14:tracePt t="74309" x="3790950" y="4432300"/>
          <p14:tracePt t="74326" x="3892550" y="4432300"/>
          <p14:tracePt t="74341" x="4051300" y="4432300"/>
          <p14:tracePt t="74350" x="4127500" y="4432300"/>
          <p14:tracePt t="74362" x="4254500" y="4432300"/>
          <p14:tracePt t="74379" x="4324350" y="4432300"/>
          <p14:tracePt t="74395" x="4356100" y="4432300"/>
          <p14:tracePt t="74412" x="4375150" y="4432300"/>
          <p14:tracePt t="74429" x="4387850" y="4432300"/>
          <p14:tracePt t="74445" x="4419600" y="4432300"/>
          <p14:tracePt t="74462" x="4451350" y="4432300"/>
          <p14:tracePt t="74478" x="4489450" y="4432300"/>
          <p14:tracePt t="74497" x="4533900" y="4432300"/>
          <p14:tracePt t="74512" x="4565650" y="4432300"/>
          <p14:tracePt t="74529" x="4603750" y="4438650"/>
          <p14:tracePt t="74545" x="4616450" y="4438650"/>
          <p14:tracePt t="74562" x="4622800" y="4438650"/>
          <p14:tracePt t="74851" x="0" y="0"/>
        </p14:tracePtLst>
        <p14:tracePtLst>
          <p14:tracePt t="77452" x="3759200" y="4432300"/>
          <p14:tracePt t="77517" x="3771900" y="4432300"/>
          <p14:tracePt t="77528" x="3784600" y="4432300"/>
          <p14:tracePt t="77544" x="3860800" y="4432300"/>
          <p14:tracePt t="77561" x="4000500" y="4432300"/>
          <p14:tracePt t="77565" x="4095750" y="4432300"/>
          <p14:tracePt t="77578" x="4197350" y="4432300"/>
          <p14:tracePt t="77595" x="4495800" y="4432300"/>
          <p14:tracePt t="77611" x="4578350" y="4432300"/>
          <p14:tracePt t="77628" x="4603750" y="4432300"/>
          <p14:tracePt t="77644" x="4616450" y="4432300"/>
          <p14:tracePt t="77678" x="4622800" y="4432300"/>
          <p14:tracePt t="77979" x="0" y="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6.4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方法的重载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66737" y="1341438"/>
            <a:ext cx="10867702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8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方法重载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(overloading)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是指方法名称相同，但形参列表不同的方法。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仅返回类型不同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的方法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不是合法的重载。一个类中可以包含多个重载的方法（同名的方法可以重载多个版本）。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形参列表不同指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参数个数不同，或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至少一个参数类型不同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当调用方法时，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Java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编译器会根据实参的个数和类型寻找最合适的方法进行调用。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调用时匹配成功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的方法可能多于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一个，则会产生编译二义性错误，称为</a:t>
            </a:r>
            <a:r>
              <a:rPr kumimoji="0" lang="zh-CN" altLang="en-US" sz="28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歧义调用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(ambiguous invocation)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63"/>
    </mc:Choice>
    <mc:Fallback xmlns="">
      <p:transition spd="slow" advTm="885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1642" x="1320800" y="831850"/>
          <p14:tracePt t="1701" x="1346200" y="838200"/>
          <p14:tracePt t="1718" x="1447800" y="838200"/>
          <p14:tracePt t="1719" x="1536700" y="838200"/>
          <p14:tracePt t="1735" x="1771650" y="850900"/>
          <p14:tracePt t="1751" x="2133600" y="850900"/>
          <p14:tracePt t="1768" x="2628900" y="850900"/>
          <p14:tracePt t="1785" x="3124200" y="850900"/>
          <p14:tracePt t="1802" x="3575050" y="850900"/>
          <p14:tracePt t="1818" x="3949700" y="850900"/>
          <p14:tracePt t="1835" x="4191000" y="850900"/>
          <p14:tracePt t="1851" x="4349750" y="850900"/>
          <p14:tracePt t="1868" x="4445000" y="850900"/>
          <p14:tracePt t="1885" x="4489450" y="850900"/>
          <p14:tracePt t="1901" x="4502150" y="850900"/>
          <p14:tracePt t="1904" x="4508500" y="850900"/>
          <p14:tracePt t="1935" x="4514850" y="850900"/>
          <p14:tracePt t="2193" x="0" y="0"/>
        </p14:tracePtLst>
        <p14:tracePtLst>
          <p14:tracePt t="2665" x="2095500" y="806450"/>
          <p14:tracePt t="2713" x="2101850" y="806450"/>
          <p14:tracePt t="2728" x="2165350" y="806450"/>
          <p14:tracePt t="2735" x="2216150" y="819150"/>
          <p14:tracePt t="2751" x="2387600" y="850900"/>
          <p14:tracePt t="2768" x="2717800" y="914400"/>
          <p14:tracePt t="2785" x="3130550" y="977900"/>
          <p14:tracePt t="2801" x="3549650" y="1003300"/>
          <p14:tracePt t="2818" x="3854450" y="1003300"/>
          <p14:tracePt t="2835" x="4089400" y="1003300"/>
          <p14:tracePt t="2851" x="4235450" y="1003300"/>
          <p14:tracePt t="2868" x="4311650" y="1003300"/>
          <p14:tracePt t="2885" x="4349750" y="1003300"/>
          <p14:tracePt t="2901" x="4362450" y="1003300"/>
          <p14:tracePt t="2918" x="4368800" y="1003300"/>
          <p14:tracePt t="3616" x="0" y="0"/>
        </p14:tracePtLst>
        <p14:tracePtLst>
          <p14:tracePt t="6538" x="5391150" y="1631950"/>
          <p14:tracePt t="6552" x="5435600" y="1644650"/>
          <p14:tracePt t="6568" x="5588000" y="1676400"/>
          <p14:tracePt t="6583" x="5848350" y="1727200"/>
          <p14:tracePt t="6600" x="6248400" y="1746250"/>
          <p14:tracePt t="6617" x="6661150" y="1746250"/>
          <p14:tracePt t="6634" x="6985000" y="1746250"/>
          <p14:tracePt t="6650" x="7194550" y="1746250"/>
          <p14:tracePt t="6667" x="7321550" y="1746250"/>
          <p14:tracePt t="6684" x="7372350" y="1746250"/>
          <p14:tracePt t="6687" x="7378700" y="1746250"/>
          <p14:tracePt t="6700" x="7385050" y="1746250"/>
          <p14:tracePt t="6717" x="7397750" y="1746250"/>
          <p14:tracePt t="6968" x="0" y="0"/>
        </p14:tracePtLst>
        <p14:tracePtLst>
          <p14:tracePt t="7466" x="7874000" y="1733550"/>
          <p14:tracePt t="7532" x="7893050" y="1733550"/>
          <p14:tracePt t="7547" x="7975600" y="1733550"/>
          <p14:tracePt t="7560" x="8128000" y="1758950"/>
          <p14:tracePt t="7574" x="8223250" y="1778000"/>
          <p14:tracePt t="7584" x="8451850" y="1803400"/>
          <p14:tracePt t="7600" x="8750300" y="1835150"/>
          <p14:tracePt t="7616" x="9067800" y="1866900"/>
          <p14:tracePt t="7633" x="9328150" y="1866900"/>
          <p14:tracePt t="7650" x="9550400" y="1866900"/>
          <p14:tracePt t="7666" x="9740900" y="1866900"/>
          <p14:tracePt t="7683" x="9899650" y="1866900"/>
          <p14:tracePt t="7700" x="10039350" y="1866900"/>
          <p14:tracePt t="7716" x="10153650" y="1866900"/>
          <p14:tracePt t="7733" x="10248900" y="1866900"/>
          <p14:tracePt t="7749" x="10306050" y="1866900"/>
          <p14:tracePt t="7766" x="10350500" y="1866900"/>
          <p14:tracePt t="7768" x="10356850" y="1866900"/>
          <p14:tracePt t="7783" x="10382250" y="1866900"/>
          <p14:tracePt t="7800" x="10414000" y="1866900"/>
          <p14:tracePt t="7816" x="10445750" y="1866900"/>
          <p14:tracePt t="7833" x="10477500" y="1866900"/>
          <p14:tracePt t="7849" x="10521950" y="1866900"/>
          <p14:tracePt t="7866" x="10547350" y="1866900"/>
          <p14:tracePt t="7883" x="10560050" y="1866900"/>
          <p14:tracePt t="7899" x="10572750" y="1866900"/>
          <p14:tracePt t="7916" x="10585450" y="1866900"/>
          <p14:tracePt t="7933" x="10591800" y="1866900"/>
          <p14:tracePt t="7949" x="10617200" y="1866900"/>
          <p14:tracePt t="7966" x="10623550" y="1866900"/>
          <p14:tracePt t="7983" x="10629900" y="1866900"/>
          <p14:tracePt t="7999" x="10636250" y="1866900"/>
          <p14:tracePt t="10056" x="0" y="0"/>
        </p14:tracePtLst>
        <p14:tracePtLst>
          <p14:tracePt t="12545" x="1885950" y="2057400"/>
          <p14:tracePt t="12658" x="1892300" y="2057400"/>
          <p14:tracePt t="12668" x="1898650" y="2057400"/>
          <p14:tracePt t="12682" x="1924050" y="2057400"/>
          <p14:tracePt t="12699" x="1968500" y="2057400"/>
          <p14:tracePt t="12715" x="2019300" y="2057400"/>
          <p14:tracePt t="12721" x="2063750" y="2057400"/>
          <p14:tracePt t="12731" x="2114550" y="2057400"/>
          <p14:tracePt t="12748" x="2222500" y="2057400"/>
          <p14:tracePt t="12765" x="2317750" y="2057400"/>
          <p14:tracePt t="12781" x="2406650" y="2057400"/>
          <p14:tracePt t="12784" x="2432050" y="2057400"/>
          <p14:tracePt t="12798" x="2457450" y="2057400"/>
          <p14:tracePt t="12815" x="2527300" y="2057400"/>
          <p14:tracePt t="12831" x="2565400" y="2057400"/>
          <p14:tracePt t="12848" x="2622550" y="2057400"/>
          <p14:tracePt t="12864" x="2686050" y="2057400"/>
          <p14:tracePt t="12881" x="2743200" y="2057400"/>
          <p14:tracePt t="12898" x="2794000" y="2057400"/>
          <p14:tracePt t="12914" x="2832100" y="2057400"/>
          <p14:tracePt t="12931" x="2870200" y="2057400"/>
          <p14:tracePt t="12948" x="2908300" y="2057400"/>
          <p14:tracePt t="12964" x="2940050" y="2057400"/>
          <p14:tracePt t="12981" x="2971800" y="2057400"/>
          <p14:tracePt t="12984" x="2997200" y="2057400"/>
          <p14:tracePt t="12998" x="3022600" y="2057400"/>
          <p14:tracePt t="13015" x="3117850" y="2057400"/>
          <p14:tracePt t="13032" x="3168650" y="2057400"/>
          <p14:tracePt t="13048" x="3213100" y="2057400"/>
          <p14:tracePt t="13064" x="3270250" y="2057400"/>
          <p14:tracePt t="13081" x="3314700" y="2057400"/>
          <p14:tracePt t="13098" x="3365500" y="2057400"/>
          <p14:tracePt t="13114" x="3409950" y="2057400"/>
          <p14:tracePt t="13131" x="3467100" y="2057400"/>
          <p14:tracePt t="13148" x="3511550" y="2057400"/>
          <p14:tracePt t="13164" x="3568700" y="2057400"/>
          <p14:tracePt t="13167" x="3600450" y="2057400"/>
          <p14:tracePt t="13181" x="3625850" y="2057400"/>
          <p14:tracePt t="13198" x="3670300" y="2057400"/>
          <p14:tracePt t="13199" x="3689350" y="2057400"/>
          <p14:tracePt t="13215" x="3721100" y="2057400"/>
          <p14:tracePt t="13231" x="3752850" y="2057400"/>
          <p14:tracePt t="13248" x="3778250" y="2063750"/>
          <p14:tracePt t="13264" x="3803650" y="2070100"/>
          <p14:tracePt t="13281" x="3816350" y="2070100"/>
          <p14:tracePt t="13298" x="3829050" y="2070100"/>
          <p14:tracePt t="13314" x="3835400" y="2070100"/>
          <p14:tracePt t="13331" x="3848100" y="2070100"/>
          <p14:tracePt t="13348" x="3854450" y="2070100"/>
          <p14:tracePt t="13364" x="3867150" y="2070100"/>
          <p14:tracePt t="13367" x="3879850" y="2070100"/>
          <p14:tracePt t="13381" x="3886200" y="2070100"/>
          <p14:tracePt t="13398" x="3905250" y="2070100"/>
          <p14:tracePt t="13415" x="3917950" y="2070100"/>
          <p14:tracePt t="13431" x="3924300" y="2070100"/>
          <p14:tracePt t="14376" x="0" y="0"/>
        </p14:tracePtLst>
        <p14:tracePtLst>
          <p14:tracePt t="14873" x="5524500" y="2108200"/>
          <p14:tracePt t="14888" x="5530850" y="2108200"/>
          <p14:tracePt t="15127" x="0" y="0"/>
        </p14:tracePtLst>
        <p14:tracePtLst>
          <p14:tracePt t="16857" x="4578350" y="2051050"/>
          <p14:tracePt t="16912" x="4584700" y="2051050"/>
          <p14:tracePt t="16920" x="4597400" y="2051050"/>
          <p14:tracePt t="16930" x="4622800" y="2051050"/>
          <p14:tracePt t="16947" x="4711700" y="2051050"/>
          <p14:tracePt t="16963" x="4857750" y="2051050"/>
          <p14:tracePt t="16980" x="5035550" y="2051050"/>
          <p14:tracePt t="16997" x="5238750" y="2051050"/>
          <p14:tracePt t="17013" x="5416550" y="2051050"/>
          <p14:tracePt t="17016" x="5486400" y="2051050"/>
          <p14:tracePt t="17030" x="5549900" y="2051050"/>
          <p14:tracePt t="17047" x="5670550" y="2051050"/>
          <p14:tracePt t="17063" x="5708650" y="2051050"/>
          <p14:tracePt t="17079" x="5727700" y="2051050"/>
          <p14:tracePt t="17096" x="5740400" y="2051050"/>
          <p14:tracePt t="17303" x="0" y="0"/>
        </p14:tracePtLst>
        <p14:tracePtLst>
          <p14:tracePt t="18346" x="8375650" y="1708150"/>
          <p14:tracePt t="18369" x="8388350" y="1708150"/>
          <p14:tracePt t="18379" x="8420100" y="1708150"/>
          <p14:tracePt t="18396" x="8547100" y="1708150"/>
          <p14:tracePt t="18413" x="8718550" y="1708150"/>
          <p14:tracePt t="18416" x="8813800" y="1708150"/>
          <p14:tracePt t="18429" x="8902700" y="1708150"/>
          <p14:tracePt t="18432" x="8991600" y="1708150"/>
          <p14:tracePt t="18447" x="9137650" y="1708150"/>
          <p14:tracePt t="18463" x="9232900" y="1708150"/>
          <p14:tracePt t="18479" x="9290050" y="1708150"/>
          <p14:tracePt t="18496" x="9334500" y="1708150"/>
          <p14:tracePt t="18513" x="9366250" y="1708150"/>
          <p14:tracePt t="18529" x="9385300" y="1708150"/>
          <p14:tracePt t="18546" x="9404350" y="1708150"/>
          <p14:tracePt t="18563" x="9417050" y="1708150"/>
          <p14:tracePt t="18600" x="9423400" y="1708150"/>
          <p14:tracePt t="18612" x="9429750" y="1708150"/>
          <p14:tracePt t="18629" x="9436100" y="1708150"/>
          <p14:tracePt t="18646" x="9442450" y="1708150"/>
          <p14:tracePt t="18663" x="9455150" y="1708150"/>
          <p14:tracePt t="18856" x="0" y="0"/>
        </p14:tracePtLst>
        <p14:tracePtLst>
          <p14:tracePt t="19890" x="2660650" y="1987550"/>
          <p14:tracePt t="19905" x="2660650" y="2000250"/>
          <p14:tracePt t="19921" x="2679700" y="2006600"/>
          <p14:tracePt t="19933" x="2724150" y="2012950"/>
          <p14:tracePt t="19945" x="2851150" y="2038350"/>
          <p14:tracePt t="19962" x="3060700" y="2038350"/>
          <p14:tracePt t="19979" x="3403600" y="2038350"/>
          <p14:tracePt t="19995" x="3810000" y="2038350"/>
          <p14:tracePt t="20012" x="4140200" y="2038350"/>
          <p14:tracePt t="20029" x="4305300" y="2038350"/>
          <p14:tracePt t="20046" x="4368800" y="2038350"/>
          <p14:tracePt t="20062" x="4375150" y="2038350"/>
          <p14:tracePt t="20183" x="0" y="0"/>
        </p14:tracePtLst>
        <p14:tracePtLst>
          <p14:tracePt t="20762" x="4895850" y="2051050"/>
          <p14:tracePt t="20793" x="4914900" y="2057400"/>
          <p14:tracePt t="20808" x="5003800" y="2070100"/>
          <p14:tracePt t="20825" x="5162550" y="2095500"/>
          <p14:tracePt t="20842" x="5403850" y="2108200"/>
          <p14:tracePt t="20848" x="5556250" y="2108200"/>
          <p14:tracePt t="20862" x="5734050" y="2108200"/>
          <p14:tracePt t="20879" x="6210300" y="2108200"/>
          <p14:tracePt t="20895" x="6432550" y="2108200"/>
          <p14:tracePt t="20912" x="6597650" y="2108200"/>
          <p14:tracePt t="20928" x="6718300" y="2108200"/>
          <p14:tracePt t="20945" x="6794500" y="2108200"/>
          <p14:tracePt t="20962" x="6851650" y="2108200"/>
          <p14:tracePt t="20978" x="6896100" y="2108200"/>
          <p14:tracePt t="20995" x="6921500" y="2108200"/>
          <p14:tracePt t="21012" x="6934200" y="2108200"/>
          <p14:tracePt t="21624" x="0" y="0"/>
        </p14:tracePtLst>
        <p14:tracePtLst>
          <p14:tracePt t="22128" x="5124450" y="2108200"/>
          <p14:tracePt t="22168" x="5137150" y="2108200"/>
          <p14:tracePt t="22175" x="5162550" y="2108200"/>
          <p14:tracePt t="22185" x="5200650" y="2108200"/>
          <p14:tracePt t="22194" x="5264150" y="2108200"/>
          <p14:tracePt t="22211" x="5435600" y="2108200"/>
          <p14:tracePt t="22228" x="5645150" y="2108200"/>
          <p14:tracePt t="22245" x="5873750" y="2108200"/>
          <p14:tracePt t="22261" x="6083300" y="2108200"/>
          <p14:tracePt t="22264" x="6191250" y="2108200"/>
          <p14:tracePt t="22278" x="6286500" y="2108200"/>
          <p14:tracePt t="22295" x="6540500" y="2108200"/>
          <p14:tracePt t="22311" x="6692900" y="2108200"/>
          <p14:tracePt t="22328" x="6832600" y="2108200"/>
          <p14:tracePt t="22345" x="6953250" y="2108200"/>
          <p14:tracePt t="22361" x="7035800" y="2108200"/>
          <p14:tracePt t="22378" x="7092950" y="2108200"/>
          <p14:tracePt t="22394" x="7137400" y="2108200"/>
          <p14:tracePt t="22411" x="7181850" y="2108200"/>
          <p14:tracePt t="22428" x="7226300" y="2108200"/>
          <p14:tracePt t="22444" x="7277100" y="2108200"/>
          <p14:tracePt t="22448" x="7302500" y="2108200"/>
          <p14:tracePt t="22461" x="7321550" y="2108200"/>
          <p14:tracePt t="22478" x="7366000" y="2108200"/>
          <p14:tracePt t="22479" x="7378700" y="2108200"/>
          <p14:tracePt t="22495" x="7404100" y="2108200"/>
          <p14:tracePt t="22511" x="7416800" y="2108200"/>
          <p14:tracePt t="22528" x="7423150" y="2108200"/>
          <p14:tracePt t="22767" x="0" y="0"/>
        </p14:tracePtLst>
        <p14:tracePtLst>
          <p14:tracePt t="23177" x="5816600" y="2101850"/>
          <p14:tracePt t="23217" x="5829300" y="2101850"/>
          <p14:tracePt t="23227" x="5861050" y="2101850"/>
          <p14:tracePt t="23244" x="5988050" y="2101850"/>
          <p14:tracePt t="23261" x="6197600" y="2101850"/>
          <p14:tracePt t="23264" x="6324600" y="2101850"/>
          <p14:tracePt t="23278" x="6457950" y="2101850"/>
          <p14:tracePt t="23295" x="6769100" y="2101850"/>
          <p14:tracePt t="23311" x="6921500" y="2101850"/>
          <p14:tracePt t="23327" x="7004050" y="2101850"/>
          <p14:tracePt t="23344" x="7048500" y="2101850"/>
          <p14:tracePt t="23362" x="7073900" y="2101850"/>
          <p14:tracePt t="23378" x="7086600" y="2101850"/>
          <p14:tracePt t="23519" x="0" y="0"/>
        </p14:tracePtLst>
        <p14:tracePtLst>
          <p14:tracePt t="24888" x="8737600" y="2171700"/>
          <p14:tracePt t="24927" x="8743950" y="2171700"/>
          <p14:tracePt t="24936" x="8775700" y="2171700"/>
          <p14:tracePt t="24944" x="8820150" y="2178050"/>
          <p14:tracePt t="24960" x="8959850" y="2197100"/>
          <p14:tracePt t="24977" x="9163050" y="2222500"/>
          <p14:tracePt t="24994" x="9410700" y="2241550"/>
          <p14:tracePt t="25010" x="9671050" y="2241550"/>
          <p14:tracePt t="25027" x="9931400" y="2241550"/>
          <p14:tracePt t="25044" x="10179050" y="2241550"/>
          <p14:tracePt t="25061" x="10369550" y="2241550"/>
          <p14:tracePt t="25064" x="10452100" y="2241550"/>
          <p14:tracePt t="25077" x="10534650" y="2241550"/>
          <p14:tracePt t="25081" x="10623550" y="2241550"/>
          <p14:tracePt t="25094" x="10706100" y="2241550"/>
          <p14:tracePt t="25111" x="10928350" y="2241550"/>
          <p14:tracePt t="25127" x="11042650" y="2241550"/>
          <p14:tracePt t="25144" x="11131550" y="2241550"/>
          <p14:tracePt t="25160" x="11188700" y="2241550"/>
          <p14:tracePt t="25177" x="11220450" y="2241550"/>
          <p14:tracePt t="25194" x="11252200" y="2241550"/>
          <p14:tracePt t="25210" x="11271250" y="2241550"/>
          <p14:tracePt t="25227" x="11283950" y="2241550"/>
          <p14:tracePt t="25244" x="11290300" y="2241550"/>
          <p14:tracePt t="25277" x="11296650" y="2241550"/>
          <p14:tracePt t="25294" x="11303000" y="2241550"/>
          <p14:tracePt t="25456" x="0" y="0"/>
        </p14:tracePtLst>
        <p14:tracePtLst>
          <p14:tracePt t="26425" x="1149350" y="2413000"/>
          <p14:tracePt t="26448" x="1149350" y="2419350"/>
          <p14:tracePt t="26466" x="1162050" y="2425700"/>
          <p14:tracePt t="26473" x="1174750" y="2425700"/>
          <p14:tracePt t="26483" x="1181100" y="2425700"/>
          <p14:tracePt t="26494" x="1206500" y="2425700"/>
          <p14:tracePt t="26510" x="1301750" y="2425700"/>
          <p14:tracePt t="26527" x="1562100" y="2425700"/>
          <p14:tracePt t="26544" x="1771650" y="2425700"/>
          <p14:tracePt t="26560" x="1955800" y="2425700"/>
          <p14:tracePt t="26577" x="2070100" y="2425700"/>
          <p14:tracePt t="26594" x="2146300" y="2425700"/>
          <p14:tracePt t="26610" x="2197100" y="2425700"/>
          <p14:tracePt t="26627" x="2247900" y="2425700"/>
          <p14:tracePt t="26643" x="2311400" y="2425700"/>
          <p14:tracePt t="26660" x="2393950" y="2438400"/>
          <p14:tracePt t="26664" x="2406650" y="2438400"/>
          <p14:tracePt t="26677" x="2438400" y="2444750"/>
          <p14:tracePt t="26693" x="2476500" y="2451100"/>
          <p14:tracePt t="26696" x="2495550" y="2457450"/>
          <p14:tracePt t="27024" x="0" y="0"/>
        </p14:tracePtLst>
        <p14:tracePtLst>
          <p14:tracePt t="28579" x="3556000" y="2501900"/>
          <p14:tracePt t="28682" x="3562350" y="2501900"/>
          <p14:tracePt t="28693" x="3568700" y="2501900"/>
          <p14:tracePt t="28710" x="3619500" y="2501900"/>
          <p14:tracePt t="28727" x="3759200" y="2501900"/>
          <p14:tracePt t="28743" x="3917950" y="2501900"/>
          <p14:tracePt t="28760" x="4108450" y="2501900"/>
          <p14:tracePt t="28776" x="4292600" y="2501900"/>
          <p14:tracePt t="28793" x="4451350" y="2501900"/>
          <p14:tracePt t="28809" x="4578350" y="2501900"/>
          <p14:tracePt t="28826" x="4679950" y="2501900"/>
          <p14:tracePt t="28842" x="4762500" y="2501900"/>
          <p14:tracePt t="28859" x="4851400" y="2501900"/>
          <p14:tracePt t="28876" x="4927600" y="2501900"/>
          <p14:tracePt t="28892" x="5010150" y="2501900"/>
          <p14:tracePt t="28909" x="5080000" y="2501900"/>
          <p14:tracePt t="28926" x="5118100" y="2501900"/>
          <p14:tracePt t="28943" x="5143500" y="2501900"/>
          <p14:tracePt t="29280" x="0" y="0"/>
        </p14:tracePtLst>
        <p14:tracePtLst>
          <p14:tracePt t="29913" x="5372100" y="2546350"/>
          <p14:tracePt t="30017" x="5384800" y="2546350"/>
          <p14:tracePt t="30028" x="5410200" y="2546350"/>
          <p14:tracePt t="30042" x="5511800" y="2546350"/>
          <p14:tracePt t="30059" x="5670550" y="2546350"/>
          <p14:tracePt t="30076" x="5861050" y="2546350"/>
          <p14:tracePt t="30092" x="6083300" y="2546350"/>
          <p14:tracePt t="30095" x="6197600" y="2546350"/>
          <p14:tracePt t="30109" x="6324600" y="2546350"/>
          <p14:tracePt t="30125" x="6572250" y="2546350"/>
          <p14:tracePt t="30142" x="6800850" y="2546350"/>
          <p14:tracePt t="30143" x="6908800" y="2546350"/>
          <p14:tracePt t="30159" x="7099300" y="2546350"/>
          <p14:tracePt t="30175" x="7245350" y="2546350"/>
          <p14:tracePt t="30192" x="7385050" y="2546350"/>
          <p14:tracePt t="30209" x="7486650" y="2546350"/>
          <p14:tracePt t="30225" x="7588250" y="2546350"/>
          <p14:tracePt t="30242" x="7670800" y="2546350"/>
          <p14:tracePt t="30259" x="7747000" y="2546350"/>
          <p14:tracePt t="30276" x="7797800" y="2546350"/>
          <p14:tracePt t="30292" x="7829550" y="2546350"/>
          <p14:tracePt t="30309" x="7861300" y="2546350"/>
          <p14:tracePt t="30325" x="7893050" y="2546350"/>
          <p14:tracePt t="30342" x="7912100" y="2546350"/>
          <p14:tracePt t="30344" x="7918450" y="2546350"/>
          <p14:tracePt t="30359" x="7943850" y="2546350"/>
          <p14:tracePt t="30375" x="7950200" y="2546350"/>
          <p14:tracePt t="30392" x="7962900" y="2546350"/>
          <p14:tracePt t="30408" x="7975600" y="2546350"/>
          <p14:tracePt t="30425" x="7988300" y="2546350"/>
          <p14:tracePt t="30442" x="7994650" y="2546350"/>
          <p14:tracePt t="31671" x="0" y="0"/>
        </p14:tracePtLst>
        <p14:tracePtLst>
          <p14:tracePt t="33201" x="1454150" y="2997200"/>
          <p14:tracePt t="33282" x="1473200" y="2997200"/>
          <p14:tracePt t="33292" x="1504950" y="2997200"/>
          <p14:tracePt t="33308" x="1638300" y="2997200"/>
          <p14:tracePt t="33325" x="1822450" y="2997200"/>
          <p14:tracePt t="33328" x="1936750" y="2997200"/>
          <p14:tracePt t="33341" x="2082800" y="2997200"/>
          <p14:tracePt t="33358" x="2451100" y="2997200"/>
          <p14:tracePt t="33375" x="2997200" y="2997200"/>
          <p14:tracePt t="33393" x="3232150" y="2997200"/>
          <p14:tracePt t="33407" x="3397250" y="2997200"/>
          <p14:tracePt t="33424" x="3505200" y="2997200"/>
          <p14:tracePt t="33441" x="3556000" y="2997200"/>
          <p14:tracePt t="33458" x="3581400" y="2997200"/>
          <p14:tracePt t="33474" x="3600450" y="2997200"/>
          <p14:tracePt t="33872" x="0" y="0"/>
        </p14:tracePtLst>
        <p14:tracePtLst>
          <p14:tracePt t="34377" x="1320800" y="2800350"/>
          <p14:tracePt t="34449" x="1346200" y="2800350"/>
          <p14:tracePt t="34459" x="1384300" y="2800350"/>
          <p14:tracePt t="34474" x="1536700" y="2800350"/>
          <p14:tracePt t="34491" x="1765300" y="2800350"/>
          <p14:tracePt t="34507" x="2095500" y="2800350"/>
          <p14:tracePt t="34511" x="2266950" y="2800350"/>
          <p14:tracePt t="34524" x="2438400" y="2800350"/>
          <p14:tracePt t="34541" x="2711450" y="2800350"/>
          <p14:tracePt t="34544" x="2800350" y="2800350"/>
          <p14:tracePt t="34557" x="2876550" y="2800350"/>
          <p14:tracePt t="34574" x="2965450" y="2800350"/>
          <p14:tracePt t="34576" x="2984500" y="2800350"/>
          <p14:tracePt t="34591" x="3022600" y="2800350"/>
          <p14:tracePt t="34607" x="3048000" y="2800350"/>
          <p14:tracePt t="34624" x="3073400" y="2800350"/>
          <p14:tracePt t="34640" x="3086100" y="2800350"/>
          <p14:tracePt t="35591" x="0" y="0"/>
        </p14:tracePtLst>
        <p14:tracePtLst>
          <p14:tracePt t="36458" x="1727200" y="3486150"/>
          <p14:tracePt t="36513" x="1727200" y="3498850"/>
          <p14:tracePt t="36537" x="1739900" y="3505200"/>
          <p14:tracePt t="36549" x="1752600" y="3511550"/>
          <p14:tracePt t="36563" x="1790700" y="3517900"/>
          <p14:tracePt t="36575" x="1873250" y="3530600"/>
          <p14:tracePt t="36590" x="1924050" y="3530600"/>
          <p14:tracePt t="36607" x="2165350" y="3530600"/>
          <p14:tracePt t="36623" x="2355850" y="3530600"/>
          <p14:tracePt t="36640" x="2533650" y="3530600"/>
          <p14:tracePt t="36656" x="2660650" y="3530600"/>
          <p14:tracePt t="36673" x="2749550" y="3530600"/>
          <p14:tracePt t="36690" x="2813050" y="3530600"/>
          <p14:tracePt t="36706" x="2901950" y="3530600"/>
          <p14:tracePt t="36723" x="3009900" y="3530600"/>
          <p14:tracePt t="36740" x="3136900" y="3530600"/>
          <p14:tracePt t="36756" x="3263900" y="3530600"/>
          <p14:tracePt t="36759" x="3327400" y="3530600"/>
          <p14:tracePt t="36773" x="3371850" y="3530600"/>
          <p14:tracePt t="36790" x="3422650" y="3530600"/>
          <p14:tracePt t="36792" x="3441700" y="3530600"/>
          <p14:tracePt t="36807" x="3460750" y="3530600"/>
          <p14:tracePt t="36823" x="3473450" y="3530600"/>
          <p14:tracePt t="36840" x="3492500" y="3530600"/>
          <p14:tracePt t="36856" x="3498850" y="3530600"/>
          <p14:tracePt t="36873" x="3511550" y="3530600"/>
          <p14:tracePt t="36889" x="3517900" y="3530600"/>
          <p14:tracePt t="36906" x="3524250" y="3530600"/>
          <p14:tracePt t="36923" x="3530600" y="3530600"/>
          <p14:tracePt t="36939" x="3543300" y="3530600"/>
          <p14:tracePt t="36973" x="3562350" y="3524250"/>
          <p14:tracePt t="36990" x="3568700" y="3511550"/>
          <p14:tracePt t="36991" x="3575050" y="3505200"/>
          <p14:tracePt t="37006" x="3581400" y="3492500"/>
          <p14:tracePt t="37023" x="3600450" y="3441700"/>
          <p14:tracePt t="37039" x="3600450" y="3409950"/>
          <p14:tracePt t="37056" x="3600450" y="3378200"/>
          <p14:tracePt t="37073" x="3600450" y="3359150"/>
          <p14:tracePt t="37090" x="3600450" y="3340100"/>
          <p14:tracePt t="37106" x="3600450" y="3321050"/>
          <p14:tracePt t="37123" x="3600450" y="3308350"/>
          <p14:tracePt t="37139" x="3594100" y="3289300"/>
          <p14:tracePt t="37156" x="3587750" y="3276600"/>
          <p14:tracePt t="37173" x="3581400" y="3270250"/>
          <p14:tracePt t="37176" x="3575050" y="3263900"/>
          <p14:tracePt t="37189" x="3575050" y="3257550"/>
          <p14:tracePt t="37191" x="3568700" y="3251200"/>
          <p14:tracePt t="37206" x="3556000" y="3244850"/>
          <p14:tracePt t="37223" x="3524250" y="3232150"/>
          <p14:tracePt t="37240" x="3486150" y="3206750"/>
          <p14:tracePt t="37256" x="3409950" y="3187700"/>
          <p14:tracePt t="37273" x="3314700" y="3175000"/>
          <p14:tracePt t="37290" x="3194050" y="3136900"/>
          <p14:tracePt t="37307" x="3028950" y="3105150"/>
          <p14:tracePt t="37323" x="2838450" y="3073400"/>
          <p14:tracePt t="37339" x="2667000" y="3048000"/>
          <p14:tracePt t="37356" x="2540000" y="3048000"/>
          <p14:tracePt t="37373" x="2419350" y="3048000"/>
          <p14:tracePt t="37376" x="2381250" y="3048000"/>
          <p14:tracePt t="37390" x="2336800" y="3048000"/>
          <p14:tracePt t="37406" x="2273300" y="3048000"/>
          <p14:tracePt t="37423" x="2184400" y="3048000"/>
          <p14:tracePt t="37439" x="2133600" y="3054350"/>
          <p14:tracePt t="37456" x="2095500" y="3060700"/>
          <p14:tracePt t="37473" x="2063750" y="3067050"/>
          <p14:tracePt t="37490" x="2032000" y="3073400"/>
          <p14:tracePt t="37506" x="2019300" y="3086100"/>
          <p14:tracePt t="37523" x="2006600" y="3092450"/>
          <p14:tracePt t="37539" x="1993900" y="3105150"/>
          <p14:tracePt t="37556" x="1974850" y="3111500"/>
          <p14:tracePt t="37573" x="1962150" y="3117850"/>
          <p14:tracePt t="37576" x="1949450" y="3130550"/>
          <p14:tracePt t="37589" x="1943100" y="3136900"/>
          <p14:tracePt t="37606" x="1930400" y="3155950"/>
          <p14:tracePt t="37608" x="1924050" y="3168650"/>
          <p14:tracePt t="37623" x="1911350" y="3187700"/>
          <p14:tracePt t="37639" x="1911350" y="3200400"/>
          <p14:tracePt t="37656" x="1905000" y="3232150"/>
          <p14:tracePt t="37673" x="1898650" y="3244850"/>
          <p14:tracePt t="37689" x="1898650" y="3257550"/>
          <p14:tracePt t="37706" x="1898650" y="3270250"/>
          <p14:tracePt t="37723" x="1898650" y="3295650"/>
          <p14:tracePt t="37739" x="1905000" y="3321050"/>
          <p14:tracePt t="37756" x="1905000" y="3333750"/>
          <p14:tracePt t="37773" x="1917700" y="3359150"/>
          <p14:tracePt t="37789" x="1930400" y="3371850"/>
          <p14:tracePt t="37791" x="1943100" y="3384550"/>
          <p14:tracePt t="37806" x="1955800" y="3390900"/>
          <p14:tracePt t="37823" x="2006600" y="3409950"/>
          <p14:tracePt t="37839" x="2070100" y="3441700"/>
          <p14:tracePt t="37856" x="2178050" y="3460750"/>
          <p14:tracePt t="37873" x="2349500" y="3479800"/>
          <p14:tracePt t="37889" x="2552700" y="3486150"/>
          <p14:tracePt t="37906" x="2762250" y="3486150"/>
          <p14:tracePt t="37922" x="2984500" y="3486150"/>
          <p14:tracePt t="37939" x="3162300" y="3486150"/>
          <p14:tracePt t="37956" x="3276600" y="3486150"/>
          <p14:tracePt t="37972" x="3346450" y="3486150"/>
          <p14:tracePt t="37989" x="3378200" y="3486150"/>
          <p14:tracePt t="38006" x="3384550" y="3486150"/>
          <p14:tracePt t="38007" x="3390900" y="3486150"/>
          <p14:tracePt t="38022" x="3397250" y="3486150"/>
          <p14:tracePt t="38039" x="3403600" y="3479800"/>
          <p14:tracePt t="38056" x="3409950" y="3460750"/>
          <p14:tracePt t="38072" x="3409950" y="3454400"/>
          <p14:tracePt t="38089" x="3409950" y="3441700"/>
          <p14:tracePt t="38106" x="3409950" y="3429000"/>
          <p14:tracePt t="38122" x="3409950" y="3422650"/>
          <p14:tracePt t="38776" x="0" y="0"/>
        </p14:tracePtLst>
        <p14:tracePtLst>
          <p14:tracePt t="39200" x="3924300" y="3130550"/>
          <p14:tracePt t="39209" x="3917950" y="3130550"/>
          <p14:tracePt t="39224" x="3911600" y="3130550"/>
          <p14:tracePt t="39241" x="3905250" y="3149600"/>
          <p14:tracePt t="39256" x="3905250" y="3175000"/>
          <p14:tracePt t="39272" x="3905250" y="3225800"/>
          <p14:tracePt t="39289" x="3905250" y="3282950"/>
          <p14:tracePt t="39306" x="3930650" y="3333750"/>
          <p14:tracePt t="39322" x="3962400" y="3378200"/>
          <p14:tracePt t="39339" x="3994150" y="3416300"/>
          <p14:tracePt t="39355" x="4051300" y="3448050"/>
          <p14:tracePt t="39372" x="4114800" y="3473450"/>
          <p14:tracePt t="39389" x="4184650" y="3498850"/>
          <p14:tracePt t="39406" x="4273550" y="3511550"/>
          <p14:tracePt t="39422" x="4330700" y="3517900"/>
          <p14:tracePt t="39424" x="4349750" y="3517900"/>
          <p14:tracePt t="39439" x="4375150" y="3517900"/>
          <p14:tracePt t="39455" x="4387850" y="3511550"/>
          <p14:tracePt t="39472" x="4394200" y="3492500"/>
          <p14:tracePt t="39489" x="4394200" y="3473450"/>
          <p14:tracePt t="39505" x="4394200" y="3435350"/>
          <p14:tracePt t="39522" x="4394200" y="3384550"/>
          <p14:tracePt t="39539" x="4387850" y="3352800"/>
          <p14:tracePt t="39556" x="4375150" y="3302000"/>
          <p14:tracePt t="39559" x="4368800" y="3282950"/>
          <p14:tracePt t="39572" x="4362450" y="3270250"/>
          <p14:tracePt t="39589" x="4356100" y="3251200"/>
          <p14:tracePt t="39591" x="4349750" y="3238500"/>
          <p14:tracePt t="39606" x="4343400" y="3238500"/>
          <p14:tracePt t="39622" x="4337050" y="3232150"/>
          <p14:tracePt t="39639" x="4337050" y="3225800"/>
          <p14:tracePt t="39727" x="0" y="0"/>
        </p14:tracePtLst>
        <p14:tracePtLst>
          <p14:tracePt t="40816" x="2019300" y="4025900"/>
          <p14:tracePt t="40889" x="2038350" y="4032250"/>
          <p14:tracePt t="40904" x="2070100" y="4038600"/>
          <p14:tracePt t="40913" x="2089150" y="4038600"/>
          <p14:tracePt t="40922" x="2127250" y="4038600"/>
          <p14:tracePt t="40938" x="2254250" y="4038600"/>
          <p14:tracePt t="40955" x="2451100" y="4038600"/>
          <p14:tracePt t="40971" x="2698750" y="4038600"/>
          <p14:tracePt t="40988" x="2959100" y="4038600"/>
          <p14:tracePt t="41005" x="3219450" y="4038600"/>
          <p14:tracePt t="41023" x="3524250" y="4038600"/>
          <p14:tracePt t="41039" x="3683000" y="4038600"/>
          <p14:tracePt t="41055" x="3810000" y="4038600"/>
          <p14:tracePt t="41071" x="3930650" y="4038600"/>
          <p14:tracePt t="41088" x="4032250" y="4038600"/>
          <p14:tracePt t="41105" x="4140200" y="4038600"/>
          <p14:tracePt t="41122" x="4248150" y="4038600"/>
          <p14:tracePt t="41138" x="4343400" y="4038600"/>
          <p14:tracePt t="41155" x="4432300" y="4038600"/>
          <p14:tracePt t="41171" x="4508500" y="4051300"/>
          <p14:tracePt t="41188" x="4572000" y="4064000"/>
          <p14:tracePt t="41205" x="4610100" y="4070350"/>
          <p14:tracePt t="41208" x="4635500" y="4070350"/>
          <p14:tracePt t="41222" x="4660900" y="4070350"/>
          <p14:tracePt t="41238" x="4724400" y="4070350"/>
          <p14:tracePt t="41255" x="4756150" y="4070350"/>
          <p14:tracePt t="41271" x="4781550" y="4070350"/>
          <p14:tracePt t="41288" x="4800600" y="4070350"/>
          <p14:tracePt t="42215" x="0" y="0"/>
        </p14:tracePtLst>
        <p14:tracePtLst>
          <p14:tracePt t="47247" x="1638300" y="4508500"/>
          <p14:tracePt t="47375" x="1663700" y="4514850"/>
          <p14:tracePt t="47383" x="1682750" y="4521200"/>
          <p14:tracePt t="47391" x="1727200" y="4527550"/>
          <p14:tracePt t="47402" x="1784350" y="4540250"/>
          <p14:tracePt t="47419" x="1917700" y="4559300"/>
          <p14:tracePt t="47436" x="2076450" y="4559300"/>
          <p14:tracePt t="47452" x="2254250" y="4559300"/>
          <p14:tracePt t="47469" x="2419350" y="4559300"/>
          <p14:tracePt t="47486" x="2546350" y="4559300"/>
          <p14:tracePt t="47487" x="2590800" y="4559300"/>
          <p14:tracePt t="47503" x="2654300" y="4559300"/>
          <p14:tracePt t="47519" x="2711450" y="4559300"/>
          <p14:tracePt t="47536" x="2762250" y="4559300"/>
          <p14:tracePt t="47553" x="2806700" y="4559300"/>
          <p14:tracePt t="47569" x="2863850" y="4559300"/>
          <p14:tracePt t="47586" x="2901950" y="4559300"/>
          <p14:tracePt t="47603" x="2933700" y="4559300"/>
          <p14:tracePt t="47619" x="2940050" y="4559300"/>
          <p14:tracePt t="47636" x="2946400" y="4559300"/>
          <p14:tracePt t="47653" x="2952750" y="4559300"/>
          <p14:tracePt t="47656" x="2959100" y="4559300"/>
          <p14:tracePt t="47669" x="2965450" y="4559300"/>
          <p14:tracePt t="47686" x="2971800" y="4559300"/>
          <p14:tracePt t="47703" x="2978150" y="4559300"/>
          <p14:tracePt t="47744" x="2984500" y="4559300"/>
          <p14:tracePt t="47759" x="2990850" y="4559300"/>
          <p14:tracePt t="47776" x="2997200" y="4559300"/>
          <p14:tracePt t="47888" x="3003550" y="4559300"/>
          <p14:tracePt t="47898" x="3009900" y="4559300"/>
          <p14:tracePt t="47913" x="3016250" y="4546600"/>
          <p14:tracePt t="47926" x="3022600" y="4540250"/>
          <p14:tracePt t="47938" x="3028950" y="4521200"/>
          <p14:tracePt t="47953" x="3028950" y="4495800"/>
          <p14:tracePt t="47969" x="3028950" y="4470400"/>
          <p14:tracePt t="47986" x="3028950" y="4451350"/>
          <p14:tracePt t="48003" x="3028950" y="4432300"/>
          <p14:tracePt t="48019" x="3028950" y="4413250"/>
          <p14:tracePt t="48036" x="3022600" y="4381500"/>
          <p14:tracePt t="48053" x="3003550" y="4356100"/>
          <p14:tracePt t="48057" x="2997200" y="4343400"/>
          <p14:tracePt t="48069" x="2984500" y="4330700"/>
          <p14:tracePt t="48087" x="2933700" y="4286250"/>
          <p14:tracePt t="48103" x="2901950" y="4273550"/>
          <p14:tracePt t="48119" x="2851150" y="4260850"/>
          <p14:tracePt t="48136" x="2800350" y="4248150"/>
          <p14:tracePt t="48153" x="2736850" y="4235450"/>
          <p14:tracePt t="48169" x="2647950" y="4216400"/>
          <p14:tracePt t="48186" x="2565400" y="4210050"/>
          <p14:tracePt t="48203" x="2489200" y="4210050"/>
          <p14:tracePt t="48219" x="2425700" y="4210050"/>
          <p14:tracePt t="48236" x="2374900" y="4210050"/>
          <p14:tracePt t="48252" x="2343150" y="4210050"/>
          <p14:tracePt t="48257" x="2317750" y="4210050"/>
          <p14:tracePt t="48269" x="2305050" y="4216400"/>
          <p14:tracePt t="48286" x="2292350" y="4229100"/>
          <p14:tracePt t="48287" x="2279650" y="4229100"/>
          <p14:tracePt t="48302" x="2273300" y="4248150"/>
          <p14:tracePt t="48319" x="2260600" y="4260850"/>
          <p14:tracePt t="48336" x="2260600" y="4273550"/>
          <p14:tracePt t="48352" x="2260600" y="4292600"/>
          <p14:tracePt t="48369" x="2254250" y="4330700"/>
          <p14:tracePt t="48386" x="2254250" y="4362450"/>
          <p14:tracePt t="48402" x="2254250" y="4406900"/>
          <p14:tracePt t="48419" x="2273300" y="4432300"/>
          <p14:tracePt t="48436" x="2298700" y="4464050"/>
          <p14:tracePt t="48452" x="2324100" y="4483100"/>
          <p14:tracePt t="48469" x="2374900" y="4508500"/>
          <p14:tracePt t="48486" x="2457450" y="4533900"/>
          <p14:tracePt t="48503" x="2622550" y="4559300"/>
          <p14:tracePt t="48519" x="2749550" y="4565650"/>
          <p14:tracePt t="48536" x="2889250" y="4565650"/>
          <p14:tracePt t="48552" x="2997200" y="4565650"/>
          <p14:tracePt t="48569" x="3054350" y="4559300"/>
          <p14:tracePt t="48586" x="3086100" y="4552950"/>
          <p14:tracePt t="48602" x="3092450" y="4546600"/>
          <p14:tracePt t="50328" x="0" y="0"/>
        </p14:tracePtLst>
        <p14:tracePtLst>
          <p14:tracePt t="50985" x="3670300" y="4591050"/>
          <p14:tracePt t="51112" x="3670300" y="4597400"/>
          <p14:tracePt t="51124" x="3695700" y="4603750"/>
          <p14:tracePt t="51138" x="3733800" y="4603750"/>
          <p14:tracePt t="51152" x="3797300" y="4603750"/>
          <p14:tracePt t="51169" x="3867150" y="4603750"/>
          <p14:tracePt t="51185" x="3930650" y="4603750"/>
          <p14:tracePt t="51202" x="3981450" y="4603750"/>
          <p14:tracePt t="51218" x="4032250" y="4603750"/>
          <p14:tracePt t="51236" x="4083050" y="4603750"/>
          <p14:tracePt t="51252" x="4127500" y="4603750"/>
          <p14:tracePt t="51268" x="4178300" y="4603750"/>
          <p14:tracePt t="51271" x="4191000" y="4603750"/>
          <p14:tracePt t="51285" x="4210050" y="4603750"/>
          <p14:tracePt t="51301" x="4241800" y="4603750"/>
          <p14:tracePt t="51304" x="4260850" y="4603750"/>
          <p14:tracePt t="51318" x="4279900" y="4603750"/>
          <p14:tracePt t="51335" x="4375150" y="4603750"/>
          <p14:tracePt t="51352" x="4445000" y="4603750"/>
          <p14:tracePt t="51368" x="4514850" y="4603750"/>
          <p14:tracePt t="51385" x="4584700" y="4603750"/>
          <p14:tracePt t="51401" x="4648200" y="4603750"/>
          <p14:tracePt t="51418" x="4705350" y="4603750"/>
          <p14:tracePt t="51435" x="4787900" y="4603750"/>
          <p14:tracePt t="51451" x="4876800" y="4603750"/>
          <p14:tracePt t="51468" x="4965700" y="4603750"/>
          <p14:tracePt t="51485" x="5048250" y="4603750"/>
          <p14:tracePt t="51501" x="5124450" y="4603750"/>
          <p14:tracePt t="51504" x="5149850" y="4603750"/>
          <p14:tracePt t="51518" x="5162550" y="4603750"/>
          <p14:tracePt t="51535" x="5200650" y="4603750"/>
          <p14:tracePt t="51551" x="5219700" y="4603750"/>
          <p14:tracePt t="51568" x="5226050" y="4603750"/>
          <p14:tracePt t="51585" x="5232400" y="4603750"/>
          <p14:tracePt t="51736" x="0" y="0"/>
        </p14:tracePtLst>
        <p14:tracePtLst>
          <p14:tracePt t="52849" x="5715000" y="4540250"/>
          <p14:tracePt t="52946" x="5734050" y="4546600"/>
          <p14:tracePt t="52958" x="5797550" y="4559300"/>
          <p14:tracePt t="52972" x="5842000" y="4565650"/>
          <p14:tracePt t="52985" x="5937250" y="4584700"/>
          <p14:tracePt t="53001" x="6070600" y="4610100"/>
          <p14:tracePt t="53018" x="6210300" y="4622800"/>
          <p14:tracePt t="53034" x="6350000" y="4641850"/>
          <p14:tracePt t="53051" x="6457950" y="4641850"/>
          <p14:tracePt t="53067" x="6553200" y="4641850"/>
          <p14:tracePt t="53084" x="6629400" y="4641850"/>
          <p14:tracePt t="53087" x="6673850" y="4648200"/>
          <p14:tracePt t="53101" x="6705600" y="4654550"/>
          <p14:tracePt t="53117" x="6775450" y="4667250"/>
          <p14:tracePt t="53119" x="6813550" y="4673600"/>
          <p14:tracePt t="53134" x="6832600" y="4673600"/>
          <p14:tracePt t="53151" x="6921500" y="4692650"/>
          <p14:tracePt t="53167" x="6965950" y="4699000"/>
          <p14:tracePt t="53184" x="7010400" y="4699000"/>
          <p14:tracePt t="53201" x="7042150" y="4699000"/>
          <p14:tracePt t="53217" x="7086600" y="4699000"/>
          <p14:tracePt t="53234" x="7124700" y="4699000"/>
          <p14:tracePt t="53251" x="7162800" y="4699000"/>
          <p14:tracePt t="53267" x="7207250" y="4699000"/>
          <p14:tracePt t="53284" x="7239000" y="4699000"/>
          <p14:tracePt t="53288" x="7258050" y="4699000"/>
          <p14:tracePt t="53301" x="7277100" y="4699000"/>
          <p14:tracePt t="53317" x="7308850" y="4699000"/>
          <p14:tracePt t="53319" x="7327900" y="4699000"/>
          <p14:tracePt t="53334" x="7340600" y="4699000"/>
          <p14:tracePt t="53351" x="7378700" y="4699000"/>
          <p14:tracePt t="53367" x="7404100" y="4699000"/>
          <p14:tracePt t="53384" x="7435850" y="4699000"/>
          <p14:tracePt t="53401" x="7454900" y="4699000"/>
          <p14:tracePt t="53417" x="7480300" y="4699000"/>
          <p14:tracePt t="53434" x="7505700" y="4699000"/>
          <p14:tracePt t="53451" x="7537450" y="4699000"/>
          <p14:tracePt t="53467" x="7569200" y="4699000"/>
          <p14:tracePt t="53484" x="7600950" y="4699000"/>
          <p14:tracePt t="53501" x="7639050" y="4699000"/>
          <p14:tracePt t="53504" x="7651750" y="4699000"/>
          <p14:tracePt t="53517" x="7664450" y="4699000"/>
          <p14:tracePt t="53534" x="7689850" y="4699000"/>
          <p14:tracePt t="53551" x="7721600" y="4699000"/>
          <p14:tracePt t="53567" x="7740650" y="4699000"/>
          <p14:tracePt t="53584" x="7778750" y="4699000"/>
          <p14:tracePt t="53601" x="7823200" y="4699000"/>
          <p14:tracePt t="53617" x="7880350" y="4699000"/>
          <p14:tracePt t="53634" x="7924800" y="4699000"/>
          <p14:tracePt t="53651" x="7981950" y="4692650"/>
          <p14:tracePt t="53667" x="8032750" y="4686300"/>
          <p14:tracePt t="53684" x="8083550" y="4679950"/>
          <p14:tracePt t="53701" x="8108950" y="4673600"/>
          <p14:tracePt t="53717" x="8140700" y="4667250"/>
          <p14:tracePt t="53719" x="8153400" y="4660900"/>
          <p14:tracePt t="53736" x="8159750" y="4660900"/>
          <p14:tracePt t="53751" x="8166100" y="4660900"/>
          <p14:tracePt t="53767" x="8172450" y="4660900"/>
          <p14:tracePt t="53959" x="0" y="0"/>
        </p14:tracePtLst>
        <p14:tracePtLst>
          <p14:tracePt t="54370" x="6794500" y="4660900"/>
          <p14:tracePt t="54461" x="6813550" y="4660900"/>
          <p14:tracePt t="54476" x="6915150" y="4660900"/>
          <p14:tracePt t="54490" x="7112000" y="4660900"/>
          <p14:tracePt t="54501" x="7232650" y="4660900"/>
          <p14:tracePt t="54517" x="7550150" y="4660900"/>
          <p14:tracePt t="54534" x="7937500" y="4660900"/>
          <p14:tracePt t="54536" x="8108950" y="4660900"/>
          <p14:tracePt t="54551" x="8394700" y="4660900"/>
          <p14:tracePt t="54567" x="8585200" y="4660900"/>
          <p14:tracePt t="54584" x="8712200" y="4660900"/>
          <p14:tracePt t="54600" x="8788400" y="4660900"/>
          <p14:tracePt t="54617" x="8826500" y="4660900"/>
          <p14:tracePt t="54634" x="8851900" y="4660900"/>
          <p14:tracePt t="54650" x="8864600" y="4660900"/>
          <p14:tracePt t="54911" x="0" y="0"/>
        </p14:tracePtLst>
        <p14:tracePtLst>
          <p14:tracePt t="55698" x="9474200" y="4597400"/>
          <p14:tracePt t="55777" x="9480550" y="4597400"/>
          <p14:tracePt t="55789" x="9486900" y="4597400"/>
          <p14:tracePt t="55801" x="9505950" y="4597400"/>
          <p14:tracePt t="55817" x="9556750" y="4597400"/>
          <p14:tracePt t="55833" x="9658350" y="4597400"/>
          <p14:tracePt t="55850" x="9791700" y="4597400"/>
          <p14:tracePt t="55867" x="9950450" y="4597400"/>
          <p14:tracePt t="55884" x="10121900" y="4597400"/>
          <p14:tracePt t="55900" x="10255250" y="4597400"/>
          <p14:tracePt t="55917" x="10388600" y="4597400"/>
          <p14:tracePt t="55933" x="10483850" y="4597400"/>
          <p14:tracePt t="55950" x="10560050" y="4597400"/>
          <p14:tracePt t="55967" x="10629900" y="4597400"/>
          <p14:tracePt t="55983" x="10674350" y="4597400"/>
          <p14:tracePt t="56000" x="10725150" y="4597400"/>
          <p14:tracePt t="56016" x="10769600" y="4597400"/>
          <p14:tracePt t="56033" x="10820400" y="4597400"/>
          <p14:tracePt t="56050" x="10852150" y="4597400"/>
          <p14:tracePt t="56067" x="10883900" y="4597400"/>
          <p14:tracePt t="56083" x="10922000" y="4597400"/>
          <p14:tracePt t="56100" x="10960100" y="4597400"/>
          <p14:tracePt t="56117" x="11004550" y="4597400"/>
          <p14:tracePt t="56119" x="11017250" y="4597400"/>
          <p14:tracePt t="56133" x="11029950" y="4597400"/>
          <p14:tracePt t="56150" x="11042650" y="4597400"/>
          <p14:tracePt t="56303" x="0" y="0"/>
        </p14:tracePtLst>
        <p14:tracePtLst>
          <p14:tracePt t="57178" x="831850" y="4908550"/>
          <p14:tracePt t="57273" x="831850" y="4914900"/>
          <p14:tracePt t="57288" x="882650" y="4921250"/>
          <p14:tracePt t="57304" x="1003300" y="4927600"/>
          <p14:tracePt t="57319" x="1212850" y="4927600"/>
          <p14:tracePt t="57333" x="1358900" y="4927600"/>
          <p14:tracePt t="57349" x="1771650" y="4927600"/>
          <p14:tracePt t="57352" x="2006600" y="4927600"/>
          <p14:tracePt t="57367" x="2222500" y="4927600"/>
          <p14:tracePt t="57384" x="2705100" y="4933950"/>
          <p14:tracePt t="57400" x="2876550" y="4965700"/>
          <p14:tracePt t="57416" x="2959100" y="4978400"/>
          <p14:tracePt t="57433" x="2990850" y="4984750"/>
          <p14:tracePt t="57449" x="3022600" y="4984750"/>
          <p14:tracePt t="57466" x="3073400" y="4984750"/>
          <p14:tracePt t="57483" x="3111500" y="4984750"/>
          <p14:tracePt t="57499" x="3143250" y="4984750"/>
          <p14:tracePt t="57516" x="3149600" y="4984750"/>
          <p14:tracePt t="58000" x="0" y="0"/>
        </p14:tracePtLst>
        <p14:tracePtLst>
          <p14:tracePt t="60976" x="1695450" y="5372100"/>
          <p14:tracePt t="61074" x="1708150" y="5372100"/>
          <p14:tracePt t="61088" x="1752600" y="5372100"/>
          <p14:tracePt t="61099" x="1797050" y="5372100"/>
          <p14:tracePt t="61115" x="1924050" y="5372100"/>
          <p14:tracePt t="61132" x="2095500" y="5372100"/>
          <p14:tracePt t="61148" x="2292350" y="5372100"/>
          <p14:tracePt t="61165" x="2495550" y="5372100"/>
          <p14:tracePt t="61181" x="2679700" y="5372100"/>
          <p14:tracePt t="61184" x="2768600" y="5372100"/>
          <p14:tracePt t="61198" x="2851150" y="5372100"/>
          <p14:tracePt t="61215" x="3073400" y="5372100"/>
          <p14:tracePt t="61231" x="3200400" y="5372100"/>
          <p14:tracePt t="61248" x="3327400" y="5372100"/>
          <p14:tracePt t="61265" x="3448050" y="5372100"/>
          <p14:tracePt t="61281" x="3562350" y="5372100"/>
          <p14:tracePt t="61298" x="3657600" y="5372100"/>
          <p14:tracePt t="61315" x="3752850" y="5372100"/>
          <p14:tracePt t="61331" x="3841750" y="5372100"/>
          <p14:tracePt t="61348" x="3930650" y="5372100"/>
          <p14:tracePt t="61351" x="3968750" y="5372100"/>
          <p14:tracePt t="61365" x="4013200" y="5372100"/>
          <p14:tracePt t="61381" x="4102100" y="5372100"/>
          <p14:tracePt t="61383" x="4152900" y="5372100"/>
          <p14:tracePt t="61398" x="4197350" y="5372100"/>
          <p14:tracePt t="61415" x="4318000" y="5372100"/>
          <p14:tracePt t="61431" x="4387850" y="5372100"/>
          <p14:tracePt t="61448" x="4457700" y="5372100"/>
          <p14:tracePt t="61465" x="4521200" y="5372100"/>
          <p14:tracePt t="61481" x="4584700" y="5372100"/>
          <p14:tracePt t="61498" x="4654550" y="5372100"/>
          <p14:tracePt t="61515" x="4737100" y="5372100"/>
          <p14:tracePt t="61531" x="4826000" y="5372100"/>
          <p14:tracePt t="61548" x="4908550" y="5372100"/>
          <p14:tracePt t="61565" x="5010150" y="5372100"/>
          <p14:tracePt t="61581" x="5105400" y="5372100"/>
          <p14:tracePt t="61583" x="5156200" y="5372100"/>
          <p14:tracePt t="61598" x="5213350" y="5372100"/>
          <p14:tracePt t="61615" x="5391150" y="5372100"/>
          <p14:tracePt t="61631" x="5537200" y="5372100"/>
          <p14:tracePt t="61648" x="5664200" y="5372100"/>
          <p14:tracePt t="61665" x="5772150" y="5372100"/>
          <p14:tracePt t="61681" x="5848350" y="5372100"/>
          <p14:tracePt t="61698" x="5899150" y="5372100"/>
          <p14:tracePt t="61715" x="5930900" y="5372100"/>
          <p14:tracePt t="61731" x="5969000" y="5372100"/>
          <p14:tracePt t="61748" x="6000750" y="5372100"/>
          <p14:tracePt t="61765" x="6032500" y="5372100"/>
          <p14:tracePt t="61768" x="6045200" y="5372100"/>
          <p14:tracePt t="61781" x="6057900" y="5372100"/>
          <p14:tracePt t="61798" x="6076950" y="5372100"/>
          <p14:tracePt t="62048" x="0" y="0"/>
        </p14:tracePtLst>
        <p14:tracePtLst>
          <p14:tracePt t="63096" x="1555750" y="5308600"/>
          <p14:tracePt t="63192" x="1562100" y="5308600"/>
          <p14:tracePt t="63202" x="1574800" y="5308600"/>
          <p14:tracePt t="63215" x="1600200" y="5308600"/>
          <p14:tracePt t="63231" x="1701800" y="5308600"/>
          <p14:tracePt t="63247" x="1828800" y="5308600"/>
          <p14:tracePt t="63264" x="1974850" y="5308600"/>
          <p14:tracePt t="63281" x="2146300" y="5308600"/>
          <p14:tracePt t="63297" x="2292350" y="5308600"/>
          <p14:tracePt t="63314" x="2381250" y="5308600"/>
          <p14:tracePt t="63331" x="2413000" y="5308600"/>
          <p14:tracePt t="63347" x="2425700" y="5308600"/>
          <p14:tracePt t="63364" x="2438400" y="5308600"/>
          <p14:tracePt t="63381" x="2457450" y="5308600"/>
          <p14:tracePt t="63397" x="2476500" y="5308600"/>
          <p14:tracePt t="63399" x="2482850" y="5308600"/>
          <p14:tracePt t="63414" x="2495550" y="5308600"/>
          <p14:tracePt t="63431" x="2508250" y="5308600"/>
          <p14:tracePt t="65200" x="0" y="0"/>
        </p14:tracePtLst>
        <p14:tracePtLst>
          <p14:tracePt t="66905" x="1816100" y="5226050"/>
          <p14:tracePt t="66994" x="1816100" y="5232400"/>
          <p14:tracePt t="67017" x="1828800" y="5238750"/>
          <p14:tracePt t="67028" x="1847850" y="5245100"/>
          <p14:tracePt t="67041" x="1917700" y="5257800"/>
          <p14:tracePt t="67053" x="1981200" y="5264150"/>
          <p14:tracePt t="67063" x="2146300" y="5289550"/>
          <p14:tracePt t="67079" x="2336800" y="5314950"/>
          <p14:tracePt t="67096" x="2514600" y="5314950"/>
          <p14:tracePt t="67113" x="2692400" y="5314950"/>
          <p14:tracePt t="67129" x="2851150" y="5314950"/>
          <p14:tracePt t="67146" x="2990850" y="5314950"/>
          <p14:tracePt t="67163" x="3105150" y="5314950"/>
          <p14:tracePt t="67179" x="3194050" y="5314950"/>
          <p14:tracePt t="67196" x="3270250" y="5314950"/>
          <p14:tracePt t="67199" x="3289300" y="5314950"/>
          <p14:tracePt t="67213" x="3314700" y="5314950"/>
          <p14:tracePt t="67229" x="3340100" y="5314950"/>
          <p14:tracePt t="67246" x="3365500" y="5314950"/>
          <p14:tracePt t="67248" x="3371850" y="5314950"/>
          <p14:tracePt t="67263" x="3390900" y="5314950"/>
          <p14:tracePt t="67280" x="3397250" y="5314950"/>
          <p14:tracePt t="67296" x="3403600" y="5314950"/>
          <p14:tracePt t="67313" x="3416300" y="5314950"/>
          <p14:tracePt t="67329" x="3422650" y="5314950"/>
          <p14:tracePt t="67346" x="3429000" y="5314950"/>
          <p14:tracePt t="67363" x="3435350" y="5314950"/>
          <p14:tracePt t="67396" x="3441700" y="5314950"/>
          <p14:tracePt t="71160" x="0" y="0"/>
        </p14:tracePtLst>
        <p14:tracePtLst>
          <p14:tracePt t="71849" x="2222500" y="5264150"/>
          <p14:tracePt t="72001" x="2235200" y="5264150"/>
          <p14:tracePt t="72011" x="2260600" y="5264150"/>
          <p14:tracePt t="72028" x="2336800" y="5264150"/>
          <p14:tracePt t="72045" x="2451100" y="5264150"/>
          <p14:tracePt t="72047" x="2514600" y="5264150"/>
          <p14:tracePt t="72061" x="2578100" y="5264150"/>
          <p14:tracePt t="72079" x="2717800" y="5264150"/>
          <p14:tracePt t="72081" x="2781300" y="5264150"/>
          <p14:tracePt t="72095" x="2901950" y="5270500"/>
          <p14:tracePt t="72111" x="2978150" y="5283200"/>
          <p14:tracePt t="72128" x="3022600" y="5295900"/>
          <p14:tracePt t="72144" x="3054350" y="5302250"/>
          <p14:tracePt t="72161" x="3079750" y="5308600"/>
          <p14:tracePt t="72178" x="3098800" y="5308600"/>
          <p14:tracePt t="72194" x="3117850" y="5308600"/>
          <p14:tracePt t="72211" x="3136900" y="5308600"/>
          <p14:tracePt t="72228" x="3149600" y="5308600"/>
          <p14:tracePt t="72244" x="3155950" y="5308600"/>
          <p14:tracePt t="72261" x="3168650" y="5308600"/>
          <p14:tracePt t="72278" x="3175000" y="5308600"/>
          <p14:tracePt t="72295" x="3181350" y="5308600"/>
          <p14:tracePt t="72311" x="3200400" y="5308600"/>
          <p14:tracePt t="72328" x="3225800" y="5314950"/>
          <p14:tracePt t="72344" x="3244850" y="5321300"/>
          <p14:tracePt t="72361" x="3270250" y="5327650"/>
          <p14:tracePt t="72378" x="3295650" y="5327650"/>
          <p14:tracePt t="72394" x="3321050" y="5327650"/>
          <p14:tracePt t="72411" x="3346450" y="5327650"/>
          <p14:tracePt t="72428" x="3371850" y="5334000"/>
          <p14:tracePt t="72444" x="3390900" y="5340350"/>
          <p14:tracePt t="72461" x="3409950" y="5340350"/>
          <p14:tracePt t="72478" x="3429000" y="5340350"/>
          <p14:tracePt t="72479" x="3435350" y="5340350"/>
          <p14:tracePt t="72495" x="3448050" y="5340350"/>
          <p14:tracePt t="72511" x="3460750" y="5340350"/>
          <p14:tracePt t="72528" x="3467100" y="5340350"/>
          <p14:tracePt t="72544" x="3479800" y="5340350"/>
          <p14:tracePt t="72561" x="3486150" y="5340350"/>
          <p14:tracePt t="72594" x="3492500" y="5340350"/>
          <p14:tracePt t="72611" x="3498850" y="5340350"/>
          <p14:tracePt t="72627" x="3505200" y="5340350"/>
          <p14:tracePt t="72644" x="3511550" y="5340350"/>
          <p14:tracePt t="72661" x="3517900" y="5340350"/>
          <p14:tracePt t="72680" x="3524250" y="5340350"/>
          <p14:tracePt t="72695" x="3530600" y="5340350"/>
          <p14:tracePt t="72728" x="3543300" y="5346700"/>
          <p14:tracePt t="72751" x="3549650" y="5346700"/>
          <p14:tracePt t="72768" x="3556000" y="5346700"/>
          <p14:tracePt t="72784" x="3562350" y="5346700"/>
          <p14:tracePt t="72792" x="3568700" y="5346700"/>
          <p14:tracePt t="72808" x="3575050" y="5346700"/>
          <p14:tracePt t="72816" x="3581400" y="5346700"/>
          <p14:tracePt t="72827" x="3594100" y="5346700"/>
          <p14:tracePt t="72844" x="3606800" y="5346700"/>
          <p14:tracePt t="72861" x="3632200" y="5346700"/>
          <p14:tracePt t="72864" x="3638550" y="5346700"/>
          <p14:tracePt t="72877" x="3644900" y="5346700"/>
          <p14:tracePt t="72894" x="3663950" y="5346700"/>
          <p14:tracePt t="72896" x="3676650" y="5346700"/>
          <p14:tracePt t="72911" x="3695700" y="5346700"/>
          <p14:tracePt t="72927" x="3714750" y="5346700"/>
          <p14:tracePt t="72944" x="3733800" y="5346700"/>
          <p14:tracePt t="72961" x="3765550" y="5346700"/>
          <p14:tracePt t="72977" x="3803650" y="5346700"/>
          <p14:tracePt t="72994" x="3841750" y="5346700"/>
          <p14:tracePt t="73011" x="3879850" y="5346700"/>
          <p14:tracePt t="73027" x="3917950" y="5346700"/>
          <p14:tracePt t="73044" x="3943350" y="5346700"/>
          <p14:tracePt t="73061" x="3975100" y="5346700"/>
          <p14:tracePt t="73077" x="3994150" y="5346700"/>
          <p14:tracePt t="73079" x="4006850" y="5346700"/>
          <p14:tracePt t="73094" x="4019550" y="5346700"/>
          <p14:tracePt t="73111" x="4064000" y="5346700"/>
          <p14:tracePt t="73127" x="4095750" y="5346700"/>
          <p14:tracePt t="73144" x="4114800" y="5346700"/>
          <p14:tracePt t="73161" x="4146550" y="5346700"/>
          <p14:tracePt t="73177" x="4165600" y="5346700"/>
          <p14:tracePt t="73194" x="4178300" y="5346700"/>
          <p14:tracePt t="73211" x="4191000" y="5346700"/>
          <p14:tracePt t="73227" x="4203700" y="5346700"/>
          <p14:tracePt t="73244" x="4210050" y="5346700"/>
          <p14:tracePt t="73280" x="4216400" y="5346700"/>
          <p14:tracePt t="73294" x="4222750" y="5346700"/>
          <p14:tracePt t="73311" x="4235450" y="5346700"/>
          <p14:tracePt t="73327" x="4241800" y="5346700"/>
          <p14:tracePt t="73344" x="4248150" y="5346700"/>
          <p14:tracePt t="73737" x="4254500" y="5346700"/>
          <p14:tracePt t="73762" x="4260850" y="5346700"/>
          <p14:tracePt t="73776" x="4273550" y="5346700"/>
          <p14:tracePt t="73789" x="4279900" y="5346700"/>
          <p14:tracePt t="73799" x="4298950" y="5346700"/>
          <p14:tracePt t="73811" x="4318000" y="5346700"/>
          <p14:tracePt t="73827" x="4356100" y="5346700"/>
          <p14:tracePt t="73844" x="4406900" y="5346700"/>
          <p14:tracePt t="73848" x="4432300" y="5346700"/>
          <p14:tracePt t="73861" x="4464050" y="5346700"/>
          <p14:tracePt t="73877" x="4508500" y="5346700"/>
          <p14:tracePt t="73879" x="4533900" y="5346700"/>
          <p14:tracePt t="73894" x="4546600" y="5346700"/>
          <p14:tracePt t="73911" x="4565650" y="5346700"/>
          <p14:tracePt t="73927" x="4572000" y="5346700"/>
          <p14:tracePt t="74552" x="0" y="0"/>
        </p14:tracePtLst>
        <p14:tracePtLst>
          <p14:tracePt t="75244" x="2425700" y="5365750"/>
          <p14:tracePt t="75353" x="2432050" y="5365750"/>
          <p14:tracePt t="75364" x="2444750" y="5365750"/>
          <p14:tracePt t="75377" x="2495550" y="5365750"/>
          <p14:tracePt t="75394" x="2565400" y="5365750"/>
          <p14:tracePt t="75411" x="2667000" y="5365750"/>
          <p14:tracePt t="75415" x="2717800" y="5365750"/>
          <p14:tracePt t="75430" x="2781300" y="5365750"/>
          <p14:tracePt t="75443" x="2889250" y="5365750"/>
          <p14:tracePt t="75460" x="2997200" y="5365750"/>
          <p14:tracePt t="75476" x="3079750" y="5365750"/>
          <p14:tracePt t="75480" x="3111500" y="5365750"/>
          <p14:tracePt t="75493" x="3149600" y="5365750"/>
          <p14:tracePt t="75510" x="3213100" y="5365750"/>
          <p14:tracePt t="75526" x="3282950" y="5365750"/>
          <p14:tracePt t="75543" x="3327400" y="5365750"/>
          <p14:tracePt t="75560" x="3346450" y="5365750"/>
          <p14:tracePt t="75576" x="3365500" y="5365750"/>
          <p14:tracePt t="75593" x="3371850" y="5365750"/>
          <p14:tracePt t="75610" x="3384550" y="5365750"/>
          <p14:tracePt t="75626" x="3397250" y="5365750"/>
          <p14:tracePt t="75643" x="3403600" y="5365750"/>
          <p14:tracePt t="75660" x="3422650" y="5365750"/>
          <p14:tracePt t="75676" x="3429000" y="5365750"/>
          <p14:tracePt t="75693" x="3448050" y="5365750"/>
          <p14:tracePt t="75697" x="3460750" y="5365750"/>
          <p14:tracePt t="75710" x="3467100" y="5365750"/>
          <p14:tracePt t="75714" x="3479800" y="5365750"/>
          <p14:tracePt t="75727" x="3511550" y="5365750"/>
          <p14:tracePt t="75743" x="3549650" y="5365750"/>
          <p14:tracePt t="75760" x="3581400" y="5365750"/>
          <p14:tracePt t="75776" x="3619500" y="5365750"/>
          <p14:tracePt t="75793" x="3663950" y="5365750"/>
          <p14:tracePt t="75810" x="3702050" y="5365750"/>
          <p14:tracePt t="75826" x="3740150" y="5365750"/>
          <p14:tracePt t="75843" x="3765550" y="5365750"/>
          <p14:tracePt t="75860" x="3784600" y="5365750"/>
          <p14:tracePt t="75876" x="3803650" y="5365750"/>
          <p14:tracePt t="75879" x="3816350" y="5365750"/>
          <p14:tracePt t="75893" x="3822700" y="5365750"/>
          <p14:tracePt t="75910" x="3835400" y="5365750"/>
          <p14:tracePt t="75927" x="3854450" y="5365750"/>
          <p14:tracePt t="75943" x="3860800" y="5365750"/>
          <p14:tracePt t="75960" x="3879850" y="5372100"/>
          <p14:tracePt t="75976" x="3898900" y="5378450"/>
          <p14:tracePt t="75993" x="3917950" y="5378450"/>
          <p14:tracePt t="76010" x="3937000" y="5378450"/>
          <p14:tracePt t="76026" x="3949700" y="5378450"/>
          <p14:tracePt t="76043" x="3962400" y="5378450"/>
          <p14:tracePt t="76060" x="3981450" y="5378450"/>
          <p14:tracePt t="76076" x="4006850" y="5378450"/>
          <p14:tracePt t="76093" x="4032250" y="5384800"/>
          <p14:tracePt t="76110" x="4057650" y="5384800"/>
          <p14:tracePt t="76127" x="4089400" y="5384800"/>
          <p14:tracePt t="76143" x="4114800" y="5384800"/>
          <p14:tracePt t="76160" x="4140200" y="5384800"/>
          <p14:tracePt t="76176" x="4171950" y="5384800"/>
          <p14:tracePt t="76193" x="4203700" y="5384800"/>
          <p14:tracePt t="76210" x="4248150" y="5384800"/>
          <p14:tracePt t="76226" x="4292600" y="5384800"/>
          <p14:tracePt t="76243" x="4343400" y="5384800"/>
          <p14:tracePt t="76260" x="4387850" y="5384800"/>
          <p14:tracePt t="76276" x="4438650" y="5384800"/>
          <p14:tracePt t="76279" x="4457700" y="5384800"/>
          <p14:tracePt t="76293" x="4483100" y="5384800"/>
          <p14:tracePt t="76310" x="4527550" y="5384800"/>
          <p14:tracePt t="76311" x="4552950" y="5384800"/>
          <p14:tracePt t="76327" x="4603750" y="5384800"/>
          <p14:tracePt t="76343" x="4648200" y="5384800"/>
          <p14:tracePt t="76360" x="4699000" y="5384800"/>
          <p14:tracePt t="76376" x="4743450" y="5384800"/>
          <p14:tracePt t="76393" x="4787900" y="5384800"/>
          <p14:tracePt t="76410" x="4826000" y="5384800"/>
          <p14:tracePt t="76426" x="4857750" y="5384800"/>
          <p14:tracePt t="76443" x="4902200" y="5384800"/>
          <p14:tracePt t="76460" x="4940300" y="5384800"/>
          <p14:tracePt t="76476" x="4984750" y="5384800"/>
          <p14:tracePt t="76479" x="5003800" y="5384800"/>
          <p14:tracePt t="76493" x="5022850" y="5384800"/>
          <p14:tracePt t="76510" x="5054600" y="5384800"/>
          <p14:tracePt t="76511" x="5067300" y="5384800"/>
          <p14:tracePt t="76527" x="5086350" y="5384800"/>
          <p14:tracePt t="76543" x="5111750" y="5384800"/>
          <p14:tracePt t="76560" x="5143500" y="5384800"/>
          <p14:tracePt t="76576" x="5175250" y="5384800"/>
          <p14:tracePt t="76593" x="5207000" y="5384800"/>
          <p14:tracePt t="76610" x="5245100" y="5384800"/>
          <p14:tracePt t="76626" x="5270500" y="5384800"/>
          <p14:tracePt t="76643" x="5289550" y="5384800"/>
          <p14:tracePt t="76660" x="5302250" y="5384800"/>
          <p14:tracePt t="76676" x="5321300" y="5384800"/>
          <p14:tracePt t="76679" x="5327650" y="5384800"/>
          <p14:tracePt t="76693" x="5340350" y="5384800"/>
          <p14:tracePt t="76709" x="5372100" y="5384800"/>
          <p14:tracePt t="76711" x="5391150" y="5384800"/>
          <p14:tracePt t="76726" x="5403850" y="5384800"/>
          <p14:tracePt t="76729" x="5422900" y="5384800"/>
          <p14:tracePt t="76743" x="5473700" y="5384800"/>
          <p14:tracePt t="76759" x="5518150" y="5384800"/>
          <p14:tracePt t="76776" x="5568950" y="5384800"/>
          <p14:tracePt t="76793" x="5619750" y="5384800"/>
          <p14:tracePt t="76809" x="5676900" y="5384800"/>
          <p14:tracePt t="76826" x="5740400" y="5384800"/>
          <p14:tracePt t="76843" x="5797550" y="5384800"/>
          <p14:tracePt t="76860" x="5848350" y="5384800"/>
          <p14:tracePt t="76876" x="5892800" y="5384800"/>
          <p14:tracePt t="76879" x="5918200" y="5384800"/>
          <p14:tracePt t="76893" x="5943600" y="5384800"/>
          <p14:tracePt t="76910" x="5988050" y="5384800"/>
          <p14:tracePt t="76912" x="6013450" y="5384800"/>
          <p14:tracePt t="76926" x="6032500" y="5384800"/>
          <p14:tracePt t="76943" x="6083300" y="5384800"/>
          <p14:tracePt t="76959" x="6127750" y="5384800"/>
          <p14:tracePt t="76976" x="6172200" y="5384800"/>
          <p14:tracePt t="76993" x="6223000" y="5384800"/>
          <p14:tracePt t="77009" x="6280150" y="5384800"/>
          <p14:tracePt t="77026" x="6330950" y="5384800"/>
          <p14:tracePt t="77043" x="6400800" y="5384800"/>
          <p14:tracePt t="77059" x="6445250" y="5384800"/>
          <p14:tracePt t="77076" x="6496050" y="5384800"/>
          <p14:tracePt t="77093" x="6521450" y="5384800"/>
          <p14:tracePt t="77096" x="6527800" y="5384800"/>
          <p14:tracePt t="77631" x="0" y="0"/>
        </p14:tracePtLst>
        <p14:tracePtLst>
          <p14:tracePt t="78692" x="7461250" y="5422900"/>
          <p14:tracePt t="78705" x="7473950" y="5422900"/>
          <p14:tracePt t="78717" x="7480300" y="5429250"/>
          <p14:tracePt t="78731" x="7499350" y="5435600"/>
          <p14:tracePt t="78739" x="7518400" y="5441950"/>
          <p14:tracePt t="78754" x="7562850" y="5448300"/>
          <p14:tracePt t="78764" x="7594600" y="5454650"/>
          <p14:tracePt t="78775" x="7696200" y="5473700"/>
          <p14:tracePt t="78792" x="7835900" y="5499100"/>
          <p14:tracePt t="78809" x="7975600" y="5524500"/>
          <p14:tracePt t="78826" x="8115300" y="5524500"/>
          <p14:tracePt t="78842" x="8261350" y="5524500"/>
          <p14:tracePt t="78859" x="8432800" y="5524500"/>
          <p14:tracePt t="78875" x="8604250" y="5524500"/>
          <p14:tracePt t="78892" x="8763000" y="5524500"/>
          <p14:tracePt t="78896" x="8832850" y="5524500"/>
          <p14:tracePt t="78909" x="8909050" y="5524500"/>
          <p14:tracePt t="78925" x="9023350" y="5524500"/>
          <p14:tracePt t="78943" x="9137650" y="5524500"/>
          <p14:tracePt t="78960" x="9175750" y="5524500"/>
          <p14:tracePt t="78975" x="9201150" y="5524500"/>
          <p14:tracePt t="78992" x="9232900" y="5524500"/>
          <p14:tracePt t="79009" x="9251950" y="5524500"/>
          <p14:tracePt t="79025" x="9283700" y="5524500"/>
          <p14:tracePt t="79042" x="9315450" y="5524500"/>
          <p14:tracePt t="79058" x="9353550" y="5524500"/>
          <p14:tracePt t="79075" x="9385300" y="5524500"/>
          <p14:tracePt t="79092" x="9417050" y="5530850"/>
          <p14:tracePt t="79108" x="9461500" y="5543550"/>
          <p14:tracePt t="79125" x="9512300" y="5556250"/>
          <p14:tracePt t="79142" x="9563100" y="5562600"/>
          <p14:tracePt t="79159" x="9664700" y="5581650"/>
          <p14:tracePt t="79175" x="9702800" y="5581650"/>
          <p14:tracePt t="79192" x="9740900" y="5581650"/>
          <p14:tracePt t="79208" x="9772650" y="5581650"/>
          <p14:tracePt t="79225" x="9804400" y="5581650"/>
          <p14:tracePt t="79242" x="9842500" y="5581650"/>
          <p14:tracePt t="79258" x="9874250" y="5581650"/>
          <p14:tracePt t="79275" x="9918700" y="5581650"/>
          <p14:tracePt t="79292" x="9969500" y="5581650"/>
          <p14:tracePt t="79308" x="10026650" y="5581650"/>
          <p14:tracePt t="79325" x="10071100" y="5581650"/>
          <p14:tracePt t="79342" x="10121900" y="5581650"/>
          <p14:tracePt t="79343" x="10140950" y="5581650"/>
          <p14:tracePt t="79359" x="10179050" y="5581650"/>
          <p14:tracePt t="79375" x="10210800" y="5581650"/>
          <p14:tracePt t="79392" x="10242550" y="5581650"/>
          <p14:tracePt t="79408" x="10274300" y="5581650"/>
          <p14:tracePt t="79425" x="10306050" y="5581650"/>
          <p14:tracePt t="79442" x="10337800" y="5581650"/>
          <p14:tracePt t="79459" x="10388600" y="5581650"/>
          <p14:tracePt t="79475" x="10426700" y="5581650"/>
          <p14:tracePt t="79492" x="10477500" y="5581650"/>
          <p14:tracePt t="79508" x="10509250" y="5581650"/>
          <p14:tracePt t="79525" x="10541000" y="5581650"/>
          <p14:tracePt t="79542" x="10572750" y="5581650"/>
          <p14:tracePt t="79543" x="10579100" y="5581650"/>
          <p14:tracePt t="79559" x="10617200" y="5581650"/>
          <p14:tracePt t="79575" x="10642600" y="5581650"/>
          <p14:tracePt t="79592" x="10668000" y="5581650"/>
          <p14:tracePt t="79608" x="10687050" y="5581650"/>
          <p14:tracePt t="79625" x="10712450" y="5581650"/>
          <p14:tracePt t="79642" x="10731500" y="5581650"/>
          <p14:tracePt t="79658" x="10750550" y="5581650"/>
          <p14:tracePt t="79675" x="10756900" y="5581650"/>
          <p14:tracePt t="79692" x="10769600" y="5581650"/>
          <p14:tracePt t="79708" x="10782300" y="5581650"/>
          <p14:tracePt t="79725" x="10801350" y="5581650"/>
          <p14:tracePt t="79742" x="10820400" y="5581650"/>
          <p14:tracePt t="79743" x="10826750" y="5581650"/>
          <p14:tracePt t="79759" x="10839450" y="5581650"/>
          <p14:tracePt t="79775" x="10845800" y="5581650"/>
          <p14:tracePt t="79792" x="10858500" y="5581650"/>
          <p14:tracePt t="79808" x="10864850" y="5581650"/>
          <p14:tracePt t="79825" x="10871200" y="5581650"/>
          <p14:tracePt t="79842" x="10883900" y="5581650"/>
          <p14:tracePt t="79858" x="10890250" y="5581650"/>
          <p14:tracePt t="79875" x="10896600" y="5581650"/>
          <p14:tracePt t="79892" x="10902950" y="5581650"/>
          <p14:tracePt t="80471" x="0" y="0"/>
        </p14:tracePtLst>
        <p14:tracePtLst>
          <p14:tracePt t="81153" x="7981950" y="5530850"/>
          <p14:tracePt t="81241" x="8001000" y="5530850"/>
          <p14:tracePt t="81251" x="8020050" y="5530850"/>
          <p14:tracePt t="81262" x="8064500" y="5530850"/>
          <p14:tracePt t="81275" x="8191500" y="5530850"/>
          <p14:tracePt t="81291" x="8369300" y="5530850"/>
          <p14:tracePt t="81295" x="8451850" y="5530850"/>
          <p14:tracePt t="81311" x="8629650" y="5530850"/>
          <p14:tracePt t="81324" x="8718550" y="5530850"/>
          <p14:tracePt t="81341" x="8883650" y="5530850"/>
          <p14:tracePt t="81345" x="8959850" y="5530850"/>
          <p14:tracePt t="81358" x="9023350" y="5530850"/>
          <p14:tracePt t="81374" x="9182100" y="5530850"/>
          <p14:tracePt t="81391" x="9290050" y="5530850"/>
          <p14:tracePt t="81408" x="9398000" y="5530850"/>
          <p14:tracePt t="81425" x="9474200" y="5530850"/>
          <p14:tracePt t="81441" x="9525000" y="5530850"/>
          <p14:tracePt t="81458" x="9563100" y="5530850"/>
          <p14:tracePt t="81474" x="9594850" y="5530850"/>
          <p14:tracePt t="81491" x="9632950" y="5530850"/>
          <p14:tracePt t="81508" x="9658350" y="5530850"/>
          <p14:tracePt t="81524" x="9690100" y="5530850"/>
          <p14:tracePt t="81541" x="9734550" y="5530850"/>
          <p14:tracePt t="81558" x="9779000" y="5530850"/>
          <p14:tracePt t="81559" x="9810750" y="5530850"/>
          <p14:tracePt t="81574" x="9874250" y="5530850"/>
          <p14:tracePt t="81591" x="9950450" y="5530850"/>
          <p14:tracePt t="81608" x="10039350" y="5530850"/>
          <p14:tracePt t="81624" x="10147300" y="5530850"/>
          <p14:tracePt t="81641" x="10248900" y="5530850"/>
          <p14:tracePt t="81658" x="10350500" y="5530850"/>
          <p14:tracePt t="81674" x="10445750" y="5530850"/>
          <p14:tracePt t="81691" x="10509250" y="5530850"/>
          <p14:tracePt t="81708" x="10560050" y="5530850"/>
          <p14:tracePt t="81724" x="10598150" y="5530850"/>
          <p14:tracePt t="81741" x="10642600" y="5530850"/>
          <p14:tracePt t="81743" x="10668000" y="5530850"/>
          <p14:tracePt t="81758" x="10699750" y="5530850"/>
          <p14:tracePt t="81774" x="10782300" y="5530850"/>
          <p14:tracePt t="81791" x="10820400" y="5530850"/>
          <p14:tracePt t="81808" x="10839450" y="5530850"/>
          <p14:tracePt t="81824" x="10845800" y="5530850"/>
          <p14:tracePt t="81841" x="10852150" y="5524500"/>
          <p14:tracePt t="81887" x="10858500" y="5524500"/>
          <p14:tracePt t="83064" x="0" y="0"/>
        </p14:tracePtLst>
        <p14:tracePtLst>
          <p14:tracePt t="84433" x="9378950" y="5505450"/>
          <p14:tracePt t="84444" x="9385300" y="5505450"/>
          <p14:tracePt t="84457" x="9398000" y="5505450"/>
          <p14:tracePt t="84474" x="9429750" y="5505450"/>
          <p14:tracePt t="84490" x="9480550" y="5505450"/>
          <p14:tracePt t="84507" x="9556750" y="5505450"/>
          <p14:tracePt t="84524" x="9664700" y="5505450"/>
          <p14:tracePt t="84540" x="9804400" y="5505450"/>
          <p14:tracePt t="84557" x="9963150" y="5505450"/>
          <p14:tracePt t="84559" x="10045700" y="5505450"/>
          <p14:tracePt t="84574" x="10121900" y="5505450"/>
          <p14:tracePt t="84591" x="10312400" y="5505450"/>
          <p14:tracePt t="84607" x="10394950" y="5505450"/>
          <p14:tracePt t="84624" x="10445750" y="5505450"/>
          <p14:tracePt t="84640" x="10471150" y="5505450"/>
          <p14:tracePt t="84657" x="10477500" y="5505450"/>
          <p14:tracePt t="85096" x="0" y="0"/>
        </p14:tracePtLst>
        <p14:tracePtLst>
          <p14:tracePt t="86000" x="1035050" y="5886450"/>
          <p14:tracePt t="86048" x="1041400" y="5886450"/>
          <p14:tracePt t="86057" x="1060450" y="5892800"/>
          <p14:tracePt t="86065" x="1085850" y="5899150"/>
          <p14:tracePt t="86073" x="1111250" y="5905500"/>
          <p14:tracePt t="86090" x="1187450" y="5918200"/>
          <p14:tracePt t="86106" x="1301750" y="5943600"/>
          <p14:tracePt t="86123" x="1441450" y="5969000"/>
          <p14:tracePt t="86140" x="1619250" y="5994400"/>
          <p14:tracePt t="86156" x="1809750" y="5994400"/>
          <p14:tracePt t="86173" x="2012950" y="5994400"/>
          <p14:tracePt t="86175" x="2095500" y="5994400"/>
          <p14:tracePt t="86190" x="2165350" y="5994400"/>
          <p14:tracePt t="86207" x="2330450" y="5994400"/>
          <p14:tracePt t="86223" x="2387600" y="5994400"/>
          <p14:tracePt t="86240" x="2432050" y="5994400"/>
          <p14:tracePt t="86256" x="2470150" y="5994400"/>
          <p14:tracePt t="86273" x="2514600" y="5994400"/>
          <p14:tracePt t="86290" x="2540000" y="5994400"/>
          <p14:tracePt t="86306" x="2552700" y="5994400"/>
          <p14:tracePt t="86416" x="2559050" y="5994400"/>
          <p14:tracePt t="86448" x="2565400" y="5994400"/>
          <p14:tracePt t="86647" x="0" y="0"/>
        </p14:tracePtLst>
        <p14:tracePtLst>
          <p14:tracePt t="86990" x="1739900" y="5981700"/>
          <p14:tracePt t="87063" x="1752600" y="5981700"/>
          <p14:tracePt t="87072" x="1771650" y="5981700"/>
          <p14:tracePt t="87079" x="1803400" y="5981700"/>
          <p14:tracePt t="87089" x="1860550" y="5981700"/>
          <p14:tracePt t="87106" x="2025650" y="5981700"/>
          <p14:tracePt t="87122" x="2286000" y="5981700"/>
          <p14:tracePt t="87139" x="2616200" y="5981700"/>
          <p14:tracePt t="87156" x="3003550" y="5981700"/>
          <p14:tracePt t="87172" x="3390900" y="5981700"/>
          <p14:tracePt t="87189" x="3816350" y="6013450"/>
          <p14:tracePt t="87206" x="4121150" y="6057900"/>
          <p14:tracePt t="87208" x="4229100" y="6064250"/>
          <p14:tracePt t="87223" x="4356100" y="6064250"/>
          <p14:tracePt t="87240" x="4432300" y="6064250"/>
          <p14:tracePt t="87256" x="4470400" y="6064250"/>
          <p14:tracePt t="87273" x="4502150" y="6064250"/>
          <p14:tracePt t="87289" x="4521200" y="6064250"/>
          <p14:tracePt t="87306" x="4527550" y="6064250"/>
          <p14:tracePt t="87640" x="0" y="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6.4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方法的重载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方法重载示例</a:t>
            </a:r>
          </a:p>
        </p:txBody>
      </p:sp>
      <p:sp>
        <p:nvSpPr>
          <p:cNvPr id="6" name="矩形 5"/>
          <p:cNvSpPr/>
          <p:nvPr/>
        </p:nvSpPr>
        <p:spPr>
          <a:xfrm>
            <a:off x="568571" y="1827866"/>
            <a:ext cx="1071478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TestMethodOverloading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/** Return the max between two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values */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	public static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max(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num1,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num2)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		return (num1 &gt; num2)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？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num1:num2; 	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	}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	 /** Return the max between two double values */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	public static double max(double num1, double num2)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		return (num1 &gt; num2)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？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num1:num2;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	}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	/** Return the max among three double values */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	public static double max(double num1, double num2, double num3)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		return max(max(num1, num2), num3);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	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247"/>
    </mc:Choice>
    <mc:Fallback xmlns="">
      <p:transition spd="slow" advTm="48247"/>
    </mc:Fallback>
  </mc:AlternateContent>
  <p:extLst>
    <p:ext uri="{3A86A75C-4F4B-4683-9AE1-C65F6400EC91}">
      <p14:laserTraceLst xmlns:p14="http://schemas.microsoft.com/office/powerpoint/2010/main">
        <p14:tracePtLst>
          <p14:tracePt t="2077" x="660400" y="1670050"/>
          <p14:tracePt t="2155" x="806450" y="1689100"/>
          <p14:tracePt t="2168" x="863600" y="1695450"/>
          <p14:tracePt t="2185" x="1073150" y="1746250"/>
          <p14:tracePt t="2202" x="1263650" y="1778000"/>
          <p14:tracePt t="2218" x="1473200" y="1816100"/>
          <p14:tracePt t="2235" x="1708150" y="1841500"/>
          <p14:tracePt t="2252" x="1930400" y="1841500"/>
          <p14:tracePt t="2268" x="2139950" y="1841500"/>
          <p14:tracePt t="2285" x="2330450" y="1841500"/>
          <p14:tracePt t="2302" x="2476500" y="1841500"/>
          <p14:tracePt t="2319" x="2597150" y="1841500"/>
          <p14:tracePt t="2322" x="2641600" y="1841500"/>
          <p14:tracePt t="2335" x="2673350" y="1841500"/>
          <p14:tracePt t="2352" x="2730500" y="1841500"/>
          <p14:tracePt t="2354" x="2743200" y="1841500"/>
          <p14:tracePt t="2368" x="2755900" y="1841500"/>
          <p14:tracePt t="2385" x="2774950" y="1841500"/>
          <p14:tracePt t="2402" x="2781300" y="1841500"/>
          <p14:tracePt t="2603" x="2787650" y="1841500"/>
          <p14:tracePt t="2615" x="2794000" y="1841500"/>
          <p14:tracePt t="2629" x="2806700" y="1841500"/>
          <p14:tracePt t="2635" x="2819400" y="1835150"/>
          <p14:tracePt t="2652" x="2838450" y="1803400"/>
          <p14:tracePt t="2668" x="2857500" y="1758950"/>
          <p14:tracePt t="2685" x="2870200" y="1720850"/>
          <p14:tracePt t="2703" x="2876550" y="1682750"/>
          <p14:tracePt t="2718" x="2876550" y="1638300"/>
          <p14:tracePt t="2722" x="2876550" y="1619250"/>
          <p14:tracePt t="2735" x="2876550" y="1593850"/>
          <p14:tracePt t="2752" x="2876550" y="1549400"/>
          <p14:tracePt t="2753" x="2863850" y="1530350"/>
          <p14:tracePt t="2768" x="2851150" y="1511300"/>
          <p14:tracePt t="2785" x="2825750" y="1460500"/>
          <p14:tracePt t="2802" x="2794000" y="1428750"/>
          <p14:tracePt t="2818" x="2768600" y="1409700"/>
          <p14:tracePt t="2835" x="2736850" y="1397000"/>
          <p14:tracePt t="2852" x="2698750" y="1377950"/>
          <p14:tracePt t="2868" x="2660650" y="1358900"/>
          <p14:tracePt t="2885" x="2616200" y="1346200"/>
          <p14:tracePt t="2902" x="2584450" y="1333500"/>
          <p14:tracePt t="2918" x="2546350" y="1327150"/>
          <p14:tracePt t="2935" x="2501900" y="1320800"/>
          <p14:tracePt t="2938" x="2495550" y="1320800"/>
          <p14:tracePt t="2952" x="2476500" y="1320800"/>
          <p14:tracePt t="2968" x="2432050" y="1320800"/>
          <p14:tracePt t="2970" x="2413000" y="1320800"/>
          <p14:tracePt t="2985" x="2381250" y="1320800"/>
          <p14:tracePt t="3002" x="2349500" y="1320800"/>
          <p14:tracePt t="3018" x="2324100" y="1327150"/>
          <p14:tracePt t="3035" x="2311400" y="1333500"/>
          <p14:tracePt t="3052" x="2292350" y="1346200"/>
          <p14:tracePt t="3068" x="2273300" y="1365250"/>
          <p14:tracePt t="3085" x="2254250" y="1384300"/>
          <p14:tracePt t="3102" x="2247900" y="1409700"/>
          <p14:tracePt t="3118" x="2235200" y="1447800"/>
          <p14:tracePt t="3135" x="2235200" y="1485900"/>
          <p14:tracePt t="3138" x="2235200" y="1511300"/>
          <p14:tracePt t="3152" x="2235200" y="1536700"/>
          <p14:tracePt t="3168" x="2241550" y="1587500"/>
          <p14:tracePt t="3170" x="2254250" y="1612900"/>
          <p14:tracePt t="3185" x="2273300" y="1638300"/>
          <p14:tracePt t="3203" x="2298700" y="1657350"/>
          <p14:tracePt t="3218" x="2317750" y="1670050"/>
          <p14:tracePt t="3235" x="2324100" y="1670050"/>
          <p14:tracePt t="3251" x="2336800" y="1676400"/>
          <p14:tracePt t="3268" x="2349500" y="1676400"/>
          <p14:tracePt t="3410" x="0" y="0"/>
        </p14:tracePtLst>
        <p14:tracePtLst>
          <p14:tracePt t="4740" x="4216400" y="2794000"/>
          <p14:tracePt t="4796" x="4216400" y="2813050"/>
          <p14:tracePt t="4807" x="4216400" y="2819400"/>
          <p14:tracePt t="4819" x="4216400" y="2844800"/>
          <p14:tracePt t="4834" x="4222750" y="2876550"/>
          <p14:tracePt t="4851" x="4235450" y="2908300"/>
          <p14:tracePt t="4868" x="4254500" y="2927350"/>
          <p14:tracePt t="4884" x="4267200" y="2952750"/>
          <p14:tracePt t="4901" x="4279900" y="2965450"/>
          <p14:tracePt t="4918" x="4286250" y="2978150"/>
          <p14:tracePt t="4979" x="4292600" y="2978150"/>
          <p14:tracePt t="5010" x="4298950" y="2978150"/>
          <p14:tracePt t="5041" x="4305300" y="2971800"/>
          <p14:tracePt t="5098" x="0" y="0"/>
        </p14:tracePtLst>
        <p14:tracePtLst>
          <p14:tracePt t="5810" x="4730750" y="4114800"/>
          <p14:tracePt t="5834" x="4724400" y="4114800"/>
          <p14:tracePt t="5843" x="4711700" y="4114800"/>
          <p14:tracePt t="5859" x="4705350" y="4121150"/>
          <p14:tracePt t="5867" x="4699000" y="4127500"/>
          <p14:tracePt t="5884" x="4686300" y="4152900"/>
          <p14:tracePt t="5901" x="4686300" y="4165600"/>
          <p14:tracePt t="5917" x="4679950" y="4197350"/>
          <p14:tracePt t="5934" x="4673600" y="4235450"/>
          <p14:tracePt t="5951" x="4673600" y="4267200"/>
          <p14:tracePt t="5967" x="4673600" y="4305300"/>
          <p14:tracePt t="5984" x="4673600" y="4343400"/>
          <p14:tracePt t="5988" x="4679950" y="4362450"/>
          <p14:tracePt t="6001" x="4686300" y="4381500"/>
          <p14:tracePt t="6017" x="4699000" y="4387850"/>
          <p14:tracePt t="6034" x="4705350" y="4400550"/>
          <p14:tracePt t="6051" x="4718050" y="4406900"/>
          <p14:tracePt t="6067" x="4724400" y="4406900"/>
          <p14:tracePt t="6084" x="4737100" y="4406900"/>
          <p14:tracePt t="6118" x="4743450" y="4406900"/>
          <p14:tracePt t="6134" x="4749800" y="4400550"/>
          <p14:tracePt t="6151" x="4756150" y="4400550"/>
          <p14:tracePt t="6193" x="0" y="0"/>
        </p14:tracePtLst>
        <p14:tracePtLst>
          <p14:tracePt t="6764" x="4597400" y="5524500"/>
          <p14:tracePt t="6779" x="4597400" y="5530850"/>
          <p14:tracePt t="6796" x="4597400" y="5537200"/>
          <p14:tracePt t="6813" x="4597400" y="5549900"/>
          <p14:tracePt t="6822" x="4603750" y="5549900"/>
          <p14:tracePt t="6834" x="4610100" y="5568950"/>
          <p14:tracePt t="6850" x="4635500" y="5581650"/>
          <p14:tracePt t="6867" x="4679950" y="5600700"/>
          <p14:tracePt t="6884" x="4743450" y="5613400"/>
          <p14:tracePt t="6900" x="4826000" y="5632450"/>
          <p14:tracePt t="6917" x="4851400" y="5632450"/>
          <p14:tracePt t="6934" x="4864100" y="5632450"/>
          <p14:tracePt t="7051" x="4870450" y="5632450"/>
          <p14:tracePt t="7076" x="4870450" y="5626100"/>
          <p14:tracePt t="7090" x="4870450" y="5619750"/>
          <p14:tracePt t="7102" x="4870450" y="5613400"/>
          <p14:tracePt t="7117" x="4870450" y="5607050"/>
          <p14:tracePt t="7134" x="4870450" y="5600700"/>
          <p14:tracePt t="7150" x="4864100" y="5588000"/>
          <p14:tracePt t="7171" x="4864100" y="5581650"/>
          <p14:tracePt t="7194" x="4857750" y="5575300"/>
          <p14:tracePt t="7218" x="4851400" y="5568950"/>
          <p14:tracePt t="8026" x="0" y="0"/>
        </p14:tracePtLst>
        <p14:tracePtLst>
          <p14:tracePt t="9214" x="4051300" y="2933700"/>
          <p14:tracePt t="9291" x="4057650" y="2933700"/>
          <p14:tracePt t="9302" x="4083050" y="2933700"/>
          <p14:tracePt t="9317" x="4165600" y="2933700"/>
          <p14:tracePt t="9334" x="4305300" y="2933700"/>
          <p14:tracePt t="9349" x="4464050" y="2933700"/>
          <p14:tracePt t="9366" x="4629150" y="2933700"/>
          <p14:tracePt t="9383" x="4800600" y="2933700"/>
          <p14:tracePt t="9387" x="4883150" y="2933700"/>
          <p14:tracePt t="9399" x="4965700" y="2933700"/>
          <p14:tracePt t="9416" x="5124450" y="2933700"/>
          <p14:tracePt t="9418" x="5200650" y="2933700"/>
          <p14:tracePt t="9434" x="5346700" y="2933700"/>
          <p14:tracePt t="9450" x="5499100" y="2933700"/>
          <p14:tracePt t="9466" x="5626100" y="2933700"/>
          <p14:tracePt t="9483" x="5734050" y="2933700"/>
          <p14:tracePt t="9499" x="5829300" y="2933700"/>
          <p14:tracePt t="9516" x="5911850" y="2933700"/>
          <p14:tracePt t="9533" x="6000750" y="2933700"/>
          <p14:tracePt t="9550" x="6083300" y="2933700"/>
          <p14:tracePt t="9566" x="6159500" y="2933700"/>
          <p14:tracePt t="9583" x="6261100" y="2933700"/>
          <p14:tracePt t="9586" x="6299200" y="2933700"/>
          <p14:tracePt t="9599" x="6356350" y="2933700"/>
          <p14:tracePt t="9616" x="6438900" y="2933700"/>
          <p14:tracePt t="9618" x="6483350" y="2933700"/>
          <p14:tracePt t="9633" x="6572250" y="2933700"/>
          <p14:tracePt t="9649" x="6635750" y="2933700"/>
          <p14:tracePt t="9666" x="6680200" y="2933700"/>
          <p14:tracePt t="9683" x="6737350" y="2933700"/>
          <p14:tracePt t="9699" x="6794500" y="2933700"/>
          <p14:tracePt t="9716" x="6851650" y="2933700"/>
          <p14:tracePt t="9733" x="6889750" y="2933700"/>
          <p14:tracePt t="9749" x="6915150" y="2933700"/>
          <p14:tracePt t="9766" x="6921500" y="2933700"/>
          <p14:tracePt t="9994" x="0" y="0"/>
        </p14:tracePtLst>
        <p14:tracePtLst>
          <p14:tracePt t="10716" x="4756150" y="2901950"/>
          <p14:tracePt t="10796" x="4781550" y="2901950"/>
          <p14:tracePt t="10810" x="4876800" y="2901950"/>
          <p14:tracePt t="10824" x="4940300" y="2901950"/>
          <p14:tracePt t="10839" x="5086350" y="2901950"/>
          <p14:tracePt t="10842" x="5168900" y="2901950"/>
          <p14:tracePt t="10856" x="5251450" y="2901950"/>
          <p14:tracePt t="10866" x="5403850" y="2901950"/>
          <p14:tracePt t="10882" x="5549900" y="2901950"/>
          <p14:tracePt t="10899" x="5708650" y="2901950"/>
          <p14:tracePt t="10916" x="5867400" y="2901950"/>
          <p14:tracePt t="10932" x="6026150" y="2901950"/>
          <p14:tracePt t="10949" x="6172200" y="2901950"/>
          <p14:tracePt t="10966" x="6311900" y="2901950"/>
          <p14:tracePt t="10982" x="6426200" y="2901950"/>
          <p14:tracePt t="10999" x="6515100" y="2901950"/>
          <p14:tracePt t="11001" x="6546850" y="2901950"/>
          <p14:tracePt t="11016" x="6572250" y="2901950"/>
          <p14:tracePt t="11032" x="6616700" y="2901950"/>
          <p14:tracePt t="11049" x="6686550" y="2901950"/>
          <p14:tracePt t="11065" x="6743700" y="2901950"/>
          <p14:tracePt t="11082" x="6794500" y="2901950"/>
          <p14:tracePt t="11099" x="6838950" y="2901950"/>
          <p14:tracePt t="11116" x="6864350" y="2901950"/>
          <p14:tracePt t="11133" x="6870700" y="2901950"/>
          <p14:tracePt t="11426" x="0" y="0"/>
        </p14:tracePtLst>
        <p14:tracePtLst>
          <p14:tracePt t="12148" x="4737100" y="3257550"/>
          <p14:tracePt t="12195" x="4743450" y="3257550"/>
          <p14:tracePt t="12208" x="4762500" y="3257550"/>
          <p14:tracePt t="12220" x="4838700" y="3257550"/>
          <p14:tracePt t="12232" x="4902200" y="3257550"/>
          <p14:tracePt t="12248" x="5073650" y="3257550"/>
          <p14:tracePt t="12249" x="5175250" y="3257550"/>
          <p14:tracePt t="12265" x="5410200" y="3257550"/>
          <p14:tracePt t="12282" x="5651500" y="3257550"/>
          <p14:tracePt t="12299" x="5911850" y="3257550"/>
          <p14:tracePt t="12315" x="6159500" y="3257550"/>
          <p14:tracePt t="12332" x="6388100" y="3257550"/>
          <p14:tracePt t="12349" x="6597650" y="3257550"/>
          <p14:tracePt t="12365" x="6800850" y="3257550"/>
          <p14:tracePt t="12382" x="6978650" y="3257550"/>
          <p14:tracePt t="12398" x="7118350" y="3257550"/>
          <p14:tracePt t="12415" x="7232650" y="3257550"/>
          <p14:tracePt t="12432" x="7321550" y="3257550"/>
          <p14:tracePt t="12448" x="7366000" y="3257550"/>
          <p14:tracePt t="12450" x="7385050" y="3257550"/>
          <p14:tracePt t="12465" x="7410450" y="3257550"/>
          <p14:tracePt t="12482" x="7429500" y="3257550"/>
          <p14:tracePt t="12498" x="7442200" y="3257550"/>
          <p14:tracePt t="12515" x="7448550" y="3257550"/>
          <p14:tracePt t="12532" x="7461250" y="3257550"/>
          <p14:tracePt t="12554" x="7467600" y="3257550"/>
          <p14:tracePt t="12586" x="7473950" y="3257550"/>
          <p14:tracePt t="12642" x="7480300" y="3257550"/>
          <p14:tracePt t="12666" x="7486650" y="3257550"/>
          <p14:tracePt t="12682" x="7493000" y="3257550"/>
          <p14:tracePt t="12690" x="7499350" y="3257550"/>
          <p14:tracePt t="12698" x="7505700" y="3257550"/>
          <p14:tracePt t="12715" x="7524750" y="3257550"/>
          <p14:tracePt t="12731" x="7537450" y="3257550"/>
          <p14:tracePt t="12748" x="7556500" y="3257550"/>
          <p14:tracePt t="12765" x="7569200" y="3257550"/>
          <p14:tracePt t="12781" x="7588250" y="3257550"/>
          <p14:tracePt t="12798" x="7594600" y="3257550"/>
          <p14:tracePt t="12815" x="7600950" y="3257550"/>
          <p14:tracePt t="12832" x="7613650" y="3257550"/>
          <p14:tracePt t="12850" x="7620000" y="3257550"/>
          <p14:tracePt t="13386" x="0" y="0"/>
        </p14:tracePtLst>
        <p14:tracePtLst>
          <p14:tracePt t="14404" x="4610100" y="4197350"/>
          <p14:tracePt t="14507" x="4610100" y="4203700"/>
          <p14:tracePt t="14515" x="4610100" y="4216400"/>
          <p14:tracePt t="14531" x="4635500" y="4241800"/>
          <p14:tracePt t="14548" x="4692650" y="4273550"/>
          <p14:tracePt t="14565" x="4762500" y="4318000"/>
          <p14:tracePt t="14581" x="4857750" y="4349750"/>
          <p14:tracePt t="14598" x="4940300" y="4375150"/>
          <p14:tracePt t="14615" x="5016500" y="4394200"/>
          <p14:tracePt t="14618" x="5041900" y="4400550"/>
          <p14:tracePt t="14631" x="5048250" y="4400550"/>
          <p14:tracePt t="14648" x="5086350" y="4400550"/>
          <p14:tracePt t="14649" x="5092700" y="4400550"/>
          <p14:tracePt t="14664" x="5105400" y="4400550"/>
          <p14:tracePt t="14681" x="5156200" y="4400550"/>
          <p14:tracePt t="14698" x="5181600" y="4394200"/>
          <p14:tracePt t="14714" x="5200650" y="4387850"/>
          <p14:tracePt t="14731" x="5207000" y="4381500"/>
          <p14:tracePt t="14929" x="0" y="0"/>
        </p14:tracePtLst>
        <p14:tracePtLst>
          <p14:tracePt t="15307" x="5238750" y="4324350"/>
          <p14:tracePt t="15396" x="5264150" y="4324350"/>
          <p14:tracePt t="15413" x="5346700" y="4324350"/>
          <p14:tracePt t="15429" x="5505450" y="4324350"/>
          <p14:tracePt t="15441" x="5683250" y="4324350"/>
          <p14:tracePt t="15451" x="5778500" y="4324350"/>
          <p14:tracePt t="15464" x="5867400" y="4324350"/>
          <p14:tracePt t="15482" x="6089650" y="4324350"/>
          <p14:tracePt t="15498" x="6216650" y="4324350"/>
          <p14:tracePt t="15514" x="6343650" y="4324350"/>
          <p14:tracePt t="15531" x="6477000" y="4324350"/>
          <p14:tracePt t="15547" x="6604000" y="4324350"/>
          <p14:tracePt t="15564" x="6731000" y="4324350"/>
          <p14:tracePt t="15581" x="6838950" y="4324350"/>
          <p14:tracePt t="15597" x="6946900" y="4324350"/>
          <p14:tracePt t="15614" x="7054850" y="4324350"/>
          <p14:tracePt t="15631" x="7169150" y="4324350"/>
          <p14:tracePt t="15648" x="7277100" y="4324350"/>
          <p14:tracePt t="15651" x="7334250" y="4324350"/>
          <p14:tracePt t="15664" x="7372350" y="4324350"/>
          <p14:tracePt t="15682" x="7505700" y="4324350"/>
          <p14:tracePt t="15699" x="7562850" y="4324350"/>
          <p14:tracePt t="15714" x="7607300" y="4324350"/>
          <p14:tracePt t="15731" x="7645400" y="4324350"/>
          <p14:tracePt t="15747" x="7683500" y="4324350"/>
          <p14:tracePt t="15764" x="7702550" y="4324350"/>
          <p14:tracePt t="15780" x="7715250" y="4324350"/>
          <p14:tracePt t="15797" x="7727950" y="4324350"/>
          <p14:tracePt t="15814" x="7740650" y="4324350"/>
          <p14:tracePt t="15830" x="7759700" y="4324350"/>
          <p14:tracePt t="15847" x="7778750" y="4324350"/>
          <p14:tracePt t="15864" x="7804150" y="4324350"/>
          <p14:tracePt t="15880" x="7810500" y="4324350"/>
          <p14:tracePt t="16034" x="7804150" y="4324350"/>
          <p14:tracePt t="16034" x="0" y="0"/>
        </p14:tracePtLst>
        <p14:tracePtLst>
          <p14:tracePt t="16596" x="5626100" y="4318000"/>
          <p14:tracePt t="16660" x="5645150" y="4318000"/>
          <p14:tracePt t="16677" x="5740400" y="4318000"/>
          <p14:tracePt t="16693" x="5899150" y="4318000"/>
          <p14:tracePt t="16698" x="5994400" y="4318000"/>
          <p14:tracePt t="16709" x="6102350" y="4318000"/>
          <p14:tracePt t="16719" x="6203950" y="4318000"/>
          <p14:tracePt t="16731" x="6432550" y="4318000"/>
          <p14:tracePt t="16747" x="6680200" y="4318000"/>
          <p14:tracePt t="16764" x="6908800" y="4318000"/>
          <p14:tracePt t="16780" x="7105650" y="4318000"/>
          <p14:tracePt t="16797" x="7296150" y="4318000"/>
          <p14:tracePt t="16814" x="7473950" y="4318000"/>
          <p14:tracePt t="16830" x="7632700" y="4318000"/>
          <p14:tracePt t="16847" x="7740650" y="4318000"/>
          <p14:tracePt t="16850" x="7772400" y="4318000"/>
          <p14:tracePt t="16864" x="7810500" y="4318000"/>
          <p14:tracePt t="16880" x="7835900" y="4318000"/>
          <p14:tracePt t="16882" x="7842250" y="4318000"/>
          <p14:tracePt t="16897" x="7848600" y="4318000"/>
          <p14:tracePt t="17058" x="0" y="0"/>
        </p14:tracePtLst>
        <p14:tracePtLst>
          <p14:tracePt t="17723" x="4514850" y="4076700"/>
          <p14:tracePt t="17739" x="4508500" y="4076700"/>
          <p14:tracePt t="17755" x="4502150" y="4083050"/>
          <p14:tracePt t="17771" x="4495800" y="4102100"/>
          <p14:tracePt t="17780" x="4495800" y="4108450"/>
          <p14:tracePt t="17797" x="4495800" y="4133850"/>
          <p14:tracePt t="17814" x="4495800" y="4152900"/>
          <p14:tracePt t="17830" x="4495800" y="4184650"/>
          <p14:tracePt t="17847" x="4514850" y="4216400"/>
          <p14:tracePt t="17852" x="4527550" y="4235450"/>
          <p14:tracePt t="17863" x="4546600" y="4248150"/>
          <p14:tracePt t="17880" x="4597400" y="4279900"/>
          <p14:tracePt t="17897" x="4654550" y="4311650"/>
          <p14:tracePt t="17913" x="4692650" y="4318000"/>
          <p14:tracePt t="17930" x="4705350" y="4318000"/>
          <p14:tracePt t="17946" x="4724400" y="4318000"/>
          <p14:tracePt t="17963" x="4737100" y="4318000"/>
          <p14:tracePt t="17980" x="4743450" y="4318000"/>
          <p14:tracePt t="17996" x="4756150" y="4318000"/>
          <p14:tracePt t="18013" x="4762500" y="4305300"/>
          <p14:tracePt t="18030" x="4762500" y="4292600"/>
          <p14:tracePt t="18047" x="4768850" y="4273550"/>
          <p14:tracePt t="18063" x="4775200" y="4260850"/>
          <p14:tracePt t="18080" x="4775200" y="4254500"/>
          <p14:tracePt t="18096" x="4775200" y="4235450"/>
          <p14:tracePt t="18113" x="4781550" y="4216400"/>
          <p14:tracePt t="18130" x="4781550" y="4210050"/>
          <p14:tracePt t="18146" x="4781550" y="4197350"/>
          <p14:tracePt t="18539" x="0" y="0"/>
        </p14:tracePtLst>
        <p14:tracePtLst>
          <p14:tracePt t="19484" x="4521200" y="5543550"/>
          <p14:tracePt t="19499" x="4514850" y="5549900"/>
          <p14:tracePt t="19530" x="4514850" y="5556250"/>
          <p14:tracePt t="19547" x="4514850" y="5562600"/>
          <p14:tracePt t="19555" x="4514850" y="5568950"/>
          <p14:tracePt t="19564" x="4514850" y="5581650"/>
          <p14:tracePt t="19579" x="4540250" y="5607050"/>
          <p14:tracePt t="19596" x="4572000" y="5632450"/>
          <p14:tracePt t="19613" x="4616450" y="5645150"/>
          <p14:tracePt t="19629" x="4686300" y="5670550"/>
          <p14:tracePt t="19646" x="4743450" y="5683250"/>
          <p14:tracePt t="19662" x="4781550" y="5683250"/>
          <p14:tracePt t="19679" x="4800600" y="5683250"/>
          <p14:tracePt t="19696" x="4813300" y="5676900"/>
          <p14:tracePt t="19698" x="4819650" y="5676900"/>
          <p14:tracePt t="19713" x="4832350" y="5664200"/>
          <p14:tracePt t="19729" x="4838700" y="5657850"/>
          <p14:tracePt t="19746" x="4838700" y="5651500"/>
          <p14:tracePt t="19762" x="4838700" y="5638800"/>
          <p14:tracePt t="19812" x="4838700" y="5632450"/>
          <p14:tracePt t="19898" x="0" y="0"/>
        </p14:tracePtLst>
        <p14:tracePtLst>
          <p14:tracePt t="20483" x="5238750" y="5683250"/>
          <p14:tracePt t="20565" x="5264150" y="5683250"/>
          <p14:tracePt t="20578" x="5327650" y="5683250"/>
          <p14:tracePt t="20586" x="5372100" y="5683250"/>
          <p14:tracePt t="20596" x="5422900" y="5683250"/>
          <p14:tracePt t="20612" x="5581650" y="5683250"/>
          <p14:tracePt t="20629" x="5784850" y="5683250"/>
          <p14:tracePt t="20646" x="6026150" y="5683250"/>
          <p14:tracePt t="20662" x="6350000" y="5683250"/>
          <p14:tracePt t="20679" x="6699250" y="5683250"/>
          <p14:tracePt t="20683" x="6870700" y="5683250"/>
          <p14:tracePt t="20696" x="7048500" y="5683250"/>
          <p14:tracePt t="20712" x="7353300" y="5683250"/>
          <p14:tracePt t="20729" x="7715250" y="5683250"/>
          <p14:tracePt t="20746" x="7931150" y="5683250"/>
          <p14:tracePt t="20763" x="8134350" y="5683250"/>
          <p14:tracePt t="20779" x="8312150" y="5683250"/>
          <p14:tracePt t="20796" x="8470900" y="5683250"/>
          <p14:tracePt t="20812" x="8616950" y="5683250"/>
          <p14:tracePt t="20829" x="8743950" y="5683250"/>
          <p14:tracePt t="20845" x="8851900" y="5683250"/>
          <p14:tracePt t="20862" x="8940800" y="5683250"/>
          <p14:tracePt t="20879" x="9010650" y="5683250"/>
          <p14:tracePt t="20882" x="9048750" y="5683250"/>
          <p14:tracePt t="20896" x="9080500" y="5683250"/>
          <p14:tracePt t="20912" x="9124950" y="5683250"/>
          <p14:tracePt t="20914" x="9150350" y="5683250"/>
          <p14:tracePt t="20929" x="9182100" y="5683250"/>
          <p14:tracePt t="20945" x="9213850" y="5683250"/>
          <p14:tracePt t="20962" x="9245600" y="5683250"/>
          <p14:tracePt t="20979" x="9271000" y="5683250"/>
          <p14:tracePt t="20995" x="9302750" y="5683250"/>
          <p14:tracePt t="21012" x="9334500" y="5683250"/>
          <p14:tracePt t="21029" x="9359900" y="5683250"/>
          <p14:tracePt t="21045" x="9391650" y="5683250"/>
          <p14:tracePt t="21062" x="9429750" y="5683250"/>
          <p14:tracePt t="21079" x="9461500" y="5683250"/>
          <p14:tracePt t="21081" x="9474200" y="5683250"/>
          <p14:tracePt t="21095" x="9486900" y="5683250"/>
          <p14:tracePt t="21112" x="9512300" y="5683250"/>
          <p14:tracePt t="21129" x="9531350" y="5683250"/>
          <p14:tracePt t="21186" x="9537700" y="5683250"/>
          <p14:tracePt t="21210" x="9544050" y="5683250"/>
          <p14:tracePt t="21234" x="9550400" y="5676900"/>
          <p14:tracePt t="21251" x="9556750" y="5676900"/>
          <p14:tracePt t="21258" x="9563100" y="5676900"/>
          <p14:tracePt t="21274" x="9575800" y="5670550"/>
          <p14:tracePt t="21290" x="9582150" y="5670550"/>
          <p14:tracePt t="21306" x="9601200" y="5670550"/>
          <p14:tracePt t="21322" x="9620250" y="5664200"/>
          <p14:tracePt t="21329" x="9626600" y="5664200"/>
          <p14:tracePt t="21345" x="9645650" y="5657850"/>
          <p14:tracePt t="21362" x="9652000" y="5657850"/>
          <p14:tracePt t="21379" x="9658350" y="5651500"/>
          <p14:tracePt t="21395" x="9671050" y="5645150"/>
          <p14:tracePt t="21443" x="9677400" y="5645150"/>
          <p14:tracePt t="21459" x="9677400" y="5638800"/>
          <p14:tracePt t="21468" x="9677400" y="5632450"/>
          <p14:tracePt t="21479" x="9677400" y="5626100"/>
          <p14:tracePt t="21495" x="9677400" y="5607050"/>
          <p14:tracePt t="21513" x="9664700" y="5594350"/>
          <p14:tracePt t="21529" x="9645650" y="5568950"/>
          <p14:tracePt t="21545" x="9639300" y="5556250"/>
          <p14:tracePt t="21562" x="9613900" y="5537200"/>
          <p14:tracePt t="21579" x="9594850" y="5524500"/>
          <p14:tracePt t="21595" x="9556750" y="5511800"/>
          <p14:tracePt t="21612" x="9525000" y="5492750"/>
          <p14:tracePt t="21629" x="9480550" y="5480050"/>
          <p14:tracePt t="21645" x="9429750" y="5467350"/>
          <p14:tracePt t="21662" x="9385300" y="5454650"/>
          <p14:tracePt t="21679" x="9302750" y="5441950"/>
          <p14:tracePt t="21682" x="9258300" y="5435600"/>
          <p14:tracePt t="21695" x="9207500" y="5429250"/>
          <p14:tracePt t="21712" x="9086850" y="5403850"/>
          <p14:tracePt t="21715" x="9017000" y="5391150"/>
          <p14:tracePt t="21729" x="8909050" y="5372100"/>
          <p14:tracePt t="21745" x="8801100" y="5353050"/>
          <p14:tracePt t="21762" x="8680450" y="5340350"/>
          <p14:tracePt t="21779" x="8559800" y="5340350"/>
          <p14:tracePt t="21795" x="8432800" y="5340350"/>
          <p14:tracePt t="21812" x="8305800" y="5340350"/>
          <p14:tracePt t="21829" x="8178800" y="5340350"/>
          <p14:tracePt t="21845" x="8045450" y="5340350"/>
          <p14:tracePt t="21862" x="7861300" y="5340350"/>
          <p14:tracePt t="21878" x="7677150" y="5340350"/>
          <p14:tracePt t="21895" x="7467600" y="5340350"/>
          <p14:tracePt t="21912" x="7258050" y="5340350"/>
          <p14:tracePt t="21929" x="6978650" y="5340350"/>
          <p14:tracePt t="21945" x="6819900" y="5340350"/>
          <p14:tracePt t="21962" x="6686550" y="5340350"/>
          <p14:tracePt t="21978" x="6546850" y="5340350"/>
          <p14:tracePt t="21995" x="6407150" y="5346700"/>
          <p14:tracePt t="22012" x="6280150" y="5372100"/>
          <p14:tracePt t="22029" x="6146800" y="5397500"/>
          <p14:tracePt t="22045" x="5994400" y="5429250"/>
          <p14:tracePt t="22062" x="5854700" y="5454650"/>
          <p14:tracePt t="22078" x="5734050" y="5480050"/>
          <p14:tracePt t="22095" x="5632450" y="5505450"/>
          <p14:tracePt t="22112" x="5543550" y="5518150"/>
          <p14:tracePt t="22114" x="5511800" y="5524500"/>
          <p14:tracePt t="22129" x="5441950" y="5537200"/>
          <p14:tracePt t="22145" x="5384800" y="5549900"/>
          <p14:tracePt t="22162" x="5353050" y="5562600"/>
          <p14:tracePt t="22178" x="5334000" y="5575300"/>
          <p14:tracePt t="22195" x="5321300" y="5581650"/>
          <p14:tracePt t="22212" x="5314950" y="5588000"/>
          <p14:tracePt t="22250" x="5314950" y="5594350"/>
          <p14:tracePt t="22262" x="5314950" y="5600700"/>
          <p14:tracePt t="22278" x="5314950" y="5607050"/>
          <p14:tracePt t="22295" x="5314950" y="5619750"/>
          <p14:tracePt t="22312" x="5327650" y="5645150"/>
          <p14:tracePt t="22314" x="5346700" y="5651500"/>
          <p14:tracePt t="22328" x="5372100" y="5664200"/>
          <p14:tracePt t="22345" x="5537200" y="5708650"/>
          <p14:tracePt t="22362" x="5740400" y="5734050"/>
          <p14:tracePt t="22378" x="6032500" y="5765800"/>
          <p14:tracePt t="22395" x="6343650" y="5778500"/>
          <p14:tracePt t="22412" x="6731000" y="5778500"/>
          <p14:tracePt t="22428" x="7099300" y="5778500"/>
          <p14:tracePt t="22445" x="7493000" y="5778500"/>
          <p14:tracePt t="22462" x="7861300" y="5778500"/>
          <p14:tracePt t="22478" x="8197850" y="5759450"/>
          <p14:tracePt t="22495" x="8470900" y="5746750"/>
          <p14:tracePt t="22512" x="8705850" y="5734050"/>
          <p14:tracePt t="22528" x="8864600" y="5715000"/>
          <p14:tracePt t="22529" x="8934450" y="5708650"/>
          <p14:tracePt t="22545" x="9029700" y="5689600"/>
          <p14:tracePt t="22562" x="9086850" y="5676900"/>
          <p14:tracePt t="22578" x="9131300" y="5664200"/>
          <p14:tracePt t="22595" x="9156700" y="5657850"/>
          <p14:tracePt t="22612" x="9175750" y="5657850"/>
          <p14:tracePt t="22645" x="9201150" y="5651500"/>
          <p14:tracePt t="22678" x="9220200" y="5638800"/>
          <p14:tracePt t="22695" x="9226550" y="5632450"/>
          <p14:tracePt t="22713" x="9245600" y="5626100"/>
          <p14:tracePt t="22728" x="9245600" y="5619750"/>
          <p14:tracePt t="22745" x="9258300" y="5607050"/>
          <p14:tracePt t="22762" x="9264650" y="5594350"/>
          <p14:tracePt t="22778" x="9271000" y="5588000"/>
          <p14:tracePt t="22795" x="9277350" y="5575300"/>
          <p14:tracePt t="22938" x="0" y="0"/>
        </p14:tracePtLst>
        <p14:tracePtLst>
          <p14:tracePt t="25219" x="4248150" y="2832100"/>
          <p14:tracePt t="25306" x="0" y="0"/>
        </p14:tracePtLst>
        <p14:tracePtLst>
          <p14:tracePt t="25884" x="4502150" y="4235450"/>
          <p14:tracePt t="26002" x="0" y="0"/>
        </p14:tracePtLst>
        <p14:tracePtLst>
          <p14:tracePt t="26555" x="4203700" y="2863850"/>
          <p14:tracePt t="26666" x="0" y="0"/>
        </p14:tracePtLst>
        <p14:tracePtLst>
          <p14:tracePt t="27147" x="4603750" y="4121150"/>
          <p14:tracePt t="27210" x="0" y="0"/>
        </p14:tracePtLst>
        <p14:tracePtLst>
          <p14:tracePt t="27740" x="4533900" y="5543550"/>
          <p14:tracePt t="27842" x="0" y="0"/>
        </p14:tracePtLst>
        <p14:tracePtLst>
          <p14:tracePt t="28491" x="4241800" y="2863850"/>
          <p14:tracePt t="28578" x="0" y="0"/>
        </p14:tracePtLst>
        <p14:tracePtLst>
          <p14:tracePt t="29082" x="4591050" y="4337050"/>
          <p14:tracePt t="29177" x="0" y="0"/>
        </p14:tracePtLst>
        <p14:tracePtLst>
          <p14:tracePt t="29675" x="4260850" y="2787650"/>
          <p14:tracePt t="29763" x="0" y="0"/>
        </p14:tracePtLst>
        <p14:tracePtLst>
          <p14:tracePt t="30284" x="4559300" y="4165600"/>
          <p14:tracePt t="30401" x="0" y="0"/>
        </p14:tracePtLst>
        <p14:tracePtLst>
          <p14:tracePt t="31491" x="4210050" y="2895600"/>
          <p14:tracePt t="31582" x="4222750" y="2895600"/>
          <p14:tracePt t="31588" x="4229100" y="2895600"/>
          <p14:tracePt t="31595" x="4248150" y="2895600"/>
          <p14:tracePt t="31610" x="4273550" y="2895600"/>
          <p14:tracePt t="31611" x="0" y="0"/>
        </p14:tracePtLst>
        <p14:tracePtLst>
          <p14:tracePt t="32003" x="4673600" y="4114800"/>
          <p14:tracePt t="32083" x="0" y="0"/>
        </p14:tracePtLst>
        <p14:tracePtLst>
          <p14:tracePt t="32493" x="5257800" y="4279900"/>
          <p14:tracePt t="32563" x="5264150" y="4279900"/>
          <p14:tracePt t="32578" x="5308600" y="4279900"/>
          <p14:tracePt t="32581" x="5359400" y="4286250"/>
          <p14:tracePt t="32594" x="5511800" y="4298950"/>
          <p14:tracePt t="32610" x="5702300" y="4298950"/>
          <p14:tracePt t="32625" x="5861050" y="4298950"/>
          <p14:tracePt t="32642" x="5962650" y="4298950"/>
          <p14:tracePt t="32658" x="6000750" y="4298950"/>
          <p14:tracePt t="32675" x="6007100" y="4298950"/>
          <p14:tracePt t="32978" x="0" y="0"/>
        </p14:tracePtLst>
        <p14:tracePtLst>
          <p14:tracePt t="33732" x="4648200" y="2940050"/>
          <p14:tracePt t="33763" x="4667250" y="2940050"/>
          <p14:tracePt t="33776" x="4705350" y="2940050"/>
          <p14:tracePt t="33792" x="4857750" y="2940050"/>
          <p14:tracePt t="33808" x="5168900" y="2965450"/>
          <p14:tracePt t="33810" x="5365750" y="2978150"/>
          <p14:tracePt t="33824" x="5568950" y="2990850"/>
          <p14:tracePt t="33841" x="6070600" y="2990850"/>
          <p14:tracePt t="33858" x="6248400" y="2990850"/>
          <p14:tracePt t="33874" x="6343650" y="2990850"/>
          <p14:tracePt t="33891" x="6388100" y="2990850"/>
          <p14:tracePt t="33908" x="6413500" y="2990850"/>
          <p14:tracePt t="33924" x="6419850" y="2990850"/>
          <p14:tracePt t="34042" x="0" y="0"/>
        </p14:tracePtLst>
        <p14:tracePtLst>
          <p14:tracePt t="34685" x="5187950" y="4368800"/>
          <p14:tracePt t="34701" x="5219700" y="4368800"/>
          <p14:tracePt t="34714" x="5321300" y="4368800"/>
          <p14:tracePt t="34724" x="5403850" y="4368800"/>
          <p14:tracePt t="34741" x="5626100" y="4368800"/>
          <p14:tracePt t="34758" x="5981700" y="4368800"/>
          <p14:tracePt t="34774" x="6394450" y="4368800"/>
          <p14:tracePt t="34778" x="6610350" y="4368800"/>
          <p14:tracePt t="34791" x="6826250" y="4368800"/>
          <p14:tracePt t="34808" x="7232650" y="4368800"/>
          <p14:tracePt t="34809" x="7385050" y="4368800"/>
          <p14:tracePt t="34824" x="7518400" y="4368800"/>
          <p14:tracePt t="34841" x="7835900" y="4368800"/>
          <p14:tracePt t="34858" x="7994650" y="4368800"/>
          <p14:tracePt t="34874" x="8108950" y="4368800"/>
          <p14:tracePt t="34891" x="8166100" y="4368800"/>
          <p14:tracePt t="34907" x="8178800" y="4368800"/>
          <p14:tracePt t="35170" x="0" y="0"/>
        </p14:tracePtLst>
        <p14:tracePtLst>
          <p14:tracePt t="36989" x="4616450" y="4165600"/>
          <p14:tracePt t="37043" x="4610100" y="4165600"/>
          <p14:tracePt t="37059" x="4610100" y="4171950"/>
          <p14:tracePt t="37069" x="4610100" y="4178300"/>
          <p14:tracePt t="37077" x="4610100" y="4197350"/>
          <p14:tracePt t="37090" x="4616450" y="4222750"/>
          <p14:tracePt t="37107" x="4629150" y="4248150"/>
          <p14:tracePt t="37123" x="4648200" y="4267200"/>
          <p14:tracePt t="37140" x="4667250" y="4279900"/>
          <p14:tracePt t="37157" x="4692650" y="4292600"/>
          <p14:tracePt t="37173" x="4699000" y="4298950"/>
          <p14:tracePt t="37190" x="4711700" y="4298950"/>
          <p14:tracePt t="37223" x="4718050" y="4298950"/>
          <p14:tracePt t="37240" x="4730750" y="4298950"/>
          <p14:tracePt t="37257" x="4737100" y="4286250"/>
          <p14:tracePt t="37273" x="4743450" y="4260850"/>
          <p14:tracePt t="37290" x="4743450" y="4248150"/>
          <p14:tracePt t="37307" x="4743450" y="4222750"/>
          <p14:tracePt t="37323" x="4743450" y="4203700"/>
          <p14:tracePt t="37340" x="4737100" y="4184650"/>
          <p14:tracePt t="37357" x="4730750" y="4165600"/>
          <p14:tracePt t="37374" x="4730750" y="4159250"/>
          <p14:tracePt t="37391" x="4730750" y="4146550"/>
          <p14:tracePt t="37407" x="0" y="0"/>
        </p14:tracePtLst>
        <p14:tracePtLst>
          <p14:tracePt t="38204" x="4603750" y="5499100"/>
          <p14:tracePt t="38308" x="4603750" y="5505450"/>
          <p14:tracePt t="38321" x="4610100" y="5518150"/>
          <p14:tracePt t="38336" x="4629150" y="5543550"/>
          <p14:tracePt t="38353" x="4673600" y="5575300"/>
          <p14:tracePt t="38363" x="4699000" y="5594350"/>
          <p14:tracePt t="38373" x="4724400" y="5613400"/>
          <p14:tracePt t="38389" x="4749800" y="5619750"/>
          <p14:tracePt t="38406" x="4813300" y="5632450"/>
          <p14:tracePt t="38423" x="4851400" y="5645150"/>
          <p14:tracePt t="38440" x="4864100" y="5645150"/>
          <p14:tracePt t="38714" x="0" y="0"/>
        </p14:tracePtLst>
        <p14:tracePtLst>
          <p14:tracePt t="39652" x="4718050" y="5638800"/>
          <p14:tracePt t="39677" x="4718050" y="5651500"/>
          <p14:tracePt t="39691" x="4724400" y="5651500"/>
          <p14:tracePt t="39699" x="4730750" y="5651500"/>
          <p14:tracePt t="39706" x="4756150" y="5657850"/>
          <p14:tracePt t="39723" x="4819650" y="5657850"/>
          <p14:tracePt t="39739" x="4959350" y="5657850"/>
          <p14:tracePt t="39756" x="5168900" y="5657850"/>
          <p14:tracePt t="39773" x="5410200" y="5657850"/>
          <p14:tracePt t="39789" x="5676900" y="5657850"/>
          <p14:tracePt t="39806" x="5937250" y="5657850"/>
          <p14:tracePt t="39823" x="6216650" y="5657850"/>
          <p14:tracePt t="39826" x="6350000" y="5657850"/>
          <p14:tracePt t="39839" x="6502400" y="5657850"/>
          <p14:tracePt t="39856" x="6870700" y="5657850"/>
          <p14:tracePt t="39858" x="7042150" y="5657850"/>
          <p14:tracePt t="39873" x="7239000" y="5657850"/>
          <p14:tracePt t="39889" x="7785100" y="5657850"/>
          <p14:tracePt t="39906" x="8083550" y="5657850"/>
          <p14:tracePt t="39922" x="8318500" y="5657850"/>
          <p14:tracePt t="39939" x="8515350" y="5657850"/>
          <p14:tracePt t="39956" x="8686800" y="5657850"/>
          <p14:tracePt t="39972" x="8820150" y="5657850"/>
          <p14:tracePt t="39989" x="8959850" y="5657850"/>
          <p14:tracePt t="40006" x="9105900" y="5657850"/>
          <p14:tracePt t="40022" x="9239250" y="5657850"/>
          <p14:tracePt t="40039" x="9366250" y="5657850"/>
          <p14:tracePt t="40056" x="9480550" y="5657850"/>
          <p14:tracePt t="40058" x="9531350" y="5657850"/>
          <p14:tracePt t="40072" x="9575800" y="5657850"/>
          <p14:tracePt t="40090" x="9683750" y="5657850"/>
          <p14:tracePt t="40106" x="9734550" y="5657850"/>
          <p14:tracePt t="40122" x="9766300" y="5657850"/>
          <p14:tracePt t="40139" x="9785350" y="5657850"/>
          <p14:tracePt t="40156" x="9791700" y="5657850"/>
          <p14:tracePt t="40172" x="9798050" y="5657850"/>
          <p14:tracePt t="41714" x="0" y="0"/>
        </p14:tracePtLst>
        <p14:tracePtLst>
          <p14:tracePt t="42531" x="4622800" y="5594350"/>
          <p14:tracePt t="42691" x="4629150" y="5594350"/>
          <p14:tracePt t="42702" x="4635500" y="5588000"/>
          <p14:tracePt t="42714" x="4654550" y="5581650"/>
          <p14:tracePt t="42727" x="4660900" y="5575300"/>
          <p14:tracePt t="42742" x="4686300" y="5549900"/>
          <p14:tracePt t="42746" x="4699000" y="5530850"/>
          <p14:tracePt t="42756" x="4705350" y="5505450"/>
          <p14:tracePt t="42771" x="4718050" y="5461000"/>
          <p14:tracePt t="42788" x="4718050" y="5435600"/>
          <p14:tracePt t="42805" x="4718050" y="5410200"/>
          <p14:tracePt t="42821" x="4718050" y="5391150"/>
          <p14:tracePt t="42838" x="4718050" y="5384800"/>
          <p14:tracePt t="42945" x="0" y="0"/>
        </p14:tracePtLst>
        <p14:tracePtLst>
          <p14:tracePt t="43507" x="4178300" y="2838450"/>
          <p14:tracePt t="43619" x="0" y="0"/>
        </p14:tracePtLst>
        <p14:tracePtLst>
          <p14:tracePt t="44205" x="4806950" y="2857500"/>
          <p14:tracePt t="44284" x="4826000" y="2863850"/>
          <p14:tracePt t="44297" x="4876800" y="2870200"/>
          <p14:tracePt t="44311" x="5041900" y="2901950"/>
          <p14:tracePt t="44325" x="5219700" y="2914650"/>
          <p14:tracePt t="44338" x="5429250" y="2914650"/>
          <p14:tracePt t="44354" x="5638800" y="2914650"/>
          <p14:tracePt t="44371" x="5848350" y="2914650"/>
          <p14:tracePt t="44387" x="6026150" y="2914650"/>
          <p14:tracePt t="44404" x="6178550" y="2914650"/>
          <p14:tracePt t="44421" x="6292850" y="2914650"/>
          <p14:tracePt t="44437" x="6369050" y="2914650"/>
          <p14:tracePt t="44454" x="6413500" y="2914650"/>
          <p14:tracePt t="44471" x="6426200" y="2914650"/>
          <p14:tracePt t="44487" x="6432550" y="2914650"/>
          <p14:tracePt t="44562" x="0" y="0"/>
        </p14:tracePtLst>
        <p14:tracePtLst>
          <p14:tracePt t="45187" x="5505450" y="5556250"/>
          <p14:tracePt t="45196" x="5505450" y="5562600"/>
          <p14:tracePt t="45228" x="5511800" y="5562600"/>
          <p14:tracePt t="45243" x="5518150" y="5562600"/>
          <p14:tracePt t="45252" x="5524500" y="5562600"/>
          <p14:tracePt t="45261" x="5537200" y="5562600"/>
          <p14:tracePt t="45271" x="5562600" y="5562600"/>
          <p14:tracePt t="45287" x="5645150" y="5562600"/>
          <p14:tracePt t="45304" x="5803900" y="5562600"/>
          <p14:tracePt t="45307" x="5899150" y="5562600"/>
          <p14:tracePt t="45321" x="6127750" y="5562600"/>
          <p14:tracePt t="45337" x="6362700" y="5562600"/>
          <p14:tracePt t="45354" x="6559550" y="5562600"/>
          <p14:tracePt t="45371" x="6667500" y="5543550"/>
          <p14:tracePt t="45387" x="6692900" y="5537200"/>
          <p14:tracePt t="45405" x="6699250" y="5537200"/>
          <p14:tracePt t="45466" x="0" y="0"/>
        </p14:tracePtLst>
        <p14:tracePtLst>
          <p14:tracePt t="46061" x="4857750" y="2857500"/>
          <p14:tracePt t="46116" x="4864100" y="2857500"/>
          <p14:tracePt t="46131" x="4883150" y="2857500"/>
          <p14:tracePt t="46140" x="4914900" y="2857500"/>
          <p14:tracePt t="46154" x="5073650" y="2857500"/>
          <p14:tracePt t="46170" x="5314950" y="2857500"/>
          <p14:tracePt t="46187" x="5664200" y="2857500"/>
          <p14:tracePt t="46204" x="5943600" y="2857500"/>
          <p14:tracePt t="46222" x="6146800" y="2857500"/>
          <p14:tracePt t="46237" x="6229350" y="2857500"/>
          <p14:tracePt t="46254" x="6254750" y="2857500"/>
          <p14:tracePt t="47081" x="0" y="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6.4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方法的重载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方法重载示例</a:t>
            </a:r>
          </a:p>
        </p:txBody>
      </p:sp>
      <p:sp>
        <p:nvSpPr>
          <p:cNvPr id="6" name="矩形 5"/>
          <p:cNvSpPr/>
          <p:nvPr/>
        </p:nvSpPr>
        <p:spPr>
          <a:xfrm>
            <a:off x="568570" y="1827866"/>
            <a:ext cx="1105983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TestMethodOverloading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 /** Main method */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 ]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// Invoke the max method with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parameters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("The maximum between 3 and 4 is "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		+ max(3, 4));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调用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max(int num1, int num2) 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// Invoke the max method with the double parameters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("The maximum between 3.0 and 5.4 is " 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		+ max(3.0, 5.4));// max(double num1, double num2) 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// Invoke the max method with three double parameters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("The maximum between 3.0, 5.4, and 10.14 is " 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		+ max(3.0, 5.4, 10.14));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} 	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72"/>
    </mc:Choice>
    <mc:Fallback xmlns="">
      <p:transition spd="slow" advTm="48172"/>
    </mc:Fallback>
  </mc:AlternateContent>
  <p:extLst>
    <p:ext uri="{3A86A75C-4F4B-4683-9AE1-C65F6400EC91}">
      <p14:laserTraceLst xmlns:p14="http://schemas.microsoft.com/office/powerpoint/2010/main">
        <p14:tracePtLst>
          <p14:tracePt t="5894" x="4667250" y="3530600"/>
          <p14:tracePt t="5964" x="4679950" y="3530600"/>
          <p14:tracePt t="5976" x="4692650" y="3530600"/>
          <p14:tracePt t="5993" x="4749800" y="3530600"/>
          <p14:tracePt t="6010" x="4870450" y="3543300"/>
          <p14:tracePt t="6026" x="5041900" y="3556000"/>
          <p14:tracePt t="6028" x="5143500" y="3556000"/>
          <p14:tracePt t="6043" x="5251450" y="3556000"/>
          <p14:tracePt t="6060" x="5562600" y="3556000"/>
          <p14:tracePt t="6076" x="5689600" y="3556000"/>
          <p14:tracePt t="6093" x="5740400" y="3556000"/>
          <p14:tracePt t="6110" x="5759450" y="3556000"/>
          <p14:tracePt t="6127" x="5765800" y="3556000"/>
          <p14:tracePt t="6143" x="5772150" y="3556000"/>
          <p14:tracePt t="6165" x="5778500" y="3556000"/>
          <p14:tracePt t="6197" x="5784850" y="3556000"/>
          <p14:tracePt t="6215" x="5791200" y="3556000"/>
          <p14:tracePt t="6237" x="5797550" y="3556000"/>
          <p14:tracePt t="6493" x="0" y="0"/>
        </p14:tracePtLst>
        <p14:tracePtLst>
          <p14:tracePt t="7263" x="4679950" y="3530600"/>
          <p14:tracePt t="7350" x="4686300" y="3530600"/>
          <p14:tracePt t="7361" x="4692650" y="3530600"/>
          <p14:tracePt t="7377" x="4724400" y="3530600"/>
          <p14:tracePt t="7393" x="4775200" y="3530600"/>
          <p14:tracePt t="7397" x="4819650" y="3530600"/>
          <p14:tracePt t="7410" x="4870450" y="3530600"/>
          <p14:tracePt t="7427" x="5041900" y="3536950"/>
          <p14:tracePt t="7430" x="5130800" y="3543300"/>
          <p14:tracePt t="7443" x="5213350" y="3549650"/>
          <p14:tracePt t="7460" x="5467350" y="3549650"/>
          <p14:tracePt t="7477" x="5613400" y="3549650"/>
          <p14:tracePt t="7493" x="5740400" y="3549650"/>
          <p14:tracePt t="7510" x="5829300" y="3549650"/>
          <p14:tracePt t="7527" x="5867400" y="3549650"/>
          <p14:tracePt t="7543" x="5886450" y="3549650"/>
          <p14:tracePt t="7885" x="0" y="0"/>
        </p14:tracePtLst>
        <p14:tracePtLst>
          <p14:tracePt t="8343" x="4667250" y="3517900"/>
          <p14:tracePt t="8423" x="4692650" y="3517900"/>
          <p14:tracePt t="8436" x="4762500" y="3517900"/>
          <p14:tracePt t="8448" x="4826000" y="3517900"/>
          <p14:tracePt t="8461" x="4997450" y="3517900"/>
          <p14:tracePt t="8476" x="5207000" y="3517900"/>
          <p14:tracePt t="8492" x="5416550" y="3517900"/>
          <p14:tracePt t="8509" x="5575300" y="3517900"/>
          <p14:tracePt t="8526" x="5664200" y="3517900"/>
          <p14:tracePt t="8542" x="5689600" y="3517900"/>
          <p14:tracePt t="8559" x="5695950" y="3517900"/>
          <p14:tracePt t="9517" x="0" y="0"/>
        </p14:tracePtLst>
        <p14:tracePtLst>
          <p14:tracePt t="11012" x="4540250" y="3543300"/>
          <p14:tracePt t="11068" x="4552950" y="3543300"/>
          <p14:tracePt t="11076" x="4559300" y="3543300"/>
          <p14:tracePt t="11084" x="4578350" y="3543300"/>
          <p14:tracePt t="11092" x="4597400" y="3543300"/>
          <p14:tracePt t="11108" x="4648200" y="3543300"/>
          <p14:tracePt t="11125" x="4737100" y="3543300"/>
          <p14:tracePt t="11141" x="4851400" y="3543300"/>
          <p14:tracePt t="11158" x="5010150" y="3543300"/>
          <p14:tracePt t="11175" x="5187950" y="3543300"/>
          <p14:tracePt t="11191" x="5378450" y="3543300"/>
          <p14:tracePt t="11208" x="5581650" y="3556000"/>
          <p14:tracePt t="11225" x="5753100" y="3581400"/>
          <p14:tracePt t="11241" x="5861050" y="3594100"/>
          <p14:tracePt t="11258" x="5918200" y="3606800"/>
          <p14:tracePt t="11275" x="5943600" y="3613150"/>
          <p14:tracePt t="11276" x="5949950" y="3613150"/>
          <p14:tracePt t="11292" x="5962650" y="3613150"/>
          <p14:tracePt t="11677" x="0" y="0"/>
        </p14:tracePtLst>
        <p14:tracePtLst>
          <p14:tracePt t="13510" x="4705350" y="3498850"/>
          <p14:tracePt t="13607" x="4718050" y="3498850"/>
          <p14:tracePt t="13617" x="4749800" y="3498850"/>
          <p14:tracePt t="13624" x="4787900" y="3498850"/>
          <p14:tracePt t="13641" x="4946650" y="3498850"/>
          <p14:tracePt t="13657" x="5168900" y="3498850"/>
          <p14:tracePt t="13660" x="5295900" y="3498850"/>
          <p14:tracePt t="13674" x="5429250" y="3498850"/>
          <p14:tracePt t="13690" x="5638800" y="3498850"/>
          <p14:tracePt t="13692" x="5715000" y="3498850"/>
          <p14:tracePt t="13707" x="5765800" y="3498850"/>
          <p14:tracePt t="13724" x="5803900" y="3498850"/>
          <p14:tracePt t="13740" x="5810250" y="3498850"/>
          <p14:tracePt t="13996" x="0" y="0"/>
        </p14:tracePtLst>
        <p14:tracePtLst>
          <p14:tracePt t="14479" x="4660900" y="3498850"/>
          <p14:tracePt t="14589" x="4673600" y="3498850"/>
          <p14:tracePt t="14596" x="4699000" y="3498850"/>
          <p14:tracePt t="14607" x="4730750" y="3498850"/>
          <p14:tracePt t="14624" x="4838700" y="3498850"/>
          <p14:tracePt t="14641" x="4997450" y="3498850"/>
          <p14:tracePt t="14657" x="5175250" y="3498850"/>
          <p14:tracePt t="14674" x="5340350" y="3498850"/>
          <p14:tracePt t="14690" x="5473700" y="3498850"/>
          <p14:tracePt t="14693" x="5511800" y="3498850"/>
          <p14:tracePt t="14707" x="5543550" y="3498850"/>
          <p14:tracePt t="14724" x="5594350" y="3498850"/>
          <p14:tracePt t="14741" x="5600700" y="3498850"/>
          <p14:tracePt t="14757" x="5607050" y="3498850"/>
          <p14:tracePt t="14773" x="5619750" y="3498850"/>
          <p14:tracePt t="14790" x="5626100" y="3498850"/>
          <p14:tracePt t="15173" x="0" y="0"/>
        </p14:tracePtLst>
        <p14:tracePtLst>
          <p14:tracePt t="15639" x="4794250" y="3498850"/>
          <p14:tracePt t="15750" x="4813300" y="3498850"/>
          <p14:tracePt t="15762" x="4845050" y="3498850"/>
          <p14:tracePt t="15774" x="4953000" y="3498850"/>
          <p14:tracePt t="15790" x="5105400" y="3498850"/>
          <p14:tracePt t="15807" x="5276850" y="3498850"/>
          <p14:tracePt t="15824" x="5416550" y="3498850"/>
          <p14:tracePt t="15840" x="5499100" y="3498850"/>
          <p14:tracePt t="15857" x="5543550" y="3498850"/>
          <p14:tracePt t="15873" x="5562600" y="3498850"/>
          <p14:tracePt t="15890" x="5588000" y="3498850"/>
          <p14:tracePt t="15907" x="5626100" y="3498850"/>
          <p14:tracePt t="15909" x="5638800" y="3498850"/>
          <p14:tracePt t="15923" x="5657850" y="3498850"/>
          <p14:tracePt t="15940" x="5695950" y="3498850"/>
          <p14:tracePt t="15957" x="5702300" y="3498850"/>
          <p14:tracePt t="16372" x="0" y="0"/>
        </p14:tracePtLst>
        <p14:tracePtLst>
          <p14:tracePt t="17422" x="6692900" y="3524250"/>
          <p14:tracePt t="17447" x="6699250" y="3524250"/>
          <p14:tracePt t="17463" x="6705600" y="3524250"/>
          <p14:tracePt t="17473" x="6724650" y="3530600"/>
          <p14:tracePt t="17490" x="6794500" y="3543300"/>
          <p14:tracePt t="17506" x="6927850" y="3568700"/>
          <p14:tracePt t="17509" x="7010400" y="3581400"/>
          <p14:tracePt t="17523" x="7131050" y="3600450"/>
          <p14:tracePt t="17540" x="7594600" y="3613150"/>
          <p14:tracePt t="17556" x="8026400" y="3613150"/>
          <p14:tracePt t="17573" x="8394700" y="3613150"/>
          <p14:tracePt t="17590" x="8642350" y="3613150"/>
          <p14:tracePt t="17606" x="8801100" y="3613150"/>
          <p14:tracePt t="17623" x="8890000" y="3613150"/>
          <p14:tracePt t="17640" x="8940800" y="3613150"/>
          <p14:tracePt t="17657" x="8978900" y="3613150"/>
          <p14:tracePt t="17661" x="8985250" y="3613150"/>
          <p14:tracePt t="17673" x="8997950" y="3613150"/>
          <p14:tracePt t="17689" x="9010650" y="3613150"/>
          <p14:tracePt t="17706" x="9017000" y="3613150"/>
          <p14:tracePt t="17980" x="0" y="0"/>
        </p14:tracePtLst>
        <p14:tracePtLst>
          <p14:tracePt t="19679" x="4616450" y="3524250"/>
          <p14:tracePt t="19750" x="4622800" y="3524250"/>
          <p14:tracePt t="19760" x="4641850" y="3524250"/>
          <p14:tracePt t="19773" x="4705350" y="3536950"/>
          <p14:tracePt t="19789" x="4826000" y="3549650"/>
          <p14:tracePt t="19805" x="4991100" y="3581400"/>
          <p14:tracePt t="19822" x="5149850" y="3594100"/>
          <p14:tracePt t="19839" x="5327650" y="3594100"/>
          <p14:tracePt t="19856" x="5467350" y="3600450"/>
          <p14:tracePt t="19872" x="5530850" y="3600450"/>
          <p14:tracePt t="19889" x="5549900" y="3600450"/>
          <p14:tracePt t="20020" x="0" y="0"/>
        </p14:tracePtLst>
        <p14:tracePtLst>
          <p14:tracePt t="20686" x="5156200" y="3562350"/>
          <p14:tracePt t="20774" x="5162550" y="3562350"/>
          <p14:tracePt t="20786" x="5168900" y="3562350"/>
          <p14:tracePt t="20799" x="5181600" y="3562350"/>
          <p14:tracePt t="20813" x="5207000" y="3562350"/>
          <p14:tracePt t="20824" x="5226050" y="3562350"/>
          <p14:tracePt t="20838" x="5264150" y="3556000"/>
          <p14:tracePt t="20855" x="5308600" y="3549650"/>
          <p14:tracePt t="20872" x="5334000" y="3536950"/>
          <p14:tracePt t="20888" x="5359400" y="3524250"/>
          <p14:tracePt t="20905" x="5365750" y="3511550"/>
          <p14:tracePt t="20921" x="5378450" y="3498850"/>
          <p14:tracePt t="20938" x="5378450" y="3486150"/>
          <p14:tracePt t="20955" x="5378450" y="3473450"/>
          <p14:tracePt t="20972" x="5378450" y="3448050"/>
          <p14:tracePt t="20988" x="5378450" y="3435350"/>
          <p14:tracePt t="21005" x="5378450" y="3409950"/>
          <p14:tracePt t="21021" x="5378450" y="3397250"/>
          <p14:tracePt t="21038" x="5372100" y="3371850"/>
          <p14:tracePt t="21055" x="5365750" y="3365500"/>
          <p14:tracePt t="21071" x="5359400" y="3359150"/>
          <p14:tracePt t="21088" x="5359400" y="3346450"/>
          <p14:tracePt t="21105" x="5353050" y="3340100"/>
          <p14:tracePt t="21121" x="5346700" y="3333750"/>
          <p14:tracePt t="21138" x="5340350" y="3327400"/>
          <p14:tracePt t="21244" x="0" y="0"/>
        </p14:tracePtLst>
        <p14:tracePtLst>
          <p14:tracePt t="21600" x="5524500" y="3479800"/>
          <p14:tracePt t="21629" x="5530850" y="3479800"/>
          <p14:tracePt t="21639" x="5537200" y="3479800"/>
          <p14:tracePt t="21655" x="5543550" y="3479800"/>
          <p14:tracePt t="21672" x="5562600" y="3486150"/>
          <p14:tracePt t="21688" x="5581650" y="3486150"/>
          <p14:tracePt t="21705" x="5607050" y="3486150"/>
          <p14:tracePt t="21709" x="5619750" y="3486150"/>
          <p14:tracePt t="21722" x="5626100" y="3486150"/>
          <p14:tracePt t="21738" x="5651500" y="3486150"/>
          <p14:tracePt t="21741" x="5664200" y="3486150"/>
          <p14:tracePt t="21756" x="5676900" y="3486150"/>
          <p14:tracePt t="21772" x="5695950" y="3486150"/>
          <p14:tracePt t="21996" x="0" y="0"/>
        </p14:tracePtLst>
        <p14:tracePtLst>
          <p14:tracePt t="22574" x="4667250" y="3498850"/>
          <p14:tracePt t="22647" x="4692650" y="3498850"/>
          <p14:tracePt t="22659" x="4730750" y="3498850"/>
          <p14:tracePt t="22671" x="4851400" y="3498850"/>
          <p14:tracePt t="22688" x="5010150" y="3498850"/>
          <p14:tracePt t="22704" x="5194300" y="3498850"/>
          <p14:tracePt t="22721" x="5365750" y="3498850"/>
          <p14:tracePt t="22738" x="5505450" y="3498850"/>
          <p14:tracePt t="22741" x="5556250" y="3498850"/>
          <p14:tracePt t="22755" x="5588000" y="3498850"/>
          <p14:tracePt t="22771" x="5632450" y="3498850"/>
          <p14:tracePt t="22788" x="5657850" y="3498850"/>
          <p14:tracePt t="23493" x="0" y="0"/>
        </p14:tracePtLst>
        <p14:tracePtLst>
          <p14:tracePt t="24407" x="7016750" y="3505200"/>
          <p14:tracePt t="24502" x="7023100" y="3505200"/>
          <p14:tracePt t="24512" x="7029450" y="3505200"/>
          <p14:tracePt t="24522" x="7035800" y="3505200"/>
          <p14:tracePt t="24537" x="7092950" y="3505200"/>
          <p14:tracePt t="24554" x="7207250" y="3505200"/>
          <p14:tracePt t="24557" x="7283450" y="3505200"/>
          <p14:tracePt t="24571" x="7359650" y="3505200"/>
          <p14:tracePt t="24587" x="7518400" y="3505200"/>
          <p14:tracePt t="24604" x="7677150" y="3505200"/>
          <p14:tracePt t="24620" x="7734300" y="3505200"/>
          <p14:tracePt t="24637" x="7753350" y="3505200"/>
          <p14:tracePt t="24654" x="7759700" y="3505200"/>
          <p14:tracePt t="24757" x="7766050" y="3505200"/>
          <p14:tracePt t="24766" x="7778750" y="3505200"/>
          <p14:tracePt t="24778" x="7791450" y="3505200"/>
          <p14:tracePt t="24787" x="7823200" y="3505200"/>
          <p14:tracePt t="24805" x="7981950" y="3505200"/>
          <p14:tracePt t="24821" x="8153400" y="3505200"/>
          <p14:tracePt t="24837" x="8324850" y="3505200"/>
          <p14:tracePt t="24853" x="8470900" y="3505200"/>
          <p14:tracePt t="24870" x="8597900" y="3505200"/>
          <p14:tracePt t="24887" x="8693150" y="3505200"/>
          <p14:tracePt t="24903" x="8782050" y="3505200"/>
          <p14:tracePt t="24920" x="8877300" y="3505200"/>
          <p14:tracePt t="24937" x="8985250" y="3505200"/>
          <p14:tracePt t="24953" x="9086850" y="3505200"/>
          <p14:tracePt t="24970" x="9207500" y="3505200"/>
          <p14:tracePt t="24972" x="9258300" y="3505200"/>
          <p14:tracePt t="24987" x="9315450" y="3505200"/>
          <p14:tracePt t="25004" x="9429750" y="3505200"/>
          <p14:tracePt t="25020" x="9499600" y="3505200"/>
          <p14:tracePt t="25037" x="9563100" y="3505200"/>
          <p14:tracePt t="25053" x="9620250" y="3505200"/>
          <p14:tracePt t="25070" x="9683750" y="3505200"/>
          <p14:tracePt t="25087" x="9772650" y="3505200"/>
          <p14:tracePt t="25103" x="9855200" y="3505200"/>
          <p14:tracePt t="25120" x="9931400" y="3505200"/>
          <p14:tracePt t="25137" x="9982200" y="3505200"/>
          <p14:tracePt t="25153" x="10007600" y="3505200"/>
          <p14:tracePt t="25171" x="10026650" y="3505200"/>
          <p14:tracePt t="25174" x="10033000" y="3505200"/>
          <p14:tracePt t="25613" x="0" y="0"/>
        </p14:tracePtLst>
        <p14:tracePtLst>
          <p14:tracePt t="26166" x="7251700" y="3613150"/>
          <p14:tracePt t="26230" x="7270750" y="3613150"/>
          <p14:tracePt t="26245" x="7366000" y="3613150"/>
          <p14:tracePt t="26259" x="7454900" y="3613150"/>
          <p14:tracePt t="26273" x="7683500" y="3613150"/>
          <p14:tracePt t="26277" x="7835900" y="3613150"/>
          <p14:tracePt t="26286" x="8013700" y="3613150"/>
          <p14:tracePt t="26303" x="8356600" y="3613150"/>
          <p14:tracePt t="26320" x="8661400" y="3613150"/>
          <p14:tracePt t="26336" x="8909050" y="3613150"/>
          <p14:tracePt t="26353" x="9112250" y="3613150"/>
          <p14:tracePt t="26370" x="9264650" y="3613150"/>
          <p14:tracePt t="26373" x="9328150" y="3613150"/>
          <p14:tracePt t="26386" x="9398000" y="3613150"/>
          <p14:tracePt t="26403" x="9512300" y="3613150"/>
          <p14:tracePt t="26404" x="9563100" y="3613150"/>
          <p14:tracePt t="26420" x="9671050" y="3613150"/>
          <p14:tracePt t="26436" x="9759950" y="3613150"/>
          <p14:tracePt t="26453" x="9817100" y="3613150"/>
          <p14:tracePt t="26470" x="9842500" y="3613150"/>
          <p14:tracePt t="26486" x="9848850" y="3613150"/>
          <p14:tracePt t="26725" x="0" y="0"/>
        </p14:tracePtLst>
        <p14:tracePtLst>
          <p14:tracePt t="28000" x="4686300" y="4603750"/>
          <p14:tracePt t="28102" x="4699000" y="4603750"/>
          <p14:tracePt t="28114" x="4711700" y="4603750"/>
          <p14:tracePt t="28126" x="4749800" y="4603750"/>
          <p14:tracePt t="28136" x="4781550" y="4603750"/>
          <p14:tracePt t="28153" x="4845050" y="4603750"/>
          <p14:tracePt t="28169" x="4921250" y="4603750"/>
          <p14:tracePt t="28186" x="4972050" y="4603750"/>
          <p14:tracePt t="28202" x="4997450" y="4603750"/>
          <p14:tracePt t="28219" x="5003800" y="4603750"/>
          <p14:tracePt t="28660" x="0" y="0"/>
        </p14:tracePtLst>
        <p14:tracePtLst>
          <p14:tracePt t="29206" x="5232400" y="4603750"/>
          <p14:tracePt t="29319" x="5238750" y="4603750"/>
          <p14:tracePt t="29330" x="5245100" y="4603750"/>
          <p14:tracePt t="29344" x="5257800" y="4603750"/>
          <p14:tracePt t="29356" x="5289550" y="4603750"/>
          <p14:tracePt t="29369" x="5314950" y="4603750"/>
          <p14:tracePt t="29385" x="5391150" y="4603750"/>
          <p14:tracePt t="29402" x="5454650" y="4603750"/>
          <p14:tracePt t="29405" x="5480050" y="4603750"/>
          <p14:tracePt t="29419" x="5499100" y="4603750"/>
          <p14:tracePt t="29436" x="5518150" y="4603750"/>
          <p14:tracePt t="29588" x="0" y="0"/>
        </p14:tracePtLst>
        <p14:tracePtLst>
          <p14:tracePt t="29918" x="5892800" y="4648200"/>
          <p14:tracePt t="29998" x="5899150" y="4648200"/>
          <p14:tracePt t="30010" x="5905500" y="4648200"/>
          <p14:tracePt t="30022" x="5937250" y="4648200"/>
          <p14:tracePt t="30036" x="6000750" y="4648200"/>
          <p14:tracePt t="30052" x="6096000" y="4648200"/>
          <p14:tracePt t="30068" x="6191250" y="4648200"/>
          <p14:tracePt t="30085" x="6248400" y="4648200"/>
          <p14:tracePt t="30102" x="6280150" y="4648200"/>
          <p14:tracePt t="30119" x="6286500" y="4648200"/>
          <p14:tracePt t="30365" x="0" y="0"/>
        </p14:tracePtLst>
        <p14:tracePtLst>
          <p14:tracePt t="30949" x="5245100" y="4432300"/>
          <p14:tracePt t="30973" x="5238750" y="4432300"/>
          <p14:tracePt t="30989" x="5232400" y="4432300"/>
          <p14:tracePt t="30997" x="5226050" y="4438650"/>
          <p14:tracePt t="31013" x="5219700" y="4457700"/>
          <p14:tracePt t="31023" x="5213350" y="4470400"/>
          <p14:tracePt t="31038" x="5213350" y="4483100"/>
          <p14:tracePt t="31052" x="5213350" y="4508500"/>
          <p14:tracePt t="31068" x="5213350" y="4527550"/>
          <p14:tracePt t="31085" x="5219700" y="4565650"/>
          <p14:tracePt t="31101" x="5251450" y="4591050"/>
          <p14:tracePt t="31118" x="5302250" y="4622800"/>
          <p14:tracePt t="31135" x="5353050" y="4648200"/>
          <p14:tracePt t="31151" x="5403850" y="4660900"/>
          <p14:tracePt t="31168" x="5429250" y="4660900"/>
          <p14:tracePt t="31185" x="5448300" y="4660900"/>
          <p14:tracePt t="31189" x="5461000" y="4660900"/>
          <p14:tracePt t="31201" x="5480050" y="4660900"/>
          <p14:tracePt t="31218" x="5499100" y="4635500"/>
          <p14:tracePt t="31221" x="5511800" y="4616450"/>
          <p14:tracePt t="31235" x="5524500" y="4603750"/>
          <p14:tracePt t="31252" x="5537200" y="4540250"/>
          <p14:tracePt t="31268" x="5537200" y="4508500"/>
          <p14:tracePt t="31285" x="5537200" y="4483100"/>
          <p14:tracePt t="31301" x="5537200" y="4457700"/>
          <p14:tracePt t="31318" x="5537200" y="4451350"/>
          <p14:tracePt t="31335" x="5537200" y="4445000"/>
          <p14:tracePt t="31351" x="5537200" y="4438650"/>
          <p14:tracePt t="31501" x="0" y="0"/>
        </p14:tracePtLst>
        <p14:tracePtLst>
          <p14:tracePt t="32054" x="5956300" y="4387850"/>
          <p14:tracePt t="32061" x="5949950" y="4394200"/>
          <p14:tracePt t="32071" x="5949950" y="4400550"/>
          <p14:tracePt t="32085" x="5949950" y="4419600"/>
          <p14:tracePt t="32101" x="5943600" y="4464050"/>
          <p14:tracePt t="32118" x="5943600" y="4508500"/>
          <p14:tracePt t="32134" x="5943600" y="4540250"/>
          <p14:tracePt t="32151" x="5943600" y="4565650"/>
          <p14:tracePt t="32168" x="5943600" y="4597400"/>
          <p14:tracePt t="32184" x="5949950" y="4610100"/>
          <p14:tracePt t="32201" x="5962650" y="4616450"/>
          <p14:tracePt t="32218" x="5969000" y="4622800"/>
          <p14:tracePt t="32234" x="5981700" y="4622800"/>
          <p14:tracePt t="32251" x="6013450" y="4622800"/>
          <p14:tracePt t="32253" x="6026150" y="4622800"/>
          <p14:tracePt t="32268" x="6070600" y="4622800"/>
          <p14:tracePt t="32284" x="6096000" y="4616450"/>
          <p14:tracePt t="32301" x="6115050" y="4584700"/>
          <p14:tracePt t="32318" x="6127750" y="4559300"/>
          <p14:tracePt t="32334" x="6127750" y="4540250"/>
          <p14:tracePt t="32351" x="6127750" y="4521200"/>
          <p14:tracePt t="32368" x="6127750" y="4502150"/>
          <p14:tracePt t="32385" x="6127750" y="4476750"/>
          <p14:tracePt t="32401" x="6127750" y="4457700"/>
          <p14:tracePt t="32418" x="6115050" y="4445000"/>
          <p14:tracePt t="32434" x="6108700" y="4438650"/>
          <p14:tracePt t="32451" x="6108700" y="4425950"/>
          <p14:tracePt t="32467" x="6102350" y="4413250"/>
          <p14:tracePt t="32484" x="6096000" y="4413250"/>
          <p14:tracePt t="32526" x="6089650" y="4400550"/>
          <p14:tracePt t="32852" x="0" y="0"/>
        </p14:tracePtLst>
        <p14:tracePtLst>
          <p14:tracePt t="33728" x="5264150" y="4559300"/>
          <p14:tracePt t="33871" x="5283200" y="4559300"/>
          <p14:tracePt t="33885" x="5340350" y="4559300"/>
          <p14:tracePt t="33904" x="5435600" y="4559300"/>
          <p14:tracePt t="33917" x="5562600" y="4559300"/>
          <p14:tracePt t="33934" x="5689600" y="4559300"/>
          <p14:tracePt t="33950" x="5778500" y="4559300"/>
          <p14:tracePt t="33967" x="5835650" y="4559300"/>
          <p14:tracePt t="33984" x="5867400" y="4559300"/>
          <p14:tracePt t="34001" x="5886450" y="4559300"/>
          <p14:tracePt t="34004" x="5899150" y="4559300"/>
          <p14:tracePt t="34017" x="5905500" y="4559300"/>
          <p14:tracePt t="34034" x="5918200" y="4559300"/>
          <p14:tracePt t="34050" x="5924550" y="4559300"/>
          <p14:tracePt t="34067" x="5937250" y="4559300"/>
          <p14:tracePt t="34196" x="0" y="0"/>
        </p14:tracePtLst>
        <p14:tracePtLst>
          <p14:tracePt t="34446" x="6051550" y="4559300"/>
          <p14:tracePt t="34573" x="0" y="0"/>
        </p14:tracePtLst>
        <p14:tracePtLst>
          <p14:tracePt t="35247" x="7194550" y="4572000"/>
          <p14:tracePt t="35350" x="7200900" y="4572000"/>
          <p14:tracePt t="35365" x="7245350" y="4572000"/>
          <p14:tracePt t="35378" x="7283450" y="4572000"/>
          <p14:tracePt t="35388" x="7346950" y="4572000"/>
          <p14:tracePt t="35400" x="7378700" y="4572000"/>
          <p14:tracePt t="35416" x="7416800" y="4572000"/>
          <p14:tracePt t="35433" x="7435850" y="4572000"/>
          <p14:tracePt t="35450" x="7442200" y="4572000"/>
          <p14:tracePt t="35524" x="0" y="0"/>
        </p14:tracePtLst>
        <p14:tracePtLst>
          <p14:tracePt t="35805" x="8058150" y="4679950"/>
          <p14:tracePt t="35896" x="8064500" y="4679950"/>
          <p14:tracePt t="35907" x="8077200" y="4679950"/>
          <p14:tracePt t="35918" x="8128000" y="4679950"/>
          <p14:tracePt t="35933" x="8191500" y="4679950"/>
          <p14:tracePt t="35950" x="8267700" y="4679950"/>
          <p14:tracePt t="35967" x="8350250" y="4679950"/>
          <p14:tracePt t="35983" x="8439150" y="4679950"/>
          <p14:tracePt t="36000" x="8534400" y="4679950"/>
          <p14:tracePt t="36017" x="8661400" y="4679950"/>
          <p14:tracePt t="36033" x="8788400" y="4679950"/>
          <p14:tracePt t="36037" x="8851900" y="4679950"/>
          <p14:tracePt t="36050" x="8928100" y="4679950"/>
          <p14:tracePt t="36066" x="9074150" y="4679950"/>
          <p14:tracePt t="36083" x="9245600" y="4679950"/>
          <p14:tracePt t="36086" x="9328150" y="4679950"/>
          <p14:tracePt t="36100" x="9474200" y="4679950"/>
          <p14:tracePt t="36116" x="9607550" y="4679950"/>
          <p14:tracePt t="36133" x="9721850" y="4679950"/>
          <p14:tracePt t="36150" x="9810750" y="4679950"/>
          <p14:tracePt t="36167" x="9893300" y="4679950"/>
          <p14:tracePt t="36183" x="9982200" y="4679950"/>
          <p14:tracePt t="36200" x="10058400" y="4679950"/>
          <p14:tracePt t="36216" x="10134600" y="4679950"/>
          <p14:tracePt t="36233" x="10217150" y="4679950"/>
          <p14:tracePt t="36250" x="10306050" y="4679950"/>
          <p14:tracePt t="36266" x="10388600" y="4679950"/>
          <p14:tracePt t="36269" x="10420350" y="4679950"/>
          <p14:tracePt t="36283" x="10458450" y="4679950"/>
          <p14:tracePt t="36300" x="10534650" y="4679950"/>
          <p14:tracePt t="36316" x="10560050" y="4679950"/>
          <p14:tracePt t="36333" x="10572750" y="4679950"/>
          <p14:tracePt t="36349" x="10579100" y="4679950"/>
          <p14:tracePt t="36444" x="0" y="0"/>
        </p14:tracePtLst>
        <p14:tracePtLst>
          <p14:tracePt t="37063" x="7397750" y="4692650"/>
          <p14:tracePt t="37144" x="7404100" y="4686300"/>
          <p14:tracePt t="37161" x="7505700" y="4686300"/>
          <p14:tracePt t="37164" x="7588250" y="4686300"/>
          <p14:tracePt t="37176" x="7689850" y="4686300"/>
          <p14:tracePt t="37183" x="7835900" y="4686300"/>
          <p14:tracePt t="37200" x="8223250" y="4686300"/>
          <p14:tracePt t="37216" x="8724900" y="4686300"/>
          <p14:tracePt t="37233" x="9264650" y="4686300"/>
          <p14:tracePt t="37249" x="9759950" y="4686300"/>
          <p14:tracePt t="37266" x="10172700" y="4686300"/>
          <p14:tracePt t="37282" x="10471150" y="4686300"/>
          <p14:tracePt t="37285" x="10591800" y="4686300"/>
          <p14:tracePt t="37299" x="10693400" y="4686300"/>
          <p14:tracePt t="37316" x="10947400" y="4686300"/>
          <p14:tracePt t="37332" x="11055350" y="4686300"/>
          <p14:tracePt t="37349" x="11112500" y="4686300"/>
          <p14:tracePt t="37366" x="11131550" y="4686300"/>
          <p14:tracePt t="37382" x="11144250" y="4686300"/>
          <p14:tracePt t="37613" x="0" y="0"/>
        </p14:tracePtLst>
        <p14:tracePtLst>
          <p14:tracePt t="38902" x="5264150" y="5765800"/>
          <p14:tracePt t="38933" x="5270500" y="5765800"/>
          <p14:tracePt t="38943" x="5295900" y="5772150"/>
          <p14:tracePt t="38954" x="5308600" y="5772150"/>
          <p14:tracePt t="38966" x="5384800" y="5772150"/>
          <p14:tracePt t="38982" x="5524500" y="5772150"/>
          <p14:tracePt t="39000" x="5740400" y="5772150"/>
          <p14:tracePt t="39016" x="6026150" y="5772150"/>
          <p14:tracePt t="39032" x="6330950" y="5772150"/>
          <p14:tracePt t="39049" x="6565900" y="5772150"/>
          <p14:tracePt t="39066" x="6711950" y="5772150"/>
          <p14:tracePt t="39069" x="6762750" y="5772150"/>
          <p14:tracePt t="39082" x="6800850" y="5772150"/>
          <p14:tracePt t="39099" x="6832600" y="5772150"/>
          <p14:tracePt t="39116" x="6883400" y="5772150"/>
          <p14:tracePt t="39132" x="6915150" y="5772150"/>
          <p14:tracePt t="39149" x="6953250" y="5772150"/>
          <p14:tracePt t="39165" x="6972300" y="5772150"/>
          <p14:tracePt t="39182" x="6978650" y="5772150"/>
          <p14:tracePt t="39525" x="0" y="0"/>
        </p14:tracePtLst>
        <p14:tracePtLst>
          <p14:tracePt t="39910" x="5365750" y="5772150"/>
          <p14:tracePt t="40000" x="5384800" y="5772150"/>
          <p14:tracePt t="40010" x="5416550" y="5772150"/>
          <p14:tracePt t="40021" x="5518150" y="5772150"/>
          <p14:tracePt t="40032" x="5607050" y="5772150"/>
          <p14:tracePt t="40049" x="5835650" y="5772150"/>
          <p14:tracePt t="40065" x="6184900" y="5772150"/>
          <p14:tracePt t="40082" x="6534150" y="5772150"/>
          <p14:tracePt t="40098" x="6756400" y="5772150"/>
          <p14:tracePt t="40102" x="6838950" y="5772150"/>
          <p14:tracePt t="40115" x="6889750" y="5772150"/>
          <p14:tracePt t="40132" x="6959600" y="5772150"/>
          <p14:tracePt t="40148" x="6978650" y="5772150"/>
          <p14:tracePt t="40165" x="6997700" y="5772150"/>
          <p14:tracePt t="40182" x="7010400" y="5772150"/>
          <p14:tracePt t="40541" x="0" y="0"/>
        </p14:tracePtLst>
        <p14:tracePtLst>
          <p14:tracePt t="41582" x="5156200" y="5702300"/>
          <p14:tracePt t="41655" x="5175250" y="5702300"/>
          <p14:tracePt t="41665" x="5207000" y="5702300"/>
          <p14:tracePt t="41681" x="5295900" y="5708650"/>
          <p14:tracePt t="41698" x="5429250" y="5708650"/>
          <p14:tracePt t="41703" x="5524500" y="5708650"/>
          <p14:tracePt t="41719" x="5727700" y="5708650"/>
          <p14:tracePt t="41734" x="5943600" y="5708650"/>
          <p14:tracePt t="41748" x="6159500" y="5708650"/>
          <p14:tracePt t="41764" x="6311900" y="5708650"/>
          <p14:tracePt t="41781" x="6432550" y="5708650"/>
          <p14:tracePt t="41798" x="6515100" y="5708650"/>
          <p14:tracePt t="41814" x="6572250" y="5708650"/>
          <p14:tracePt t="41831" x="6616700" y="5708650"/>
          <p14:tracePt t="41848" x="6642100" y="5708650"/>
          <p14:tracePt t="41864" x="6661150" y="5708650"/>
          <p14:tracePt t="41881" x="6680200" y="5708650"/>
          <p14:tracePt t="41885" x="6686550" y="5708650"/>
          <p14:tracePt t="41898" x="6692900" y="5708650"/>
          <p14:tracePt t="41915" x="6705600" y="5708650"/>
          <p14:tracePt t="41917" x="6711950" y="5708650"/>
          <p14:tracePt t="41931" x="6718300" y="5708650"/>
          <p14:tracePt t="41948" x="6762750" y="5708650"/>
          <p14:tracePt t="41964" x="6807200" y="5708650"/>
          <p14:tracePt t="41981" x="6845300" y="5708650"/>
          <p14:tracePt t="41998" x="6870700" y="5708650"/>
          <p14:tracePt t="42015" x="6889750" y="5708650"/>
          <p14:tracePt t="42268" x="0" y="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6.4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方法的重载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有歧义的重载方法示例</a:t>
            </a:r>
          </a:p>
        </p:txBody>
      </p:sp>
      <p:sp>
        <p:nvSpPr>
          <p:cNvPr id="6" name="矩形 5"/>
          <p:cNvSpPr/>
          <p:nvPr/>
        </p:nvSpPr>
        <p:spPr>
          <a:xfrm>
            <a:off x="568571" y="1827866"/>
            <a:ext cx="107579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AmbiguousOverloading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static void main(String[ ]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//System.out.println(max(1, 2)); 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该调用产生歧义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以下任一函数的参数都相容（都能自动转换），编译无法确定用哪个函数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static double max(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num1, double num2)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return (num1 &gt; num2)?num1:num2;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static double max(double num1, int num2)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return (num1 &gt; num2)?num1:num2;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 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392"/>
    </mc:Choice>
    <mc:Fallback xmlns="">
      <p:transition spd="slow" advTm="83392"/>
    </mc:Fallback>
  </mc:AlternateContent>
  <p:extLst>
    <p:ext uri="{3A86A75C-4F4B-4683-9AE1-C65F6400EC91}">
      <p14:laserTraceLst xmlns:p14="http://schemas.microsoft.com/office/powerpoint/2010/main">
        <p14:tracePtLst>
          <p14:tracePt t="7966" x="1708150" y="3587750"/>
          <p14:tracePt t="8024" x="1708150" y="3740150"/>
          <p14:tracePt t="8036" x="1708150" y="3848100"/>
          <p14:tracePt t="8053" x="1720850" y="3981450"/>
          <p14:tracePt t="8069" x="1733550" y="4076700"/>
          <p14:tracePt t="8085" x="1752600" y="4159250"/>
          <p14:tracePt t="8103" x="1765300" y="4216400"/>
          <p14:tracePt t="8119" x="1771650" y="4267200"/>
          <p14:tracePt t="8136" x="1797050" y="4318000"/>
          <p14:tracePt t="8153" x="1816100" y="4368800"/>
          <p14:tracePt t="8170" x="1835150" y="4413250"/>
          <p14:tracePt t="8186" x="1854200" y="4464050"/>
          <p14:tracePt t="8188" x="1873250" y="4495800"/>
          <p14:tracePt t="8202" x="1885950" y="4521200"/>
          <p14:tracePt t="8220" x="1930400" y="4603750"/>
          <p14:tracePt t="8236" x="1955800" y="4648200"/>
          <p14:tracePt t="8252" x="1968500" y="4679950"/>
          <p14:tracePt t="8269" x="1981200" y="4711700"/>
          <p14:tracePt t="8286" x="1987550" y="4737100"/>
          <p14:tracePt t="8302" x="1993900" y="4781550"/>
          <p14:tracePt t="8319" x="2000250" y="4819650"/>
          <p14:tracePt t="8336" x="2012950" y="4876800"/>
          <p14:tracePt t="8353" x="2019300" y="4940300"/>
          <p14:tracePt t="8369" x="2019300" y="5003800"/>
          <p14:tracePt t="8386" x="2032000" y="5060950"/>
          <p14:tracePt t="8402" x="2044700" y="5105400"/>
          <p14:tracePt t="8404" x="2044700" y="5111750"/>
          <p14:tracePt t="8419" x="2051050" y="5156200"/>
          <p14:tracePt t="8436" x="2063750" y="5181600"/>
          <p14:tracePt t="8452" x="2082800" y="5219700"/>
          <p14:tracePt t="8469" x="2114550" y="5264150"/>
          <p14:tracePt t="8485" x="2152650" y="5308600"/>
          <p14:tracePt t="8502" x="2197100" y="5346700"/>
          <p14:tracePt t="8519" x="2292350" y="5391150"/>
          <p14:tracePt t="8536" x="2463800" y="5448300"/>
          <p14:tracePt t="8553" x="2794000" y="5524500"/>
          <p14:tracePt t="8557" x="3028950" y="5575300"/>
          <p14:tracePt t="8569" x="3257550" y="5613400"/>
          <p14:tracePt t="8585" x="3752850" y="5664200"/>
          <p14:tracePt t="8588" x="4013200" y="5676900"/>
          <p14:tracePt t="8602" x="4229100" y="5676900"/>
          <p14:tracePt t="8619" x="4902200" y="5676900"/>
          <p14:tracePt t="8636" x="5289550" y="5676900"/>
          <p14:tracePt t="8652" x="5638800" y="5676900"/>
          <p14:tracePt t="8669" x="5905500" y="5676900"/>
          <p14:tracePt t="8685" x="6108700" y="5657850"/>
          <p14:tracePt t="8702" x="6242050" y="5619750"/>
          <p14:tracePt t="8719" x="6324600" y="5568950"/>
          <p14:tracePt t="8736" x="6375400" y="5518150"/>
          <p14:tracePt t="8753" x="6419850" y="5441950"/>
          <p14:tracePt t="8769" x="6445250" y="5359400"/>
          <p14:tracePt t="8786" x="6464300" y="5257800"/>
          <p14:tracePt t="8802" x="6464300" y="5181600"/>
          <p14:tracePt t="8804" x="6464300" y="5130800"/>
          <p14:tracePt t="8820" x="6457950" y="5022850"/>
          <p14:tracePt t="8836" x="6445250" y="4921250"/>
          <p14:tracePt t="8852" x="6432550" y="4813300"/>
          <p14:tracePt t="8869" x="6413500" y="4705350"/>
          <p14:tracePt t="8886" x="6375400" y="4584700"/>
          <p14:tracePt t="8902" x="6324600" y="4451350"/>
          <p14:tracePt t="8919" x="6248400" y="4311650"/>
          <p14:tracePt t="8936" x="6153150" y="4178300"/>
          <p14:tracePt t="8952" x="6038850" y="4051300"/>
          <p14:tracePt t="8969" x="5918200" y="3917950"/>
          <p14:tracePt t="8972" x="5861050" y="3860800"/>
          <p14:tracePt t="8985" x="5803900" y="3810000"/>
          <p14:tracePt t="9002" x="5664200" y="3695700"/>
          <p14:tracePt t="9004" x="5594350" y="3644900"/>
          <p14:tracePt t="9018" x="5537200" y="3594100"/>
          <p14:tracePt t="9020" x="5480050" y="3549650"/>
          <p14:tracePt t="9035" x="5391150" y="3479800"/>
          <p14:tracePt t="9052" x="5314950" y="3422650"/>
          <p14:tracePt t="9068" x="5219700" y="3384550"/>
          <p14:tracePt t="9085" x="5130800" y="3346450"/>
          <p14:tracePt t="9102" x="5003800" y="3295650"/>
          <p14:tracePt t="9118" x="4864100" y="3263900"/>
          <p14:tracePt t="9135" x="4730750" y="3238500"/>
          <p14:tracePt t="9152" x="4648200" y="3225800"/>
          <p14:tracePt t="9168" x="4572000" y="3225800"/>
          <p14:tracePt t="9185" x="4483100" y="3244850"/>
          <p14:tracePt t="9202" x="4375150" y="3282950"/>
          <p14:tracePt t="9218" x="4286250" y="3340100"/>
          <p14:tracePt t="9235" x="4140200" y="3454400"/>
          <p14:tracePt t="9252" x="4051300" y="3543300"/>
          <p14:tracePt t="9268" x="3994150" y="3657600"/>
          <p14:tracePt t="9285" x="3949700" y="3790950"/>
          <p14:tracePt t="9302" x="3924300" y="3930650"/>
          <p14:tracePt t="9318" x="3898900" y="4051300"/>
          <p14:tracePt t="9335" x="3892550" y="4133850"/>
          <p14:tracePt t="9352" x="3892550" y="4222750"/>
          <p14:tracePt t="9368" x="3892550" y="4298950"/>
          <p14:tracePt t="9385" x="3898900" y="4375150"/>
          <p14:tracePt t="9402" x="3924300" y="4445000"/>
          <p14:tracePt t="9404" x="3943350" y="4483100"/>
          <p14:tracePt t="9418" x="3968750" y="4521200"/>
          <p14:tracePt t="9435" x="4051300" y="4629150"/>
          <p14:tracePt t="9452" x="4127500" y="4705350"/>
          <p14:tracePt t="9468" x="4241800" y="4787900"/>
          <p14:tracePt t="9485" x="4400550" y="4864100"/>
          <p14:tracePt t="9502" x="4597400" y="4946650"/>
          <p14:tracePt t="9518" x="4781550" y="4991100"/>
          <p14:tracePt t="9535" x="4953000" y="5022850"/>
          <p14:tracePt t="9552" x="5111750" y="5060950"/>
          <p14:tracePt t="9568" x="5264150" y="5092700"/>
          <p14:tracePt t="9585" x="5384800" y="5118100"/>
          <p14:tracePt t="9602" x="5461000" y="5130800"/>
          <p14:tracePt t="9618" x="5486400" y="5137150"/>
          <p14:tracePt t="9620" x="5492750" y="5137150"/>
          <p14:tracePt t="9757" x="5499100" y="5137150"/>
          <p14:tracePt t="9764" x="5505450" y="5130800"/>
          <p14:tracePt t="9765" x="0" y="0"/>
        </p14:tracePtLst>
        <p14:tracePtLst>
          <p14:tracePt t="10300" x="4667250" y="3581400"/>
          <p14:tracePt t="10316" x="4660900" y="3587750"/>
          <p14:tracePt t="10324" x="4660900" y="3594100"/>
          <p14:tracePt t="10335" x="4660900" y="3600450"/>
          <p14:tracePt t="10351" x="4654550" y="3625850"/>
          <p14:tracePt t="10368" x="4654550" y="3644900"/>
          <p14:tracePt t="10385" x="4654550" y="3663950"/>
          <p14:tracePt t="10401" x="4660900" y="3689350"/>
          <p14:tracePt t="10418" x="4673600" y="3714750"/>
          <p14:tracePt t="10435" x="4711700" y="3746500"/>
          <p14:tracePt t="10452" x="4730750" y="3765550"/>
          <p14:tracePt t="10468" x="4749800" y="3771900"/>
          <p14:tracePt t="10485" x="4762500" y="3771900"/>
          <p14:tracePt t="10502" x="4781550" y="3771900"/>
          <p14:tracePt t="10518" x="4826000" y="3759200"/>
          <p14:tracePt t="10535" x="4845050" y="3727450"/>
          <p14:tracePt t="10552" x="4876800" y="3695700"/>
          <p14:tracePt t="10568" x="4889500" y="3651250"/>
          <p14:tracePt t="10585" x="4895850" y="3625850"/>
          <p14:tracePt t="10601" x="4895850" y="3606800"/>
          <p14:tracePt t="10618" x="4895850" y="3594100"/>
          <p14:tracePt t="10635" x="4895850" y="3587750"/>
          <p14:tracePt t="10668" x="4902200" y="3587750"/>
          <p14:tracePt t="10813" x="0" y="0"/>
        </p14:tracePtLst>
        <p14:tracePtLst>
          <p14:tracePt t="11526" x="5340350" y="3689350"/>
          <p14:tracePt t="11597" x="5353050" y="3689350"/>
          <p14:tracePt t="11605" x="5372100" y="3689350"/>
          <p14:tracePt t="11618" x="5416550" y="3689350"/>
          <p14:tracePt t="11636" x="5613400" y="3689350"/>
          <p14:tracePt t="11653" x="5753100" y="3689350"/>
          <p14:tracePt t="11669" x="5848350" y="3689350"/>
          <p14:tracePt t="11685" x="5905500" y="3689350"/>
          <p14:tracePt t="11702" x="5930900" y="3689350"/>
          <p14:tracePt t="11718" x="5949950" y="3689350"/>
          <p14:tracePt t="11752" x="5956300" y="3689350"/>
          <p14:tracePt t="11768" x="5969000" y="3689350"/>
          <p14:tracePt t="11785" x="5975350" y="3689350"/>
          <p14:tracePt t="11802" x="5981700" y="3689350"/>
          <p14:tracePt t="11818" x="5988050" y="3689350"/>
          <p14:tracePt t="12127" x="5994400" y="3689350"/>
          <p14:tracePt t="12134" x="6000750" y="3689350"/>
          <p14:tracePt t="12152" x="6007100" y="3689350"/>
          <p14:tracePt t="12159" x="6013450" y="3689350"/>
          <p14:tracePt t="12173" x="6019800" y="3689350"/>
          <p14:tracePt t="12372" x="0" y="0"/>
        </p14:tracePtLst>
        <p14:tracePtLst>
          <p14:tracePt t="12901" x="6737350" y="3676650"/>
          <p14:tracePt t="12974" x="6750050" y="3676650"/>
          <p14:tracePt t="12983" x="6781800" y="3676650"/>
          <p14:tracePt t="12990" x="6826250" y="3676650"/>
          <p14:tracePt t="13001" x="6889750" y="3676650"/>
          <p14:tracePt t="13018" x="7035800" y="3676650"/>
          <p14:tracePt t="13035" x="7213600" y="3676650"/>
          <p14:tracePt t="13038" x="7296150" y="3676650"/>
          <p14:tracePt t="13052" x="7467600" y="3676650"/>
          <p14:tracePt t="13069" x="7607300" y="3676650"/>
          <p14:tracePt t="13085" x="7689850" y="3676650"/>
          <p14:tracePt t="13101" x="7727950" y="3676650"/>
          <p14:tracePt t="13118" x="7740650" y="3676650"/>
          <p14:tracePt t="13278" x="7747000" y="3676650"/>
          <p14:tracePt t="13301" x="7753350" y="3676650"/>
          <p14:tracePt t="13309" x="7759700" y="3676650"/>
          <p14:tracePt t="13668" x="0" y="0"/>
        </p14:tracePtLst>
        <p14:tracePtLst>
          <p14:tracePt t="14543" x="4787900" y="4597400"/>
          <p14:tracePt t="14551" x="4781550" y="4610100"/>
          <p14:tracePt t="14558" x="4781550" y="4616450"/>
          <p14:tracePt t="14567" x="4781550" y="4629150"/>
          <p14:tracePt t="14584" x="4781550" y="4660900"/>
          <p14:tracePt t="14601" x="4781550" y="4718050"/>
          <p14:tracePt t="14617" x="4800600" y="4762500"/>
          <p14:tracePt t="14634" x="4832350" y="4794250"/>
          <p14:tracePt t="14650" x="4870450" y="4826000"/>
          <p14:tracePt t="14653" x="4883150" y="4838700"/>
          <p14:tracePt t="14668" x="4908550" y="4857750"/>
          <p14:tracePt t="14685" x="4921250" y="4864100"/>
          <p14:tracePt t="14702" x="4933950" y="4864100"/>
          <p14:tracePt t="14725" x="4940300" y="4864100"/>
          <p14:tracePt t="14735" x="4946650" y="4864100"/>
          <p14:tracePt t="14751" x="4953000" y="4864100"/>
          <p14:tracePt t="14767" x="4965700" y="4845050"/>
          <p14:tracePt t="14784" x="4965700" y="4819650"/>
          <p14:tracePt t="14801" x="4965700" y="4781550"/>
          <p14:tracePt t="14817" x="4965700" y="4756150"/>
          <p14:tracePt t="14820" x="4965700" y="4743450"/>
          <p14:tracePt t="14834" x="4959350" y="4730750"/>
          <p14:tracePt t="14850" x="4959350" y="4724400"/>
          <p14:tracePt t="14867" x="4953000" y="4718050"/>
          <p14:tracePt t="14988" x="0" y="0"/>
        </p14:tracePtLst>
        <p14:tracePtLst>
          <p14:tracePt t="15471" x="5530850" y="4660900"/>
          <p14:tracePt t="15477" x="5530850" y="4667250"/>
          <p14:tracePt t="15493" x="5524500" y="4686300"/>
          <p14:tracePt t="15501" x="5524500" y="4692650"/>
          <p14:tracePt t="15517" x="5518150" y="4718050"/>
          <p14:tracePt t="15534" x="5518150" y="4743450"/>
          <p14:tracePt t="15550" x="5518150" y="4775200"/>
          <p14:tracePt t="15567" x="5524500" y="4819650"/>
          <p14:tracePt t="15584" x="5549900" y="4851400"/>
          <p14:tracePt t="15601" x="5581650" y="4883150"/>
          <p14:tracePt t="15605" x="5607050" y="4895850"/>
          <p14:tracePt t="15618" x="5632450" y="4908550"/>
          <p14:tracePt t="15634" x="5683250" y="4921250"/>
          <p14:tracePt t="15638" x="5708650" y="4927600"/>
          <p14:tracePt t="15650" x="5727700" y="4927600"/>
          <p14:tracePt t="15667" x="5784850" y="4927600"/>
          <p14:tracePt t="15684" x="5842000" y="4902200"/>
          <p14:tracePt t="15701" x="5873750" y="4870450"/>
          <p14:tracePt t="15717" x="5886450" y="4838700"/>
          <p14:tracePt t="15734" x="5886450" y="4819650"/>
          <p14:tracePt t="15750" x="5886450" y="4787900"/>
          <p14:tracePt t="15767" x="5886450" y="4762500"/>
          <p14:tracePt t="15783" x="5886450" y="4756150"/>
          <p14:tracePt t="15800" x="5886450" y="4749800"/>
          <p14:tracePt t="15901" x="0" y="0"/>
        </p14:tracePtLst>
        <p14:tracePtLst>
          <p14:tracePt t="16214" x="6432550" y="4768850"/>
          <p14:tracePt t="16365" x="0" y="0"/>
        </p14:tracePtLst>
        <p14:tracePtLst>
          <p14:tracePt t="16909" x="7118350" y="4832350"/>
          <p14:tracePt t="17021" x="7137400" y="4832350"/>
          <p14:tracePt t="17029" x="7169150" y="4832350"/>
          <p14:tracePt t="17037" x="7213600" y="4832350"/>
          <p14:tracePt t="17050" x="7264400" y="4832350"/>
          <p14:tracePt t="17066" x="7416800" y="4832350"/>
          <p14:tracePt t="17083" x="7581900" y="4832350"/>
          <p14:tracePt t="17084" x="7658100" y="4832350"/>
          <p14:tracePt t="17100" x="7772400" y="4832350"/>
          <p14:tracePt t="17101" x="0" y="0"/>
        </p14:tracePtLst>
        <p14:tracePtLst>
          <p14:tracePt t="17527" x="7804150" y="4686300"/>
          <p14:tracePt t="17534" x="7791450" y="4686300"/>
          <p14:tracePt t="17543" x="7785100" y="4686300"/>
          <p14:tracePt t="17550" x="7785100" y="4692650"/>
          <p14:tracePt t="17566" x="7772400" y="4711700"/>
          <p14:tracePt t="17583" x="7766050" y="4730750"/>
          <p14:tracePt t="17599" x="7759700" y="4749800"/>
          <p14:tracePt t="17616" x="7759700" y="4781550"/>
          <p14:tracePt t="17633" x="7759700" y="4806950"/>
          <p14:tracePt t="17649" x="7759700" y="4851400"/>
          <p14:tracePt t="17666" x="7772400" y="4876800"/>
          <p14:tracePt t="17669" x="7778750" y="4889500"/>
          <p14:tracePt t="17683" x="7791450" y="4902200"/>
          <p14:tracePt t="17699" x="7797800" y="4908550"/>
          <p14:tracePt t="17716" x="7810500" y="4908550"/>
          <p14:tracePt t="17749" x="7829550" y="4908550"/>
          <p14:tracePt t="17766" x="7835900" y="4895850"/>
          <p14:tracePt t="17783" x="7848600" y="4883150"/>
          <p14:tracePt t="17799" x="7848600" y="4857750"/>
          <p14:tracePt t="17816" x="7854950" y="4838700"/>
          <p14:tracePt t="17849" x="7854950" y="4826000"/>
          <p14:tracePt t="17866" x="7854950" y="4819650"/>
          <p14:tracePt t="17981" x="0" y="0"/>
        </p14:tracePtLst>
        <p14:tracePtLst>
          <p14:tracePt t="19510" x="1670050" y="3511550"/>
          <p14:tracePt t="19567" x="1663700" y="3517900"/>
          <p14:tracePt t="19574" x="1663700" y="3524250"/>
          <p14:tracePt t="19582" x="1663700" y="3549650"/>
          <p14:tracePt t="19599" x="1676400" y="3644900"/>
          <p14:tracePt t="19616" x="1708150" y="3784600"/>
          <p14:tracePt t="19632" x="1733550" y="3956050"/>
          <p14:tracePt t="19649" x="1733550" y="4146550"/>
          <p14:tracePt t="19654" x="1733550" y="4254500"/>
          <p14:tracePt t="19666" x="1733550" y="4356100"/>
          <p14:tracePt t="19682" x="1733550" y="4559300"/>
          <p14:tracePt t="19699" x="1739900" y="4756150"/>
          <p14:tracePt t="19701" x="1752600" y="4845050"/>
          <p14:tracePt t="19716" x="1778000" y="4984750"/>
          <p14:tracePt t="19732" x="1790700" y="5092700"/>
          <p14:tracePt t="19749" x="1803400" y="5168900"/>
          <p14:tracePt t="19765" x="1803400" y="5213350"/>
          <p14:tracePt t="19782" x="1816100" y="5264150"/>
          <p14:tracePt t="19799" x="1822450" y="5283200"/>
          <p14:tracePt t="19816" x="1828800" y="5308600"/>
          <p14:tracePt t="19832" x="1828800" y="5327650"/>
          <p14:tracePt t="19849" x="1835150" y="5346700"/>
          <p14:tracePt t="19866" x="1841500" y="5372100"/>
          <p14:tracePt t="19869" x="1841500" y="5378450"/>
          <p14:tracePt t="19882" x="1841500" y="5384800"/>
          <p14:tracePt t="19900" x="1841500" y="5410200"/>
          <p14:tracePt t="19916" x="1847850" y="5435600"/>
          <p14:tracePt t="19932" x="1854200" y="5448300"/>
          <p14:tracePt t="19948" x="1854200" y="5461000"/>
          <p14:tracePt t="20134" x="1854200" y="5467350"/>
          <p14:tracePt t="20150" x="1866900" y="5467350"/>
          <p14:tracePt t="20157" x="1892300" y="5467350"/>
          <p14:tracePt t="20166" x="1936750" y="5467350"/>
          <p14:tracePt t="20182" x="2089150" y="5467350"/>
          <p14:tracePt t="20199" x="2330450" y="5467350"/>
          <p14:tracePt t="20215" x="2654300" y="5467350"/>
          <p14:tracePt t="20232" x="3003550" y="5467350"/>
          <p14:tracePt t="20249" x="3270250" y="5467350"/>
          <p14:tracePt t="20254" x="3378200" y="5467350"/>
          <p14:tracePt t="20265" x="3460750" y="5467350"/>
          <p14:tracePt t="20282" x="3600450" y="5467350"/>
          <p14:tracePt t="20299" x="3714750" y="5467350"/>
          <p14:tracePt t="20302" x="3759200" y="5467350"/>
          <p14:tracePt t="20316" x="3854450" y="5467350"/>
          <p14:tracePt t="20332" x="3943350" y="5467350"/>
          <p14:tracePt t="20348" x="4025900" y="5467350"/>
          <p14:tracePt t="20365" x="4102100" y="5467350"/>
          <p14:tracePt t="20382" x="4203700" y="5448300"/>
          <p14:tracePt t="20398" x="4343400" y="5429250"/>
          <p14:tracePt t="20415" x="4559300" y="5391150"/>
          <p14:tracePt t="20432" x="4864100" y="5346700"/>
          <p14:tracePt t="20448" x="5238750" y="5340350"/>
          <p14:tracePt t="20465" x="5670550" y="5340350"/>
          <p14:tracePt t="20482" x="6165850" y="5340350"/>
          <p14:tracePt t="20498" x="6750050" y="5340350"/>
          <p14:tracePt t="20500" x="7048500" y="5340350"/>
          <p14:tracePt t="20515" x="7353300" y="5340350"/>
          <p14:tracePt t="20516" x="7651750" y="5340350"/>
          <p14:tracePt t="20532" x="8235950" y="5340350"/>
          <p14:tracePt t="20548" x="8731250" y="5340350"/>
          <p14:tracePt t="20565" x="9124950" y="5340350"/>
          <p14:tracePt t="20582" x="9385300" y="5340350"/>
          <p14:tracePt t="20598" x="9594850" y="5346700"/>
          <p14:tracePt t="20615" x="9734550" y="5365750"/>
          <p14:tracePt t="20631" x="9823450" y="5372100"/>
          <p14:tracePt t="20648" x="9880600" y="5372100"/>
          <p14:tracePt t="20665" x="9906000" y="5372100"/>
          <p14:tracePt t="20682" x="9912350" y="5372100"/>
          <p14:tracePt t="20805" x="9918700" y="5372100"/>
          <p14:tracePt t="20821" x="9918700" y="5353050"/>
          <p14:tracePt t="20830" x="9918700" y="5334000"/>
          <p14:tracePt t="20838" x="9918700" y="5308600"/>
          <p14:tracePt t="20849" x="9912350" y="5270500"/>
          <p14:tracePt t="20865" x="9886950" y="5175250"/>
          <p14:tracePt t="20882" x="9842500" y="5054600"/>
          <p14:tracePt t="20899" x="9766300" y="4908550"/>
          <p14:tracePt t="20901" x="9721850" y="4838700"/>
          <p14:tracePt t="20915" x="9683750" y="4762500"/>
          <p14:tracePt t="20932" x="9556750" y="4578350"/>
          <p14:tracePt t="20948" x="9499600" y="4483100"/>
          <p14:tracePt t="20965" x="9448800" y="4400550"/>
          <p14:tracePt t="20982" x="9398000" y="4311650"/>
          <p14:tracePt t="20999" x="9359900" y="4248150"/>
          <p14:tracePt t="21015" x="9315450" y="4203700"/>
          <p14:tracePt t="21032" x="9290050" y="4159250"/>
          <p14:tracePt t="21048" x="9271000" y="4121150"/>
          <p14:tracePt t="21052" x="9258300" y="4108450"/>
          <p14:tracePt t="21065" x="9245600" y="4095750"/>
          <p14:tracePt t="21082" x="9226550" y="4057650"/>
          <p14:tracePt t="21085" x="9220200" y="4044950"/>
          <p14:tracePt t="21099" x="9207500" y="4032250"/>
          <p14:tracePt t="21115" x="9175750" y="4000500"/>
          <p14:tracePt t="21132" x="9131300" y="3943350"/>
          <p14:tracePt t="21148" x="9112250" y="3924300"/>
          <p14:tracePt t="21165" x="9099550" y="3911600"/>
          <p14:tracePt t="21182" x="9093200" y="3905250"/>
          <p14:tracePt t="21199" x="9086850" y="3898900"/>
          <p14:tracePt t="21215" x="9074150" y="3886200"/>
          <p14:tracePt t="21231" x="9067800" y="3886200"/>
          <p14:tracePt t="21248" x="9067800" y="3879850"/>
          <p14:tracePt t="21265" x="9048750" y="3867150"/>
          <p14:tracePt t="21282" x="9042400" y="3867150"/>
          <p14:tracePt t="21299" x="9023350" y="3860800"/>
          <p14:tracePt t="21301" x="9004300" y="3854450"/>
          <p14:tracePt t="21315" x="8978900" y="3848100"/>
          <p14:tracePt t="21332" x="8883650" y="3829050"/>
          <p14:tracePt t="21348" x="8788400" y="3822700"/>
          <p14:tracePt t="21365" x="8616950" y="3822700"/>
          <p14:tracePt t="21381" x="8362950" y="3822700"/>
          <p14:tracePt t="21398" x="7905750" y="3822700"/>
          <p14:tracePt t="21415" x="7346950" y="3822700"/>
          <p14:tracePt t="21431" x="6699250" y="3822700"/>
          <p14:tracePt t="21448" x="6013450" y="3822700"/>
          <p14:tracePt t="21465" x="5410200" y="3822700"/>
          <p14:tracePt t="21482" x="4933950" y="3822700"/>
          <p14:tracePt t="21498" x="4610100" y="3822700"/>
          <p14:tracePt t="21500" x="4476750" y="3822700"/>
          <p14:tracePt t="21515" x="4362450" y="3822700"/>
          <p14:tracePt t="21532" x="4064000" y="3822700"/>
          <p14:tracePt t="21548" x="3898900" y="3822700"/>
          <p14:tracePt t="21565" x="3759200" y="3822700"/>
          <p14:tracePt t="21582" x="3619500" y="3822700"/>
          <p14:tracePt t="21598" x="3492500" y="3822700"/>
          <p14:tracePt t="21615" x="3365500" y="3822700"/>
          <p14:tracePt t="21631" x="3219450" y="3822700"/>
          <p14:tracePt t="21648" x="3060700" y="3822700"/>
          <p14:tracePt t="21665" x="2882900" y="3822700"/>
          <p14:tracePt t="21681" x="2692400" y="3822700"/>
          <p14:tracePt t="21699" x="2514600" y="3822700"/>
          <p14:tracePt t="21701" x="2438400" y="3822700"/>
          <p14:tracePt t="21715" x="2330450" y="3822700"/>
          <p14:tracePt t="21732" x="2247900" y="3810000"/>
          <p14:tracePt t="21748" x="2178050" y="3797300"/>
          <p14:tracePt t="21765" x="2108200" y="3784600"/>
          <p14:tracePt t="21781" x="2032000" y="3771900"/>
          <p14:tracePt t="21798" x="1943100" y="3752850"/>
          <p14:tracePt t="21815" x="1847850" y="3733800"/>
          <p14:tracePt t="21831" x="1758950" y="3721100"/>
          <p14:tracePt t="21848" x="1689100" y="3702050"/>
          <p14:tracePt t="21865" x="1631950" y="3683000"/>
          <p14:tracePt t="21881" x="1587500" y="3663950"/>
          <p14:tracePt t="21898" x="1555750" y="3651250"/>
          <p14:tracePt t="21901" x="1543050" y="3651250"/>
          <p14:tracePt t="21915" x="1530350" y="3644900"/>
          <p14:tracePt t="21931" x="1517650" y="3638550"/>
          <p14:tracePt t="21948" x="1511300" y="3638550"/>
          <p14:tracePt t="22135" x="1504950" y="3638550"/>
          <p14:tracePt t="22143" x="1498600" y="3663950"/>
          <p14:tracePt t="22151" x="1498600" y="3689350"/>
          <p14:tracePt t="22165" x="1498600" y="3803650"/>
          <p14:tracePt t="22182" x="1498600" y="3981450"/>
          <p14:tracePt t="22199" x="1498600" y="4178300"/>
          <p14:tracePt t="22204" x="1498600" y="4286250"/>
          <p14:tracePt t="22215" x="1504950" y="4419600"/>
          <p14:tracePt t="22231" x="1504950" y="4616450"/>
          <p14:tracePt t="22248" x="1530350" y="4819650"/>
          <p14:tracePt t="22264" x="1562100" y="4978400"/>
          <p14:tracePt t="22281" x="1581150" y="5080000"/>
          <p14:tracePt t="22298" x="1593850" y="5130800"/>
          <p14:tracePt t="22316" x="1593850" y="5143500"/>
          <p14:tracePt t="22331" x="1593850" y="5149850"/>
          <p14:tracePt t="22445" x="1600200" y="5156200"/>
          <p14:tracePt t="22454" x="1606550" y="5156200"/>
          <p14:tracePt t="22465" x="1619250" y="5168900"/>
          <p14:tracePt t="22482" x="1695450" y="5219700"/>
          <p14:tracePt t="22498" x="1905000" y="5340350"/>
          <p14:tracePt t="22503" x="2082800" y="5429250"/>
          <p14:tracePt t="22508" x="2311400" y="5537200"/>
          <p14:tracePt t="22520" x="2597150" y="5651500"/>
          <p14:tracePt t="22532" x="3270250" y="5873750"/>
          <p14:tracePt t="22548" x="3930650" y="6038850"/>
          <p14:tracePt t="22564" x="4540250" y="6146800"/>
          <p14:tracePt t="22581" x="4953000" y="6197600"/>
          <p14:tracePt t="22598" x="5181600" y="6210300"/>
          <p14:tracePt t="22614" x="5327650" y="6210300"/>
          <p14:tracePt t="22632" x="5435600" y="6210300"/>
          <p14:tracePt t="22648" x="5505450" y="6191250"/>
          <p14:tracePt t="22665" x="5556250" y="6178550"/>
          <p14:tracePt t="22681" x="5607050" y="6153150"/>
          <p14:tracePt t="22684" x="5645150" y="6134100"/>
          <p14:tracePt t="22698" x="5683250" y="6108700"/>
          <p14:tracePt t="22715" x="5803900" y="6064250"/>
          <p14:tracePt t="22732" x="6096000" y="5962650"/>
          <p14:tracePt t="22748" x="6432550" y="5886450"/>
          <p14:tracePt t="22765" x="6877050" y="5784850"/>
          <p14:tracePt t="22782" x="7404100" y="5689600"/>
          <p14:tracePt t="22798" x="7950200" y="5575300"/>
          <p14:tracePt t="22815" x="8451850" y="5486400"/>
          <p14:tracePt t="22831" x="8851900" y="5410200"/>
          <p14:tracePt t="22848" x="9124950" y="5353050"/>
          <p14:tracePt t="22864" x="9309100" y="5327650"/>
          <p14:tracePt t="22881" x="9429750" y="5308600"/>
          <p14:tracePt t="22898" x="9505950" y="5295900"/>
          <p14:tracePt t="22901" x="9531350" y="5289550"/>
          <p14:tracePt t="22914" x="9550400" y="5283200"/>
          <p14:tracePt t="22932" x="9588500" y="5270500"/>
          <p14:tracePt t="22948" x="9594850" y="5264150"/>
          <p14:tracePt t="22964" x="9613900" y="5251450"/>
          <p14:tracePt t="22981" x="9620250" y="5245100"/>
          <p14:tracePt t="22998" x="9632950" y="5232400"/>
          <p14:tracePt t="23015" x="9632950" y="5213350"/>
          <p14:tracePt t="23031" x="9639300" y="5187950"/>
          <p14:tracePt t="23048" x="9639300" y="5149850"/>
          <p14:tracePt t="23052" x="9645650" y="5124450"/>
          <p14:tracePt t="23064" x="9645650" y="5105400"/>
          <p14:tracePt t="23082" x="9645650" y="5048250"/>
          <p14:tracePt t="23085" x="9645650" y="5016500"/>
          <p14:tracePt t="23098" x="9645650" y="4984750"/>
          <p14:tracePt t="23114" x="9645650" y="4921250"/>
          <p14:tracePt t="23132" x="9639300" y="4775200"/>
          <p14:tracePt t="23147" x="9607550" y="4673600"/>
          <p14:tracePt t="23164" x="9569450" y="4572000"/>
          <p14:tracePt t="23181" x="9525000" y="4489450"/>
          <p14:tracePt t="23197" x="9493250" y="4425950"/>
          <p14:tracePt t="23215" x="9474200" y="4394200"/>
          <p14:tracePt t="23232" x="9448800" y="4356100"/>
          <p14:tracePt t="23248" x="9429750" y="4318000"/>
          <p14:tracePt t="23264" x="9410700" y="4298950"/>
          <p14:tracePt t="23281" x="9391650" y="4279900"/>
          <p14:tracePt t="23298" x="9385300" y="4273550"/>
          <p14:tracePt t="23301" x="9378950" y="4267200"/>
          <p14:tracePt t="23314" x="9372600" y="4267200"/>
          <p14:tracePt t="23331" x="9366250" y="4260850"/>
          <p14:tracePt t="23349" x="9334500" y="4248150"/>
          <p14:tracePt t="23365" x="9296400" y="4235450"/>
          <p14:tracePt t="23381" x="9226550" y="4210050"/>
          <p14:tracePt t="23397" x="9118600" y="4184650"/>
          <p14:tracePt t="23414" x="8953500" y="4152900"/>
          <p14:tracePt t="23431" x="8737600" y="4108450"/>
          <p14:tracePt t="23449" x="8464550" y="4057650"/>
          <p14:tracePt t="23465" x="8108950" y="3987800"/>
          <p14:tracePt t="23470" x="7956550" y="3975100"/>
          <p14:tracePt t="23481" x="7797800" y="3962400"/>
          <p14:tracePt t="23498" x="7493000" y="3962400"/>
          <p14:tracePt t="23515" x="7143750" y="3962400"/>
          <p14:tracePt t="23520" x="6927850" y="3962400"/>
          <p14:tracePt t="23533" x="6432550" y="3962400"/>
          <p14:tracePt t="23549" x="5829300" y="3962400"/>
          <p14:tracePt t="23565" x="5207000" y="3962400"/>
          <p14:tracePt t="23581" x="4603750" y="3962400"/>
          <p14:tracePt t="23597" x="4102100" y="3962400"/>
          <p14:tracePt t="23614" x="3695700" y="3962400"/>
          <p14:tracePt t="23631" x="3327400" y="3930650"/>
          <p14:tracePt t="23648" x="3022600" y="3879850"/>
          <p14:tracePt t="23665" x="2819400" y="3841750"/>
          <p14:tracePt t="23669" x="2730500" y="3835400"/>
          <p14:tracePt t="23681" x="2667000" y="3835400"/>
          <p14:tracePt t="23697" x="2533650" y="3835400"/>
          <p14:tracePt t="23714" x="2444750" y="3835400"/>
          <p14:tracePt t="23718" x="2413000" y="3835400"/>
          <p14:tracePt t="23731" x="2387600" y="3835400"/>
          <p14:tracePt t="23748" x="2330450" y="3835400"/>
          <p14:tracePt t="23765" x="2311400" y="3835400"/>
          <p14:tracePt t="23781" x="2292350" y="3835400"/>
          <p14:tracePt t="23797" x="2279650" y="3835400"/>
          <p14:tracePt t="24260" x="0" y="0"/>
        </p14:tracePtLst>
        <p14:tracePtLst>
          <p14:tracePt t="24735" x="1676400" y="3556000"/>
          <p14:tracePt t="24807" x="1676400" y="3568700"/>
          <p14:tracePt t="24814" x="1676400" y="3600450"/>
          <p14:tracePt t="24822" x="1676400" y="3638550"/>
          <p14:tracePt t="24830" x="1676400" y="3695700"/>
          <p14:tracePt t="24847" x="1695450" y="3848100"/>
          <p14:tracePt t="24864" x="1720850" y="3994150"/>
          <p14:tracePt t="24881" x="1746250" y="4159250"/>
          <p14:tracePt t="24897" x="1771650" y="4298950"/>
          <p14:tracePt t="24900" x="1778000" y="4362450"/>
          <p14:tracePt t="24914" x="1790700" y="4419600"/>
          <p14:tracePt t="24931" x="1809750" y="4521200"/>
          <p14:tracePt t="24948" x="1854200" y="4629150"/>
          <p14:tracePt t="24964" x="1866900" y="4673600"/>
          <p14:tracePt t="24980" x="1885950" y="4718050"/>
          <p14:tracePt t="24997" x="1911350" y="4768850"/>
          <p14:tracePt t="25013" x="1924050" y="4813300"/>
          <p14:tracePt t="25030" x="1949450" y="4857750"/>
          <p14:tracePt t="25047" x="1974850" y="4908550"/>
          <p14:tracePt t="25063" x="1993900" y="4940300"/>
          <p14:tracePt t="25080" x="2000250" y="4978400"/>
          <p14:tracePt t="25097" x="2012950" y="5003800"/>
          <p14:tracePt t="25114" x="2025650" y="5029200"/>
          <p14:tracePt t="25117" x="2032000" y="5035550"/>
          <p14:tracePt t="25134" x="2032000" y="5041900"/>
          <p14:tracePt t="25147" x="2038350" y="5054600"/>
          <p14:tracePt t="25166" x="2038350" y="5067300"/>
          <p14:tracePt t="25180" x="2038350" y="5080000"/>
          <p14:tracePt t="25197" x="2044700" y="5099050"/>
          <p14:tracePt t="25214" x="2051050" y="5124450"/>
          <p14:tracePt t="25230" x="2063750" y="5156200"/>
          <p14:tracePt t="25247" x="2070100" y="5187950"/>
          <p14:tracePt t="25264" x="2076450" y="5219700"/>
          <p14:tracePt t="25281" x="2089150" y="5238750"/>
          <p14:tracePt t="25297" x="2101850" y="5264150"/>
          <p14:tracePt t="25301" x="2108200" y="5270500"/>
          <p14:tracePt t="25314" x="2114550" y="5283200"/>
          <p14:tracePt t="25317" x="2120900" y="5295900"/>
          <p14:tracePt t="25330" x="2127250" y="5308600"/>
          <p14:tracePt t="25348" x="2146300" y="5321300"/>
          <p14:tracePt t="25364" x="2165350" y="5327650"/>
          <p14:tracePt t="25380" x="2209800" y="5340350"/>
          <p14:tracePt t="25397" x="2298700" y="5353050"/>
          <p14:tracePt t="25414" x="2438400" y="5372100"/>
          <p14:tracePt t="25430" x="2635250" y="5372100"/>
          <p14:tracePt t="25447" x="2978150" y="5372100"/>
          <p14:tracePt t="25463" x="3390900" y="5372100"/>
          <p14:tracePt t="25480" x="3860800" y="5372100"/>
          <p14:tracePt t="25497" x="4381500" y="5372100"/>
          <p14:tracePt t="25513" x="4902200" y="5372100"/>
          <p14:tracePt t="25530" x="5416550" y="5372100"/>
          <p14:tracePt t="25546" x="5937250" y="5372100"/>
          <p14:tracePt t="25548" x="6216650" y="5372100"/>
          <p14:tracePt t="25563" x="6731000" y="5372100"/>
          <p14:tracePt t="25580" x="7232650" y="5372100"/>
          <p14:tracePt t="25596" x="7683500" y="5372100"/>
          <p14:tracePt t="25613" x="8007350" y="5372100"/>
          <p14:tracePt t="25630" x="8248650" y="5372100"/>
          <p14:tracePt t="25647" x="8426450" y="5372100"/>
          <p14:tracePt t="25663" x="8559800" y="5372100"/>
          <p14:tracePt t="25680" x="8661400" y="5372100"/>
          <p14:tracePt t="25697" x="8743950" y="5372100"/>
          <p14:tracePt t="25713" x="8832850" y="5372100"/>
          <p14:tracePt t="25730" x="8915400" y="5372100"/>
          <p14:tracePt t="25747" x="8978900" y="5365750"/>
          <p14:tracePt t="25748" x="8991600" y="5359400"/>
          <p14:tracePt t="25763" x="9023350" y="5346700"/>
          <p14:tracePt t="25796" x="9042400" y="5334000"/>
          <p14:tracePt t="25813" x="9048750" y="5314950"/>
          <p14:tracePt t="25830" x="9061450" y="5276850"/>
          <p14:tracePt t="25847" x="9074150" y="5232400"/>
          <p14:tracePt t="25864" x="9080500" y="5156200"/>
          <p14:tracePt t="25880" x="9080500" y="5060950"/>
          <p14:tracePt t="25897" x="9061450" y="4908550"/>
          <p14:tracePt t="25901" x="9048750" y="4832350"/>
          <p14:tracePt t="25913" x="9029700" y="4756150"/>
          <p14:tracePt t="25916" x="9010650" y="4679950"/>
          <p14:tracePt t="25930" x="8985250" y="4603750"/>
          <p14:tracePt t="25947" x="8953500" y="4470400"/>
          <p14:tracePt t="25949" x="8940800" y="4406900"/>
          <p14:tracePt t="25964" x="8896350" y="4292600"/>
          <p14:tracePt t="25980" x="8870950" y="4216400"/>
          <p14:tracePt t="25997" x="8851900" y="4152900"/>
          <p14:tracePt t="26013" x="8845550" y="4121150"/>
          <p14:tracePt t="26030" x="8832850" y="4095750"/>
          <p14:tracePt t="26047" x="8820150" y="4070350"/>
          <p14:tracePt t="26064" x="8807450" y="4044950"/>
          <p14:tracePt t="26080" x="8801100" y="4019550"/>
          <p14:tracePt t="26097" x="8788400" y="4000500"/>
          <p14:tracePt t="26113" x="8782050" y="3975100"/>
          <p14:tracePt t="26117" x="8775700" y="3962400"/>
          <p14:tracePt t="26130" x="8769350" y="3943350"/>
          <p14:tracePt t="26146" x="8763000" y="3911600"/>
          <p14:tracePt t="26163" x="8743950" y="3854450"/>
          <p14:tracePt t="26180" x="8724900" y="3829050"/>
          <p14:tracePt t="26196" x="8712200" y="3803650"/>
          <p14:tracePt t="26213" x="8712200" y="3797300"/>
          <p14:tracePt t="26230" x="8699500" y="3771900"/>
          <p14:tracePt t="26247" x="8693150" y="3771900"/>
          <p14:tracePt t="26263" x="8686800" y="3759200"/>
          <p14:tracePt t="26280" x="8680450" y="3746500"/>
          <p14:tracePt t="26297" x="8674100" y="3733800"/>
          <p14:tracePt t="26313" x="8667750" y="3727450"/>
          <p14:tracePt t="26330" x="8661400" y="3702050"/>
          <p14:tracePt t="26347" x="8648700" y="3689350"/>
          <p14:tracePt t="26349" x="8642350" y="3676650"/>
          <p14:tracePt t="26365" x="8629650" y="3663950"/>
          <p14:tracePt t="26380" x="8623300" y="3657600"/>
          <p14:tracePt t="26397" x="8616950" y="3651250"/>
          <p14:tracePt t="26454" x="8604250" y="3644900"/>
          <p14:tracePt t="26469" x="8585200" y="3638550"/>
          <p14:tracePt t="26479" x="8572500" y="3632200"/>
          <p14:tracePt t="26485" x="8553450" y="3625850"/>
          <p14:tracePt t="26496" x="8509000" y="3619500"/>
          <p14:tracePt t="26513" x="8369300" y="3600450"/>
          <p14:tracePt t="26530" x="8159750" y="3600450"/>
          <p14:tracePt t="26533" x="7962900" y="3600450"/>
          <p14:tracePt t="26547" x="7727950" y="3600450"/>
          <p14:tracePt t="26564" x="6718300" y="3600450"/>
          <p14:tracePt t="26580" x="5981700" y="3600450"/>
          <p14:tracePt t="26596" x="5251450" y="3600450"/>
          <p14:tracePt t="26613" x="4629150" y="3600450"/>
          <p14:tracePt t="26630" x="4089400" y="3600450"/>
          <p14:tracePt t="26646" x="3676650" y="3600450"/>
          <p14:tracePt t="26663" x="3333750" y="3600450"/>
          <p14:tracePt t="26680" x="3003550" y="3600450"/>
          <p14:tracePt t="26696" x="2743200" y="3600450"/>
          <p14:tracePt t="26713" x="2546350" y="3600450"/>
          <p14:tracePt t="26730" x="2374900" y="3600450"/>
          <p14:tracePt t="26732" x="2298700" y="3600450"/>
          <p14:tracePt t="26746" x="2235200" y="3600450"/>
          <p14:tracePt t="26764" x="2089150" y="3600450"/>
          <p14:tracePt t="26780" x="2019300" y="3600450"/>
          <p14:tracePt t="26796" x="1981200" y="3600450"/>
          <p14:tracePt t="26813" x="1962150" y="3600450"/>
          <p14:tracePt t="26830" x="1955800" y="3600450"/>
          <p14:tracePt t="27029" x="0" y="0"/>
        </p14:tracePtLst>
        <p14:tracePtLst>
          <p14:tracePt t="28158" x="5810250" y="3727450"/>
          <p14:tracePt t="28276" x="0" y="0"/>
        </p14:tracePtLst>
        <p14:tracePtLst>
          <p14:tracePt t="29209" x="5854700" y="4692650"/>
          <p14:tracePt t="29301" x="0" y="0"/>
        </p14:tracePtLst>
        <p14:tracePtLst>
          <p14:tracePt t="29670" x="5556250" y="3594100"/>
          <p14:tracePt t="29756" x="0" y="0"/>
        </p14:tracePtLst>
        <p14:tracePtLst>
          <p14:tracePt t="30042" x="5518150" y="4667250"/>
          <p14:tracePt t="30157" x="0" y="0"/>
        </p14:tracePtLst>
        <p14:tracePtLst>
          <p14:tracePt t="32720" x="5486400" y="2647950"/>
          <p14:tracePt t="32894" x="5499100" y="2647950"/>
          <p14:tracePt t="32901" x="5524500" y="2647950"/>
          <p14:tracePt t="32911" x="5549900" y="2647950"/>
          <p14:tracePt t="32928" x="5613400" y="2647950"/>
          <p14:tracePt t="32944" x="5702300" y="2647950"/>
          <p14:tracePt t="32961" x="5784850" y="2647950"/>
          <p14:tracePt t="32965" x="5829300" y="2647950"/>
          <p14:tracePt t="32978" x="5861050" y="2647950"/>
          <p14:tracePt t="32995" x="5937250" y="2647950"/>
          <p14:tracePt t="32998" x="5969000" y="2647950"/>
          <p14:tracePt t="33013" x="6026150" y="2647950"/>
          <p14:tracePt t="33028" x="6070600" y="2647950"/>
          <p14:tracePt t="33044" x="6096000" y="2647950"/>
          <p14:tracePt t="33061" x="6102350" y="2647950"/>
          <p14:tracePt t="33078" x="6108700" y="2647950"/>
          <p14:tracePt t="33252" x="0" y="0"/>
        </p14:tracePtLst>
        <p14:tracePtLst>
          <p14:tracePt t="33750" x="5505450" y="2641600"/>
          <p14:tracePt t="33822" x="5511800" y="2641600"/>
          <p14:tracePt t="33831" x="5537200" y="2641600"/>
          <p14:tracePt t="33837" x="5562600" y="2641600"/>
          <p14:tracePt t="33846" x="5600700" y="2641600"/>
          <p14:tracePt t="33861" x="5689600" y="2641600"/>
          <p14:tracePt t="33877" x="5765800" y="2641600"/>
          <p14:tracePt t="33894" x="5803900" y="2641600"/>
          <p14:tracePt t="33911" x="5816600" y="2641600"/>
          <p14:tracePt t="34028" x="0" y="0"/>
        </p14:tracePtLst>
        <p14:tracePtLst>
          <p14:tracePt t="35070" x="5937250" y="2641600"/>
          <p14:tracePt t="35142" x="5943600" y="2641600"/>
          <p14:tracePt t="35158" x="5956300" y="2641600"/>
          <p14:tracePt t="35166" x="5975350" y="2641600"/>
          <p14:tracePt t="35177" x="5988050" y="2641600"/>
          <p14:tracePt t="35194" x="6026150" y="2641600"/>
          <p14:tracePt t="35210" x="6045200" y="2641600"/>
          <p14:tracePt t="35213" x="6051550" y="2641600"/>
          <p14:tracePt t="35227" x="6057900" y="2641600"/>
          <p14:tracePt t="35324" x="0" y="0"/>
        </p14:tracePtLst>
        <p14:tracePtLst>
          <p14:tracePt t="35638" x="6267450" y="2641600"/>
          <p14:tracePt t="35804" x="0" y="0"/>
        </p14:tracePtLst>
        <p14:tracePtLst>
          <p14:tracePt t="36374" x="5956300" y="2641600"/>
          <p14:tracePt t="36492" x="0" y="0"/>
        </p14:tracePtLst>
        <p14:tracePtLst>
          <p14:tracePt t="36774" x="6362700" y="2641600"/>
          <p14:tracePt t="36876" x="0" y="0"/>
        </p14:tracePtLst>
        <p14:tracePtLst>
          <p14:tracePt t="37190" x="5949950" y="2641600"/>
          <p14:tracePt t="37284" x="0" y="0"/>
        </p14:tracePtLst>
        <p14:tracePtLst>
          <p14:tracePt t="37566" x="6419850" y="2641600"/>
          <p14:tracePt t="37661" x="0" y="0"/>
        </p14:tracePtLst>
        <p14:tracePtLst>
          <p14:tracePt t="39380" x="5949950" y="2635250"/>
          <p14:tracePt t="39452" x="0" y="0"/>
        </p14:tracePtLst>
        <p14:tracePtLst>
          <p14:tracePt t="39668" x="6350000" y="2635250"/>
          <p14:tracePt t="39772" x="0" y="0"/>
        </p14:tracePtLst>
        <p14:tracePtLst>
          <p14:tracePt t="43406" x="4724400" y="3575050"/>
          <p14:tracePt t="43414" x="4718050" y="3600450"/>
          <p14:tracePt t="43424" x="4711700" y="3638550"/>
          <p14:tracePt t="43441" x="4711700" y="3683000"/>
          <p14:tracePt t="43457" x="4711700" y="3733800"/>
          <p14:tracePt t="43460" x="4711700" y="3746500"/>
          <p14:tracePt t="43474" x="4711700" y="3765550"/>
          <p14:tracePt t="43491" x="4718050" y="3790950"/>
          <p14:tracePt t="43507" x="4743450" y="3816350"/>
          <p14:tracePt t="43525" x="4768850" y="3829050"/>
          <p14:tracePt t="43540" x="4832350" y="3848100"/>
          <p14:tracePt t="43557" x="4908550" y="3867150"/>
          <p14:tracePt t="43574" x="5010150" y="3860800"/>
          <p14:tracePt t="43591" x="5073650" y="3829050"/>
          <p14:tracePt t="43607" x="5105400" y="3765550"/>
          <p14:tracePt t="43624" x="5111750" y="3708400"/>
          <p14:tracePt t="43641" x="5111750" y="3651250"/>
          <p14:tracePt t="43657" x="5099050" y="3606800"/>
          <p14:tracePt t="43674" x="5086350" y="3587750"/>
          <p14:tracePt t="43691" x="5080000" y="3575050"/>
          <p14:tracePt t="43693" x="5073650" y="3575050"/>
          <p14:tracePt t="43707" x="5060950" y="3575050"/>
          <p14:tracePt t="43725" x="5041900" y="3575050"/>
          <p14:tracePt t="43740" x="5016500" y="3575050"/>
          <p14:tracePt t="43757" x="4984750" y="3581400"/>
          <p14:tracePt t="43774" x="4978400" y="3587750"/>
          <p14:tracePt t="43791" x="4972050" y="3594100"/>
          <p14:tracePt t="43807" x="4965700" y="3594100"/>
          <p14:tracePt t="43824" x="4965700" y="3600450"/>
          <p14:tracePt t="43841" x="4965700" y="3606800"/>
          <p14:tracePt t="43857" x="4965700" y="3619500"/>
          <p14:tracePt t="44013" x="0" y="0"/>
        </p14:tracePtLst>
        <p14:tracePtLst>
          <p14:tracePt t="44902" x="5937250" y="2609850"/>
          <p14:tracePt t="45004" x="0" y="0"/>
        </p14:tracePtLst>
        <p14:tracePtLst>
          <p14:tracePt t="46550" x="5353050" y="3683000"/>
          <p14:tracePt t="46668" x="0" y="0"/>
        </p14:tracePtLst>
        <p14:tracePtLst>
          <p14:tracePt t="47422" x="5943600" y="2540000"/>
          <p14:tracePt t="47469" x="5943600" y="2546350"/>
          <p14:tracePt t="47478" x="5943600" y="2552700"/>
          <p14:tracePt t="47490" x="5943600" y="2559050"/>
          <p14:tracePt t="47506" x="5943600" y="2578100"/>
          <p14:tracePt t="47522" x="5949950" y="2590800"/>
          <p14:tracePt t="47523" x="5956300" y="2597150"/>
          <p14:tracePt t="47539" x="5969000" y="2609850"/>
          <p14:tracePt t="47556" x="5975350" y="2609850"/>
          <p14:tracePt t="47573" x="5981700" y="2609850"/>
          <p14:tracePt t="47629" x="5988050" y="2609850"/>
          <p14:tracePt t="47636" x="5988050" y="2603500"/>
          <p14:tracePt t="47645" x="5988050" y="2597150"/>
          <p14:tracePt t="47656" x="5988050" y="2584450"/>
          <p14:tracePt t="47672" x="5988050" y="2559050"/>
          <p14:tracePt t="47689" x="5988050" y="2540000"/>
          <p14:tracePt t="47706" x="5981700" y="2520950"/>
          <p14:tracePt t="47723" x="5981700" y="2508250"/>
          <p14:tracePt t="47739" x="5975350" y="2495550"/>
          <p14:tracePt t="47756" x="5969000" y="2482850"/>
          <p14:tracePt t="48196" x="0" y="0"/>
        </p14:tracePtLst>
        <p14:tracePtLst>
          <p14:tracePt t="48582" x="5435600" y="3657600"/>
          <p14:tracePt t="48685" x="0" y="0"/>
        </p14:tracePtLst>
        <p14:tracePtLst>
          <p14:tracePt t="49910" x="6286500" y="2508250"/>
          <p14:tracePt t="49917" x="6286500" y="2514600"/>
          <p14:tracePt t="49926" x="6280150" y="2520950"/>
          <p14:tracePt t="49941" x="6280150" y="2533650"/>
          <p14:tracePt t="49956" x="6273800" y="2559050"/>
          <p14:tracePt t="49972" x="6273800" y="2609850"/>
          <p14:tracePt t="49988" x="6280150" y="2667000"/>
          <p14:tracePt t="50005" x="6305550" y="2717800"/>
          <p14:tracePt t="50022" x="6330950" y="2749550"/>
          <p14:tracePt t="50041" x="6356350" y="2755900"/>
          <p14:tracePt t="50046" x="6369050" y="2762250"/>
          <p14:tracePt t="50055" x="6375400" y="2762250"/>
          <p14:tracePt t="50072" x="6388100" y="2762250"/>
          <p14:tracePt t="50089" x="6407150" y="2762250"/>
          <p14:tracePt t="50105" x="6426200" y="2730500"/>
          <p14:tracePt t="50110" x="6432550" y="2705100"/>
          <p14:tracePt t="50122" x="6432550" y="2692400"/>
          <p14:tracePt t="50139" x="6432550" y="2635250"/>
          <p14:tracePt t="50156" x="6426200" y="2552700"/>
          <p14:tracePt t="50172" x="6413500" y="2520950"/>
          <p14:tracePt t="50189" x="6413500" y="2508250"/>
          <p14:tracePt t="50205" x="6407150" y="2501900"/>
          <p14:tracePt t="50254" x="0" y="0"/>
        </p14:tracePtLst>
        <p14:tracePtLst>
          <p14:tracePt t="50687" x="7169150" y="3505200"/>
          <p14:tracePt t="50693" x="7156450" y="3505200"/>
          <p14:tracePt t="50705" x="7156450" y="3511550"/>
          <p14:tracePt t="50722" x="7143750" y="3556000"/>
          <p14:tracePt t="50738" x="7143750" y="3594100"/>
          <p14:tracePt t="50741" x="7143750" y="3625850"/>
          <p14:tracePt t="50755" x="7143750" y="3651250"/>
          <p14:tracePt t="50772" x="7162800" y="3708400"/>
          <p14:tracePt t="50788" x="7188200" y="3733800"/>
          <p14:tracePt t="50805" x="7213600" y="3752850"/>
          <p14:tracePt t="50822" x="7245350" y="3759200"/>
          <p14:tracePt t="50839" x="7296150" y="3759200"/>
          <p14:tracePt t="50855" x="7359650" y="3752850"/>
          <p14:tracePt t="50871" x="7410450" y="3721100"/>
          <p14:tracePt t="50888" x="7454900" y="3695700"/>
          <p14:tracePt t="50905" x="7480300" y="3676650"/>
          <p14:tracePt t="50922" x="7499350" y="3651250"/>
          <p14:tracePt t="50925" x="7505700" y="3651250"/>
          <p14:tracePt t="50941" x="7505700" y="3638550"/>
          <p14:tracePt t="50958" x="7505700" y="3632200"/>
          <p14:tracePt t="51004" x="0" y="0"/>
        </p14:tracePtLst>
        <p14:tracePtLst>
          <p14:tracePt t="51246" x="7734300" y="3676650"/>
          <p14:tracePt t="51405" x="0" y="0"/>
        </p14:tracePtLst>
        <p14:tracePtLst>
          <p14:tracePt t="52903" x="6286500" y="2489200"/>
          <p14:tracePt t="52910" x="6286500" y="2501900"/>
          <p14:tracePt t="52922" x="6286500" y="2520950"/>
          <p14:tracePt t="52937" x="6286500" y="2552700"/>
          <p14:tracePt t="52955" x="6286500" y="2603500"/>
          <p14:tracePt t="52972" x="6292850" y="2635250"/>
          <p14:tracePt t="52988" x="6305550" y="2660650"/>
          <p14:tracePt t="53005" x="6318250" y="2679700"/>
          <p14:tracePt t="53021" x="6324600" y="2698750"/>
          <p14:tracePt t="53037" x="6330950" y="2698750"/>
          <p14:tracePt t="53054" x="6337300" y="2698750"/>
          <p14:tracePt t="53071" x="6343650" y="2698750"/>
          <p14:tracePt t="53088" x="6350000" y="2698750"/>
          <p14:tracePt t="53104" x="6356350" y="2698750"/>
          <p14:tracePt t="53121" x="6369050" y="2698750"/>
          <p14:tracePt t="53137" x="6388100" y="2692400"/>
          <p14:tracePt t="53141" x="6388100" y="2686050"/>
          <p14:tracePt t="53154" x="6394450" y="2686050"/>
          <p14:tracePt t="53171" x="6407150" y="2660650"/>
          <p14:tracePt t="53188" x="6419850" y="2635250"/>
          <p14:tracePt t="53204" x="6426200" y="2622550"/>
          <p14:tracePt t="53221" x="6432550" y="2597150"/>
          <p14:tracePt t="53237" x="6438900" y="2578100"/>
          <p14:tracePt t="53255" x="6438900" y="2559050"/>
          <p14:tracePt t="53271" x="6438900" y="2540000"/>
          <p14:tracePt t="53288" x="6438900" y="2527300"/>
          <p14:tracePt t="53304" x="6438900" y="2514600"/>
          <p14:tracePt t="53321" x="6438900" y="2501900"/>
          <p14:tracePt t="53338" x="6438900" y="2495550"/>
          <p14:tracePt t="53354" x="6438900" y="2482850"/>
          <p14:tracePt t="53358" x="6438900" y="2476500"/>
          <p14:tracePt t="53371" x="6432550" y="2470150"/>
          <p14:tracePt t="53388" x="6432550" y="2463800"/>
          <p14:tracePt t="53404" x="6426200" y="2457450"/>
          <p14:tracePt t="53429" x="6419850" y="2457450"/>
          <p14:tracePt t="53446" x="6413500" y="2457450"/>
          <p14:tracePt t="53486" x="6407150" y="2457450"/>
          <p14:tracePt t="53493" x="6400800" y="2457450"/>
          <p14:tracePt t="53509" x="6394450" y="2457450"/>
          <p14:tracePt t="53521" x="6375400" y="2457450"/>
          <p14:tracePt t="53537" x="6356350" y="2463800"/>
          <p14:tracePt t="53554" x="6330950" y="2489200"/>
          <p14:tracePt t="53558" x="6324600" y="2501900"/>
          <p14:tracePt t="53570" x="6311900" y="2508250"/>
          <p14:tracePt t="53587" x="6286500" y="2559050"/>
          <p14:tracePt t="53604" x="6280150" y="2571750"/>
          <p14:tracePt t="53621" x="6273800" y="2597150"/>
          <p14:tracePt t="53637" x="6273800" y="2616200"/>
          <p14:tracePt t="53654" x="6273800" y="2635250"/>
          <p14:tracePt t="53670" x="6273800" y="2647950"/>
          <p14:tracePt t="53687" x="6273800" y="2667000"/>
          <p14:tracePt t="53704" x="6280150" y="2679700"/>
          <p14:tracePt t="53720" x="6286500" y="2686050"/>
          <p14:tracePt t="53724" x="6292850" y="2698750"/>
          <p14:tracePt t="53737" x="6305550" y="2705100"/>
          <p14:tracePt t="53754" x="6324600" y="2711450"/>
          <p14:tracePt t="53756" x="6337300" y="2717800"/>
          <p14:tracePt t="53771" x="6350000" y="2724150"/>
          <p14:tracePt t="53788" x="6375400" y="2724150"/>
          <p14:tracePt t="53804" x="6381750" y="2724150"/>
          <p14:tracePt t="53820" x="6388100" y="2724150"/>
          <p14:tracePt t="53837" x="6400800" y="2724150"/>
          <p14:tracePt t="53854" x="6419850" y="2717800"/>
          <p14:tracePt t="53871" x="6432550" y="2711450"/>
          <p14:tracePt t="53887" x="6438900" y="2692400"/>
          <p14:tracePt t="53904" x="6451600" y="2667000"/>
          <p14:tracePt t="53921" x="6451600" y="2654300"/>
          <p14:tracePt t="53937" x="6457950" y="2635250"/>
          <p14:tracePt t="53954" x="6457950" y="2609850"/>
          <p14:tracePt t="53970" x="6457950" y="2597150"/>
          <p14:tracePt t="53973" x="6457950" y="2590800"/>
          <p14:tracePt t="53988" x="6457950" y="2578100"/>
          <p14:tracePt t="54004" x="6457950" y="2559050"/>
          <p14:tracePt t="54020" x="6451600" y="2546350"/>
          <p14:tracePt t="54037" x="6445250" y="2527300"/>
          <p14:tracePt t="54054" x="6426200" y="2514600"/>
          <p14:tracePt t="54070" x="6413500" y="2501900"/>
          <p14:tracePt t="54087" x="6400800" y="2495550"/>
          <p14:tracePt t="54104" x="6394450" y="2489200"/>
          <p14:tracePt t="54120" x="6388100" y="2489200"/>
          <p14:tracePt t="54190" x="6381750" y="2489200"/>
          <p14:tracePt t="54198" x="6375400" y="2489200"/>
          <p14:tracePt t="54213" x="6369050" y="2489200"/>
          <p14:tracePt t="54221" x="6362700" y="2489200"/>
          <p14:tracePt t="54237" x="6350000" y="2520950"/>
          <p14:tracePt t="54254" x="6343650" y="2546350"/>
          <p14:tracePt t="54270" x="6337300" y="2590800"/>
          <p14:tracePt t="54287" x="6337300" y="2622550"/>
          <p14:tracePt t="54304" x="6337300" y="2654300"/>
          <p14:tracePt t="54320" x="6337300" y="2673350"/>
          <p14:tracePt t="54337" x="6337300" y="2679700"/>
          <p14:tracePt t="54354" x="6337300" y="2692400"/>
          <p14:tracePt t="54380" x="6343650" y="2698750"/>
          <p14:tracePt t="54405" x="6350000" y="2698750"/>
          <p14:tracePt t="54428" x="6356350" y="2698750"/>
          <p14:tracePt t="54437" x="6369050" y="2698750"/>
          <p14:tracePt t="54444" x="6381750" y="2692400"/>
          <p14:tracePt t="54460" x="6388100" y="2686050"/>
          <p14:tracePt t="54470" x="6394450" y="2679700"/>
          <p14:tracePt t="54493" x="6400800" y="2667000"/>
          <p14:tracePt t="54508" x="6400800" y="2660650"/>
          <p14:tracePt t="54749" x="0" y="0"/>
        </p14:tracePtLst>
        <p14:tracePtLst>
          <p14:tracePt t="55526" x="6318250" y="2444750"/>
          <p14:tracePt t="55552" x="6318250" y="2451100"/>
          <p14:tracePt t="55559" x="6318250" y="2457450"/>
          <p14:tracePt t="55570" x="6318250" y="2476500"/>
          <p14:tracePt t="55587" x="6318250" y="2520950"/>
          <p14:tracePt t="55589" x="6324600" y="2552700"/>
          <p14:tracePt t="55604" x="6337300" y="2597150"/>
          <p14:tracePt t="55620" x="6362700" y="2654300"/>
          <p14:tracePt t="55636" x="6381750" y="2686050"/>
          <p14:tracePt t="55653" x="6388100" y="2705100"/>
          <p14:tracePt t="55670" x="6400800" y="2711450"/>
          <p14:tracePt t="55687" x="6400800" y="2717800"/>
          <p14:tracePt t="55733" x="6407150" y="2717800"/>
          <p14:tracePt t="55742" x="6413500" y="2717800"/>
          <p14:tracePt t="55753" x="6419850" y="2705100"/>
          <p14:tracePt t="55770" x="6419850" y="2692400"/>
          <p14:tracePt t="55774" x="6426200" y="2673350"/>
          <p14:tracePt t="55787" x="6426200" y="2660650"/>
          <p14:tracePt t="55804" x="6426200" y="2622550"/>
          <p14:tracePt t="55820" x="6426200" y="2590800"/>
          <p14:tracePt t="55837" x="6426200" y="2565400"/>
          <p14:tracePt t="55854" x="6426200" y="2546350"/>
          <p14:tracePt t="55870" x="6426200" y="2527300"/>
          <p14:tracePt t="55887" x="6419850" y="2508250"/>
          <p14:tracePt t="56196" x="0" y="0"/>
        </p14:tracePtLst>
        <p14:tracePtLst>
          <p14:tracePt t="56814" x="6934200" y="3606800"/>
          <p14:tracePt t="56878" x="6934200" y="3613150"/>
          <p14:tracePt t="56887" x="6934200" y="3625850"/>
          <p14:tracePt t="56893" x="6934200" y="3632200"/>
          <p14:tracePt t="56904" x="6934200" y="3644900"/>
          <p14:tracePt t="56920" x="6934200" y="3670300"/>
          <p14:tracePt t="56936" x="6953250" y="3695700"/>
          <p14:tracePt t="56953" x="6997700" y="3721100"/>
          <p14:tracePt t="56957" x="7023100" y="3733800"/>
          <p14:tracePt t="56970" x="7054850" y="3740150"/>
          <p14:tracePt t="56986" x="7118350" y="3746500"/>
          <p14:tracePt t="57004" x="7213600" y="3746500"/>
          <p14:tracePt t="57020" x="7289800" y="3740150"/>
          <p14:tracePt t="57036" x="7353300" y="3727450"/>
          <p14:tracePt t="57053" x="7404100" y="3708400"/>
          <p14:tracePt t="57071" x="7435850" y="3689350"/>
          <p14:tracePt t="57077" x="7454900" y="3676650"/>
          <p14:tracePt t="57086" x="7467600" y="3663950"/>
          <p14:tracePt t="57103" x="7486650" y="3651250"/>
          <p14:tracePt t="57120" x="7499350" y="3625850"/>
          <p14:tracePt t="57136" x="7505700" y="3613150"/>
          <p14:tracePt t="57153" x="7512050" y="3594100"/>
          <p14:tracePt t="57170" x="7512050" y="3581400"/>
          <p14:tracePt t="57186" x="7512050" y="3575050"/>
          <p14:tracePt t="57203" x="7512050" y="3568700"/>
          <p14:tracePt t="57301" x="0" y="0"/>
        </p14:tracePtLst>
        <p14:tracePtLst>
          <p14:tracePt t="57687" x="7645400" y="3587750"/>
          <p14:tracePt t="57719" x="7645400" y="3600450"/>
          <p14:tracePt t="57725" x="7645400" y="3613150"/>
          <p14:tracePt t="57736" x="7645400" y="3632200"/>
          <p14:tracePt t="57753" x="7645400" y="3670300"/>
          <p14:tracePt t="57769" x="7651750" y="3708400"/>
          <p14:tracePt t="57774" x="7658100" y="3721100"/>
          <p14:tracePt t="57786" x="7670800" y="3733800"/>
          <p14:tracePt t="57802" x="7683500" y="3740150"/>
          <p14:tracePt t="57837" x="7689850" y="3740150"/>
          <p14:tracePt t="57852" x="7696200" y="3740150"/>
          <p14:tracePt t="57869" x="7721600" y="3740150"/>
          <p14:tracePt t="57886" x="7740650" y="3727450"/>
          <p14:tracePt t="57902" x="7759700" y="3695700"/>
          <p14:tracePt t="57919" x="7772400" y="3663950"/>
          <p14:tracePt t="57935" x="7778750" y="3638550"/>
          <p14:tracePt t="57952" x="7778750" y="3625850"/>
          <p14:tracePt t="57969" x="7785100" y="3606800"/>
          <p14:tracePt t="58094" x="7785100" y="3619500"/>
          <p14:tracePt t="58102" x="7785100" y="3625850"/>
          <p14:tracePt t="58110" x="7785100" y="3638550"/>
          <p14:tracePt t="58119" x="7785100" y="3651250"/>
          <p14:tracePt t="58136" x="7791450" y="3663950"/>
          <p14:tracePt t="58214" x="7797800" y="3670300"/>
          <p14:tracePt t="58264" x="7797800" y="3663950"/>
          <p14:tracePt t="58270" x="7797800" y="3657600"/>
          <p14:tracePt t="58286" x="7797800" y="3651250"/>
          <p14:tracePt t="58294" x="7797800" y="3644900"/>
          <p14:tracePt t="58415" x="7804150" y="3644900"/>
          <p14:tracePt t="58422" x="7810500" y="3657600"/>
          <p14:tracePt t="58446" x="7810500" y="3670300"/>
          <p14:tracePt t="58454" x="7816850" y="3683000"/>
          <p14:tracePt t="58478" x="7816850" y="3695700"/>
          <p14:tracePt t="59333" x="0" y="0"/>
        </p14:tracePtLst>
        <p14:tracePtLst>
          <p14:tracePt t="60223" x="6254750" y="2470150"/>
          <p14:tracePt t="60230" x="6254750" y="2489200"/>
          <p14:tracePt t="60238" x="6254750" y="2495550"/>
          <p14:tracePt t="60252" x="6254750" y="2533650"/>
          <p14:tracePt t="60268" x="6254750" y="2565400"/>
          <p14:tracePt t="60285" x="6261100" y="2609850"/>
          <p14:tracePt t="60302" x="6267450" y="2622550"/>
          <p14:tracePt t="60318" x="6280150" y="2635250"/>
          <p14:tracePt t="60352" x="6292850" y="2635250"/>
          <p14:tracePt t="60369" x="6299200" y="2635250"/>
          <p14:tracePt t="60385" x="6311900" y="2635250"/>
          <p14:tracePt t="60402" x="6337300" y="2622550"/>
          <p14:tracePt t="60404" x="6350000" y="2609850"/>
          <p14:tracePt t="60418" x="6362700" y="2597150"/>
          <p14:tracePt t="60436" x="6381750" y="2559050"/>
          <p14:tracePt t="60452" x="6381750" y="2546350"/>
          <p14:tracePt t="60469" x="6381750" y="2533650"/>
          <p14:tracePt t="60502" x="6381750" y="2527300"/>
          <p14:tracePt t="60612" x="0" y="0"/>
        </p14:tracePtLst>
        <p14:tracePtLst>
          <p14:tracePt t="61191" x="6648450" y="3632200"/>
          <p14:tracePt t="61206" x="6648450" y="3638550"/>
          <p14:tracePt t="61214" x="6648450" y="3644900"/>
          <p14:tracePt t="61230" x="6648450" y="3651250"/>
          <p14:tracePt t="61238" x="6648450" y="3663950"/>
          <p14:tracePt t="61252" x="6661150" y="3670300"/>
          <p14:tracePt t="61269" x="6686550" y="3683000"/>
          <p14:tracePt t="61285" x="6724650" y="3695700"/>
          <p14:tracePt t="61302" x="6788150" y="3708400"/>
          <p14:tracePt t="61318" x="6877050" y="3708400"/>
          <p14:tracePt t="61335" x="6991350" y="3708400"/>
          <p14:tracePt t="61352" x="7143750" y="3708400"/>
          <p14:tracePt t="61369" x="7289800" y="3708400"/>
          <p14:tracePt t="61385" x="7435850" y="3708400"/>
          <p14:tracePt t="61389" x="7512050" y="3708400"/>
          <p14:tracePt t="61401" x="7562850" y="3708400"/>
          <p14:tracePt t="61418" x="7651750" y="3708400"/>
          <p14:tracePt t="61436" x="7715250" y="3708400"/>
          <p14:tracePt t="61452" x="7740650" y="3708400"/>
          <p14:tracePt t="61469" x="7772400" y="3708400"/>
          <p14:tracePt t="61485" x="7785100" y="3695700"/>
          <p14:tracePt t="61501" x="7804150" y="3695700"/>
          <p14:tracePt t="61518" x="7810500" y="3683000"/>
          <p14:tracePt t="61535" x="7816850" y="3676650"/>
          <p14:tracePt t="61551" x="7823200" y="3663950"/>
          <p14:tracePt t="61568" x="7829550" y="3657600"/>
          <p14:tracePt t="61584" x="7835900" y="3638550"/>
          <p14:tracePt t="61601" x="7835900" y="3625850"/>
          <p14:tracePt t="61618" x="7842250" y="3600450"/>
          <p14:tracePt t="61635" x="7842250" y="3587750"/>
          <p14:tracePt t="61637" x="7842250" y="3581400"/>
          <p14:tracePt t="61651" x="7842250" y="3568700"/>
          <p14:tracePt t="61668" x="7842250" y="3562350"/>
          <p14:tracePt t="61684" x="7842250" y="3556000"/>
          <p14:tracePt t="61813" x="0" y="0"/>
        </p14:tracePtLst>
        <p14:tracePtLst>
          <p14:tracePt t="62470" x="6350000" y="2533650"/>
          <p14:tracePt t="62556" x="0" y="0"/>
        </p14:tracePtLst>
        <p14:tracePtLst>
          <p14:tracePt t="63072" x="7232650" y="3740150"/>
          <p14:tracePt t="63181" x="0" y="0"/>
        </p14:tracePtLst>
        <p14:tracePtLst>
          <p14:tracePt t="66454" x="5549900" y="4794250"/>
          <p14:tracePt t="66510" x="5562600" y="4794250"/>
          <p14:tracePt t="66517" x="5594350" y="4794250"/>
          <p14:tracePt t="66526" x="5638800" y="4794250"/>
          <p14:tracePt t="66533" x="5702300" y="4794250"/>
          <p14:tracePt t="66549" x="5886450" y="4794250"/>
          <p14:tracePt t="66566" x="6134100" y="4794250"/>
          <p14:tracePt t="66583" x="6438900" y="4794250"/>
          <p14:tracePt t="66599" x="6718300" y="4794250"/>
          <p14:tracePt t="66616" x="6965950" y="4794250"/>
          <p14:tracePt t="66633" x="7169150" y="4794250"/>
          <p14:tracePt t="66649" x="7327900" y="4794250"/>
          <p14:tracePt t="66666" x="7429500" y="4794250"/>
          <p14:tracePt t="66669" x="7486650" y="4794250"/>
          <p14:tracePt t="66683" x="7531100" y="4794250"/>
          <p14:tracePt t="66700" x="7645400" y="4794250"/>
          <p14:tracePt t="66716" x="7702550" y="4794250"/>
          <p14:tracePt t="66732" x="7727950" y="4794250"/>
          <p14:tracePt t="66749" x="7740650" y="4794250"/>
          <p14:tracePt t="67148" x="0" y="0"/>
        </p14:tracePtLst>
        <p14:tracePtLst>
          <p14:tracePt t="69853" x="2940050" y="2965450"/>
          <p14:tracePt t="69965" x="2959100" y="2965450"/>
          <p14:tracePt t="69974" x="2997200" y="2965450"/>
          <p14:tracePt t="69983" x="3048000" y="2965450"/>
          <p14:tracePt t="69999" x="3219450" y="2965450"/>
          <p14:tracePt t="70015" x="3429000" y="2965450"/>
          <p14:tracePt t="70032" x="3651250" y="2965450"/>
          <p14:tracePt t="70049" x="3835400" y="2965450"/>
          <p14:tracePt t="70065" x="3975100" y="2965450"/>
          <p14:tracePt t="70069" x="4019550" y="2965450"/>
          <p14:tracePt t="70082" x="4064000" y="2965450"/>
          <p14:tracePt t="70098" x="4121150" y="2965450"/>
          <p14:tracePt t="70115" x="4171950" y="2965450"/>
          <p14:tracePt t="70118" x="4203700" y="2965450"/>
          <p14:tracePt t="70132" x="4260850" y="2965450"/>
          <p14:tracePt t="70148" x="4318000" y="2965450"/>
          <p14:tracePt t="70165" x="4349750" y="2965450"/>
          <p14:tracePt t="70182" x="4368800" y="2965450"/>
          <p14:tracePt t="70198" x="4375150" y="2965450"/>
          <p14:tracePt t="70238" x="4381500" y="2965450"/>
          <p14:tracePt t="70255" x="4387850" y="2965450"/>
          <p14:tracePt t="70270" x="4394200" y="2965450"/>
          <p14:tracePt t="70278" x="4400550" y="2965450"/>
          <p14:tracePt t="70285" x="4406900" y="2965450"/>
          <p14:tracePt t="70298" x="4419600" y="2965450"/>
          <p14:tracePt t="70315" x="4445000" y="2965450"/>
          <p14:tracePt t="70318" x="4464050" y="2965450"/>
          <p14:tracePt t="70332" x="4508500" y="2965450"/>
          <p14:tracePt t="70348" x="4565650" y="2965450"/>
          <p14:tracePt t="70365" x="4629150" y="2965450"/>
          <p14:tracePt t="70382" x="4699000" y="2965450"/>
          <p14:tracePt t="70398" x="4762500" y="2965450"/>
          <p14:tracePt t="70415" x="4826000" y="2965450"/>
          <p14:tracePt t="70432" x="4889500" y="2965450"/>
          <p14:tracePt t="70448" x="4959350" y="2971800"/>
          <p14:tracePt t="70465" x="4991100" y="2971800"/>
          <p14:tracePt t="70470" x="4997450" y="2971800"/>
          <p14:tracePt t="70482" x="5010150" y="2971800"/>
          <p14:tracePt t="70498" x="5016500" y="2971800"/>
          <p14:tracePt t="70516" x="5029200" y="2971800"/>
          <p14:tracePt t="70532" x="5035550" y="2971800"/>
          <p14:tracePt t="70548" x="5041900" y="2971800"/>
          <p14:tracePt t="70566" x="5048250" y="2971800"/>
          <p14:tracePt t="70589" x="5054600" y="2971800"/>
          <p14:tracePt t="70612" x="5060950" y="2971800"/>
          <p14:tracePt t="70645" x="5067300" y="2971800"/>
          <p14:tracePt t="70654" x="5073650" y="2971800"/>
          <p14:tracePt t="70670" x="5080000" y="2971800"/>
          <p14:tracePt t="70686" x="5086350" y="2971800"/>
          <p14:tracePt t="70698" x="5092700" y="2971800"/>
          <p14:tracePt t="70716" x="5111750" y="2971800"/>
          <p14:tracePt t="70732" x="5124450" y="2971800"/>
          <p14:tracePt t="70748" x="5130800" y="2971800"/>
          <p14:tracePt t="70765" x="5143500" y="2971800"/>
          <p14:tracePt t="70782" x="5149850" y="2971800"/>
          <p14:tracePt t="70815" x="5156200" y="2971800"/>
          <p14:tracePt t="71166" x="5162550" y="2971800"/>
          <p14:tracePt t="71174" x="5168900" y="2971800"/>
          <p14:tracePt t="71181" x="5175250" y="2971800"/>
          <p14:tracePt t="71199" x="5213350" y="2971800"/>
          <p14:tracePt t="71215" x="5257800" y="2971800"/>
          <p14:tracePt t="71231" x="5308600" y="2971800"/>
          <p14:tracePt t="71248" x="5372100" y="2971800"/>
          <p14:tracePt t="71265" x="5429250" y="2971800"/>
          <p14:tracePt t="71269" x="5448300" y="2971800"/>
          <p14:tracePt t="71282" x="5473700" y="2971800"/>
          <p14:tracePt t="71298" x="5499100" y="2971800"/>
          <p14:tracePt t="71314" x="5524500" y="2971800"/>
          <p14:tracePt t="71331" x="5530850" y="2971800"/>
          <p14:tracePt t="71348" x="5543550" y="2971800"/>
          <p14:tracePt t="71364" x="5549900" y="2971800"/>
          <p14:tracePt t="71381" x="5562600" y="2971800"/>
          <p14:tracePt t="71398" x="5575300" y="2971800"/>
          <p14:tracePt t="71415" x="5600700" y="2971800"/>
          <p14:tracePt t="71431" x="5626100" y="2971800"/>
          <p14:tracePt t="71448" x="5657850" y="2971800"/>
          <p14:tracePt t="71465" x="5683250" y="2971800"/>
          <p14:tracePt t="71481" x="5715000" y="2971800"/>
          <p14:tracePt t="71498" x="5734050" y="2971800"/>
          <p14:tracePt t="71501" x="5746750" y="2971800"/>
          <p14:tracePt t="71515" x="5753100" y="2971800"/>
          <p14:tracePt t="71532" x="5765800" y="2971800"/>
          <p14:tracePt t="71548" x="5778500" y="2971800"/>
          <p14:tracePt t="71581" x="5791200" y="2971800"/>
          <p14:tracePt t="72038" x="5797550" y="2971800"/>
          <p14:tracePt t="72053" x="5803900" y="2971800"/>
          <p14:tracePt t="72062" x="5810250" y="2971800"/>
          <p14:tracePt t="72069" x="5816600" y="2971800"/>
          <p14:tracePt t="72081" x="5829300" y="2971800"/>
          <p14:tracePt t="72098" x="5861050" y="2971800"/>
          <p14:tracePt t="72115" x="5918200" y="2971800"/>
          <p14:tracePt t="72118" x="5962650" y="2971800"/>
          <p14:tracePt t="72132" x="6045200" y="2971800"/>
          <p14:tracePt t="72149" x="6140450" y="2971800"/>
          <p14:tracePt t="72165" x="6229350" y="2971800"/>
          <p14:tracePt t="72181" x="6292850" y="2971800"/>
          <p14:tracePt t="72199" x="6343650" y="2971800"/>
          <p14:tracePt t="72214" x="6369050" y="2971800"/>
          <p14:tracePt t="72231" x="6388100" y="2971800"/>
          <p14:tracePt t="72248" x="6400800" y="2971800"/>
          <p14:tracePt t="72264" x="6413500" y="2971800"/>
          <p14:tracePt t="72281" x="6419850" y="2971800"/>
          <p14:tracePt t="72314" x="6432550" y="2971800"/>
          <p14:tracePt t="72331" x="6438900" y="2971800"/>
          <p14:tracePt t="72333" x="6445250" y="2971800"/>
          <p14:tracePt t="72365" x="6451600" y="2971800"/>
          <p14:tracePt t="72374" x="6457950" y="2971800"/>
          <p14:tracePt t="72390" x="6464300" y="2971800"/>
          <p14:tracePt t="72431" x="6470650" y="2971800"/>
          <p14:tracePt t="72748" x="0" y="0"/>
        </p14:tracePtLst>
        <p14:tracePtLst>
          <p14:tracePt t="73150" x="5797550" y="2971800"/>
          <p14:tracePt t="73237" x="5816600" y="2971800"/>
          <p14:tracePt t="73246" x="5848350" y="2971800"/>
          <p14:tracePt t="73254" x="5892800" y="2971800"/>
          <p14:tracePt t="73265" x="5943600" y="2971800"/>
          <p14:tracePt t="73281" x="6070600" y="2971800"/>
          <p14:tracePt t="73298" x="6197600" y="2971800"/>
          <p14:tracePt t="73301" x="6261100" y="2971800"/>
          <p14:tracePt t="73317" x="6388100" y="2971800"/>
          <p14:tracePt t="73331" x="6451600" y="2971800"/>
          <p14:tracePt t="73348" x="6610350" y="2971800"/>
          <p14:tracePt t="73365" x="6686550" y="2971800"/>
          <p14:tracePt t="73380" x="6731000" y="2971800"/>
          <p14:tracePt t="73397" x="6762750" y="2971800"/>
          <p14:tracePt t="73415" x="6788150" y="2971800"/>
          <p14:tracePt t="73431" x="6819900" y="2971800"/>
          <p14:tracePt t="73447" x="6826250" y="2971800"/>
          <p14:tracePt t="73464" x="6838950" y="2971800"/>
          <p14:tracePt t="73820" x="0" y="0"/>
        </p14:tracePtLst>
        <p14:tracePtLst>
          <p14:tracePt t="75318" x="5702300" y="3530600"/>
          <p14:tracePt t="75334" x="5689600" y="3530600"/>
          <p14:tracePt t="75341" x="5683250" y="3530600"/>
          <p14:tracePt t="75349" x="5683250" y="3543300"/>
          <p14:tracePt t="75364" x="5670550" y="3581400"/>
          <p14:tracePt t="75380" x="5651500" y="3644900"/>
          <p14:tracePt t="75396" x="5651500" y="3721100"/>
          <p14:tracePt t="75413" x="5651500" y="3816350"/>
          <p14:tracePt t="75430" x="5664200" y="3917950"/>
          <p14:tracePt t="75447" x="5702300" y="3981450"/>
          <p14:tracePt t="75463" x="5740400" y="4025900"/>
          <p14:tracePt t="75480" x="5791200" y="4051300"/>
          <p14:tracePt t="75497" x="5861050" y="4064000"/>
          <p14:tracePt t="75501" x="5905500" y="4076700"/>
          <p14:tracePt t="75513" x="5937250" y="4076700"/>
          <p14:tracePt t="75530" x="6045200" y="4076700"/>
          <p14:tracePt t="75547" x="6172200" y="4064000"/>
          <p14:tracePt t="75549" x="6229350" y="4044950"/>
          <p14:tracePt t="75564" x="6311900" y="4000500"/>
          <p14:tracePt t="75580" x="6362700" y="3943350"/>
          <p14:tracePt t="75596" x="6400800" y="3879850"/>
          <p14:tracePt t="75613" x="6413500" y="3822700"/>
          <p14:tracePt t="75630" x="6426200" y="3765550"/>
          <p14:tracePt t="75646" x="6426200" y="3733800"/>
          <p14:tracePt t="75663" x="6426200" y="3689350"/>
          <p14:tracePt t="75680" x="6426200" y="3657600"/>
          <p14:tracePt t="75696" x="6419850" y="3638550"/>
          <p14:tracePt t="75713" x="6413500" y="3619500"/>
          <p14:tracePt t="75733" x="6413500" y="3613150"/>
          <p14:tracePt t="75822" x="0" y="0"/>
        </p14:tracePtLst>
        <p14:tracePtLst>
          <p14:tracePt t="76414" x="5226050" y="4806950"/>
          <p14:tracePt t="76501" x="0" y="0"/>
        </p14:tracePtLst>
        <p14:tracePtLst>
          <p14:tracePt t="77039" x="4978400" y="4565650"/>
          <p14:tracePt t="77053" x="4972050" y="4572000"/>
          <p14:tracePt t="77071" x="4972050" y="4584700"/>
          <p14:tracePt t="77078" x="4972050" y="4597400"/>
          <p14:tracePt t="77085" x="4972050" y="4603750"/>
          <p14:tracePt t="77096" x="4972050" y="4616450"/>
          <p14:tracePt t="77113" x="4972050" y="4648200"/>
          <p14:tracePt t="77129" x="4978400" y="4699000"/>
          <p14:tracePt t="77133" x="4978400" y="4724400"/>
          <p14:tracePt t="77146" x="4978400" y="4737100"/>
          <p14:tracePt t="77163" x="5003800" y="4806950"/>
          <p14:tracePt t="77180" x="5041900" y="4889500"/>
          <p14:tracePt t="77196" x="5080000" y="4940300"/>
          <p14:tracePt t="77213" x="5118100" y="4984750"/>
          <p14:tracePt t="77229" x="5149850" y="5022850"/>
          <p14:tracePt t="77246" x="5207000" y="5060950"/>
          <p14:tracePt t="77263" x="5257800" y="5086350"/>
          <p14:tracePt t="77280" x="5340350" y="5099050"/>
          <p14:tracePt t="77296" x="5467350" y="5105400"/>
          <p14:tracePt t="77313" x="5645150" y="5105400"/>
          <p14:tracePt t="77330" x="5816600" y="5067300"/>
          <p14:tracePt t="77332" x="5886450" y="5054600"/>
          <p14:tracePt t="77346" x="5937250" y="5029200"/>
          <p14:tracePt t="77363" x="6013450" y="4991100"/>
          <p14:tracePt t="77366" x="6032500" y="4972050"/>
          <p14:tracePt t="77380" x="6051550" y="4946650"/>
          <p14:tracePt t="77396" x="6057900" y="4908550"/>
          <p14:tracePt t="77413" x="6070600" y="4883150"/>
          <p14:tracePt t="77429" x="6076950" y="4864100"/>
          <p14:tracePt t="77446" x="6076950" y="4838700"/>
          <p14:tracePt t="77463" x="6083300" y="4819650"/>
          <p14:tracePt t="77480" x="6083300" y="4806950"/>
          <p14:tracePt t="77496" x="6083300" y="4800600"/>
          <p14:tracePt t="77805" x="0" y="0"/>
        </p14:tracePtLst>
        <p14:tracePtLst>
          <p14:tracePt t="78703" x="4800600" y="3486150"/>
          <p14:tracePt t="78710" x="4800600" y="3492500"/>
          <p14:tracePt t="78718" x="4800600" y="3498850"/>
          <p14:tracePt t="78729" x="4794250" y="3517900"/>
          <p14:tracePt t="78745" x="4794250" y="3536950"/>
          <p14:tracePt t="78762" x="4781550" y="3575050"/>
          <p14:tracePt t="78765" x="4781550" y="3587750"/>
          <p14:tracePt t="78779" x="4781550" y="3613150"/>
          <p14:tracePt t="78796" x="4781550" y="3683000"/>
          <p14:tracePt t="78812" x="4781550" y="3733800"/>
          <p14:tracePt t="78829" x="4800600" y="3790950"/>
          <p14:tracePt t="78846" x="4819650" y="3841750"/>
          <p14:tracePt t="78862" x="4857750" y="3905250"/>
          <p14:tracePt t="78879" x="4895850" y="3962400"/>
          <p14:tracePt t="78895" x="4946650" y="4006850"/>
          <p14:tracePt t="78912" x="4991100" y="4038600"/>
          <p14:tracePt t="78929" x="5029200" y="4064000"/>
          <p14:tracePt t="78933" x="5048250" y="4070350"/>
          <p14:tracePt t="78946" x="5073650" y="4083050"/>
          <p14:tracePt t="78962" x="5118100" y="4095750"/>
          <p14:tracePt t="78979" x="5175250" y="4095750"/>
          <p14:tracePt t="78981" x="5219700" y="4095750"/>
          <p14:tracePt t="78996" x="5334000" y="4095750"/>
          <p14:tracePt t="79012" x="5473700" y="4076700"/>
          <p14:tracePt t="79029" x="5607050" y="4038600"/>
          <p14:tracePt t="79046" x="5715000" y="3987800"/>
          <p14:tracePt t="79062" x="5784850" y="3943350"/>
          <p14:tracePt t="79079" x="5835650" y="3892550"/>
          <p14:tracePt t="79095" x="5873750" y="3829050"/>
          <p14:tracePt t="79112" x="5899150" y="3759200"/>
          <p14:tracePt t="79129" x="5924550" y="3695700"/>
          <p14:tracePt t="79133" x="5930900" y="3676650"/>
          <p14:tracePt t="79145" x="5937250" y="3651250"/>
          <p14:tracePt t="79162" x="5949950" y="3600450"/>
          <p14:tracePt t="79179" x="5956300" y="3556000"/>
          <p14:tracePt t="79181" x="5956300" y="3536950"/>
          <p14:tracePt t="79196" x="5956300" y="3498850"/>
          <p14:tracePt t="79212" x="5956300" y="3460750"/>
          <p14:tracePt t="79228" x="5949950" y="3422650"/>
          <p14:tracePt t="79245" x="5937250" y="3397250"/>
          <p14:tracePt t="79262" x="5930900" y="3365500"/>
          <p14:tracePt t="79279" x="5918200" y="3352800"/>
          <p14:tracePt t="79295" x="5905500" y="3340100"/>
          <p14:tracePt t="79312" x="5886450" y="3327400"/>
          <p14:tracePt t="79329" x="5861050" y="3314700"/>
          <p14:tracePt t="79345" x="5848350" y="3314700"/>
          <p14:tracePt t="79349" x="5835650" y="3314700"/>
          <p14:tracePt t="79362" x="5829300" y="3314700"/>
          <p14:tracePt t="79379" x="5810250" y="3314700"/>
          <p14:tracePt t="79396" x="5784850" y="3314700"/>
          <p14:tracePt t="79414" x="5778500" y="3314700"/>
          <p14:tracePt t="79437" x="5772150" y="3314700"/>
          <p14:tracePt t="79653" x="5759450" y="3314700"/>
          <p14:tracePt t="79663" x="5740400" y="3314700"/>
          <p14:tracePt t="79669" x="5721350" y="3314700"/>
          <p14:tracePt t="79678" x="5689600" y="3314700"/>
          <p14:tracePt t="79695" x="5588000" y="3327400"/>
          <p14:tracePt t="79712" x="5480050" y="3346450"/>
          <p14:tracePt t="79729" x="5384800" y="3384550"/>
          <p14:tracePt t="79745" x="5308600" y="3429000"/>
          <p14:tracePt t="79763" x="5257800" y="3467100"/>
          <p14:tracePt t="79779" x="5245100" y="3479800"/>
          <p14:tracePt t="79796" x="5226050" y="3498850"/>
          <p14:tracePt t="79812" x="5213350" y="3530600"/>
          <p14:tracePt t="79830" x="5194300" y="3568700"/>
          <p14:tracePt t="79845" x="5181600" y="3632200"/>
          <p14:tracePt t="79862" x="5168900" y="3708400"/>
          <p14:tracePt t="79879" x="5156200" y="3778250"/>
          <p14:tracePt t="79895" x="5149850" y="3816350"/>
          <p14:tracePt t="79912" x="5149850" y="3829050"/>
          <p14:tracePt t="79948" x="0" y="0"/>
        </p14:tracePtLst>
        <p14:tracePtLst>
          <p14:tracePt t="80369" x="5416550" y="4318000"/>
          <p14:tracePt t="80375" x="5410200" y="4318000"/>
          <p14:tracePt t="80383" x="5403850" y="4330700"/>
          <p14:tracePt t="80396" x="5391150" y="4362450"/>
          <p14:tracePt t="80412" x="5365750" y="4413250"/>
          <p14:tracePt t="80429" x="5353050" y="4470400"/>
          <p14:tracePt t="80445" x="5340350" y="4533900"/>
          <p14:tracePt t="80461" x="5340350" y="4584700"/>
          <p14:tracePt t="80478" x="5346700" y="4667250"/>
          <p14:tracePt t="80494" x="5359400" y="4730750"/>
          <p14:tracePt t="80511" x="5384800" y="4794250"/>
          <p14:tracePt t="80528" x="5410200" y="4857750"/>
          <p14:tracePt t="80544" x="5454650" y="4921250"/>
          <p14:tracePt t="80561" x="5511800" y="4972050"/>
          <p14:tracePt t="80578" x="5588000" y="5016500"/>
          <p14:tracePt t="80595" x="5676900" y="5048250"/>
          <p14:tracePt t="80597" x="5734050" y="5054600"/>
          <p14:tracePt t="80611" x="5854700" y="5073650"/>
          <p14:tracePt t="80628" x="6000750" y="5073650"/>
          <p14:tracePt t="80644" x="6178550" y="5048250"/>
          <p14:tracePt t="80661" x="6362700" y="5010150"/>
          <p14:tracePt t="80678" x="6496050" y="4940300"/>
          <p14:tracePt t="80694" x="6584950" y="4857750"/>
          <p14:tracePt t="80711" x="6623050" y="4800600"/>
          <p14:tracePt t="80728" x="6642100" y="4749800"/>
          <p14:tracePt t="80744" x="6642100" y="4711700"/>
          <p14:tracePt t="80761" x="6642100" y="4679950"/>
          <p14:tracePt t="80778" x="6642100" y="4635500"/>
          <p14:tracePt t="80781" x="6635750" y="4622800"/>
          <p14:tracePt t="80794" x="6629400" y="4603750"/>
          <p14:tracePt t="80812" x="6597650" y="4552950"/>
          <p14:tracePt t="80828" x="6559550" y="4533900"/>
          <p14:tracePt t="80844" x="6515100" y="4502150"/>
          <p14:tracePt t="80861" x="6470650" y="4476750"/>
          <p14:tracePt t="80878" x="6413500" y="4457700"/>
          <p14:tracePt t="80894" x="6343650" y="4445000"/>
          <p14:tracePt t="80911" x="6292850" y="4438650"/>
          <p14:tracePt t="80928" x="6229350" y="4438650"/>
          <p14:tracePt t="80944" x="6172200" y="4438650"/>
          <p14:tracePt t="80961" x="6102350" y="4445000"/>
          <p14:tracePt t="80978" x="6032500" y="4470400"/>
          <p14:tracePt t="80981" x="5988050" y="4483100"/>
          <p14:tracePt t="80994" x="5937250" y="4508500"/>
          <p14:tracePt t="81012" x="5797550" y="4591050"/>
          <p14:tracePt t="81028" x="5721350" y="4641850"/>
          <p14:tracePt t="81044" x="5657850" y="4692650"/>
          <p14:tracePt t="81061" x="5626100" y="4743450"/>
          <p14:tracePt t="81078" x="5600700" y="4787900"/>
          <p14:tracePt t="81094" x="5588000" y="4838700"/>
          <p14:tracePt t="81111" x="5581650" y="4889500"/>
          <p14:tracePt t="81128" x="5581650" y="4953000"/>
          <p14:tracePt t="81144" x="5581650" y="5029200"/>
          <p14:tracePt t="81161" x="5594350" y="5118100"/>
          <p14:tracePt t="81178" x="5638800" y="5232400"/>
          <p14:tracePt t="81194" x="5708650" y="5327650"/>
          <p14:tracePt t="81212" x="5848350" y="5461000"/>
          <p14:tracePt t="81228" x="5969000" y="5524500"/>
          <p14:tracePt t="81245" x="6102350" y="5549900"/>
          <p14:tracePt t="81261" x="6197600" y="5556250"/>
          <p14:tracePt t="81278" x="6311900" y="5543550"/>
          <p14:tracePt t="81295" x="6413500" y="5486400"/>
          <p14:tracePt t="81311" x="6502400" y="5403850"/>
          <p14:tracePt t="81330" x="6578600" y="5295900"/>
          <p14:tracePt t="81334" x="6610350" y="5238750"/>
          <p14:tracePt t="81345" x="6635750" y="5181600"/>
          <p14:tracePt t="81361" x="6673850" y="5073650"/>
          <p14:tracePt t="81378" x="6699250" y="4959350"/>
          <p14:tracePt t="81381" x="6699250" y="4927600"/>
          <p14:tracePt t="81395" x="6699250" y="4883150"/>
          <p14:tracePt t="81412" x="6680200" y="4743450"/>
          <p14:tracePt t="81428" x="6654800" y="4660900"/>
          <p14:tracePt t="81445" x="6597650" y="4597400"/>
          <p14:tracePt t="81461" x="6553200" y="4540250"/>
          <p14:tracePt t="81478" x="6496050" y="4495800"/>
          <p14:tracePt t="81495" x="6432550" y="4470400"/>
          <p14:tracePt t="81511" x="6356350" y="4445000"/>
          <p14:tracePt t="81529" x="6254750" y="4425950"/>
          <p14:tracePt t="81545" x="6165850" y="4425950"/>
          <p14:tracePt t="81549" x="6102350" y="4425950"/>
          <p14:tracePt t="81561" x="6038850" y="4425950"/>
          <p14:tracePt t="81578" x="5937250" y="4451350"/>
          <p14:tracePt t="81580" x="5905500" y="4464050"/>
          <p14:tracePt t="81594" x="5867400" y="4476750"/>
          <p14:tracePt t="81611" x="5810250" y="4514850"/>
          <p14:tracePt t="81613" x="5784850" y="4527550"/>
          <p14:tracePt t="81627" x="5746750" y="4572000"/>
          <p14:tracePt t="81644" x="5715000" y="4622800"/>
          <p14:tracePt t="81661" x="5695950" y="4686300"/>
          <p14:tracePt t="81678" x="5695950" y="4743450"/>
          <p14:tracePt t="81694" x="5695950" y="4819650"/>
          <p14:tracePt t="81711" x="5708650" y="4914900"/>
          <p14:tracePt t="81728" x="5746750" y="4997450"/>
          <p14:tracePt t="81744" x="5803900" y="5073650"/>
          <p14:tracePt t="81761" x="5861050" y="5143500"/>
          <p14:tracePt t="81778" x="5918200" y="5181600"/>
          <p14:tracePt t="81794" x="6007100" y="5219700"/>
          <p14:tracePt t="81797" x="6064250" y="5232400"/>
          <p14:tracePt t="81812" x="6178550" y="5238750"/>
          <p14:tracePt t="81829" x="6318250" y="5219700"/>
          <p14:tracePt t="81845" x="6432550" y="5168900"/>
          <p14:tracePt t="81861" x="6521450" y="5092700"/>
          <p14:tracePt t="81878" x="6578600" y="5003800"/>
          <p14:tracePt t="81895" x="6604000" y="4914900"/>
          <p14:tracePt t="81911" x="6623050" y="4845050"/>
          <p14:tracePt t="81928" x="6623050" y="4781550"/>
          <p14:tracePt t="81944" x="6610350" y="4705350"/>
          <p14:tracePt t="81961" x="6578600" y="4641850"/>
          <p14:tracePt t="81978" x="6540500" y="4603750"/>
          <p14:tracePt t="81994" x="6496050" y="4578350"/>
          <p14:tracePt t="81996" x="6470650" y="4565650"/>
          <p14:tracePt t="82012" x="6451600" y="4559300"/>
          <p14:tracePt t="82028" x="6419850" y="4559300"/>
          <p14:tracePt t="82044" x="6400800" y="4559300"/>
          <p14:tracePt t="82061" x="6369050" y="4565650"/>
          <p14:tracePt t="82077" x="6324600" y="4597400"/>
          <p14:tracePt t="82094" x="6273800" y="4673600"/>
          <p14:tracePt t="82111" x="6223000" y="4762500"/>
          <p14:tracePt t="82127" x="6203950" y="4845050"/>
          <p14:tracePt t="82144" x="6197600" y="4895850"/>
          <p14:tracePt t="82148" x="6197600" y="4921250"/>
          <p14:tracePt t="82161" x="6197600" y="4933950"/>
          <p14:tracePt t="82177" x="6197600" y="4946650"/>
          <p14:tracePt t="82180" x="6197600" y="4953000"/>
          <p14:tracePt t="82445" x="0" y="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6.5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方法局部变量的作用域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63372" y="1332646"/>
            <a:ext cx="10555531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方法内部声明的变量称为</a:t>
            </a:r>
            <a:r>
              <a:rPr lang="zh-CN" altLang="en-US" sz="2400" u="sng" dirty="0">
                <a:latin typeface="微软雅黑" pitchFamily="34" charset="-122"/>
                <a:ea typeface="微软雅黑" pitchFamily="34" charset="-122"/>
              </a:rPr>
              <a:t>局部变量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(local variable)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。方法的形参等同于局部变量。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局部变量的</a:t>
            </a:r>
            <a:r>
              <a:rPr lang="zh-CN" altLang="en-US" sz="2400" u="sng" dirty="0">
                <a:latin typeface="微软雅黑" pitchFamily="34" charset="-122"/>
                <a:ea typeface="微软雅黑" pitchFamily="34" charset="-122"/>
              </a:rPr>
              <a:t>作用域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(scope)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指程序中可以使用该变量的部分。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局部变量的作用域从它的声明处开始，直到包含该变量的程序块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{}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结束。局部变量在使用前必须先赋值。局部变量的生命期和其作用域相同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因为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{}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结束时，局部变量出栈。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在方法中，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可以在不同的非嵌套程序块中以相同的名称多次声明局部变量。但不能在嵌套的块中以相同的名称多次声明局部变量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语句的初始动作部分声明的变量，作用域是整个循环体。在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语句循环体中声明的变量，作用域从变量声明开始到循环体结束</a:t>
            </a:r>
            <a:r>
              <a:rPr lang="zh-CN" altLang="en-US" sz="2800" dirty="0">
                <a:latin typeface="宋体" charset="-122"/>
                <a:ea typeface="宋体" charset="-122"/>
              </a:rPr>
              <a:t>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000"/>
    </mc:Choice>
    <mc:Fallback xmlns="">
      <p:transition spd="slow" advTm="110000"/>
    </mc:Fallback>
  </mc:AlternateContent>
  <p:extLst>
    <p:ext uri="{3A86A75C-4F4B-4683-9AE1-C65F6400EC91}">
      <p14:laserTraceLst xmlns:p14="http://schemas.microsoft.com/office/powerpoint/2010/main">
        <p14:tracePtLst>
          <p14:tracePt t="2188" x="1739900" y="819150"/>
          <p14:tracePt t="2299" x="1746250" y="819150"/>
          <p14:tracePt t="2307" x="1758950" y="819150"/>
          <p14:tracePt t="2318" x="1778000" y="819150"/>
          <p14:tracePt t="2334" x="1841500" y="819150"/>
          <p14:tracePt t="2351" x="1968500" y="819150"/>
          <p14:tracePt t="2368" x="2152650" y="819150"/>
          <p14:tracePt t="2384" x="2438400" y="819150"/>
          <p14:tracePt t="2401" x="2806700" y="819150"/>
          <p14:tracePt t="2402" x="3022600" y="819150"/>
          <p14:tracePt t="2418" x="3454400" y="819150"/>
          <p14:tracePt t="2434" x="3841750" y="819150"/>
          <p14:tracePt t="2451" x="4146550" y="819150"/>
          <p14:tracePt t="2468" x="4368800" y="819150"/>
          <p14:tracePt t="2484" x="4540250" y="819150"/>
          <p14:tracePt t="2501" x="4686300" y="819150"/>
          <p14:tracePt t="2518" x="4813300" y="819150"/>
          <p14:tracePt t="2534" x="4940300" y="819150"/>
          <p14:tracePt t="2551" x="5080000" y="819150"/>
          <p14:tracePt t="2556" x="5143500" y="819150"/>
          <p14:tracePt t="2568" x="5207000" y="819150"/>
          <p14:tracePt t="2584" x="5334000" y="819150"/>
          <p14:tracePt t="2587" x="5397500" y="819150"/>
          <p14:tracePt t="2601" x="5461000" y="819150"/>
          <p14:tracePt t="2618" x="5651500" y="819150"/>
          <p14:tracePt t="2634" x="5765800" y="819150"/>
          <p14:tracePt t="2651" x="5886450" y="819150"/>
          <p14:tracePt t="2668" x="6000750" y="819150"/>
          <p14:tracePt t="2684" x="6127750" y="819150"/>
          <p14:tracePt t="2701" x="6235700" y="819150"/>
          <p14:tracePt t="2718" x="6324600" y="819150"/>
          <p14:tracePt t="2734" x="6381750" y="819150"/>
          <p14:tracePt t="2751" x="6426200" y="819150"/>
          <p14:tracePt t="2768" x="6457950" y="819150"/>
          <p14:tracePt t="2772" x="6470650" y="819150"/>
          <p14:tracePt t="2784" x="6483350" y="819150"/>
          <p14:tracePt t="2801" x="6515100" y="819150"/>
          <p14:tracePt t="2818" x="6565900" y="819150"/>
          <p14:tracePt t="2834" x="6604000" y="819150"/>
          <p14:tracePt t="2851" x="6642100" y="819150"/>
          <p14:tracePt t="2868" x="6661150" y="819150"/>
          <p14:tracePt t="2884" x="6667500" y="819150"/>
          <p14:tracePt t="3098" x="0" y="0"/>
        </p14:tracePtLst>
        <p14:tracePtLst>
          <p14:tracePt t="3931" x="1993900" y="838200"/>
          <p14:tracePt t="4012" x="2000250" y="838200"/>
          <p14:tracePt t="4024" x="2019300" y="838200"/>
          <p14:tracePt t="4035" x="2070100" y="838200"/>
          <p14:tracePt t="4051" x="2178050" y="838200"/>
          <p14:tracePt t="4068" x="2336800" y="838200"/>
          <p14:tracePt t="4084" x="2559050" y="838200"/>
          <p14:tracePt t="4101" x="2819400" y="838200"/>
          <p14:tracePt t="4117" x="3117850" y="838200"/>
          <p14:tracePt t="4134" x="3448050" y="838200"/>
          <p14:tracePt t="4151" x="3708400" y="838200"/>
          <p14:tracePt t="4168" x="3956050" y="838200"/>
          <p14:tracePt t="4172" x="4057650" y="838200"/>
          <p14:tracePt t="4184" x="4165600" y="838200"/>
          <p14:tracePt t="4201" x="4343400" y="838200"/>
          <p14:tracePt t="4218" x="4527550" y="838200"/>
          <p14:tracePt t="4234" x="4603750" y="838200"/>
          <p14:tracePt t="4251" x="4654550" y="838200"/>
          <p14:tracePt t="4267" x="4692650" y="838200"/>
          <p14:tracePt t="4284" x="4724400" y="838200"/>
          <p14:tracePt t="4301" x="4756150" y="838200"/>
          <p14:tracePt t="4317" x="4781550" y="838200"/>
          <p14:tracePt t="4334" x="4794250" y="838200"/>
          <p14:tracePt t="4351" x="4806950" y="838200"/>
          <p14:tracePt t="4367" x="4813300" y="838200"/>
          <p14:tracePt t="4384" x="4819650" y="838200"/>
          <p14:tracePt t="4460" x="4826000" y="838200"/>
          <p14:tracePt t="4472" x="4832350" y="838200"/>
          <p14:tracePt t="4485" x="4838700" y="838200"/>
          <p14:tracePt t="4501" x="4857750" y="838200"/>
          <p14:tracePt t="4517" x="4889500" y="838200"/>
          <p14:tracePt t="4534" x="4940300" y="838200"/>
          <p14:tracePt t="4551" x="5029200" y="838200"/>
          <p14:tracePt t="4567" x="5143500" y="838200"/>
          <p14:tracePt t="4570" x="5207000" y="838200"/>
          <p14:tracePt t="4585" x="5270500" y="838200"/>
          <p14:tracePt t="4589" x="5334000" y="838200"/>
          <p14:tracePt t="4600" x="5410200" y="838200"/>
          <p14:tracePt t="4617" x="5537200" y="838200"/>
          <p14:tracePt t="4619" x="5600700" y="838200"/>
          <p14:tracePt t="4634" x="5708650" y="838200"/>
          <p14:tracePt t="4650" x="5816600" y="838200"/>
          <p14:tracePt t="4667" x="5911850" y="838200"/>
          <p14:tracePt t="4684" x="5994400" y="838200"/>
          <p14:tracePt t="4701" x="6064250" y="838200"/>
          <p14:tracePt t="4717" x="6108700" y="838200"/>
          <p14:tracePt t="4734" x="6153150" y="838200"/>
          <p14:tracePt t="4750" x="6184900" y="838200"/>
          <p14:tracePt t="4767" x="6216650" y="838200"/>
          <p14:tracePt t="4771" x="6235700" y="838200"/>
          <p14:tracePt t="4784" x="6261100" y="838200"/>
          <p14:tracePt t="4801" x="6305550" y="838200"/>
          <p14:tracePt t="4803" x="6337300" y="838200"/>
          <p14:tracePt t="4817" x="6362700" y="838200"/>
          <p14:tracePt t="4834" x="6438900" y="838200"/>
          <p14:tracePt t="4850" x="6496050" y="838200"/>
          <p14:tracePt t="4867" x="6546850" y="838200"/>
          <p14:tracePt t="4884" x="6584950" y="838200"/>
          <p14:tracePt t="4900" x="6616700" y="838200"/>
          <p14:tracePt t="4917" x="6648450" y="838200"/>
          <p14:tracePt t="4934" x="6673850" y="838200"/>
          <p14:tracePt t="4950" x="6699250" y="838200"/>
          <p14:tracePt t="4967" x="6718300" y="838200"/>
          <p14:tracePt t="4983" x="6737350" y="838200"/>
          <p14:tracePt t="5000" x="6743700" y="838200"/>
          <p14:tracePt t="5389" x="0" y="0"/>
        </p14:tracePtLst>
        <p14:tracePtLst>
          <p14:tracePt t="7252" x="1263650" y="1797050"/>
          <p14:tracePt t="7358" x="1263650" y="1803400"/>
          <p14:tracePt t="7376" x="1282700" y="1803400"/>
          <p14:tracePt t="7394" x="1377950" y="1803400"/>
          <p14:tracePt t="7403" x="1441450" y="1803400"/>
          <p14:tracePt t="7417" x="1517650" y="1803400"/>
          <p14:tracePt t="7433" x="1689100" y="1803400"/>
          <p14:tracePt t="7435" x="1771650" y="1803400"/>
          <p14:tracePt t="7450" x="1917700" y="1803400"/>
          <p14:tracePt t="7466" x="2006600" y="1803400"/>
          <p14:tracePt t="7483" x="2044700" y="1803400"/>
          <p14:tracePt t="7500" x="2057400" y="1803400"/>
          <p14:tracePt t="7516" x="2063750" y="1803400"/>
          <p14:tracePt t="7533" x="2070100" y="1803400"/>
          <p14:tracePt t="7549" x="2076450" y="1803400"/>
          <p14:tracePt t="7566" x="2082800" y="1803400"/>
          <p14:tracePt t="7583" x="2089150" y="1803400"/>
          <p14:tracePt t="7620" x="2095500" y="1803400"/>
          <p14:tracePt t="7628" x="2101850" y="1803400"/>
          <p14:tracePt t="7643" x="2108200" y="1803400"/>
          <p14:tracePt t="7651" x="2114550" y="1803400"/>
          <p14:tracePt t="7666" x="2133600" y="1803400"/>
          <p14:tracePt t="7683" x="2159000" y="1803400"/>
          <p14:tracePt t="7699" x="2190750" y="1803400"/>
          <p14:tracePt t="7716" x="2228850" y="1803400"/>
          <p14:tracePt t="7733" x="2286000" y="1809750"/>
          <p14:tracePt t="7749" x="2343150" y="1828800"/>
          <p14:tracePt t="7766" x="2413000" y="1841500"/>
          <p14:tracePt t="7783" x="2476500" y="1841500"/>
          <p14:tracePt t="7799" x="2546350" y="1841500"/>
          <p14:tracePt t="7816" x="2603500" y="1841500"/>
          <p14:tracePt t="7833" x="2635250" y="1841500"/>
          <p14:tracePt t="7835" x="2641600" y="1841500"/>
          <p14:tracePt t="7849" x="2654300" y="1841500"/>
          <p14:tracePt t="7866" x="2660650" y="1841500"/>
          <p14:tracePt t="7915" x="2667000" y="1841500"/>
          <p14:tracePt t="7947" x="2673350" y="1841500"/>
          <p14:tracePt t="8124" x="2679700" y="1841500"/>
          <p14:tracePt t="8134" x="2686050" y="1841500"/>
          <p14:tracePt t="8150" x="2692400" y="1841500"/>
          <p14:tracePt t="8166" x="2711450" y="1841500"/>
          <p14:tracePt t="8183" x="2749550" y="1841500"/>
          <p14:tracePt t="8187" x="2768600" y="1841500"/>
          <p14:tracePt t="8199" x="2794000" y="1841500"/>
          <p14:tracePt t="8216" x="2851150" y="1841500"/>
          <p14:tracePt t="8219" x="2882900" y="1841500"/>
          <p14:tracePt t="8236" x="2971800" y="1841500"/>
          <p14:tracePt t="8250" x="3054350" y="1841500"/>
          <p14:tracePt t="8266" x="3143250" y="1841500"/>
          <p14:tracePt t="8283" x="3219450" y="1841500"/>
          <p14:tracePt t="8299" x="3295650" y="1841500"/>
          <p14:tracePt t="8316" x="3359150" y="1841500"/>
          <p14:tracePt t="8333" x="3422650" y="1841500"/>
          <p14:tracePt t="8349" x="3473450" y="1841500"/>
          <p14:tracePt t="8366" x="3517900" y="1841500"/>
          <p14:tracePt t="8382" x="3556000" y="1841500"/>
          <p14:tracePt t="8399" x="3587750" y="1841500"/>
          <p14:tracePt t="8416" x="3613150" y="1841500"/>
          <p14:tracePt t="8420" x="3625850" y="1841500"/>
          <p14:tracePt t="8432" x="3632200" y="1841500"/>
          <p14:tracePt t="8449" x="3663950" y="1841500"/>
          <p14:tracePt t="8451" x="3676650" y="1841500"/>
          <p14:tracePt t="8466" x="3714750" y="1841500"/>
          <p14:tracePt t="8483" x="3746500" y="1841500"/>
          <p14:tracePt t="8499" x="3784600" y="1841500"/>
          <p14:tracePt t="8516" x="3816350" y="1841500"/>
          <p14:tracePt t="8532" x="3848100" y="1841500"/>
          <p14:tracePt t="8549" x="3879850" y="1841500"/>
          <p14:tracePt t="8566" x="3924300" y="1841500"/>
          <p14:tracePt t="8582" x="3968750" y="1841500"/>
          <p14:tracePt t="8599" x="4013200" y="1841500"/>
          <p14:tracePt t="8616" x="4044950" y="1841500"/>
          <p14:tracePt t="8632" x="4064000" y="1841500"/>
          <p14:tracePt t="8635" x="4070350" y="1841500"/>
          <p14:tracePt t="8649" x="4076700" y="1841500"/>
          <p14:tracePt t="9227" x="0" y="0"/>
        </p14:tracePtLst>
        <p14:tracePtLst>
          <p14:tracePt t="9539" x="3409950" y="1841500"/>
          <p14:tracePt t="9603" x="3416300" y="1841500"/>
          <p14:tracePt t="9612" x="3435350" y="1841500"/>
          <p14:tracePt t="9620" x="3460750" y="1841500"/>
          <p14:tracePt t="9632" x="3492500" y="1841500"/>
          <p14:tracePt t="9649" x="3600450" y="1841500"/>
          <p14:tracePt t="9666" x="3797300" y="1841500"/>
          <p14:tracePt t="9682" x="3949700" y="1841500"/>
          <p14:tracePt t="9699" x="4108450" y="1841500"/>
          <p14:tracePt t="9715" x="4273550" y="1841500"/>
          <p14:tracePt t="9732" x="4425950" y="1841500"/>
          <p14:tracePt t="9749" x="4572000" y="1841500"/>
          <p14:tracePt t="9765" x="4699000" y="1854200"/>
          <p14:tracePt t="9782" x="4806950" y="1854200"/>
          <p14:tracePt t="9799" x="4883150" y="1854200"/>
          <p14:tracePt t="9815" x="4927600" y="1854200"/>
          <p14:tracePt t="9820" x="4946650" y="1854200"/>
          <p14:tracePt t="9832" x="4959350" y="1854200"/>
          <p14:tracePt t="9849" x="4965700" y="1854200"/>
          <p14:tracePt t="9995" x="0" y="0"/>
        </p14:tracePtLst>
        <p14:tracePtLst>
          <p14:tracePt t="10621" x="1104900" y="1765300"/>
          <p14:tracePt t="10692" x="1111250" y="1765300"/>
          <p14:tracePt t="10705" x="1149350" y="1765300"/>
          <p14:tracePt t="10719" x="1212850" y="1771650"/>
          <p14:tracePt t="10732" x="1339850" y="1778000"/>
          <p14:tracePt t="10748" x="1492250" y="1778000"/>
          <p14:tracePt t="10765" x="1670050" y="1778000"/>
          <p14:tracePt t="10782" x="1879600" y="1778000"/>
          <p14:tracePt t="10798" x="2057400" y="1778000"/>
          <p14:tracePt t="10815" x="2197100" y="1778000"/>
          <p14:tracePt t="10832" x="2273300" y="1778000"/>
          <p14:tracePt t="10834" x="2298700" y="1778000"/>
          <p14:tracePt t="10848" x="2311400" y="1778000"/>
          <p14:tracePt t="10865" x="2330450" y="1778000"/>
          <p14:tracePt t="10866" x="2343150" y="1778000"/>
          <p14:tracePt t="10882" x="2362200" y="1778000"/>
          <p14:tracePt t="10898" x="2374900" y="1778000"/>
          <p14:tracePt t="10915" x="2381250" y="1778000"/>
          <p14:tracePt t="11405" x="0" y="0"/>
        </p14:tracePtLst>
        <p14:tracePtLst>
          <p14:tracePt t="13220" x="7956550" y="1797050"/>
          <p14:tracePt t="13243" x="7962900" y="1797050"/>
          <p14:tracePt t="13259" x="7975600" y="1797050"/>
          <p14:tracePt t="13271" x="7981950" y="1797050"/>
          <p14:tracePt t="13281" x="8001000" y="1797050"/>
          <p14:tracePt t="13298" x="8064500" y="1797050"/>
          <p14:tracePt t="13314" x="8121650" y="1797050"/>
          <p14:tracePt t="13331" x="8185150" y="1797050"/>
          <p14:tracePt t="13347" x="8274050" y="1797050"/>
          <p14:tracePt t="13364" x="8369300" y="1797050"/>
          <p14:tracePt t="13381" x="8477250" y="1797050"/>
          <p14:tracePt t="13398" x="8559800" y="1797050"/>
          <p14:tracePt t="13414" x="8636000" y="1797050"/>
          <p14:tracePt t="13431" x="8674100" y="1797050"/>
          <p14:tracePt t="13448" x="8693150" y="1797050"/>
          <p14:tracePt t="13464" x="8699500" y="1797050"/>
          <p14:tracePt t="13481" x="8705850" y="1797050"/>
          <p14:tracePt t="13499" x="8712200" y="1797050"/>
          <p14:tracePt t="13515" x="8718550" y="1797050"/>
          <p14:tracePt t="13531" x="8724900" y="1797050"/>
          <p14:tracePt t="13562" x="8731250" y="1797050"/>
          <p14:tracePt t="13571" x="8737600" y="1797050"/>
          <p14:tracePt t="13581" x="8743950" y="1797050"/>
          <p14:tracePt t="13597" x="8756650" y="1797050"/>
          <p14:tracePt t="13614" x="8788400" y="1797050"/>
          <p14:tracePt t="13631" x="8820150" y="1797050"/>
          <p14:tracePt t="13647" x="8870950" y="1797050"/>
          <p14:tracePt t="13664" x="8902700" y="1797050"/>
          <p14:tracePt t="13667" x="8928100" y="1797050"/>
          <p14:tracePt t="13681" x="8953500" y="1797050"/>
          <p14:tracePt t="13698" x="9048750" y="1797050"/>
          <p14:tracePt t="13714" x="9137650" y="1797050"/>
          <p14:tracePt t="13731" x="9232900" y="1797050"/>
          <p14:tracePt t="13747" x="9340850" y="1797050"/>
          <p14:tracePt t="13764" x="9423400" y="1797050"/>
          <p14:tracePt t="13781" x="9486900" y="1797050"/>
          <p14:tracePt t="13798" x="9531350" y="1797050"/>
          <p14:tracePt t="13814" x="9550400" y="1797050"/>
          <p14:tracePt t="13831" x="9563100" y="1797050"/>
          <p14:tracePt t="14002" x="0" y="0"/>
        </p14:tracePtLst>
        <p14:tracePtLst>
          <p14:tracePt t="14452" x="8070850" y="1828800"/>
          <p14:tracePt t="14516" x="8089900" y="1828800"/>
          <p14:tracePt t="14527" x="8121650" y="1828800"/>
          <p14:tracePt t="14540" x="8235950" y="1828800"/>
          <p14:tracePt t="14554" x="8407400" y="1828800"/>
          <p14:tracePt t="14564" x="8515350" y="1828800"/>
          <p14:tracePt t="14581" x="8756650" y="1828800"/>
          <p14:tracePt t="14597" x="9004300" y="1828800"/>
          <p14:tracePt t="14614" x="9220200" y="1828800"/>
          <p14:tracePt t="14630" x="9410700" y="1828800"/>
          <p14:tracePt t="14647" x="9556750" y="1828800"/>
          <p14:tracePt t="14664" x="9658350" y="1828800"/>
          <p14:tracePt t="14680" x="9721850" y="1828800"/>
          <p14:tracePt t="14697" x="9753600" y="1828800"/>
          <p14:tracePt t="14699" x="9766300" y="1828800"/>
          <p14:tracePt t="14714" x="9772650" y="1828800"/>
          <p14:tracePt t="15125" x="9779000" y="1828800"/>
          <p14:tracePt t="15137" x="9791700" y="1828800"/>
          <p14:tracePt t="15151" x="9829800" y="1828800"/>
          <p14:tracePt t="15163" x="9906000" y="1828800"/>
          <p14:tracePt t="15180" x="10020300" y="1828800"/>
          <p14:tracePt t="15197" x="10160000" y="1828800"/>
          <p14:tracePt t="15213" x="10306050" y="1828800"/>
          <p14:tracePt t="15231" x="10433050" y="1828800"/>
          <p14:tracePt t="15247" x="10528300" y="1828800"/>
          <p14:tracePt t="15250" x="10572750" y="1828800"/>
          <p14:tracePt t="15264" x="10617200" y="1828800"/>
          <p14:tracePt t="15280" x="10680700" y="1828800"/>
          <p14:tracePt t="15282" x="10712450" y="1828800"/>
          <p14:tracePt t="15297" x="10750550" y="1828800"/>
          <p14:tracePt t="15314" x="10820400" y="1828800"/>
          <p14:tracePt t="15330" x="10852150" y="1828800"/>
          <p14:tracePt t="15347" x="10864850" y="1828800"/>
          <p14:tracePt t="15363" x="10877550" y="1828800"/>
          <p14:tracePt t="15380" x="10883900" y="1828800"/>
          <p14:tracePt t="15413" x="10896600" y="1828800"/>
          <p14:tracePt t="15430" x="10909300" y="1828800"/>
          <p14:tracePt t="15447" x="10928350" y="1828800"/>
          <p14:tracePt t="15463" x="10934700" y="1828800"/>
          <p14:tracePt t="15480" x="10941050" y="1828800"/>
          <p14:tracePt t="15497" x="10947400" y="1828800"/>
          <p14:tracePt t="15698" x="0" y="0"/>
        </p14:tracePtLst>
        <p14:tracePtLst>
          <p14:tracePt t="16668" x="679450" y="2178050"/>
          <p14:tracePt t="16698" x="685800" y="2178050"/>
          <p14:tracePt t="16714" x="692150" y="2178050"/>
          <p14:tracePt t="16722" x="704850" y="2178050"/>
          <p14:tracePt t="16730" x="717550" y="2178050"/>
          <p14:tracePt t="16746" x="774700" y="2178050"/>
          <p14:tracePt t="16763" x="889000" y="2178050"/>
          <p14:tracePt t="16780" x="1098550" y="2178050"/>
          <p14:tracePt t="16797" x="1358900" y="2178050"/>
          <p14:tracePt t="16813" x="1568450" y="2178050"/>
          <p14:tracePt t="16830" x="1676400" y="2178050"/>
          <p14:tracePt t="16847" x="1701800" y="2178050"/>
          <p14:tracePt t="16852" x="1708150" y="2178050"/>
          <p14:tracePt t="17019" x="0" y="0"/>
        </p14:tracePtLst>
        <p14:tracePtLst>
          <p14:tracePt t="18574" x="1873250" y="2552700"/>
          <p14:tracePt t="18588" x="1892300" y="2559050"/>
          <p14:tracePt t="18602" x="1911350" y="2565400"/>
          <p14:tracePt t="18612" x="1936750" y="2571750"/>
          <p14:tracePt t="18629" x="1993900" y="2584450"/>
          <p14:tracePt t="18646" x="2082800" y="2584450"/>
          <p14:tracePt t="18663" x="2241550" y="2584450"/>
          <p14:tracePt t="18679" x="2425700" y="2584450"/>
          <p14:tracePt t="18696" x="2628900" y="2584450"/>
          <p14:tracePt t="18699" x="2724150" y="2584450"/>
          <p14:tracePt t="18713" x="2806700" y="2584450"/>
          <p14:tracePt t="18730" x="2927350" y="2584450"/>
          <p14:tracePt t="18731" x="2965450" y="2584450"/>
          <p14:tracePt t="18746" x="3022600" y="2584450"/>
          <p14:tracePt t="18762" x="3060700" y="2584450"/>
          <p14:tracePt t="18779" x="3086100" y="2584450"/>
          <p14:tracePt t="18796" x="3111500" y="2584450"/>
          <p14:tracePt t="18813" x="3136900" y="2571750"/>
          <p14:tracePt t="18829" x="3162300" y="2559050"/>
          <p14:tracePt t="18846" x="3181350" y="2546350"/>
          <p14:tracePt t="18862" x="3200400" y="2520950"/>
          <p14:tracePt t="18879" x="3219450" y="2489200"/>
          <p14:tracePt t="18895" x="3232150" y="2457450"/>
          <p14:tracePt t="18912" x="3232150" y="2432050"/>
          <p14:tracePt t="18929" x="3232150" y="2406650"/>
          <p14:tracePt t="18946" x="3232150" y="2362200"/>
          <p14:tracePt t="18962" x="3219450" y="2330450"/>
          <p14:tracePt t="18979" x="3200400" y="2311400"/>
          <p14:tracePt t="18995" x="3187700" y="2292350"/>
          <p14:tracePt t="19012" x="3181350" y="2292350"/>
          <p14:tracePt t="19029" x="3168650" y="2286000"/>
          <p14:tracePt t="19045" x="3155950" y="2286000"/>
          <p14:tracePt t="19062" x="3124200" y="2292350"/>
          <p14:tracePt t="19079" x="3092450" y="2324100"/>
          <p14:tracePt t="19095" x="3073400" y="2374900"/>
          <p14:tracePt t="19112" x="3067050" y="2406650"/>
          <p14:tracePt t="19129" x="3067050" y="2438400"/>
          <p14:tracePt t="19132" x="3073400" y="2451100"/>
          <p14:tracePt t="19146" x="3086100" y="2463800"/>
          <p14:tracePt t="19162" x="3105150" y="2470150"/>
          <p14:tracePt t="19179" x="3149600" y="2470150"/>
          <p14:tracePt t="19195" x="3219450" y="2470150"/>
          <p14:tracePt t="19212" x="3321050" y="2470150"/>
          <p14:tracePt t="19229" x="3422650" y="2470150"/>
          <p14:tracePt t="19245" x="3511550" y="2470150"/>
          <p14:tracePt t="19262" x="3530600" y="2470150"/>
          <p14:tracePt t="19279" x="3536950" y="2470150"/>
          <p14:tracePt t="19474" x="0" y="0"/>
        </p14:tracePtLst>
        <p14:tracePtLst>
          <p14:tracePt t="19804" x="4038600" y="2584450"/>
          <p14:tracePt t="19851" x="4038600" y="2590800"/>
          <p14:tracePt t="19864" x="4038600" y="2597150"/>
          <p14:tracePt t="19878" x="4038600" y="2616200"/>
          <p14:tracePt t="19895" x="4044950" y="2641600"/>
          <p14:tracePt t="19912" x="4057650" y="2667000"/>
          <p14:tracePt t="19915" x="4064000" y="2673350"/>
          <p14:tracePt t="19931" x="4076700" y="2686050"/>
          <p14:tracePt t="19945" x="4089400" y="2686050"/>
          <p14:tracePt t="19962" x="4121150" y="2686050"/>
          <p14:tracePt t="19978" x="4152900" y="2679700"/>
          <p14:tracePt t="19995" x="4184650" y="2647950"/>
          <p14:tracePt t="20012" x="4210050" y="2603500"/>
          <p14:tracePt t="20028" x="4216400" y="2571750"/>
          <p14:tracePt t="20045" x="4216400" y="2540000"/>
          <p14:tracePt t="20062" x="4216400" y="2514600"/>
          <p14:tracePt t="20078" x="4210050" y="2482850"/>
          <p14:tracePt t="20095" x="4191000" y="2457450"/>
          <p14:tracePt t="20112" x="4178300" y="2451100"/>
          <p14:tracePt t="20115" x="4171950" y="2444750"/>
          <p14:tracePt t="20132" x="4165600" y="2444750"/>
          <p14:tracePt t="20147" x="4159250" y="2444750"/>
          <p14:tracePt t="20162" x="4133850" y="2451100"/>
          <p14:tracePt t="20178" x="4114800" y="2489200"/>
          <p14:tracePt t="20195" x="4102100" y="2540000"/>
          <p14:tracePt t="20212" x="4102100" y="2571750"/>
          <p14:tracePt t="20228" x="4102100" y="2597150"/>
          <p14:tracePt t="20245" x="4102100" y="2609850"/>
          <p14:tracePt t="20410" x="4108450" y="2609850"/>
          <p14:tracePt t="20418" x="4108450" y="2603500"/>
          <p14:tracePt t="20428" x="4114800" y="2597150"/>
          <p14:tracePt t="20445" x="4133850" y="2559050"/>
          <p14:tracePt t="20462" x="4133850" y="2540000"/>
          <p14:tracePt t="20478" x="4133850" y="2514600"/>
          <p14:tracePt t="20495" x="4133850" y="2489200"/>
          <p14:tracePt t="20511" x="4127500" y="2482850"/>
          <p14:tracePt t="20528" x="4121150" y="2476500"/>
          <p14:tracePt t="20545" x="4114800" y="2476500"/>
          <p14:tracePt t="20562" x="4108450" y="2476500"/>
          <p14:tracePt t="20578" x="4089400" y="2476500"/>
          <p14:tracePt t="20595" x="4076700" y="2495550"/>
          <p14:tracePt t="20611" x="4057650" y="2514600"/>
          <p14:tracePt t="20628" x="4051300" y="2527300"/>
          <p14:tracePt t="20645" x="4044950" y="2546350"/>
          <p14:tracePt t="20661" x="4044950" y="2559050"/>
          <p14:tracePt t="20678" x="4044950" y="2578100"/>
          <p14:tracePt t="20695" x="4044950" y="2603500"/>
          <p14:tracePt t="20711" x="4057650" y="2628900"/>
          <p14:tracePt t="20728" x="4083050" y="2641600"/>
          <p14:tracePt t="20745" x="4095750" y="2641600"/>
          <p14:tracePt t="20761" x="4121150" y="2641600"/>
          <p14:tracePt t="20778" x="4133850" y="2641600"/>
          <p14:tracePt t="20795" x="4146550" y="2641600"/>
          <p14:tracePt t="20811" x="4152900" y="2635250"/>
          <p14:tracePt t="20828" x="4152900" y="2628900"/>
          <p14:tracePt t="20845" x="4152900" y="2616200"/>
          <p14:tracePt t="20845" x="0" y="0"/>
        </p14:tracePtLst>
        <p14:tracePtLst>
          <p14:tracePt t="21427" x="4845050" y="2749550"/>
          <p14:tracePt t="21532" x="4864100" y="2749550"/>
          <p14:tracePt t="21545" x="4889500" y="2749550"/>
          <p14:tracePt t="21562" x="5016500" y="2749550"/>
          <p14:tracePt t="21578" x="5143500" y="2749550"/>
          <p14:tracePt t="21595" x="5289550" y="2749550"/>
          <p14:tracePt t="21612" x="5448300" y="2749550"/>
          <p14:tracePt t="21628" x="5588000" y="2749550"/>
          <p14:tracePt t="21645" x="5702300" y="2749550"/>
          <p14:tracePt t="21661" x="5772150" y="2749550"/>
          <p14:tracePt t="21678" x="5797550" y="2749550"/>
          <p14:tracePt t="21695" x="5816600" y="2749550"/>
          <p14:tracePt t="21882" x="0" y="0"/>
        </p14:tracePtLst>
        <p14:tracePtLst>
          <p14:tracePt t="22370" x="5943600" y="2774950"/>
          <p14:tracePt t="22470" x="5943600" y="2768600"/>
          <p14:tracePt t="22491" x="6007100" y="2768600"/>
          <p14:tracePt t="22508" x="6108700" y="2768600"/>
          <p14:tracePt t="22522" x="6235700" y="2768600"/>
          <p14:tracePt t="22531" x="6305550" y="2768600"/>
          <p14:tracePt t="22544" x="6381750" y="2768600"/>
          <p14:tracePt t="22548" x="6457950" y="2768600"/>
          <p14:tracePt t="22561" x="6527800" y="2768600"/>
          <p14:tracePt t="22578" x="6711950" y="2768600"/>
          <p14:tracePt t="22594" x="6807200" y="2768600"/>
          <p14:tracePt t="22611" x="6883400" y="2768600"/>
          <p14:tracePt t="22628" x="6940550" y="2768600"/>
          <p14:tracePt t="22644" x="6978650" y="2768600"/>
          <p14:tracePt t="22661" x="7010400" y="2768600"/>
          <p14:tracePt t="22678" x="7029450" y="2768600"/>
          <p14:tracePt t="22694" x="7042150" y="2768600"/>
          <p14:tracePt t="22711" x="7048500" y="2768600"/>
          <p14:tracePt t="22728" x="7054850" y="2768600"/>
          <p14:tracePt t="23276" x="7061200" y="2768600"/>
          <p14:tracePt t="23290" x="7067550" y="2768600"/>
          <p14:tracePt t="23301" x="7080250" y="2768600"/>
          <p14:tracePt t="23311" x="7086600" y="2768600"/>
          <p14:tracePt t="23328" x="7124700" y="2768600"/>
          <p14:tracePt t="23344" x="7156450" y="2768600"/>
          <p14:tracePt t="23347" x="7181850" y="2768600"/>
          <p14:tracePt t="23361" x="7213600" y="2768600"/>
          <p14:tracePt t="23378" x="7321550" y="2768600"/>
          <p14:tracePt t="23394" x="7397750" y="2768600"/>
          <p14:tracePt t="23411" x="7480300" y="2768600"/>
          <p14:tracePt t="23428" x="7556500" y="2768600"/>
          <p14:tracePt t="23444" x="7626350" y="2768600"/>
          <p14:tracePt t="23461" x="7664450" y="2768600"/>
          <p14:tracePt t="23478" x="7696200" y="2768600"/>
          <p14:tracePt t="23494" x="7715250" y="2768600"/>
          <p14:tracePt t="23511" x="7727950" y="2768600"/>
          <p14:tracePt t="23527" x="7734300" y="2768600"/>
          <p14:tracePt t="23544" x="7753350" y="2768600"/>
          <p14:tracePt t="23561" x="7759700" y="2768600"/>
          <p14:tracePt t="23578" x="7778750" y="2768600"/>
          <p14:tracePt t="23594" x="7791450" y="2768600"/>
          <p14:tracePt t="23611" x="7804150" y="2768600"/>
          <p14:tracePt t="23628" x="7816850" y="2768600"/>
          <p14:tracePt t="23644" x="7842250" y="2768600"/>
          <p14:tracePt t="23661" x="7867650" y="2768600"/>
          <p14:tracePt t="23677" x="7912100" y="2768600"/>
          <p14:tracePt t="23694" x="7956550" y="2768600"/>
          <p14:tracePt t="23711" x="8013700" y="2768600"/>
          <p14:tracePt t="23727" x="8077200" y="2768600"/>
          <p14:tracePt t="23744" x="8134350" y="2768600"/>
          <p14:tracePt t="23747" x="8166100" y="2768600"/>
          <p14:tracePt t="23761" x="8191500" y="2768600"/>
          <p14:tracePt t="23762" x="8210550" y="2768600"/>
          <p14:tracePt t="23778" x="8261350" y="2768600"/>
          <p14:tracePt t="23794" x="8305800" y="2768600"/>
          <p14:tracePt t="23811" x="8356600" y="2768600"/>
          <p14:tracePt t="23828" x="8401050" y="2768600"/>
          <p14:tracePt t="23844" x="8439150" y="2768600"/>
          <p14:tracePt t="23861" x="8470900" y="2768600"/>
          <p14:tracePt t="23877" x="8489950" y="2768600"/>
          <p14:tracePt t="23894" x="8502650" y="2768600"/>
          <p14:tracePt t="23911" x="8521700" y="2768600"/>
          <p14:tracePt t="23927" x="8540750" y="2768600"/>
          <p14:tracePt t="23944" x="8559800" y="2768600"/>
          <p14:tracePt t="23947" x="8572500" y="2768600"/>
          <p14:tracePt t="23960" x="8585200" y="2768600"/>
          <p14:tracePt t="23977" x="8623300" y="2768600"/>
          <p14:tracePt t="23979" x="8636000" y="2768600"/>
          <p14:tracePt t="23994" x="8667750" y="2768600"/>
          <p14:tracePt t="24011" x="8686800" y="2768600"/>
          <p14:tracePt t="24027" x="8693150" y="2768600"/>
          <p14:tracePt t="24083" x="8699500" y="2768600"/>
          <p14:tracePt t="25099" x="0" y="0"/>
        </p14:tracePtLst>
        <p14:tracePtLst>
          <p14:tracePt t="26708" x="2565400" y="2921000"/>
          <p14:tracePt t="26748" x="2559050" y="2927350"/>
          <p14:tracePt t="26758" x="2559050" y="2940050"/>
          <p14:tracePt t="26768" x="2565400" y="2952750"/>
          <p14:tracePt t="26777" x="2571750" y="2978150"/>
          <p14:tracePt t="26793" x="2590800" y="3022600"/>
          <p14:tracePt t="26796" x="2603500" y="3048000"/>
          <p14:tracePt t="26810" x="2616200" y="3086100"/>
          <p14:tracePt t="26826" x="2641600" y="3117850"/>
          <p14:tracePt t="26843" x="2660650" y="3143250"/>
          <p14:tracePt t="26860" x="2686050" y="3162300"/>
          <p14:tracePt t="26876" x="2736850" y="3187700"/>
          <p14:tracePt t="26893" x="2838450" y="3213100"/>
          <p14:tracePt t="26910" x="2990850" y="3238500"/>
          <p14:tracePt t="26926" x="3162300" y="3257550"/>
          <p14:tracePt t="26943" x="3276600" y="3257550"/>
          <p14:tracePt t="26959" x="3333750" y="3257550"/>
          <p14:tracePt t="26976" x="3352800" y="3257550"/>
          <p14:tracePt t="26993" x="3365500" y="3257550"/>
          <p14:tracePt t="27009" x="3378200" y="3251200"/>
          <p14:tracePt t="27026" x="3384550" y="3251200"/>
          <p14:tracePt t="27043" x="3384550" y="3244850"/>
          <p14:tracePt t="27066" x="3390900" y="3232150"/>
          <p14:tracePt t="27091" x="3390900" y="3225800"/>
          <p14:tracePt t="27099" x="3390900" y="3219450"/>
          <p14:tracePt t="27109" x="3390900" y="3200400"/>
          <p14:tracePt t="27126" x="3390900" y="3168650"/>
          <p14:tracePt t="27143" x="3390900" y="3130550"/>
          <p14:tracePt t="27159" x="3384550" y="3117850"/>
          <p14:tracePt t="27176" x="3384550" y="3098800"/>
          <p14:tracePt t="27192" x="3378200" y="3073400"/>
          <p14:tracePt t="27210" x="3378200" y="3067050"/>
          <p14:tracePt t="27226" x="3371850" y="3041650"/>
          <p14:tracePt t="27242" x="3365500" y="3022600"/>
          <p14:tracePt t="27259" x="3359150" y="3003550"/>
          <p14:tracePt t="27276" x="3352800" y="2990850"/>
          <p14:tracePt t="27292" x="3346450" y="2984500"/>
          <p14:tracePt t="27309" x="3333750" y="2971800"/>
          <p14:tracePt t="27326" x="3321050" y="2959100"/>
          <p14:tracePt t="27343" x="3302000" y="2946400"/>
          <p14:tracePt t="27359" x="3282950" y="2940050"/>
          <p14:tracePt t="27376" x="3270250" y="2940050"/>
          <p14:tracePt t="27393" x="3263900" y="2940050"/>
          <p14:tracePt t="27410" x="3244850" y="2940050"/>
          <p14:tracePt t="27554" x="0" y="0"/>
        </p14:tracePtLst>
        <p14:tracePtLst>
          <p14:tracePt t="28572" x="3740150" y="3244850"/>
          <p14:tracePt t="28676" x="3746500" y="3244850"/>
          <p14:tracePt t="28687" x="3752850" y="3244850"/>
          <p14:tracePt t="28697" x="3765550" y="3244850"/>
          <p14:tracePt t="28709" x="3790950" y="3244850"/>
          <p14:tracePt t="28726" x="3835400" y="3244850"/>
          <p14:tracePt t="28743" x="3886200" y="3244850"/>
          <p14:tracePt t="28747" x="3930650" y="3244850"/>
          <p14:tracePt t="28759" x="3962400" y="3244850"/>
          <p14:tracePt t="28776" x="4051300" y="3244850"/>
          <p14:tracePt t="28779" x="4095750" y="3244850"/>
          <p14:tracePt t="28792" x="4146550" y="3244850"/>
          <p14:tracePt t="28809" x="4235450" y="3244850"/>
          <p14:tracePt t="28826" x="4375150" y="3244850"/>
          <p14:tracePt t="28842" x="4438650" y="3244850"/>
          <p14:tracePt t="28859" x="4502150" y="3244850"/>
          <p14:tracePt t="28875" x="4552950" y="3244850"/>
          <p14:tracePt t="28892" x="4591050" y="3244850"/>
          <p14:tracePt t="28909" x="4641850" y="3244850"/>
          <p14:tracePt t="28925" x="4679950" y="3244850"/>
          <p14:tracePt t="28943" x="4724400" y="3244850"/>
          <p14:tracePt t="28959" x="4775200" y="3244850"/>
          <p14:tracePt t="28975" x="4819650" y="3244850"/>
          <p14:tracePt t="28992" x="4876800" y="3244850"/>
          <p14:tracePt t="28995" x="4902200" y="3244850"/>
          <p14:tracePt t="29009" x="4933950" y="3244850"/>
          <p14:tracePt t="29026" x="5010150" y="3244850"/>
          <p14:tracePt t="29042" x="5060950" y="3244850"/>
          <p14:tracePt t="29059" x="5105400" y="3244850"/>
          <p14:tracePt t="29075" x="5149850" y="3244850"/>
          <p14:tracePt t="29092" x="5194300" y="3244850"/>
          <p14:tracePt t="29109" x="5245100" y="3244850"/>
          <p14:tracePt t="29125" x="5295900" y="3244850"/>
          <p14:tracePt t="29142" x="5365750" y="3244850"/>
          <p14:tracePt t="29159" x="5429250" y="3244850"/>
          <p14:tracePt t="29175" x="5492750" y="3244850"/>
          <p14:tracePt t="29192" x="5568950" y="3244850"/>
          <p14:tracePt t="29195" x="5594350" y="3244850"/>
          <p14:tracePt t="29209" x="5619750" y="3244850"/>
          <p14:tracePt t="29226" x="5676900" y="3244850"/>
          <p14:tracePt t="29242" x="5708650" y="3244850"/>
          <p14:tracePt t="29259" x="5721350" y="3244850"/>
          <p14:tracePt t="29275" x="5740400" y="3244850"/>
          <p14:tracePt t="29292" x="5753100" y="3244850"/>
          <p14:tracePt t="30331" x="0" y="0"/>
        </p14:tracePtLst>
        <p14:tracePtLst>
          <p14:tracePt t="30988" x="6318250" y="3225800"/>
          <p14:tracePt t="31068" x="6324600" y="3225800"/>
          <p14:tracePt t="31080" x="6356350" y="3225800"/>
          <p14:tracePt t="31092" x="6483350" y="3225800"/>
          <p14:tracePt t="31108" x="6661150" y="3225800"/>
          <p14:tracePt t="31125" x="6870700" y="3225800"/>
          <p14:tracePt t="31142" x="7061200" y="3225800"/>
          <p14:tracePt t="31158" x="7175500" y="3225800"/>
          <p14:tracePt t="31175" x="7219950" y="3225800"/>
          <p14:tracePt t="31178" x="7226300" y="3225800"/>
          <p14:tracePt t="31259" x="0" y="0"/>
        </p14:tracePtLst>
        <p14:tracePtLst>
          <p14:tracePt t="32419" x="7486650" y="3187700"/>
          <p14:tracePt t="32475" x="7493000" y="3187700"/>
          <p14:tracePt t="32483" x="7499350" y="3187700"/>
          <p14:tracePt t="32491" x="7505700" y="3187700"/>
          <p14:tracePt t="32508" x="7543800" y="3187700"/>
          <p14:tracePt t="32524" x="7607300" y="3187700"/>
          <p14:tracePt t="32541" x="7734300" y="3194050"/>
          <p14:tracePt t="32558" x="7918450" y="3232150"/>
          <p14:tracePt t="32574" x="8128000" y="3257550"/>
          <p14:tracePt t="32591" x="8362950" y="3263900"/>
          <p14:tracePt t="32608" x="8604250" y="3263900"/>
          <p14:tracePt t="32624" x="8801100" y="3263900"/>
          <p14:tracePt t="32627" x="8890000" y="3263900"/>
          <p14:tracePt t="32641" x="8953500" y="3263900"/>
          <p14:tracePt t="32658" x="9042400" y="3263900"/>
          <p14:tracePt t="32674" x="9061450" y="3263900"/>
          <p14:tracePt t="32691" x="9080500" y="3263900"/>
          <p14:tracePt t="32707" x="9093200" y="3263900"/>
          <p14:tracePt t="32724" x="9118600" y="3263900"/>
          <p14:tracePt t="32741" x="9163050" y="3263900"/>
          <p14:tracePt t="32758" x="9213850" y="3263900"/>
          <p14:tracePt t="32774" x="9315450" y="3263900"/>
          <p14:tracePt t="32791" x="9442450" y="3263900"/>
          <p14:tracePt t="32807" x="9575800" y="3263900"/>
          <p14:tracePt t="32824" x="9702800" y="3263900"/>
          <p14:tracePt t="32828" x="9759950" y="3263900"/>
          <p14:tracePt t="32841" x="9804400" y="3263900"/>
          <p14:tracePt t="32858" x="9855200" y="3263900"/>
          <p14:tracePt t="32875" x="9861550" y="3263900"/>
          <p14:tracePt t="33052" x="9867900" y="3263900"/>
          <p14:tracePt t="33068" x="9874250" y="3263900"/>
          <p14:tracePt t="33080" x="9880600" y="3263900"/>
          <p14:tracePt t="33095" x="9893300" y="3263900"/>
          <p14:tracePt t="33108" x="9912350" y="3263900"/>
          <p14:tracePt t="33124" x="9950450" y="3263900"/>
          <p14:tracePt t="33141" x="9994900" y="3263900"/>
          <p14:tracePt t="33157" x="10045700" y="3263900"/>
          <p14:tracePt t="33174" x="10090150" y="3263900"/>
          <p14:tracePt t="33191" x="10115550" y="3263900"/>
          <p14:tracePt t="33207" x="10128250" y="3263900"/>
          <p14:tracePt t="33253" x="10134600" y="3263900"/>
          <p14:tracePt t="34539" x="10140950" y="3257550"/>
          <p14:tracePt t="34574" x="10140950" y="3251200"/>
          <p14:tracePt t="34581" x="10140950" y="3244850"/>
          <p14:tracePt t="34591" x="10140950" y="3238500"/>
          <p14:tracePt t="34607" x="10140950" y="3213100"/>
          <p14:tracePt t="34624" x="10134600" y="3175000"/>
          <p14:tracePt t="34641" x="10121900" y="3143250"/>
          <p14:tracePt t="34642" x="10115550" y="3124200"/>
          <p14:tracePt t="34658" x="10109200" y="3105150"/>
          <p14:tracePt t="34674" x="10096500" y="3086100"/>
          <p14:tracePt t="34690" x="10090150" y="3073400"/>
          <p14:tracePt t="34707" x="10077450" y="3060700"/>
          <p14:tracePt t="34724" x="10071100" y="3054350"/>
          <p14:tracePt t="34740" x="10045700" y="3041650"/>
          <p14:tracePt t="34757" x="10033000" y="3035300"/>
          <p14:tracePt t="34774" x="10013950" y="3035300"/>
          <p14:tracePt t="34790" x="9982200" y="3035300"/>
          <p14:tracePt t="34807" x="9944100" y="3035300"/>
          <p14:tracePt t="34824" x="9886950" y="3041650"/>
          <p14:tracePt t="34827" x="9874250" y="3041650"/>
          <p14:tracePt t="34840" x="9848850" y="3048000"/>
          <p14:tracePt t="34857" x="9804400" y="3060700"/>
          <p14:tracePt t="34859" x="9785350" y="3067050"/>
          <p14:tracePt t="34874" x="9753600" y="3086100"/>
          <p14:tracePt t="34890" x="9721850" y="3105150"/>
          <p14:tracePt t="34907" x="9702800" y="3117850"/>
          <p14:tracePt t="34923" x="9690100" y="3143250"/>
          <p14:tracePt t="34940" x="9677400" y="3162300"/>
          <p14:tracePt t="34957" x="9677400" y="3175000"/>
          <p14:tracePt t="34973" x="9677400" y="3194050"/>
          <p14:tracePt t="34990" x="9677400" y="3213100"/>
          <p14:tracePt t="35007" x="9677400" y="3225800"/>
          <p14:tracePt t="35023" x="9690100" y="3244850"/>
          <p14:tracePt t="35040" x="9709150" y="3257550"/>
          <p14:tracePt t="35057" x="9715500" y="3263900"/>
          <p14:tracePt t="35074" x="9734550" y="3263900"/>
          <p14:tracePt t="35090" x="9753600" y="3263900"/>
          <p14:tracePt t="35107" x="9759950" y="3263900"/>
          <p14:tracePt t="35123" x="9779000" y="3257550"/>
          <p14:tracePt t="35140" x="9798050" y="3244850"/>
          <p14:tracePt t="35157" x="9798050" y="3232150"/>
          <p14:tracePt t="35173" x="9804400" y="3225800"/>
          <p14:tracePt t="35190" x="9804400" y="3213100"/>
          <p14:tracePt t="35290" x="0" y="0"/>
        </p14:tracePtLst>
        <p14:tracePtLst>
          <p14:tracePt t="36157" x="3054350" y="3187700"/>
          <p14:tracePt t="36171" x="3105150" y="3200400"/>
          <p14:tracePt t="36181" x="3117850" y="3200400"/>
          <p14:tracePt t="36190" x="3155950" y="3206750"/>
          <p14:tracePt t="36206" x="3175000" y="3206750"/>
          <p14:tracePt t="36223" x="3194050" y="3206750"/>
          <p14:tracePt t="36240" x="3200400" y="3206750"/>
          <p14:tracePt t="36257" x="3213100" y="3206750"/>
          <p14:tracePt t="36273" x="3219450" y="3206750"/>
          <p14:tracePt t="36274" x="3225800" y="3200400"/>
          <p14:tracePt t="36291" x="3232150" y="3194050"/>
          <p14:tracePt t="36307" x="3251200" y="3175000"/>
          <p14:tracePt t="36323" x="3263900" y="3124200"/>
          <p14:tracePt t="36340" x="3276600" y="3073400"/>
          <p14:tracePt t="36357" x="3276600" y="3041650"/>
          <p14:tracePt t="36373" x="3276600" y="3016250"/>
          <p14:tracePt t="36390" x="3276600" y="2997200"/>
          <p14:tracePt t="36406" x="3276600" y="2990850"/>
          <p14:tracePt t="36539" x="0" y="0"/>
        </p14:tracePtLst>
        <p14:tracePtLst>
          <p14:tracePt t="39132" x="10661650" y="3238500"/>
          <p14:tracePt t="39261" x="10680700" y="3238500"/>
          <p14:tracePt t="39271" x="10699750" y="3238500"/>
          <p14:tracePt t="39289" x="10769600" y="3238500"/>
          <p14:tracePt t="39292" x="10807700" y="3238500"/>
          <p14:tracePt t="39306" x="10909300" y="3238500"/>
          <p14:tracePt t="39323" x="10979150" y="3238500"/>
          <p14:tracePt t="39339" x="11029950" y="3238500"/>
          <p14:tracePt t="39356" x="11055350" y="3238500"/>
          <p14:tracePt t="39372" x="11061700" y="3238500"/>
          <p14:tracePt t="39389" x="11068050" y="3238500"/>
          <p14:tracePt t="40499" x="0" y="0"/>
        </p14:tracePtLst>
        <p14:tracePtLst>
          <p14:tracePt t="41044" x="10655300" y="3232150"/>
          <p14:tracePt t="41164" x="10661650" y="3232150"/>
          <p14:tracePt t="41173" x="10706100" y="3232150"/>
          <p14:tracePt t="41188" x="10801350" y="3244850"/>
          <p14:tracePt t="41205" x="10953750" y="3270250"/>
          <p14:tracePt t="41221" x="11087100" y="3295650"/>
          <p14:tracePt t="41238" x="11137900" y="3308350"/>
          <p14:tracePt t="41255" x="11144250" y="3308350"/>
          <p14:tracePt t="41370" x="0" y="0"/>
        </p14:tracePtLst>
        <p14:tracePtLst>
          <p14:tracePt t="42468" x="1778000" y="3663950"/>
          <p14:tracePt t="42555" x="1790700" y="3663950"/>
          <p14:tracePt t="42563" x="1809750" y="3663950"/>
          <p14:tracePt t="42571" x="1854200" y="3663950"/>
          <p14:tracePt t="42588" x="1949450" y="3663950"/>
          <p14:tracePt t="42604" x="2108200" y="3663950"/>
          <p14:tracePt t="42621" x="2286000" y="3663950"/>
          <p14:tracePt t="42638" x="2425700" y="3663950"/>
          <p14:tracePt t="42654" x="2501900" y="3663950"/>
          <p14:tracePt t="42671" x="2546350" y="3663950"/>
          <p14:tracePt t="42687" x="2584450" y="3663950"/>
          <p14:tracePt t="42692" x="2597150" y="3663950"/>
          <p14:tracePt t="42704" x="2622550" y="3663950"/>
          <p14:tracePt t="42722" x="2692400" y="3663950"/>
          <p14:tracePt t="42738" x="2749550" y="3663950"/>
          <p14:tracePt t="42754" x="2806700" y="3663950"/>
          <p14:tracePt t="42771" x="2844800" y="3663950"/>
          <p14:tracePt t="42787" x="2889250" y="3663950"/>
          <p14:tracePt t="42804" x="2927350" y="3663950"/>
          <p14:tracePt t="42821" x="2984500" y="3663950"/>
          <p14:tracePt t="42837" x="3060700" y="3663950"/>
          <p14:tracePt t="42854" x="3155950" y="3663950"/>
          <p14:tracePt t="42871" x="3263900" y="3670300"/>
          <p14:tracePt t="42888" x="3340100" y="3676650"/>
          <p14:tracePt t="42904" x="3409950" y="3689350"/>
          <p14:tracePt t="42921" x="3441700" y="3695700"/>
          <p14:tracePt t="42938" x="3505200" y="3708400"/>
          <p14:tracePt t="42954" x="3530600" y="3708400"/>
          <p14:tracePt t="42971" x="3575050" y="3708400"/>
          <p14:tracePt t="42987" x="3625850" y="3708400"/>
          <p14:tracePt t="43004" x="3670300" y="3708400"/>
          <p14:tracePt t="43021" x="3708400" y="3708400"/>
          <p14:tracePt t="43037" x="3727450" y="3708400"/>
          <p14:tracePt t="43054" x="3746500" y="3708400"/>
          <p14:tracePt t="43071" x="3765550" y="3708400"/>
          <p14:tracePt t="43087" x="3797300" y="3708400"/>
          <p14:tracePt t="43091" x="3810000" y="3708400"/>
          <p14:tracePt t="43104" x="3829050" y="3708400"/>
          <p14:tracePt t="43121" x="3860800" y="3708400"/>
          <p14:tracePt t="43137" x="3886200" y="3708400"/>
          <p14:tracePt t="43138" x="3892550" y="3708400"/>
          <p14:tracePt t="43154" x="3911600" y="3708400"/>
          <p14:tracePt t="43171" x="3924300" y="3708400"/>
          <p14:tracePt t="43204" x="3930650" y="3708400"/>
          <p14:tracePt t="43220" x="3937000" y="3708400"/>
          <p14:tracePt t="43237" x="3943350" y="3708400"/>
          <p14:tracePt t="43254" x="3962400" y="3708400"/>
          <p14:tracePt t="43271" x="3975100" y="3708400"/>
          <p14:tracePt t="43287" x="3987800" y="3708400"/>
          <p14:tracePt t="43304" x="4000500" y="3708400"/>
          <p14:tracePt t="43320" x="4013200" y="3708400"/>
          <p14:tracePt t="43322" x="4025900" y="3708400"/>
          <p14:tracePt t="43337" x="4044950" y="3708400"/>
          <p14:tracePt t="43354" x="4064000" y="3708400"/>
          <p14:tracePt t="43370" x="4076700" y="3708400"/>
          <p14:tracePt t="43387" x="4083050" y="3708400"/>
          <p14:tracePt t="43404" x="4095750" y="3708400"/>
          <p14:tracePt t="43420" x="4102100" y="3708400"/>
          <p14:tracePt t="43437" x="4108450" y="3708400"/>
          <p14:tracePt t="43454" x="4114800" y="3708400"/>
          <p14:tracePt t="43470" x="4127500" y="3708400"/>
          <p14:tracePt t="43504" x="4140200" y="3714750"/>
          <p14:tracePt t="43563" x="4146550" y="3714750"/>
          <p14:tracePt t="43591" x="4152900" y="3714750"/>
          <p14:tracePt t="43599" x="4159250" y="3714750"/>
          <p14:tracePt t="43619" x="4171950" y="3721100"/>
          <p14:tracePt t="43635" x="4178300" y="3721100"/>
          <p14:tracePt t="43651" x="4197350" y="3721100"/>
          <p14:tracePt t="43667" x="4203700" y="3721100"/>
          <p14:tracePt t="43699" x="4210050" y="3721100"/>
          <p14:tracePt t="43755" x="4216400" y="3721100"/>
          <p14:tracePt t="43915" x="4222750" y="3721100"/>
          <p14:tracePt t="43931" x="4229100" y="3721100"/>
          <p14:tracePt t="43948" x="4235450" y="3721100"/>
          <p14:tracePt t="43964" x="4241800" y="3708400"/>
          <p14:tracePt t="43974" x="4241800" y="3702050"/>
          <p14:tracePt t="43987" x="4241800" y="3670300"/>
          <p14:tracePt t="44004" x="4241800" y="3638550"/>
          <p14:tracePt t="44021" x="4235450" y="3594100"/>
          <p14:tracePt t="44038" x="4229100" y="3568700"/>
          <p14:tracePt t="44054" x="4216400" y="3536950"/>
          <p14:tracePt t="44070" x="4203700" y="3511550"/>
          <p14:tracePt t="44087" x="4184650" y="3479800"/>
          <p14:tracePt t="44104" x="4165600" y="3460750"/>
          <p14:tracePt t="44108" x="4152900" y="3448050"/>
          <p14:tracePt t="44121" x="4140200" y="3435350"/>
          <p14:tracePt t="44139" x="4095750" y="3403600"/>
          <p14:tracePt t="44155" x="4051300" y="3378200"/>
          <p14:tracePt t="44170" x="3987800" y="3346450"/>
          <p14:tracePt t="44187" x="3917950" y="3321050"/>
          <p14:tracePt t="44204" x="3816350" y="3289300"/>
          <p14:tracePt t="44220" x="3708400" y="3276600"/>
          <p14:tracePt t="44237" x="3600450" y="3251200"/>
          <p14:tracePt t="44254" x="3517900" y="3244850"/>
          <p14:tracePt t="44270" x="3454400" y="3244850"/>
          <p14:tracePt t="44287" x="3409950" y="3244850"/>
          <p14:tracePt t="44304" x="3365500" y="3244850"/>
          <p14:tracePt t="44308" x="3340100" y="3244850"/>
          <p14:tracePt t="44320" x="3314700" y="3251200"/>
          <p14:tracePt t="44337" x="3270250" y="3263900"/>
          <p14:tracePt t="44355" x="3194050" y="3295650"/>
          <p14:tracePt t="44371" x="3155950" y="3314700"/>
          <p14:tracePt t="44387" x="3130550" y="3340100"/>
          <p14:tracePt t="44404" x="3111500" y="3365500"/>
          <p14:tracePt t="44420" x="3098800" y="3390900"/>
          <p14:tracePt t="44437" x="3092450" y="3409950"/>
          <p14:tracePt t="44454" x="3092450" y="3435350"/>
          <p14:tracePt t="44471" x="3092450" y="3473450"/>
          <p14:tracePt t="44487" x="3092450" y="3511550"/>
          <p14:tracePt t="44491" x="3105150" y="3536950"/>
          <p14:tracePt t="44504" x="3124200" y="3556000"/>
          <p14:tracePt t="44520" x="3155950" y="3594100"/>
          <p14:tracePt t="44523" x="3175000" y="3613150"/>
          <p14:tracePt t="44537" x="3194050" y="3625850"/>
          <p14:tracePt t="44554" x="3270250" y="3670300"/>
          <p14:tracePt t="44571" x="3352800" y="3702050"/>
          <p14:tracePt t="44587" x="3454400" y="3714750"/>
          <p14:tracePt t="44604" x="3568700" y="3740150"/>
          <p14:tracePt t="44620" x="3670300" y="3746500"/>
          <p14:tracePt t="44637" x="3752850" y="3746500"/>
          <p14:tracePt t="44654" x="3822700" y="3746500"/>
          <p14:tracePt t="44671" x="3860800" y="3746500"/>
          <p14:tracePt t="44687" x="3898900" y="3746500"/>
          <p14:tracePt t="44704" x="3917950" y="3740150"/>
          <p14:tracePt t="44720" x="3937000" y="3733800"/>
          <p14:tracePt t="44737" x="3949700" y="3721100"/>
          <p14:tracePt t="44739" x="3949700" y="3714750"/>
          <p14:tracePt t="44754" x="3956050" y="3702050"/>
          <p14:tracePt t="44770" x="3962400" y="3683000"/>
          <p14:tracePt t="44787" x="3962400" y="3663950"/>
          <p14:tracePt t="44804" x="3962400" y="3638550"/>
          <p14:tracePt t="44820" x="3962400" y="3600450"/>
          <p14:tracePt t="44837" x="3962400" y="3568700"/>
          <p14:tracePt t="44854" x="3943350" y="3536950"/>
          <p14:tracePt t="44870" x="3911600" y="3498850"/>
          <p14:tracePt t="44887" x="3867150" y="3448050"/>
          <p14:tracePt t="44890" x="3835400" y="3429000"/>
          <p14:tracePt t="44903" x="3803650" y="3403600"/>
          <p14:tracePt t="44920" x="3721100" y="3371850"/>
          <p14:tracePt t="44937" x="3638550" y="3340100"/>
          <p14:tracePt t="44939" x="3600450" y="3333750"/>
          <p14:tracePt t="44954" x="3530600" y="3321050"/>
          <p14:tracePt t="44970" x="3492500" y="3321050"/>
          <p14:tracePt t="44987" x="3448050" y="3321050"/>
          <p14:tracePt t="45003" x="3403600" y="3327400"/>
          <p14:tracePt t="45020" x="3365500" y="3352800"/>
          <p14:tracePt t="45037" x="3340100" y="3378200"/>
          <p14:tracePt t="45053" x="3321050" y="3397250"/>
          <p14:tracePt t="45070" x="3302000" y="3429000"/>
          <p14:tracePt t="45087" x="3295650" y="3454400"/>
          <p14:tracePt t="45103" x="3295650" y="3486150"/>
          <p14:tracePt t="45120" x="3295650" y="3517900"/>
          <p14:tracePt t="45137" x="3295650" y="3549650"/>
          <p14:tracePt t="45139" x="3302000" y="3575050"/>
          <p14:tracePt t="45153" x="3308350" y="3594100"/>
          <p14:tracePt t="45170" x="3340100" y="3644900"/>
          <p14:tracePt t="45187" x="3371850" y="3676650"/>
          <p14:tracePt t="45203" x="3403600" y="3702050"/>
          <p14:tracePt t="45220" x="3448050" y="3727450"/>
          <p14:tracePt t="45237" x="3498850" y="3752850"/>
          <p14:tracePt t="45253" x="3568700" y="3765550"/>
          <p14:tracePt t="45270" x="3638550" y="3778250"/>
          <p14:tracePt t="45287" x="3683000" y="3778250"/>
          <p14:tracePt t="45303" x="3733800" y="3778250"/>
          <p14:tracePt t="45320" x="3778250" y="3759200"/>
          <p14:tracePt t="45337" x="3829050" y="3733800"/>
          <p14:tracePt t="45339" x="3848100" y="3721100"/>
          <p14:tracePt t="45353" x="3873500" y="3708400"/>
          <p14:tracePt t="45370" x="3924300" y="3657600"/>
          <p14:tracePt t="45386" x="3943350" y="3619500"/>
          <p14:tracePt t="45403" x="3956050" y="3587750"/>
          <p14:tracePt t="45420" x="3968750" y="3549650"/>
          <p14:tracePt t="45436" x="3968750" y="3536950"/>
          <p14:tracePt t="45453" x="3968750" y="3517900"/>
          <p14:tracePt t="45470" x="3968750" y="3498850"/>
          <p14:tracePt t="45487" x="3962400" y="3467100"/>
          <p14:tracePt t="45503" x="3949700" y="3441700"/>
          <p14:tracePt t="45520" x="3905250" y="3409950"/>
          <p14:tracePt t="45536" x="3822700" y="3371850"/>
          <p14:tracePt t="45539" x="3771900" y="3352800"/>
          <p14:tracePt t="45553" x="3721100" y="3340100"/>
          <p14:tracePt t="45570" x="3524250" y="3308350"/>
          <p14:tracePt t="45586" x="3435350" y="3295650"/>
          <p14:tracePt t="45603" x="3359150" y="3295650"/>
          <p14:tracePt t="45620" x="3321050" y="3295650"/>
          <p14:tracePt t="45636" x="3282950" y="3308350"/>
          <p14:tracePt t="45653" x="3251200" y="3327400"/>
          <p14:tracePt t="45670" x="3225800" y="3352800"/>
          <p14:tracePt t="45686" x="3200400" y="3371850"/>
          <p14:tracePt t="45703" x="3181350" y="3403600"/>
          <p14:tracePt t="45720" x="3168650" y="3435350"/>
          <p14:tracePt t="45736" x="3162300" y="3473450"/>
          <p14:tracePt t="45740" x="3162300" y="3479800"/>
          <p14:tracePt t="45753" x="3162300" y="3498850"/>
          <p14:tracePt t="45770" x="3168650" y="3549650"/>
          <p14:tracePt t="45787" x="3187700" y="3581400"/>
          <p14:tracePt t="45803" x="3206750" y="3600450"/>
          <p14:tracePt t="45820" x="3238500" y="3625850"/>
          <p14:tracePt t="45836" x="3289300" y="3657600"/>
          <p14:tracePt t="45853" x="3352800" y="3683000"/>
          <p14:tracePt t="45870" x="3422650" y="3714750"/>
          <p14:tracePt t="45886" x="3511550" y="3727450"/>
          <p14:tracePt t="45903" x="3587750" y="3740150"/>
          <p14:tracePt t="45920" x="3638550" y="3740150"/>
          <p14:tracePt t="45936" x="3683000" y="3740150"/>
          <p14:tracePt t="45953" x="3733800" y="3740150"/>
          <p14:tracePt t="45955" x="3759200" y="3727450"/>
          <p14:tracePt t="45970" x="3797300" y="3702050"/>
          <p14:tracePt t="45986" x="3841750" y="3663950"/>
          <p14:tracePt t="46003" x="3873500" y="3625850"/>
          <p14:tracePt t="46020" x="3886200" y="3594100"/>
          <p14:tracePt t="46036" x="3886200" y="3568700"/>
          <p14:tracePt t="46053" x="3892550" y="3543300"/>
          <p14:tracePt t="46070" x="3892550" y="3524250"/>
          <p14:tracePt t="46086" x="3892550" y="3492500"/>
          <p14:tracePt t="46103" x="3879850" y="3473450"/>
          <p14:tracePt t="46120" x="3854450" y="3448050"/>
          <p14:tracePt t="46136" x="3810000" y="3422650"/>
          <p14:tracePt t="46139" x="3784600" y="3409950"/>
          <p14:tracePt t="46153" x="3752850" y="3397250"/>
          <p14:tracePt t="46170" x="3613150" y="3365500"/>
          <p14:tracePt t="46187" x="3524250" y="3352800"/>
          <p14:tracePt t="46203" x="3473450" y="3352800"/>
          <p14:tracePt t="46220" x="3409950" y="3359150"/>
          <p14:tracePt t="46236" x="3378200" y="3384550"/>
          <p14:tracePt t="46253" x="3346450" y="3409950"/>
          <p14:tracePt t="46269" x="3333750" y="3435350"/>
          <p14:tracePt t="46286" x="3321050" y="3460750"/>
          <p14:tracePt t="46303" x="3308350" y="3486150"/>
          <p14:tracePt t="46320" x="3308350" y="3505200"/>
          <p14:tracePt t="46336" x="3308350" y="3549650"/>
          <p14:tracePt t="46339" x="3321050" y="3562350"/>
          <p14:tracePt t="46353" x="3340100" y="3594100"/>
          <p14:tracePt t="46370" x="3454400" y="3683000"/>
          <p14:tracePt t="46386" x="3587750" y="3746500"/>
          <p14:tracePt t="46403" x="3714750" y="3790950"/>
          <p14:tracePt t="46419" x="3797300" y="3797300"/>
          <p14:tracePt t="46436" x="3848100" y="3797300"/>
          <p14:tracePt t="46453" x="3873500" y="3778250"/>
          <p14:tracePt t="46469" x="3892550" y="3752850"/>
          <p14:tracePt t="46486" x="3905250" y="3708400"/>
          <p14:tracePt t="46503" x="3911600" y="3670300"/>
          <p14:tracePt t="46519" x="3917950" y="3619500"/>
          <p14:tracePt t="46536" x="3917950" y="3587750"/>
          <p14:tracePt t="46539" x="3917950" y="3575050"/>
          <p14:tracePt t="46553" x="3911600" y="3556000"/>
          <p14:tracePt t="46569" x="3905250" y="3536950"/>
          <p14:tracePt t="46586" x="3898900" y="3524250"/>
          <p14:tracePt t="46899" x="0" y="0"/>
        </p14:tracePtLst>
        <p14:tracePtLst>
          <p14:tracePt t="48284" x="4870450" y="3676650"/>
          <p14:tracePt t="48380" x="4876800" y="3683000"/>
          <p14:tracePt t="48392" x="4883150" y="3683000"/>
          <p14:tracePt t="48403" x="4927600" y="3683000"/>
          <p14:tracePt t="48419" x="5016500" y="3683000"/>
          <p14:tracePt t="48437" x="5156200" y="3683000"/>
          <p14:tracePt t="48453" x="5334000" y="3683000"/>
          <p14:tracePt t="48469" x="5543550" y="3683000"/>
          <p14:tracePt t="48485" x="5753100" y="3683000"/>
          <p14:tracePt t="48503" x="5930900" y="3683000"/>
          <p14:tracePt t="48519" x="6064250" y="3683000"/>
          <p14:tracePt t="48535" x="6127750" y="3683000"/>
          <p14:tracePt t="48538" x="6153150" y="3683000"/>
          <p14:tracePt t="48552" x="6159500" y="3683000"/>
          <p14:tracePt t="48555" x="6172200" y="3683000"/>
          <p14:tracePt t="48569" x="6178550" y="3683000"/>
          <p14:tracePt t="48820" x="6184900" y="3683000"/>
          <p14:tracePt t="48828" x="6191250" y="3683000"/>
          <p14:tracePt t="48836" x="6203950" y="3689350"/>
          <p14:tracePt t="48852" x="6235700" y="3695700"/>
          <p14:tracePt t="48869" x="6286500" y="3695700"/>
          <p14:tracePt t="48886" x="6381750" y="3695700"/>
          <p14:tracePt t="48902" x="6508750" y="3695700"/>
          <p14:tracePt t="48919" x="6635750" y="3695700"/>
          <p14:tracePt t="48935" x="6762750" y="3695700"/>
          <p14:tracePt t="48952" x="6864350" y="3695700"/>
          <p14:tracePt t="48969" x="6927850" y="3695700"/>
          <p14:tracePt t="48985" x="6972300" y="3695700"/>
          <p14:tracePt t="48986" x="6997700" y="3702050"/>
          <p14:tracePt t="49002" x="7016750" y="3708400"/>
          <p14:tracePt t="49019" x="7029450" y="3708400"/>
          <p14:tracePt t="49035" x="7035800" y="3708400"/>
          <p14:tracePt t="49052" x="7042150" y="3708400"/>
          <p14:tracePt t="49069" x="7048500" y="3708400"/>
          <p14:tracePt t="49085" x="7054850" y="3708400"/>
          <p14:tracePt t="49102" x="7061200" y="3708400"/>
          <p14:tracePt t="49122" x="7067550" y="3708400"/>
          <p14:tracePt t="49155" x="7073900" y="3708400"/>
          <p14:tracePt t="49162" x="7080250" y="3708400"/>
          <p14:tracePt t="49179" x="7086600" y="3708400"/>
          <p14:tracePt t="49186" x="7092950" y="3708400"/>
          <p14:tracePt t="49202" x="7099300" y="3708400"/>
          <p14:tracePt t="49252" x="7105650" y="3708400"/>
          <p14:tracePt t="49258" x="7112000" y="3708400"/>
          <p14:tracePt t="49274" x="7118350" y="3708400"/>
          <p14:tracePt t="49285" x="7124700" y="3708400"/>
          <p14:tracePt t="49314" x="7131050" y="3708400"/>
          <p14:tracePt t="49322" x="7137400" y="3708400"/>
          <p14:tracePt t="49362" x="7143750" y="3708400"/>
          <p14:tracePt t="49596" x="0" y="0"/>
        </p14:tracePtLst>
        <p14:tracePtLst>
          <p14:tracePt t="50028" x="6781800" y="3727450"/>
          <p14:tracePt t="50110" x="6788150" y="3727450"/>
          <p14:tracePt t="50119" x="6813550" y="3727450"/>
          <p14:tracePt t="50135" x="6915150" y="3727450"/>
          <p14:tracePt t="50152" x="7112000" y="3733800"/>
          <p14:tracePt t="50157" x="7264400" y="3746500"/>
          <p14:tracePt t="50172" x="7581900" y="3778250"/>
          <p14:tracePt t="50185" x="7740650" y="3784600"/>
          <p14:tracePt t="50187" x="7874000" y="3797300"/>
          <p14:tracePt t="50202" x="8096250" y="3797300"/>
          <p14:tracePt t="50218" x="8274050" y="3797300"/>
          <p14:tracePt t="50235" x="8413750" y="3797300"/>
          <p14:tracePt t="50252" x="8540750" y="3797300"/>
          <p14:tracePt t="50268" x="8648700" y="3797300"/>
          <p14:tracePt t="50285" x="8743950" y="3797300"/>
          <p14:tracePt t="50302" x="8820150" y="3797300"/>
          <p14:tracePt t="50318" x="8858250" y="3797300"/>
          <p14:tracePt t="50335" x="8877300" y="3797300"/>
          <p14:tracePt t="50573" x="8883650" y="3797300"/>
          <p14:tracePt t="50584" x="8890000" y="3797300"/>
          <p14:tracePt t="50600" x="8909050" y="3797300"/>
          <p14:tracePt t="50615" x="8940800" y="3797300"/>
          <p14:tracePt t="50619" x="8966200" y="3797300"/>
          <p14:tracePt t="50630" x="8991600" y="3797300"/>
          <p14:tracePt t="50638" x="9017000" y="3797300"/>
          <p14:tracePt t="50652" x="9055100" y="3797300"/>
          <p14:tracePt t="50668" x="9080500" y="3797300"/>
          <p14:tracePt t="50685" x="9099550" y="3797300"/>
          <p14:tracePt t="50702" x="9118600" y="3797300"/>
          <p14:tracePt t="52146" x="0" y="0"/>
        </p14:tracePtLst>
        <p14:tracePtLst>
          <p14:tracePt t="53179" x="4787900" y="3721100"/>
          <p14:tracePt t="53299" x="4813300" y="3721100"/>
          <p14:tracePt t="53307" x="4845050" y="3721100"/>
          <p14:tracePt t="53317" x="4889500" y="3721100"/>
          <p14:tracePt t="53334" x="5003800" y="3721100"/>
          <p14:tracePt t="53351" x="5187950" y="3721100"/>
          <p14:tracePt t="53367" x="5384800" y="3721100"/>
          <p14:tracePt t="53371" x="5511800" y="3721100"/>
          <p14:tracePt t="53384" x="5645150" y="3721100"/>
          <p14:tracePt t="53401" x="5969000" y="3721100"/>
          <p14:tracePt t="53403" x="6146800" y="3721100"/>
          <p14:tracePt t="53417" x="6337300" y="3721100"/>
          <p14:tracePt t="53434" x="6921500" y="3721100"/>
          <p14:tracePt t="53451" x="7289800" y="3721100"/>
          <p14:tracePt t="53467" x="7620000" y="3721100"/>
          <p14:tracePt t="53484" x="7867650" y="3721100"/>
          <p14:tracePt t="53501" x="8077200" y="3721100"/>
          <p14:tracePt t="53517" x="8261350" y="3721100"/>
          <p14:tracePt t="53534" x="8420100" y="3721100"/>
          <p14:tracePt t="53551" x="8559800" y="3721100"/>
          <p14:tracePt t="53567" x="8667750" y="3721100"/>
          <p14:tracePt t="53570" x="8718550" y="3721100"/>
          <p14:tracePt t="53584" x="8763000" y="3721100"/>
          <p14:tracePt t="53588" x="8813800" y="3721100"/>
          <p14:tracePt t="53600" x="8858250" y="3721100"/>
          <p14:tracePt t="53617" x="8953500" y="3721100"/>
          <p14:tracePt t="53634" x="9061450" y="3721100"/>
          <p14:tracePt t="53651" x="9105900" y="3721100"/>
          <p14:tracePt t="53667" x="9131300" y="3721100"/>
          <p14:tracePt t="53684" x="9150350" y="3721100"/>
          <p14:tracePt t="53701" x="9163050" y="3721100"/>
          <p14:tracePt t="53717" x="9169400" y="3721100"/>
          <p14:tracePt t="53734" x="9182100" y="3721100"/>
          <p14:tracePt t="53767" x="9188450" y="3721100"/>
          <p14:tracePt t="53784" x="9194800" y="3721100"/>
          <p14:tracePt t="53800" x="9207500" y="3721100"/>
          <p14:tracePt t="53817" x="9220200" y="3721100"/>
          <p14:tracePt t="53818" x="9226550" y="3721100"/>
          <p14:tracePt t="53834" x="9232900" y="3721100"/>
          <p14:tracePt t="54314" x="0" y="0"/>
        </p14:tracePtLst>
        <p14:tracePtLst>
          <p14:tracePt t="55619" x="9975850" y="3441700"/>
          <p14:tracePt t="55627" x="9975850" y="3448050"/>
          <p14:tracePt t="55643" x="9975850" y="3454400"/>
          <p14:tracePt t="55659" x="9975850" y="3460750"/>
          <p14:tracePt t="55667" x="9975850" y="3473450"/>
          <p14:tracePt t="55683" x="9982200" y="3479800"/>
          <p14:tracePt t="55700" x="9994900" y="3492500"/>
          <p14:tracePt t="55717" x="10001250" y="3517900"/>
          <p14:tracePt t="55733" x="10013950" y="3530600"/>
          <p14:tracePt t="55750" x="10026650" y="3549650"/>
          <p14:tracePt t="55766" x="10033000" y="3562350"/>
          <p14:tracePt t="55783" x="10039350" y="3568700"/>
          <p14:tracePt t="55800" x="10045700" y="3587750"/>
          <p14:tracePt t="55816" x="10052050" y="3594100"/>
          <p14:tracePt t="55833" x="10058400" y="3613150"/>
          <p14:tracePt t="55850" x="10064750" y="3619500"/>
          <p14:tracePt t="55866" x="10064750" y="3638550"/>
          <p14:tracePt t="55883" x="10064750" y="3644900"/>
          <p14:tracePt t="55900" x="10064750" y="3657600"/>
          <p14:tracePt t="55917" x="10064750" y="3670300"/>
          <p14:tracePt t="55933" x="10064750" y="3676650"/>
          <p14:tracePt t="55950" x="10064750" y="3683000"/>
          <p14:tracePt t="55966" x="10064750" y="3689350"/>
          <p14:tracePt t="55983" x="10064750" y="3695700"/>
          <p14:tracePt t="56000" x="10071100" y="3702050"/>
          <p14:tracePt t="56016" x="10071100" y="3708400"/>
          <p14:tracePt t="56091" x="10077450" y="3708400"/>
          <p14:tracePt t="56116" x="10083800" y="3708400"/>
          <p14:tracePt t="56131" x="10090150" y="3708400"/>
          <p14:tracePt t="56147" x="10096500" y="3708400"/>
          <p14:tracePt t="56155" x="10102850" y="3708400"/>
          <p14:tracePt t="56179" x="10109200" y="3708400"/>
          <p14:tracePt t="56507" x="10121900" y="3708400"/>
          <p14:tracePt t="56524" x="10128250" y="3708400"/>
          <p14:tracePt t="56534" x="10140950" y="3702050"/>
          <p14:tracePt t="56550" x="10166350" y="3683000"/>
          <p14:tracePt t="56567" x="10185400" y="3657600"/>
          <p14:tracePt t="56572" x="10191750" y="3644900"/>
          <p14:tracePt t="56583" x="10198100" y="3625850"/>
          <p14:tracePt t="56600" x="10204450" y="3600450"/>
          <p14:tracePt t="56602" x="10204450" y="3581400"/>
          <p14:tracePt t="56616" x="10204450" y="3562350"/>
          <p14:tracePt t="56633" x="10204450" y="3524250"/>
          <p14:tracePt t="56636" x="10204450" y="3511550"/>
          <p14:tracePt t="56650" x="10198100" y="3479800"/>
          <p14:tracePt t="56666" x="10198100" y="3467100"/>
          <p14:tracePt t="56683" x="10191750" y="3441700"/>
          <p14:tracePt t="56700" x="10185400" y="3422650"/>
          <p14:tracePt t="56716" x="10179050" y="3409950"/>
          <p14:tracePt t="56733" x="10172700" y="3403600"/>
          <p14:tracePt t="56749" x="10160000" y="3397250"/>
          <p14:tracePt t="56779" x="10153650" y="3397250"/>
          <p14:tracePt t="56795" x="10147300" y="3397250"/>
          <p14:tracePt t="56803" x="10140950" y="3397250"/>
          <p14:tracePt t="56816" x="10134600" y="3397250"/>
          <p14:tracePt t="56833" x="10102850" y="3403600"/>
          <p14:tracePt t="56850" x="10058400" y="3435350"/>
          <p14:tracePt t="56866" x="10026650" y="3460750"/>
          <p14:tracePt t="56883" x="10013950" y="3492500"/>
          <p14:tracePt t="56899" x="10001250" y="3524250"/>
          <p14:tracePt t="56916" x="10001250" y="3543300"/>
          <p14:tracePt t="56933" x="10001250" y="3562350"/>
          <p14:tracePt t="56949" x="10001250" y="3581400"/>
          <p14:tracePt t="56966" x="10001250" y="3606800"/>
          <p14:tracePt t="56983" x="10013950" y="3632200"/>
          <p14:tracePt t="56999" x="10026650" y="3657600"/>
          <p14:tracePt t="57016" x="10052050" y="3676650"/>
          <p14:tracePt t="57032" x="10077450" y="3689350"/>
          <p14:tracePt t="57035" x="10090150" y="3695700"/>
          <p14:tracePt t="57049" x="10096500" y="3695700"/>
          <p14:tracePt t="57066" x="10115550" y="3695700"/>
          <p14:tracePt t="57083" x="10128250" y="3695700"/>
          <p14:tracePt t="57099" x="10140950" y="3695700"/>
          <p14:tracePt t="57116" x="10153650" y="3689350"/>
          <p14:tracePt t="57133" x="10166350" y="3670300"/>
          <p14:tracePt t="57149" x="10166350" y="3657600"/>
          <p14:tracePt t="57166" x="10166350" y="3638550"/>
          <p14:tracePt t="57183" x="10166350" y="3625850"/>
          <p14:tracePt t="57199" x="10166350" y="3613150"/>
          <p14:tracePt t="57203" x="10166350" y="3606800"/>
          <p14:tracePt t="57233" x="10166350" y="3594100"/>
          <p14:tracePt t="57267" x="10166350" y="3581400"/>
          <p14:tracePt t="57340" x="10166350" y="3575050"/>
          <p14:tracePt t="57372" x="10166350" y="3568700"/>
          <p14:tracePt t="57388" x="10166350" y="3562350"/>
          <p14:tracePt t="57400" x="10166350" y="3556000"/>
          <p14:tracePt t="57416" x="10166350" y="3543300"/>
          <p14:tracePt t="57433" x="10160000" y="3524250"/>
          <p14:tracePt t="57450" x="10153650" y="3498850"/>
          <p14:tracePt t="57466" x="10147300" y="3460750"/>
          <p14:tracePt t="57483" x="10140950" y="3429000"/>
          <p14:tracePt t="57499" x="10128250" y="3416300"/>
          <p14:tracePt t="57516" x="10121900" y="3403600"/>
          <p14:tracePt t="57587" x="10115550" y="3403600"/>
          <p14:tracePt t="57596" x="10109200" y="3403600"/>
          <p14:tracePt t="57611" x="10102850" y="3403600"/>
          <p14:tracePt t="57620" x="10096500" y="3403600"/>
          <p14:tracePt t="57632" x="10090150" y="3409950"/>
          <p14:tracePt t="57649" x="10071100" y="3422650"/>
          <p14:tracePt t="57651" x="10058400" y="3435350"/>
          <p14:tracePt t="57666" x="10039350" y="3460750"/>
          <p14:tracePt t="57683" x="10020300" y="3486150"/>
          <p14:tracePt t="57699" x="10001250" y="3524250"/>
          <p14:tracePt t="57716" x="9988550" y="3549650"/>
          <p14:tracePt t="57732" x="9988550" y="3568700"/>
          <p14:tracePt t="57749" x="9982200" y="3594100"/>
          <p14:tracePt t="57766" x="9982200" y="3600450"/>
          <p14:tracePt t="57782" x="9982200" y="3619500"/>
          <p14:tracePt t="57799" x="9982200" y="3651250"/>
          <p14:tracePt t="57816" x="10001250" y="3670300"/>
          <p14:tracePt t="57818" x="10013950" y="3683000"/>
          <p14:tracePt t="57832" x="10020300" y="3695700"/>
          <p14:tracePt t="57849" x="10058400" y="3721100"/>
          <p14:tracePt t="57851" x="10077450" y="3721100"/>
          <p14:tracePt t="57866" x="10109200" y="3733800"/>
          <p14:tracePt t="57882" x="10128250" y="3740150"/>
          <p14:tracePt t="57899" x="10147300" y="3740150"/>
          <p14:tracePt t="57916" x="10153650" y="3740150"/>
          <p14:tracePt t="57932" x="10185400" y="3733800"/>
          <p14:tracePt t="57949" x="10198100" y="3695700"/>
          <p14:tracePt t="57966" x="10217150" y="3651250"/>
          <p14:tracePt t="57982" x="10229850" y="3606800"/>
          <p14:tracePt t="57999" x="10229850" y="3562350"/>
          <p14:tracePt t="58016" x="10229850" y="3517900"/>
          <p14:tracePt t="58018" x="10229850" y="3492500"/>
          <p14:tracePt t="58032" x="10229850" y="3467100"/>
          <p14:tracePt t="58049" x="10223500" y="3429000"/>
          <p14:tracePt t="58066" x="10204450" y="3384550"/>
          <p14:tracePt t="58082" x="10185400" y="3359150"/>
          <p14:tracePt t="58099" x="10166350" y="3333750"/>
          <p14:tracePt t="58116" x="10147300" y="3321050"/>
          <p14:tracePt t="58132" x="10128250" y="3308350"/>
          <p14:tracePt t="58149" x="10121900" y="3302000"/>
          <p14:tracePt t="58165" x="10115550" y="3302000"/>
          <p14:tracePt t="58182" x="10096500" y="3302000"/>
          <p14:tracePt t="58199" x="10090150" y="3302000"/>
          <p14:tracePt t="58216" x="10064750" y="3302000"/>
          <p14:tracePt t="58218" x="10052050" y="3308350"/>
          <p14:tracePt t="58232" x="10045700" y="3314700"/>
          <p14:tracePt t="58249" x="10026650" y="3333750"/>
          <p14:tracePt t="58250" x="10013950" y="3340100"/>
          <p14:tracePt t="58266" x="9994900" y="3365500"/>
          <p14:tracePt t="58282" x="9982200" y="3390900"/>
          <p14:tracePt t="58299" x="9969500" y="3429000"/>
          <p14:tracePt t="58315" x="9963150" y="3454400"/>
          <p14:tracePt t="58332" x="9963150" y="3473450"/>
          <p14:tracePt t="58349" x="9963150" y="3505200"/>
          <p14:tracePt t="58365" x="9963150" y="3536950"/>
          <p14:tracePt t="58382" x="9963150" y="3562350"/>
          <p14:tracePt t="58399" x="9963150" y="3594100"/>
          <p14:tracePt t="58415" x="9975850" y="3613150"/>
          <p14:tracePt t="58432" x="9982200" y="3638550"/>
          <p14:tracePt t="58449" x="9994900" y="3657600"/>
          <p14:tracePt t="58466" x="10007600" y="3676650"/>
          <p14:tracePt t="58482" x="10007600" y="3683000"/>
          <p14:tracePt t="58499" x="10013950" y="3689350"/>
          <p14:tracePt t="58516" x="10020300" y="3695700"/>
          <p14:tracePt t="58532" x="10033000" y="3702050"/>
          <p14:tracePt t="58549" x="10058400" y="3708400"/>
          <p14:tracePt t="58565" x="10071100" y="3708400"/>
          <p14:tracePt t="58582" x="10096500" y="3708400"/>
          <p14:tracePt t="58599" x="10121900" y="3702050"/>
          <p14:tracePt t="58615" x="10134600" y="3689350"/>
          <p14:tracePt t="58632" x="10147300" y="3670300"/>
          <p14:tracePt t="58634" x="10153650" y="3651250"/>
          <p14:tracePt t="58649" x="10160000" y="3638550"/>
          <p14:tracePt t="58666" x="10179050" y="3587750"/>
          <p14:tracePt t="58682" x="10185400" y="3556000"/>
          <p14:tracePt t="58699" x="10185400" y="3524250"/>
          <p14:tracePt t="58717" x="10185400" y="3498850"/>
          <p14:tracePt t="58732" x="10185400" y="3473450"/>
          <p14:tracePt t="58749" x="10185400" y="3448050"/>
          <p14:tracePt t="58766" x="10185400" y="3422650"/>
          <p14:tracePt t="58782" x="10172700" y="3416300"/>
          <p14:tracePt t="58799" x="10166350" y="3403600"/>
          <p14:tracePt t="58820" x="10160000" y="3390900"/>
          <p14:tracePt t="58832" x="10153650" y="3384550"/>
          <p14:tracePt t="58849" x="10147300" y="3384550"/>
          <p14:tracePt t="58866" x="10134600" y="3384550"/>
          <p14:tracePt t="58882" x="10128250" y="3384550"/>
          <p14:tracePt t="58899" x="10115550" y="3384550"/>
          <p14:tracePt t="58915" x="10096500" y="3384550"/>
          <p14:tracePt t="58932" x="10077450" y="3403600"/>
          <p14:tracePt t="58949" x="10052050" y="3429000"/>
          <p14:tracePt t="58965" x="10033000" y="3448050"/>
          <p14:tracePt t="58982" x="10013950" y="3473450"/>
          <p14:tracePt t="58999" x="10001250" y="3492500"/>
          <p14:tracePt t="59015" x="9988550" y="3517900"/>
          <p14:tracePt t="59032" x="9975850" y="3543300"/>
          <p14:tracePt t="59035" x="9975850" y="3556000"/>
          <p14:tracePt t="59049" x="9975850" y="3562350"/>
          <p14:tracePt t="59066" x="9975850" y="3587750"/>
          <p14:tracePt t="59067" x="9975850" y="3600450"/>
          <p14:tracePt t="59082" x="9975850" y="3619500"/>
          <p14:tracePt t="59099" x="9975850" y="3638550"/>
          <p14:tracePt t="59115" x="9988550" y="3676650"/>
          <p14:tracePt t="59132" x="10001250" y="3695700"/>
          <p14:tracePt t="59149" x="10026650" y="3702050"/>
          <p14:tracePt t="59165" x="10045700" y="3714750"/>
          <p14:tracePt t="59182" x="10058400" y="3721100"/>
          <p14:tracePt t="59199" x="10083800" y="3721100"/>
          <p14:tracePt t="59215" x="10090150" y="3721100"/>
          <p14:tracePt t="59232" x="10115550" y="3721100"/>
          <p14:tracePt t="59234" x="10121900" y="3714750"/>
          <p14:tracePt t="59248" x="10128250" y="3708400"/>
          <p14:tracePt t="59265" x="10134600" y="3676650"/>
          <p14:tracePt t="59282" x="10147300" y="3632200"/>
          <p14:tracePt t="59298" x="10153650" y="3606800"/>
          <p14:tracePt t="59315" x="10153650" y="3568700"/>
          <p14:tracePt t="59332" x="10153650" y="3543300"/>
          <p14:tracePt t="59349" x="10153650" y="3517900"/>
          <p14:tracePt t="59365" x="10153650" y="3498850"/>
          <p14:tracePt t="59382" x="10153650" y="3473450"/>
          <p14:tracePt t="59398" x="10153650" y="3454400"/>
          <p14:tracePt t="59415" x="10153650" y="3448050"/>
          <p14:tracePt t="59467" x="10147300" y="3441700"/>
          <p14:tracePt t="59821" x="10140950" y="3441700"/>
          <p14:tracePt t="59836" x="10134600" y="3441700"/>
          <p14:tracePt t="59864" x="10115550" y="3441700"/>
          <p14:tracePt t="59875" x="10096500" y="3454400"/>
          <p14:tracePt t="59886" x="10083800" y="3467100"/>
          <p14:tracePt t="59898" x="10058400" y="3492500"/>
          <p14:tracePt t="59915" x="10033000" y="3511550"/>
          <p14:tracePt t="59932" x="10020300" y="3536950"/>
          <p14:tracePt t="59948" x="10007600" y="3549650"/>
          <p14:tracePt t="59965" x="9994900" y="3575050"/>
          <p14:tracePt t="59982" x="9988550" y="3587750"/>
          <p14:tracePt t="59998" x="9988550" y="3600450"/>
          <p14:tracePt t="60015" x="9988550" y="3606800"/>
          <p14:tracePt t="60032" x="9988550" y="3619500"/>
          <p14:tracePt t="60048" x="9988550" y="3625850"/>
          <p14:tracePt t="60065" x="9988550" y="3632200"/>
          <p14:tracePt t="60066" x="9988550" y="3651250"/>
          <p14:tracePt t="60082" x="10001250" y="3657600"/>
          <p14:tracePt t="60098" x="10026650" y="3676650"/>
          <p14:tracePt t="60115" x="10045700" y="3689350"/>
          <p14:tracePt t="60131" x="10071100" y="3695700"/>
          <p14:tracePt t="60148" x="10083800" y="3702050"/>
          <p14:tracePt t="60165" x="10090150" y="3702050"/>
          <p14:tracePt t="60198" x="10096500" y="3702050"/>
          <p14:tracePt t="60215" x="10109200" y="3702050"/>
          <p14:tracePt t="60248" x="10115550" y="3695700"/>
          <p14:tracePt t="60265" x="10121900" y="3689350"/>
          <p14:tracePt t="60281" x="10128250" y="3670300"/>
          <p14:tracePt t="60315" x="10134600" y="3663950"/>
          <p14:tracePt t="60339" x="10140950" y="3657600"/>
          <p14:tracePt t="61003" x="0" y="0"/>
        </p14:tracePtLst>
        <p14:tracePtLst>
          <p14:tracePt t="62619" x="768350" y="3968750"/>
          <p14:tracePt t="62627" x="768350" y="3975100"/>
          <p14:tracePt t="62643" x="768350" y="3981450"/>
          <p14:tracePt t="62651" x="768350" y="3994150"/>
          <p14:tracePt t="62664" x="768350" y="4006850"/>
          <p14:tracePt t="62681" x="774700" y="4025900"/>
          <p14:tracePt t="62698" x="819150" y="4057650"/>
          <p14:tracePt t="62714" x="869950" y="4083050"/>
          <p14:tracePt t="62731" x="971550" y="4114800"/>
          <p14:tracePt t="62747" x="1111250" y="4146550"/>
          <p14:tracePt t="62764" x="1282700" y="4171950"/>
          <p14:tracePt t="62781" x="1454150" y="4171950"/>
          <p14:tracePt t="62797" x="1651000" y="4171950"/>
          <p14:tracePt t="62814" x="1841500" y="4159250"/>
          <p14:tracePt t="62831" x="1968500" y="4146550"/>
          <p14:tracePt t="62835" x="2019300" y="4127500"/>
          <p14:tracePt t="62847" x="2051050" y="4121150"/>
          <p14:tracePt t="62864" x="2095500" y="4108450"/>
          <p14:tracePt t="62881" x="2108200" y="4102100"/>
          <p14:tracePt t="62883" x="2114550" y="4095750"/>
          <p14:tracePt t="62898" x="2120900" y="4083050"/>
          <p14:tracePt t="62914" x="2120900" y="4076700"/>
          <p14:tracePt t="63154" x="0" y="0"/>
        </p14:tracePtLst>
        <p14:tracePtLst>
          <p14:tracePt t="63717" x="2419350" y="4121150"/>
          <p14:tracePt t="63729" x="2425700" y="4114800"/>
          <p14:tracePt t="63741" x="2444750" y="4102100"/>
          <p14:tracePt t="63750" x="2451100" y="4095750"/>
          <p14:tracePt t="63764" x="2457450" y="4076700"/>
          <p14:tracePt t="63781" x="2470150" y="4064000"/>
          <p14:tracePt t="63797" x="2470150" y="4051300"/>
          <p14:tracePt t="63814" x="2470150" y="4044950"/>
          <p14:tracePt t="63831" x="2476500" y="4032250"/>
          <p14:tracePt t="63847" x="2476500" y="4025900"/>
          <p14:tracePt t="63864" x="2476500" y="4019550"/>
          <p14:tracePt t="63881" x="2476500" y="4006850"/>
          <p14:tracePt t="63883" x="2470150" y="4000500"/>
          <p14:tracePt t="63897" x="2463800" y="4000500"/>
          <p14:tracePt t="63914" x="2463800" y="3994150"/>
          <p14:tracePt t="64059" x="0" y="0"/>
        </p14:tracePtLst>
        <p14:tracePtLst>
          <p14:tracePt t="65083" x="9969500" y="3365500"/>
          <p14:tracePt t="65096" x="9963150" y="3371850"/>
          <p14:tracePt t="65113" x="9963150" y="3390900"/>
          <p14:tracePt t="65130" x="9963150" y="3441700"/>
          <p14:tracePt t="65146" x="9969500" y="3486150"/>
          <p14:tracePt t="65163" x="9982200" y="3517900"/>
          <p14:tracePt t="65180" x="10001250" y="3549650"/>
          <p14:tracePt t="65196" x="10020300" y="3568700"/>
          <p14:tracePt t="65213" x="10033000" y="3594100"/>
          <p14:tracePt t="65230" x="10045700" y="3600450"/>
          <p14:tracePt t="65246" x="10052050" y="3606800"/>
          <p14:tracePt t="65263" x="10052050" y="3613150"/>
          <p14:tracePt t="65280" x="10052050" y="3619500"/>
          <p14:tracePt t="65306" x="10052050" y="3625850"/>
          <p14:tracePt t="65330" x="10052050" y="3632200"/>
          <p14:tracePt t="65347" x="10052050" y="3638550"/>
          <p14:tracePt t="65355" x="10052050" y="3644900"/>
          <p14:tracePt t="65386" x="10052050" y="3651250"/>
          <p14:tracePt t="65395" x="10052050" y="3657600"/>
          <p14:tracePt t="65427" x="10052050" y="3663950"/>
          <p14:tracePt t="65437" x="10058400" y="3670300"/>
          <p14:tracePt t="65446" x="10064750" y="3676650"/>
          <p14:tracePt t="65467" x="10071100" y="3676650"/>
          <p14:tracePt t="65480" x="10083800" y="3676650"/>
          <p14:tracePt t="65499" x="10090150" y="3676650"/>
          <p14:tracePt t="65513" x="10096500" y="3676650"/>
          <p14:tracePt t="65530" x="10115550" y="3670300"/>
          <p14:tracePt t="65546" x="10121900" y="3663950"/>
          <p14:tracePt t="65547" x="0" y="0"/>
        </p14:tracePtLst>
        <p14:tracePtLst>
          <p14:tracePt t="66909" x="2038350" y="3886200"/>
          <p14:tracePt t="66918" x="2032000" y="3886200"/>
          <p14:tracePt t="66930" x="2025650" y="3905250"/>
          <p14:tracePt t="66948" x="2025650" y="3937000"/>
          <p14:tracePt t="66963" x="2025650" y="3975100"/>
          <p14:tracePt t="66979" x="2038350" y="4032250"/>
          <p14:tracePt t="66996" x="2082800" y="4070350"/>
          <p14:tracePt t="67012" x="2133600" y="4095750"/>
          <p14:tracePt t="67029" x="2184400" y="4108450"/>
          <p14:tracePt t="67046" x="2228850" y="4114800"/>
          <p14:tracePt t="67062" x="2292350" y="4114800"/>
          <p14:tracePt t="67079" x="2368550" y="4114800"/>
          <p14:tracePt t="67096" x="2419350" y="4095750"/>
          <p14:tracePt t="67112" x="2457450" y="4070350"/>
          <p14:tracePt t="67129" x="2470150" y="4051300"/>
          <p14:tracePt t="67131" x="2476500" y="4044950"/>
          <p14:tracePt t="67146" x="2482850" y="4038600"/>
          <p14:tracePt t="67162" x="2482850" y="4025900"/>
          <p14:tracePt t="67434" x="0" y="0"/>
        </p14:tracePtLst>
        <p14:tracePtLst>
          <p14:tracePt t="69077" x="7327900" y="3771900"/>
          <p14:tracePt t="69091" x="7334250" y="3771900"/>
          <p14:tracePt t="69108" x="7340600" y="3771900"/>
          <p14:tracePt t="69116" x="7346950" y="3771900"/>
          <p14:tracePt t="69129" x="7353300" y="3771900"/>
          <p14:tracePt t="69146" x="7435850" y="3771900"/>
          <p14:tracePt t="69162" x="7531100" y="3771900"/>
          <p14:tracePt t="69179" x="7670800" y="3771900"/>
          <p14:tracePt t="69195" x="7842250" y="3771900"/>
          <p14:tracePt t="69212" x="8007350" y="3771900"/>
          <p14:tracePt t="69229" x="8153400" y="3771900"/>
          <p14:tracePt t="69245" x="8274050" y="3771900"/>
          <p14:tracePt t="69262" x="8350250" y="3771900"/>
          <p14:tracePt t="69279" x="8407400" y="3771900"/>
          <p14:tracePt t="69295" x="8445500" y="3771900"/>
          <p14:tracePt t="69299" x="8464550" y="3771900"/>
          <p14:tracePt t="69312" x="8477250" y="3771900"/>
          <p14:tracePt t="69329" x="8515350" y="3771900"/>
          <p14:tracePt t="69331" x="8521700" y="3771900"/>
          <p14:tracePt t="69346" x="8540750" y="3771900"/>
          <p14:tracePt t="69362" x="8547100" y="3771900"/>
          <p14:tracePt t="69379" x="8559800" y="3771900"/>
          <p14:tracePt t="69395" x="8566150" y="3771900"/>
          <p14:tracePt t="69412" x="8572500" y="3771900"/>
          <p14:tracePt t="69429" x="8578850" y="3771900"/>
          <p14:tracePt t="69462" x="8585200" y="3771900"/>
          <p14:tracePt t="69478" x="8591550" y="3771900"/>
          <p14:tracePt t="69495" x="8597900" y="3771900"/>
          <p14:tracePt t="69512" x="8610600" y="3771900"/>
          <p14:tracePt t="69528" x="8623300" y="3771900"/>
          <p14:tracePt t="69531" x="8636000" y="3771900"/>
          <p14:tracePt t="69546" x="8667750" y="3771900"/>
          <p14:tracePt t="69562" x="8705850" y="3771900"/>
          <p14:tracePt t="69578" x="8743950" y="3771900"/>
          <p14:tracePt t="69595" x="8782050" y="3771900"/>
          <p14:tracePt t="69612" x="8813800" y="3771900"/>
          <p14:tracePt t="69628" x="8832850" y="3771900"/>
          <p14:tracePt t="69645" x="8839200" y="3771900"/>
          <p14:tracePt t="69922" x="0" y="0"/>
        </p14:tracePtLst>
        <p14:tracePtLst>
          <p14:tracePt t="72644" x="1270000" y="4648200"/>
          <p14:tracePt t="72827" x="0" y="0"/>
        </p14:tracePtLst>
        <p14:tracePtLst>
          <p14:tracePt t="73636" x="2006600" y="4635500"/>
          <p14:tracePt t="73748" x="2038350" y="4635500"/>
          <p14:tracePt t="73756" x="2095500" y="4635500"/>
          <p14:tracePt t="73765" x="2165350" y="4635500"/>
          <p14:tracePt t="73778" x="2317750" y="4635500"/>
          <p14:tracePt t="73794" x="2413000" y="4635500"/>
          <p14:tracePt t="73811" x="2451100" y="4635500"/>
          <p14:tracePt t="73827" x="2463800" y="4635500"/>
          <p14:tracePt t="73923" x="0" y="0"/>
        </p14:tracePtLst>
        <p14:tracePtLst>
          <p14:tracePt t="74533" x="2800350" y="4660900"/>
          <p14:tracePt t="74620" x="2806700" y="4660900"/>
          <p14:tracePt t="74630" x="2832100" y="4660900"/>
          <p14:tracePt t="74644" x="2921000" y="4660900"/>
          <p14:tracePt t="74660" x="3060700" y="4660900"/>
          <p14:tracePt t="74677" x="3238500" y="4660900"/>
          <p14:tracePt t="74694" x="3429000" y="4660900"/>
          <p14:tracePt t="74710" x="3606800" y="4660900"/>
          <p14:tracePt t="74714" x="3689350" y="4660900"/>
          <p14:tracePt t="74727" x="3765550" y="4660900"/>
          <p14:tracePt t="74743" x="3905250" y="4660900"/>
          <p14:tracePt t="74761" x="3987800" y="4660900"/>
          <p14:tracePt t="74777" x="4038600" y="4660900"/>
          <p14:tracePt t="74779" x="4051300" y="4660900"/>
          <p14:tracePt t="74794" x="4076700" y="4660900"/>
          <p14:tracePt t="74810" x="4083050" y="4660900"/>
          <p14:tracePt t="74827" x="4095750" y="4660900"/>
          <p14:tracePt t="74860" x="4102100" y="4660900"/>
          <p14:tracePt t="74877" x="4108450" y="4660900"/>
          <p14:tracePt t="74893" x="4127500" y="4660900"/>
          <p14:tracePt t="74910" x="4146550" y="4660900"/>
          <p14:tracePt t="74927" x="4184650" y="4660900"/>
          <p14:tracePt t="74943" x="4241800" y="4660900"/>
          <p14:tracePt t="74960" x="4305300" y="4660900"/>
          <p14:tracePt t="74962" x="4349750" y="4660900"/>
          <p14:tracePt t="74976" x="4394200" y="4660900"/>
          <p14:tracePt t="74993" x="4457700" y="4660900"/>
          <p14:tracePt t="74994" x="4489450" y="4660900"/>
          <p14:tracePt t="75010" x="4546600" y="4660900"/>
          <p14:tracePt t="75026" x="4591050" y="4660900"/>
          <p14:tracePt t="75043" x="4641850" y="4660900"/>
          <p14:tracePt t="75060" x="4673600" y="4660900"/>
          <p14:tracePt t="75076" x="4705350" y="4660900"/>
          <p14:tracePt t="75093" x="4724400" y="4660900"/>
          <p14:tracePt t="75110" x="4730750" y="4660900"/>
          <p14:tracePt t="75126" x="4737100" y="4660900"/>
          <p14:tracePt t="75242" x="0" y="0"/>
        </p14:tracePtLst>
        <p14:tracePtLst>
          <p14:tracePt t="75828" x="4502150" y="4673600"/>
          <p14:tracePt t="75884" x="4514850" y="4673600"/>
          <p14:tracePt t="75895" x="4521200" y="4673600"/>
          <p14:tracePt t="75910" x="4546600" y="4673600"/>
          <p14:tracePt t="75927" x="4584700" y="4673600"/>
          <p14:tracePt t="75931" x="4616450" y="4673600"/>
          <p14:tracePt t="75943" x="4648200" y="4673600"/>
          <p14:tracePt t="75960" x="4724400" y="4673600"/>
          <p14:tracePt t="75962" x="4768850" y="4673600"/>
          <p14:tracePt t="75976" x="4819650" y="4673600"/>
          <p14:tracePt t="75993" x="4927600" y="4673600"/>
          <p14:tracePt t="76010" x="5086350" y="4673600"/>
          <p14:tracePt t="76026" x="5175250" y="4673600"/>
          <p14:tracePt t="76043" x="5251450" y="4673600"/>
          <p14:tracePt t="76059" x="5308600" y="4673600"/>
          <p14:tracePt t="76076" x="5372100" y="4673600"/>
          <p14:tracePt t="76093" x="5435600" y="4673600"/>
          <p14:tracePt t="76109" x="5499100" y="4673600"/>
          <p14:tracePt t="76126" x="5549900" y="4673600"/>
          <p14:tracePt t="76143" x="5594350" y="4673600"/>
          <p14:tracePt t="76159" x="5632450" y="4673600"/>
          <p14:tracePt t="76176" x="5657850" y="4673600"/>
          <p14:tracePt t="76179" x="5676900" y="4673600"/>
          <p14:tracePt t="76193" x="5683250" y="4673600"/>
          <p14:tracePt t="76210" x="5746750" y="4673600"/>
          <p14:tracePt t="76226" x="5803900" y="4673600"/>
          <p14:tracePt t="76243" x="5854700" y="4673600"/>
          <p14:tracePt t="76259" x="5899150" y="4673600"/>
          <p14:tracePt t="76276" x="5930900" y="4673600"/>
          <p14:tracePt t="76293" x="5962650" y="4673600"/>
          <p14:tracePt t="76309" x="5975350" y="4673600"/>
          <p14:tracePt t="76326" x="5988050" y="4673600"/>
          <p14:tracePt t="76343" x="6007100" y="4673600"/>
          <p14:tracePt t="76359" x="6032500" y="4673600"/>
          <p14:tracePt t="76376" x="6051550" y="4673600"/>
          <p14:tracePt t="76380" x="6064250" y="4673600"/>
          <p14:tracePt t="76393" x="6076950" y="4673600"/>
          <p14:tracePt t="76410" x="6108700" y="4673600"/>
          <p14:tracePt t="76426" x="6121400" y="4673600"/>
          <p14:tracePt t="76443" x="6140450" y="4673600"/>
          <p14:tracePt t="76459" x="6159500" y="4673600"/>
          <p14:tracePt t="76476" x="6172200" y="4673600"/>
          <p14:tracePt t="76493" x="6184900" y="4673600"/>
          <p14:tracePt t="76509" x="6191250" y="4673600"/>
          <p14:tracePt t="76603" x="6197600" y="4673600"/>
          <p14:tracePt t="77002" x="0" y="0"/>
        </p14:tracePtLst>
        <p14:tracePtLst>
          <p14:tracePt t="77404" x="6788150" y="4660900"/>
          <p14:tracePt t="77444" x="6800850" y="4660900"/>
          <p14:tracePt t="77454" x="6826250" y="4660900"/>
          <p14:tracePt t="77464" x="6858000" y="4660900"/>
          <p14:tracePt t="77477" x="6959600" y="4660900"/>
          <p14:tracePt t="77493" x="7131050" y="4660900"/>
          <p14:tracePt t="77509" x="7353300" y="4660900"/>
          <p14:tracePt t="77526" x="7607300" y="4660900"/>
          <p14:tracePt t="77543" x="7854950" y="4660900"/>
          <p14:tracePt t="77559" x="8058150" y="4660900"/>
          <p14:tracePt t="77576" x="8185150" y="4660900"/>
          <p14:tracePt t="77578" x="8223250" y="4660900"/>
          <p14:tracePt t="77592" x="8261350" y="4660900"/>
          <p14:tracePt t="77596" x="8280400" y="4660900"/>
          <p14:tracePt t="77609" x="8299450" y="4660900"/>
          <p14:tracePt t="77626" x="8324850" y="4660900"/>
          <p14:tracePt t="77915" x="0" y="0"/>
        </p14:tracePtLst>
        <p14:tracePtLst>
          <p14:tracePt t="78540" x="8686800" y="4635500"/>
          <p14:tracePt t="78605" x="8712200" y="4635500"/>
          <p14:tracePt t="78614" x="8737600" y="4635500"/>
          <p14:tracePt t="78626" x="8845550" y="4635500"/>
          <p14:tracePt t="78643" x="9036050" y="4635500"/>
          <p14:tracePt t="78659" x="9283700" y="4635500"/>
          <p14:tracePt t="78676" x="9544050" y="4635500"/>
          <p14:tracePt t="78692" x="9753600" y="4635500"/>
          <p14:tracePt t="78709" x="9912350" y="4635500"/>
          <p14:tracePt t="78726" x="10026650" y="4635500"/>
          <p14:tracePt t="78742" x="10102850" y="4635500"/>
          <p14:tracePt t="78759" x="10160000" y="4635500"/>
          <p14:tracePt t="78775" x="10210800" y="4635500"/>
          <p14:tracePt t="78792" x="10261600" y="4641850"/>
          <p14:tracePt t="78794" x="10287000" y="4648200"/>
          <p14:tracePt t="78809" x="10312400" y="4654550"/>
          <p14:tracePt t="78826" x="10356850" y="4660900"/>
          <p14:tracePt t="78827" x="10363200" y="4660900"/>
          <p14:tracePt t="78842" x="10382250" y="4660900"/>
          <p14:tracePt t="78859" x="10394950" y="4660900"/>
          <p14:tracePt t="78876" x="10401300" y="4660900"/>
          <p14:tracePt t="78892" x="10407650" y="4660900"/>
          <p14:tracePt t="78909" x="10414000" y="4660900"/>
          <p14:tracePt t="78947" x="10420350" y="4667250"/>
          <p14:tracePt t="79003" x="10426700" y="4667250"/>
          <p14:tracePt t="79010" x="10433050" y="4673600"/>
          <p14:tracePt t="79025" x="10439400" y="4673600"/>
          <p14:tracePt t="79042" x="10483850" y="4679950"/>
          <p14:tracePt t="79058" x="10528300" y="4679950"/>
          <p14:tracePt t="79076" x="10566400" y="4679950"/>
          <p14:tracePt t="79092" x="10598150" y="4679950"/>
          <p14:tracePt t="79108" x="10636250" y="4679950"/>
          <p14:tracePt t="79125" x="10661650" y="4679950"/>
          <p14:tracePt t="79142" x="10674350" y="4679950"/>
          <p14:tracePt t="79158" x="10680700" y="4679950"/>
          <p14:tracePt t="79362" x="0" y="0"/>
        </p14:tracePtLst>
        <p14:tracePtLst>
          <p14:tracePt t="80420" x="1149350" y="5118100"/>
          <p14:tracePt t="80476" x="1162050" y="5118100"/>
          <p14:tracePt t="80488" x="1168400" y="5118100"/>
          <p14:tracePt t="80502" x="1212850" y="5118100"/>
          <p14:tracePt t="80516" x="1289050" y="5118100"/>
          <p14:tracePt t="80530" x="1403350" y="5118100"/>
          <p14:tracePt t="80541" x="1479550" y="5118100"/>
          <p14:tracePt t="80558" x="1638300" y="5118100"/>
          <p14:tracePt t="80575" x="1803400" y="5118100"/>
          <p14:tracePt t="80591" x="1955800" y="5118100"/>
          <p14:tracePt t="80596" x="2019300" y="5118100"/>
          <p14:tracePt t="80608" x="2070100" y="5118100"/>
          <p14:tracePt t="80625" x="2146300" y="5118100"/>
          <p14:tracePt t="80626" x="2165350" y="5118100"/>
          <p14:tracePt t="80641" x="2178050" y="5118100"/>
          <p14:tracePt t="80658" x="2203450" y="5118100"/>
          <p14:tracePt t="80675" x="2216150" y="5118100"/>
          <p14:tracePt t="80691" x="2222500" y="5118100"/>
          <p14:tracePt t="80708" x="2228850" y="5118100"/>
          <p14:tracePt t="80724" x="2241550" y="5118100"/>
          <p14:tracePt t="80741" x="2260600" y="5118100"/>
          <p14:tracePt t="80758" x="2286000" y="5118100"/>
          <p14:tracePt t="80774" x="2311400" y="5118100"/>
          <p14:tracePt t="80791" x="2355850" y="5118100"/>
          <p14:tracePt t="80794" x="2381250" y="5118100"/>
          <p14:tracePt t="80808" x="2400300" y="5118100"/>
          <p14:tracePt t="80824" x="2457450" y="5118100"/>
          <p14:tracePt t="80841" x="2514600" y="5118100"/>
          <p14:tracePt t="80842" x="2540000" y="5118100"/>
          <p14:tracePt t="80858" x="2584450" y="5118100"/>
          <p14:tracePt t="80874" x="2628900" y="5118100"/>
          <p14:tracePt t="80891" x="2654300" y="5118100"/>
          <p14:tracePt t="80908" x="2673350" y="5118100"/>
          <p14:tracePt t="80924" x="2692400" y="5118100"/>
          <p14:tracePt t="80941" x="2711450" y="5118100"/>
          <p14:tracePt t="80958" x="2730500" y="5118100"/>
          <p14:tracePt t="80975" x="2749550" y="5118100"/>
          <p14:tracePt t="80991" x="2774950" y="5118100"/>
          <p14:tracePt t="80995" x="2794000" y="5118100"/>
          <p14:tracePt t="81008" x="2800350" y="5118100"/>
          <p14:tracePt t="81025" x="2838450" y="5118100"/>
          <p14:tracePt t="81026" x="2863850" y="5118100"/>
          <p14:tracePt t="81041" x="2882900" y="5118100"/>
          <p14:tracePt t="81043" x="2901950" y="5118100"/>
          <p14:tracePt t="81058" x="2946400" y="5118100"/>
          <p14:tracePt t="81074" x="2990850" y="5118100"/>
          <p14:tracePt t="81091" x="3028950" y="5118100"/>
          <p14:tracePt t="81108" x="3067050" y="5118100"/>
          <p14:tracePt t="81124" x="3098800" y="5118100"/>
          <p14:tracePt t="81141" x="3124200" y="5118100"/>
          <p14:tracePt t="81158" x="3143250" y="5118100"/>
          <p14:tracePt t="81174" x="3155950" y="5118100"/>
          <p14:tracePt t="81191" x="3162300" y="5118100"/>
          <p14:tracePt t="81208" x="3175000" y="5118100"/>
          <p14:tracePt t="81234" x="3181350" y="5118100"/>
          <p14:tracePt t="81250" x="3187700" y="5118100"/>
          <p14:tracePt t="81266" x="3194050" y="5118100"/>
          <p14:tracePt t="81274" x="3200400" y="5118100"/>
          <p14:tracePt t="81291" x="3206750" y="5118100"/>
          <p14:tracePt t="81307" x="3213100" y="5118100"/>
          <p14:tracePt t="81324" x="3219450" y="5118100"/>
          <p14:tracePt t="81626" x="3225800" y="5118100"/>
          <p14:tracePt t="81634" x="3232150" y="5118100"/>
          <p14:tracePt t="81643" x="3238500" y="5118100"/>
          <p14:tracePt t="81658" x="3244850" y="5118100"/>
          <p14:tracePt t="81674" x="3263900" y="5118100"/>
          <p14:tracePt t="81691" x="3308350" y="5118100"/>
          <p14:tracePt t="81707" x="3359150" y="5118100"/>
          <p14:tracePt t="81724" x="3416300" y="5118100"/>
          <p14:tracePt t="81741" x="3460750" y="5118100"/>
          <p14:tracePt t="81757" x="3505200" y="5118100"/>
          <p14:tracePt t="81774" x="3517900" y="5118100"/>
          <p14:tracePt t="81791" x="3524250" y="5118100"/>
          <p14:tracePt t="81834" x="3530600" y="5118100"/>
          <p14:tracePt t="82402" x="0" y="0"/>
        </p14:tracePtLst>
        <p14:tracePtLst>
          <p14:tracePt t="83044" x="3727450" y="5124450"/>
          <p14:tracePt t="83108" x="3733800" y="5124450"/>
          <p14:tracePt t="83117" x="3752850" y="5124450"/>
          <p14:tracePt t="83128" x="3778250" y="5124450"/>
          <p14:tracePt t="83141" x="3854450" y="5124450"/>
          <p14:tracePt t="83158" x="3949700" y="5124450"/>
          <p14:tracePt t="83174" x="4076700" y="5124450"/>
          <p14:tracePt t="83191" x="4203700" y="5124450"/>
          <p14:tracePt t="83207" x="4349750" y="5124450"/>
          <p14:tracePt t="83224" x="4489450" y="5124450"/>
          <p14:tracePt t="83227" x="4552950" y="5124450"/>
          <p14:tracePt t="83241" x="4616450" y="5124450"/>
          <p14:tracePt t="83258" x="4794250" y="5124450"/>
          <p14:tracePt t="83274" x="4895850" y="5124450"/>
          <p14:tracePt t="83291" x="4972050" y="5124450"/>
          <p14:tracePt t="83307" x="5035550" y="5124450"/>
          <p14:tracePt t="83324" x="5092700" y="5124450"/>
          <p14:tracePt t="83340" x="5137150" y="5124450"/>
          <p14:tracePt t="83357" x="5187950" y="5124450"/>
          <p14:tracePt t="83374" x="5219700" y="5124450"/>
          <p14:tracePt t="83390" x="5251450" y="5124450"/>
          <p14:tracePt t="83395" x="5270500" y="5124450"/>
          <p14:tracePt t="83407" x="5289550" y="5124450"/>
          <p14:tracePt t="83424" x="5314950" y="5124450"/>
          <p14:tracePt t="83426" x="5327650" y="5124450"/>
          <p14:tracePt t="83440" x="5334000" y="5124450"/>
          <p14:tracePt t="83458" x="5346700" y="5124450"/>
          <p14:tracePt t="83532" x="5353050" y="5124450"/>
          <p14:tracePt t="83555" x="5359400" y="5124450"/>
          <p14:tracePt t="83818" x="0" y="0"/>
        </p14:tracePtLst>
        <p14:tracePtLst>
          <p14:tracePt t="84885" x="5708650" y="5105400"/>
          <p14:tracePt t="84932" x="5715000" y="5105400"/>
          <p14:tracePt t="84942" x="5746750" y="5105400"/>
          <p14:tracePt t="84957" x="5848350" y="5118100"/>
          <p14:tracePt t="84973" x="6026150" y="5130800"/>
          <p14:tracePt t="84990" x="6286500" y="5130800"/>
          <p14:tracePt t="85007" x="6635750" y="5130800"/>
          <p14:tracePt t="85023" x="6985000" y="5130800"/>
          <p14:tracePt t="85040" x="7289800" y="5130800"/>
          <p14:tracePt t="85043" x="7391400" y="5130800"/>
          <p14:tracePt t="85057" x="7473950" y="5130800"/>
          <p14:tracePt t="85073" x="7562850" y="5130800"/>
          <p14:tracePt t="85090" x="7607300" y="5130800"/>
          <p14:tracePt t="85107" x="7620000" y="5130800"/>
          <p14:tracePt t="85123" x="7626350" y="5130800"/>
          <p14:tracePt t="85619" x="0" y="0"/>
        </p14:tracePtLst>
        <p14:tracePtLst>
          <p14:tracePt t="86859" x="1466850" y="5581650"/>
          <p14:tracePt t="86931" x="1473200" y="5581650"/>
          <p14:tracePt t="86940" x="1492250" y="5581650"/>
          <p14:tracePt t="86948" x="1511300" y="5581650"/>
          <p14:tracePt t="86956" x="1543050" y="5581650"/>
          <p14:tracePt t="86973" x="1644650" y="5581650"/>
          <p14:tracePt t="86989" x="1778000" y="5581650"/>
          <p14:tracePt t="87006" x="1936750" y="5581650"/>
          <p14:tracePt t="87022" x="2057400" y="5581650"/>
          <p14:tracePt t="87039" x="2120900" y="5581650"/>
          <p14:tracePt t="87056" x="2146300" y="5581650"/>
          <p14:tracePt t="87072" x="2159000" y="5581650"/>
          <p14:tracePt t="87411" x="0" y="0"/>
        </p14:tracePtLst>
        <p14:tracePtLst>
          <p14:tracePt t="88363" x="1390650" y="5530850"/>
          <p14:tracePt t="88451" x="1397000" y="5530850"/>
          <p14:tracePt t="88460" x="1403350" y="5530850"/>
          <p14:tracePt t="88472" x="1422400" y="5530850"/>
          <p14:tracePt t="88489" x="1492250" y="5530850"/>
          <p14:tracePt t="88492" x="1549400" y="5530850"/>
          <p14:tracePt t="88506" x="1689100" y="5530850"/>
          <p14:tracePt t="88522" x="1866900" y="5530850"/>
          <p14:tracePt t="88538" x="2057400" y="5543550"/>
          <p14:tracePt t="88555" x="2216150" y="5556250"/>
          <p14:tracePt t="88572" x="2324100" y="5562600"/>
          <p14:tracePt t="88588" x="2381250" y="5562600"/>
          <p14:tracePt t="88605" x="2400300" y="5562600"/>
          <p14:tracePt t="88622" x="2406650" y="5562600"/>
          <p14:tracePt t="88638" x="2413000" y="5562600"/>
          <p14:tracePt t="88655" x="2425700" y="5562600"/>
          <p14:tracePt t="88672" x="2432050" y="5562600"/>
          <p14:tracePt t="88674" x="2438400" y="5562600"/>
          <p14:tracePt t="88689" x="2451100" y="5562600"/>
          <p14:tracePt t="88706" x="2463800" y="5562600"/>
          <p14:tracePt t="88722" x="2476500" y="5562600"/>
          <p14:tracePt t="88764" x="2482850" y="5562600"/>
          <p14:tracePt t="88772" x="2489200" y="5562600"/>
          <p14:tracePt t="88789" x="2501900" y="5562600"/>
          <p14:tracePt t="88805" x="2520950" y="5562600"/>
          <p14:tracePt t="88822" x="2552700" y="5562600"/>
          <p14:tracePt t="88838" x="2584450" y="5562600"/>
          <p14:tracePt t="88855" x="2616200" y="5562600"/>
          <p14:tracePt t="88872" x="2641600" y="5562600"/>
          <p14:tracePt t="88875" x="2654300" y="5562600"/>
          <p14:tracePt t="88888" x="2673350" y="5562600"/>
          <p14:tracePt t="88906" x="2717800" y="5562600"/>
          <p14:tracePt t="88922" x="2743200" y="5562600"/>
          <p14:tracePt t="88938" x="2762250" y="5562600"/>
          <p14:tracePt t="88955" x="2781300" y="5562600"/>
          <p14:tracePt t="88972" x="2794000" y="5562600"/>
          <p14:tracePt t="88988" x="2819400" y="5562600"/>
          <p14:tracePt t="89005" x="2851150" y="5562600"/>
          <p14:tracePt t="89022" x="2889250" y="5562600"/>
          <p14:tracePt t="89038" x="2940050" y="5562600"/>
          <p14:tracePt t="89055" x="2984500" y="5562600"/>
          <p14:tracePt t="89072" x="3028950" y="5562600"/>
          <p14:tracePt t="89075" x="3048000" y="5562600"/>
          <p14:tracePt t="89088" x="3067050" y="5562600"/>
          <p14:tracePt t="89091" x="3086100" y="5562600"/>
          <p14:tracePt t="89105" x="3098800" y="5562600"/>
          <p14:tracePt t="89122" x="3149600" y="5562600"/>
          <p14:tracePt t="89138" x="3187700" y="5562600"/>
          <p14:tracePt t="89155" x="3225800" y="5562600"/>
          <p14:tracePt t="89172" x="3276600" y="5562600"/>
          <p14:tracePt t="89188" x="3321050" y="5562600"/>
          <p14:tracePt t="89205" x="3371850" y="5562600"/>
          <p14:tracePt t="89222" x="3409950" y="5562600"/>
          <p14:tracePt t="89238" x="3441700" y="5562600"/>
          <p14:tracePt t="89255" x="3473450" y="5562600"/>
          <p14:tracePt t="89272" x="3492500" y="5562600"/>
          <p14:tracePt t="89275" x="3498850" y="5562600"/>
          <p14:tracePt t="89288" x="3511550" y="5562600"/>
          <p14:tracePt t="89291" x="3524250" y="5562600"/>
          <p14:tracePt t="89305" x="3530600" y="5562600"/>
          <p14:tracePt t="89322" x="3556000" y="5562600"/>
          <p14:tracePt t="89338" x="3575050" y="5562600"/>
          <p14:tracePt t="89355" x="3600450" y="5562600"/>
          <p14:tracePt t="89372" x="3632200" y="5562600"/>
          <p14:tracePt t="89388" x="3670300" y="5562600"/>
          <p14:tracePt t="89405" x="3721100" y="5562600"/>
          <p14:tracePt t="89422" x="3771900" y="5562600"/>
          <p14:tracePt t="89438" x="3829050" y="5562600"/>
          <p14:tracePt t="89455" x="3879850" y="5562600"/>
          <p14:tracePt t="89472" x="3924300" y="5562600"/>
          <p14:tracePt t="89474" x="3943350" y="5562600"/>
          <p14:tracePt t="89488" x="3956050" y="5562600"/>
          <p14:tracePt t="89505" x="3994150" y="5562600"/>
          <p14:tracePt t="89506" x="4000500" y="5562600"/>
          <p14:tracePt t="89522" x="4025900" y="5562600"/>
          <p14:tracePt t="89538" x="4044950" y="5562600"/>
          <p14:tracePt t="89555" x="4057650" y="5562600"/>
          <p14:tracePt t="89572" x="4070350" y="5562600"/>
          <p14:tracePt t="89588" x="4089400" y="5562600"/>
          <p14:tracePt t="89605" x="4108450" y="5562600"/>
          <p14:tracePt t="89622" x="4121150" y="5562600"/>
          <p14:tracePt t="89638" x="4140200" y="5562600"/>
          <p14:tracePt t="89655" x="4152900" y="5562600"/>
          <p14:tracePt t="89672" x="4171950" y="5562600"/>
          <p14:tracePt t="89688" x="4184650" y="5562600"/>
          <p14:tracePt t="89705" x="4191000" y="5562600"/>
          <p14:tracePt t="89722" x="4210050" y="5562600"/>
          <p14:tracePt t="89738" x="4222750" y="5562600"/>
          <p14:tracePt t="89755" x="4229100" y="5562600"/>
          <p14:tracePt t="89772" x="4235450" y="5562600"/>
          <p14:tracePt t="89788" x="4248150" y="5562600"/>
          <p14:tracePt t="89805" x="4254500" y="5562600"/>
          <p14:tracePt t="89852" x="4260850" y="5562600"/>
          <p14:tracePt t="89947" x="4267200" y="5562600"/>
          <p14:tracePt t="89988" x="4273550" y="5562600"/>
          <p14:tracePt t="89999" x="4279900" y="5562600"/>
          <p14:tracePt t="90012" x="4286250" y="5562600"/>
          <p14:tracePt t="90028" x="4292600" y="5562600"/>
          <p14:tracePt t="90043" x="4311650" y="5562600"/>
          <p14:tracePt t="90055" x="4324350" y="5562600"/>
          <p14:tracePt t="90072" x="4356100" y="5562600"/>
          <p14:tracePt t="90075" x="4375150" y="5562600"/>
          <p14:tracePt t="90088" x="4394200" y="5562600"/>
          <p14:tracePt t="90092" x="4419600" y="5562600"/>
          <p14:tracePt t="90105" x="4451350" y="5562600"/>
          <p14:tracePt t="90121" x="4552950" y="5562600"/>
          <p14:tracePt t="90138" x="4616450" y="5562600"/>
          <p14:tracePt t="90155" x="4705350" y="5562600"/>
          <p14:tracePt t="90171" x="4787900" y="5562600"/>
          <p14:tracePt t="90188" x="4883150" y="5562600"/>
          <p14:tracePt t="90205" x="5003800" y="5562600"/>
          <p14:tracePt t="90221" x="5118100" y="5562600"/>
          <p14:tracePt t="90238" x="5226050" y="5562600"/>
          <p14:tracePt t="90255" x="5321300" y="5562600"/>
          <p14:tracePt t="90271" x="5397500" y="5562600"/>
          <p14:tracePt t="90275" x="5441950" y="5562600"/>
          <p14:tracePt t="90288" x="5486400" y="5562600"/>
          <p14:tracePt t="90291" x="5524500" y="5562600"/>
          <p14:tracePt t="90305" x="5562600" y="5562600"/>
          <p14:tracePt t="90322" x="5670550" y="5562600"/>
          <p14:tracePt t="90338" x="5727700" y="5562600"/>
          <p14:tracePt t="90355" x="5759450" y="5562600"/>
          <p14:tracePt t="90371" x="5778500" y="5562600"/>
          <p14:tracePt t="90388" x="5797550" y="5562600"/>
          <p14:tracePt t="90405" x="5822950" y="5562600"/>
          <p14:tracePt t="90421" x="5848350" y="5562600"/>
          <p14:tracePt t="90438" x="5873750" y="5562600"/>
          <p14:tracePt t="90455" x="5892800" y="5562600"/>
          <p14:tracePt t="90471" x="5911850" y="5562600"/>
          <p14:tracePt t="90488" x="5918200" y="5562600"/>
          <p14:tracePt t="91835" x="0" y="0"/>
        </p14:tracePtLst>
        <p14:tracePtLst>
          <p14:tracePt t="97979" x="6337300" y="5613400"/>
          <p14:tracePt t="98035" x="6343650" y="5613400"/>
          <p14:tracePt t="98045" x="6356350" y="5613400"/>
          <p14:tracePt t="98052" x="6375400" y="5613400"/>
          <p14:tracePt t="98069" x="6438900" y="5613400"/>
          <p14:tracePt t="98085" x="6540500" y="5613400"/>
          <p14:tracePt t="98102" x="6680200" y="5613400"/>
          <p14:tracePt t="98119" x="6858000" y="5613400"/>
          <p14:tracePt t="98136" x="7061200" y="5613400"/>
          <p14:tracePt t="98139" x="7156450" y="5613400"/>
          <p14:tracePt t="98152" x="7258050" y="5613400"/>
          <p14:tracePt t="98169" x="7461250" y="5613400"/>
          <p14:tracePt t="98186" x="7753350" y="5613400"/>
          <p14:tracePt t="98202" x="7943850" y="5613400"/>
          <p14:tracePt t="98219" x="8108950" y="5613400"/>
          <p14:tracePt t="98235" x="8248650" y="5613400"/>
          <p14:tracePt t="98252" x="8369300" y="5613400"/>
          <p14:tracePt t="98269" x="8464550" y="5613400"/>
          <p14:tracePt t="98285" x="8540750" y="5613400"/>
          <p14:tracePt t="98302" x="8604250" y="5613400"/>
          <p14:tracePt t="98319" x="8667750" y="5613400"/>
          <p14:tracePt t="98335" x="8724900" y="5613400"/>
          <p14:tracePt t="98352" x="8769350" y="5613400"/>
          <p14:tracePt t="98355" x="8801100" y="5613400"/>
          <p14:tracePt t="98369" x="8826500" y="5613400"/>
          <p14:tracePt t="98385" x="8909050" y="5613400"/>
          <p14:tracePt t="98402" x="8947150" y="5613400"/>
          <p14:tracePt t="98419" x="8966200" y="5613400"/>
          <p14:tracePt t="98435" x="8985250" y="5613400"/>
          <p14:tracePt t="98452" x="8991600" y="5613400"/>
          <p14:tracePt t="98469" x="8997950" y="5613400"/>
          <p14:tracePt t="98485" x="9004300" y="5613400"/>
          <p14:tracePt t="98502" x="9010650" y="5613400"/>
          <p14:tracePt t="98803" x="0" y="0"/>
        </p14:tracePtLst>
        <p14:tracePtLst>
          <p14:tracePt t="99339" x="6711950" y="5613400"/>
          <p14:tracePt t="99411" x="6737350" y="5613400"/>
          <p14:tracePt t="99420" x="6788150" y="5613400"/>
          <p14:tracePt t="99435" x="6959600" y="5613400"/>
          <p14:tracePt t="99452" x="7200900" y="5613400"/>
          <p14:tracePt t="99469" x="7550150" y="5613400"/>
          <p14:tracePt t="99485" x="7854950" y="5613400"/>
          <p14:tracePt t="99502" x="8077200" y="5613400"/>
          <p14:tracePt t="99519" x="8242300" y="5613400"/>
          <p14:tracePt t="99536" x="8369300" y="5613400"/>
          <p14:tracePt t="99539" x="8426450" y="5613400"/>
          <p14:tracePt t="99552" x="8470900" y="5613400"/>
          <p14:tracePt t="99568" x="8553450" y="5613400"/>
          <p14:tracePt t="99585" x="8642350" y="5613400"/>
          <p14:tracePt t="99587" x="8674100" y="5613400"/>
          <p14:tracePt t="99602" x="8731250" y="5613400"/>
          <p14:tracePt t="99618" x="8756650" y="5613400"/>
          <p14:tracePt t="99635" x="8763000" y="5613400"/>
          <p14:tracePt t="99842" x="0" y="0"/>
        </p14:tracePtLst>
        <p14:tracePtLst>
          <p14:tracePt t="101029" x="9410700" y="5670550"/>
          <p14:tracePt t="101099" x="9417050" y="5676900"/>
          <p14:tracePt t="101115" x="9455150" y="5676900"/>
          <p14:tracePt t="101129" x="9480550" y="5676900"/>
          <p14:tracePt t="101137" x="9525000" y="5676900"/>
          <p14:tracePt t="101151" x="9620250" y="5676900"/>
          <p14:tracePt t="101168" x="9753600" y="5676900"/>
          <p14:tracePt t="101171" x="9823450" y="5676900"/>
          <p14:tracePt t="101184" x="9899650" y="5676900"/>
          <p14:tracePt t="101186" x="9969500" y="5676900"/>
          <p14:tracePt t="101201" x="10045700" y="5676900"/>
          <p14:tracePt t="101218" x="10236200" y="5676900"/>
          <p14:tracePt t="101234" x="10331450" y="5676900"/>
          <p14:tracePt t="101251" x="10388600" y="5676900"/>
          <p14:tracePt t="101268" x="10433050" y="5676900"/>
          <p14:tracePt t="101284" x="10464800" y="5676900"/>
          <p14:tracePt t="101301" x="10496550" y="5676900"/>
          <p14:tracePt t="101318" x="10528300" y="5676900"/>
          <p14:tracePt t="101334" x="10553700" y="5676900"/>
          <p14:tracePt t="101351" x="10579100" y="5676900"/>
          <p14:tracePt t="101368" x="10617200" y="5676900"/>
          <p14:tracePt t="101384" x="10655300" y="5676900"/>
          <p14:tracePt t="101386" x="10680700" y="5676900"/>
          <p14:tracePt t="101401" x="10699750" y="5676900"/>
          <p14:tracePt t="101418" x="10801350" y="5676900"/>
          <p14:tracePt t="101434" x="10845800" y="5676900"/>
          <p14:tracePt t="101453" x="10883900" y="5676900"/>
          <p14:tracePt t="101468" x="10909300" y="5676900"/>
          <p14:tracePt t="101484" x="10928350" y="5676900"/>
          <p14:tracePt t="101501" x="10947400" y="5676900"/>
          <p14:tracePt t="101518" x="10960100" y="5676900"/>
          <p14:tracePt t="101534" x="10966450" y="5676900"/>
          <p14:tracePt t="101551" x="10972800" y="5676900"/>
          <p14:tracePt t="101706" x="0" y="0"/>
        </p14:tracePtLst>
        <p14:tracePtLst>
          <p14:tracePt t="102939" x="1746250" y="6178550"/>
          <p14:tracePt t="103027" x="1752600" y="6178550"/>
          <p14:tracePt t="103037" x="1758950" y="6178550"/>
          <p14:tracePt t="103050" x="1816100" y="6178550"/>
          <p14:tracePt t="103067" x="1905000" y="6178550"/>
          <p14:tracePt t="103084" x="2019300" y="6184900"/>
          <p14:tracePt t="103100" x="2139950" y="6210300"/>
          <p14:tracePt t="103117" x="2228850" y="6216650"/>
          <p14:tracePt t="103134" x="2317750" y="6216650"/>
          <p14:tracePt t="103150" x="2393950" y="6216650"/>
          <p14:tracePt t="103167" x="2444750" y="6216650"/>
          <p14:tracePt t="103171" x="2463800" y="6216650"/>
          <p14:tracePt t="103184" x="2482850" y="6216650"/>
          <p14:tracePt t="103200" x="2508250" y="6216650"/>
          <p14:tracePt t="103203" x="2520950" y="6216650"/>
          <p14:tracePt t="103217" x="2533650" y="6216650"/>
          <p14:tracePt t="103234" x="2590800" y="6216650"/>
          <p14:tracePt t="103250" x="2647950" y="6229350"/>
          <p14:tracePt t="103267" x="2698750" y="6235700"/>
          <p14:tracePt t="103284" x="2743200" y="6242050"/>
          <p14:tracePt t="103300" x="2781300" y="6248400"/>
          <p14:tracePt t="103317" x="2800350" y="6248400"/>
          <p14:tracePt t="103334" x="2819400" y="6248400"/>
          <p14:tracePt t="103351" x="2838450" y="6248400"/>
          <p14:tracePt t="103355" x="2851150" y="6248400"/>
          <p14:tracePt t="103367" x="2857500" y="6248400"/>
          <p14:tracePt t="103384" x="2882900" y="6248400"/>
          <p14:tracePt t="103400" x="2889250" y="6248400"/>
          <p14:tracePt t="103417" x="2901950" y="6248400"/>
          <p14:tracePt t="103434" x="2927350" y="6248400"/>
          <p14:tracePt t="103450" x="2959100" y="6248400"/>
          <p14:tracePt t="103467" x="2984500" y="6248400"/>
          <p14:tracePt t="103484" x="3003550" y="6248400"/>
          <p14:tracePt t="103500" x="3016250" y="6248400"/>
          <p14:tracePt t="103517" x="3028950" y="6248400"/>
          <p14:tracePt t="103550" x="3035300" y="6248400"/>
          <p14:tracePt t="103567" x="3041650" y="6248400"/>
          <p14:tracePt t="103584" x="3048000" y="6248400"/>
          <p14:tracePt t="103603" x="3054350" y="6248400"/>
          <p14:tracePt t="103925" x="3060700" y="6248400"/>
          <p14:tracePt t="103947" x="3067050" y="6248400"/>
          <p14:tracePt t="103956" x="3073400" y="6248400"/>
          <p14:tracePt t="103967" x="3079750" y="6248400"/>
          <p14:tracePt t="103984" x="3092450" y="6248400"/>
          <p14:tracePt t="104000" x="3105150" y="6248400"/>
          <p14:tracePt t="104017" x="3130550" y="6248400"/>
          <p14:tracePt t="104019" x="3143250" y="6242050"/>
          <p14:tracePt t="104034" x="3168650" y="6223000"/>
          <p14:tracePt t="104051" x="3194050" y="6197600"/>
          <p14:tracePt t="104067" x="3213100" y="6165850"/>
          <p14:tracePt t="104083" x="3225800" y="6127750"/>
          <p14:tracePt t="104100" x="3232150" y="6102350"/>
          <p14:tracePt t="104117" x="3232150" y="6076950"/>
          <p14:tracePt t="104133" x="3232150" y="6051550"/>
          <p14:tracePt t="104150" x="3225800" y="6019800"/>
          <p14:tracePt t="104167" x="3213100" y="5994400"/>
          <p14:tracePt t="104183" x="3200400" y="5975350"/>
          <p14:tracePt t="104187" x="3187700" y="5962650"/>
          <p14:tracePt t="104200" x="3175000" y="5949950"/>
          <p14:tracePt t="104202" x="3162300" y="5943600"/>
          <p14:tracePt t="104217" x="3149600" y="5937250"/>
          <p14:tracePt t="104234" x="3124200" y="5918200"/>
          <p14:tracePt t="104250" x="3098800" y="5905500"/>
          <p14:tracePt t="104267" x="3092450" y="5905500"/>
          <p14:tracePt t="104283" x="3086100" y="5905500"/>
          <p14:tracePt t="104300" x="3079750" y="5905500"/>
          <p14:tracePt t="104466" x="0" y="0"/>
        </p14:tracePtLst>
        <p14:tracePtLst>
          <p14:tracePt t="105188" x="3784600" y="6140450"/>
          <p14:tracePt t="105267" x="3784600" y="6146800"/>
          <p14:tracePt t="105275" x="3790950" y="6146800"/>
          <p14:tracePt t="105283" x="3816350" y="6146800"/>
          <p14:tracePt t="105299" x="3905250" y="6165850"/>
          <p14:tracePt t="105316" x="4032250" y="6172200"/>
          <p14:tracePt t="105333" x="4203700" y="6172200"/>
          <p14:tracePt t="105349" x="4362450" y="6172200"/>
          <p14:tracePt t="105366" x="4476750" y="6172200"/>
          <p14:tracePt t="105383" x="4546600" y="6172200"/>
          <p14:tracePt t="105399" x="4584700" y="6172200"/>
          <p14:tracePt t="105416" x="4603750" y="6172200"/>
          <p14:tracePt t="105419" x="4616450" y="6172200"/>
          <p14:tracePt t="105433" x="4622800" y="6172200"/>
          <p14:tracePt t="105675" x="0" y="0"/>
        </p14:tracePtLst>
        <p14:tracePtLst>
          <p14:tracePt t="106197" x="4737100" y="6197600"/>
          <p14:tracePt t="106309" x="4756150" y="6197600"/>
          <p14:tracePt t="106326" x="4819650" y="6197600"/>
          <p14:tracePt t="106345" x="4933950" y="6197600"/>
          <p14:tracePt t="106348" x="5010150" y="6197600"/>
          <p14:tracePt t="106358" x="5080000" y="6197600"/>
          <p14:tracePt t="106366" x="5168900" y="6197600"/>
          <p14:tracePt t="106383" x="5334000" y="6197600"/>
          <p14:tracePt t="106399" x="5492750" y="6197600"/>
          <p14:tracePt t="106416" x="5613400" y="6197600"/>
          <p14:tracePt t="106433" x="5689600" y="6197600"/>
          <p14:tracePt t="106435" x="5708650" y="6197600"/>
          <p14:tracePt t="106450" x="5746750" y="6197600"/>
          <p14:tracePt t="106466" x="5765800" y="6197600"/>
          <p14:tracePt t="106483" x="5778500" y="6197600"/>
          <p14:tracePt t="106499" x="5791200" y="6197600"/>
          <p14:tracePt t="106516" x="5797550" y="6197600"/>
          <p14:tracePt t="106532" x="5803900" y="6197600"/>
          <p14:tracePt t="106571" x="5810250" y="6197600"/>
          <p14:tracePt t="106582" x="5816600" y="6197600"/>
          <p14:tracePt t="106599" x="5822950" y="6197600"/>
          <p14:tracePt t="106616" x="5842000" y="6197600"/>
          <p14:tracePt t="106633" x="5867400" y="6197600"/>
          <p14:tracePt t="106635" x="5880100" y="6197600"/>
          <p14:tracePt t="106649" x="5892800" y="6197600"/>
          <p14:tracePt t="106666" x="5918200" y="6197600"/>
          <p14:tracePt t="106682" x="5924550" y="6197600"/>
          <p14:tracePt t="106699" x="5930900" y="6197600"/>
          <p14:tracePt t="106716" x="5937250" y="6197600"/>
          <p14:tracePt t="107181" x="5943600" y="6197600"/>
          <p14:tracePt t="107205" x="6026150" y="6197600"/>
          <p14:tracePt t="107219" x="6184900" y="6197600"/>
          <p14:tracePt t="107232" x="6286500" y="6197600"/>
          <p14:tracePt t="107249" x="6521450" y="6197600"/>
          <p14:tracePt t="107251" x="6623050" y="6197600"/>
          <p14:tracePt t="107266" x="6794500" y="6197600"/>
          <p14:tracePt t="107282" x="6877050" y="6197600"/>
          <p14:tracePt t="107299" x="6908800" y="6197600"/>
          <p14:tracePt t="107643" x="0" y="0"/>
        </p14:tracePtLst>
        <p14:tracePtLst>
          <p14:tracePt t="108062" x="6667500" y="6197600"/>
          <p14:tracePt t="108102" x="6680200" y="6197600"/>
          <p14:tracePt t="108118" x="6750050" y="6197600"/>
          <p14:tracePt t="108132" x="6870700" y="6197600"/>
          <p14:tracePt t="108149" x="7029450" y="6197600"/>
          <p14:tracePt t="108166" x="7194550" y="6197600"/>
          <p14:tracePt t="108182" x="7346950" y="6197600"/>
          <p14:tracePt t="108199" x="7480300" y="6197600"/>
          <p14:tracePt t="108215" x="7588250" y="6197600"/>
          <p14:tracePt t="108232" x="7683500" y="6197600"/>
          <p14:tracePt t="108249" x="7772400" y="6197600"/>
          <p14:tracePt t="108252" x="7816850" y="6197600"/>
          <p14:tracePt t="108265" x="7854950" y="6197600"/>
          <p14:tracePt t="108282" x="7931150" y="6197600"/>
          <p14:tracePt t="108299" x="7943850" y="6197600"/>
          <p14:tracePt t="108315" x="7950200" y="6197600"/>
          <p14:tracePt t="108566" x="7956550" y="6197600"/>
          <p14:tracePt t="108583" x="7969250" y="6197600"/>
          <p14:tracePt t="108600" x="7994650" y="6197600"/>
          <p14:tracePt t="108615" x="8032750" y="6197600"/>
          <p14:tracePt t="108619" x="8045450" y="6197600"/>
          <p14:tracePt t="108632" x="8064500" y="6197600"/>
          <p14:tracePt t="108649" x="8096250" y="6197600"/>
          <p14:tracePt t="108653" x="8108950" y="6197600"/>
          <p14:tracePt t="108666" x="8121650" y="6197600"/>
          <p14:tracePt t="108682" x="8128000" y="6197600"/>
          <p14:tracePt t="109011" x="0" y="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6.5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方法局部变量的作用域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9597" y="1201868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局部变量作用域示例</a:t>
            </a:r>
          </a:p>
        </p:txBody>
      </p:sp>
      <p:sp>
        <p:nvSpPr>
          <p:cNvPr id="6" name="矩形 5"/>
          <p:cNvSpPr/>
          <p:nvPr/>
        </p:nvSpPr>
        <p:spPr>
          <a:xfrm>
            <a:off x="155276" y="1725088"/>
            <a:ext cx="1153351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TestLocalVariable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method1( )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int x = 1; int y = 1;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for 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	x +=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for (int i = 1; i &lt; 10; i++) {//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正确：两个循环未嵌套，二个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语句的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互不影响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	y += i;              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错误，变量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在嵌套的语句块中声明：不能在嵌套块里声明同名的变量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method2( )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//		for (int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1; i &lt; 10; i++) {//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//			sum +=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//		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032"/>
    </mc:Choice>
    <mc:Fallback xmlns="">
      <p:transition spd="slow" advTm="209032"/>
    </mc:Fallback>
  </mc:AlternateContent>
  <p:extLst>
    <p:ext uri="{3A86A75C-4F4B-4683-9AE1-C65F6400EC91}">
      <p14:laserTraceLst xmlns:p14="http://schemas.microsoft.com/office/powerpoint/2010/main">
        <p14:tracePtLst>
          <p14:tracePt t="5578" x="1098550" y="2146300"/>
          <p14:tracePt t="5626" x="1092200" y="2146300"/>
          <p14:tracePt t="5634" x="1092200" y="2152650"/>
          <p14:tracePt t="5643" x="1092200" y="2178050"/>
          <p14:tracePt t="5656" x="1092200" y="2209800"/>
          <p14:tracePt t="5673" x="1092200" y="2292350"/>
          <p14:tracePt t="5689" x="1104900" y="2425700"/>
          <p14:tracePt t="5690" x="1104900" y="2489200"/>
          <p14:tracePt t="5706" x="1130300" y="2647950"/>
          <p14:tracePt t="5723" x="1162050" y="2800350"/>
          <p14:tracePt t="5739" x="1187450" y="2952750"/>
          <p14:tracePt t="5756" x="1212850" y="3079750"/>
          <p14:tracePt t="5773" x="1225550" y="3194050"/>
          <p14:tracePt t="5789" x="1250950" y="3321050"/>
          <p14:tracePt t="5806" x="1276350" y="3454400"/>
          <p14:tracePt t="5823" x="1301750" y="3594100"/>
          <p14:tracePt t="5839" x="1327150" y="3721100"/>
          <p14:tracePt t="5856" x="1352550" y="3854450"/>
          <p14:tracePt t="5858" x="1358900" y="3898900"/>
          <p14:tracePt t="5873" x="1365250" y="3943350"/>
          <p14:tracePt t="5889" x="1384300" y="4019550"/>
          <p14:tracePt t="5906" x="1390650" y="4044950"/>
          <p14:tracePt t="5923" x="1397000" y="4070350"/>
          <p14:tracePt t="5939" x="1397000" y="4089400"/>
          <p14:tracePt t="5956" x="1403350" y="4108450"/>
          <p14:tracePt t="5973" x="1403350" y="4121150"/>
          <p14:tracePt t="5989" x="1409700" y="4133850"/>
          <p14:tracePt t="6006" x="1409700" y="4152900"/>
          <p14:tracePt t="6023" x="1409700" y="4165600"/>
          <p14:tracePt t="6039" x="1416050" y="4184650"/>
          <p14:tracePt t="6056" x="1416050" y="4203700"/>
          <p14:tracePt t="6073" x="1416050" y="4229100"/>
          <p14:tracePt t="6074" x="1422400" y="4254500"/>
          <p14:tracePt t="6089" x="1422400" y="4267200"/>
          <p14:tracePt t="6106" x="1441450" y="4337050"/>
          <p14:tracePt t="6123" x="1447800" y="4362450"/>
          <p14:tracePt t="6139" x="1454150" y="4394200"/>
          <p14:tracePt t="6156" x="1460500" y="4406900"/>
          <p14:tracePt t="6189" x="1466850" y="4413250"/>
          <p14:tracePt t="6235" x="1466850" y="4419600"/>
          <p14:tracePt t="6251" x="1479550" y="4425950"/>
          <p14:tracePt t="6259" x="1485900" y="4425950"/>
          <p14:tracePt t="6273" x="1492250" y="4425950"/>
          <p14:tracePt t="6289" x="1543050" y="4425950"/>
          <p14:tracePt t="6306" x="1708150" y="4425950"/>
          <p14:tracePt t="6323" x="1917700" y="4425950"/>
          <p14:tracePt t="6339" x="2254250" y="4425950"/>
          <p14:tracePt t="6356" x="2686050" y="4425950"/>
          <p14:tracePt t="6373" x="3187700" y="4425950"/>
          <p14:tracePt t="6389" x="3594100" y="4425950"/>
          <p14:tracePt t="6406" x="3879850" y="4400550"/>
          <p14:tracePt t="6423" x="4051300" y="4368800"/>
          <p14:tracePt t="6439" x="4184650" y="4343400"/>
          <p14:tracePt t="6456" x="4248150" y="4318000"/>
          <p14:tracePt t="6473" x="4292600" y="4273550"/>
          <p14:tracePt t="6489" x="4330700" y="4210050"/>
          <p14:tracePt t="6490" x="4349750" y="4165600"/>
          <p14:tracePt t="6506" x="4381500" y="4032250"/>
          <p14:tracePt t="6522" x="4400550" y="3886200"/>
          <p14:tracePt t="6539" x="4400550" y="3746500"/>
          <p14:tracePt t="6556" x="4419600" y="3575050"/>
          <p14:tracePt t="6573" x="4419600" y="3429000"/>
          <p14:tracePt t="6589" x="4413250" y="3257550"/>
          <p14:tracePt t="6606" x="4387850" y="3105150"/>
          <p14:tracePt t="6623" x="4375150" y="2990850"/>
          <p14:tracePt t="6639" x="4362450" y="2908300"/>
          <p14:tracePt t="6656" x="4356100" y="2876550"/>
          <p14:tracePt t="6673" x="4349750" y="2851150"/>
          <p14:tracePt t="6674" x="4349750" y="2844800"/>
          <p14:tracePt t="6689" x="4343400" y="2825750"/>
          <p14:tracePt t="6706" x="4337050" y="2813050"/>
          <p14:tracePt t="6723" x="4337050" y="2806700"/>
          <p14:tracePt t="6739" x="4330700" y="2794000"/>
          <p14:tracePt t="6756" x="4330700" y="2774950"/>
          <p14:tracePt t="6773" x="4330700" y="2755900"/>
          <p14:tracePt t="6774" x="0" y="0"/>
        </p14:tracePtLst>
        <p14:tracePtLst>
          <p14:tracePt t="7180" x="4171950" y="2095500"/>
          <p14:tracePt t="7244" x="4171950" y="2101850"/>
          <p14:tracePt t="7255" x="4171950" y="2108200"/>
          <p14:tracePt t="7268" x="4165600" y="2120900"/>
          <p14:tracePt t="7283" x="4165600" y="2152650"/>
          <p14:tracePt t="7293" x="4165600" y="2178050"/>
          <p14:tracePt t="7306" x="4165600" y="2241550"/>
          <p14:tracePt t="7322" x="4171950" y="2311400"/>
          <p14:tracePt t="7339" x="4178300" y="2336800"/>
          <p14:tracePt t="7356" x="4184650" y="2349500"/>
          <p14:tracePt t="7556" x="4184650" y="2355850"/>
          <p14:tracePt t="7580" x="4191000" y="2355850"/>
          <p14:tracePt t="7591" x="4203700" y="2349500"/>
          <p14:tracePt t="7606" x="4235450" y="2317750"/>
          <p14:tracePt t="7623" x="4292600" y="2260600"/>
          <p14:tracePt t="7639" x="4337050" y="2209800"/>
          <p14:tracePt t="7656" x="4362450" y="2171700"/>
          <p14:tracePt t="7672" x="4375150" y="2146300"/>
          <p14:tracePt t="7675" x="4375150" y="2133600"/>
          <p14:tracePt t="7689" x="4375150" y="2127250"/>
          <p14:tracePt t="7706" x="4381500" y="2114550"/>
          <p14:tracePt t="7723" x="4381500" y="2108200"/>
          <p14:tracePt t="7877" x="4375150" y="2108200"/>
          <p14:tracePt t="7887" x="4356100" y="2108200"/>
          <p14:tracePt t="7901" x="4311650" y="2108200"/>
          <p14:tracePt t="7914" x="4235450" y="2108200"/>
          <p14:tracePt t="7922" x="4210050" y="2114550"/>
          <p14:tracePt t="7939" x="4165600" y="2127250"/>
          <p14:tracePt t="7956" x="4146550" y="2139950"/>
          <p14:tracePt t="7972" x="4133850" y="2152650"/>
          <p14:tracePt t="7989" x="4127500" y="2171700"/>
          <p14:tracePt t="8005" x="4127500" y="2190750"/>
          <p14:tracePt t="8022" x="4127500" y="2209800"/>
          <p14:tracePt t="8039" x="4127500" y="2228850"/>
          <p14:tracePt t="8055" x="4127500" y="2241550"/>
          <p14:tracePt t="8099" x="4133850" y="2241550"/>
          <p14:tracePt t="8115" x="4140200" y="2241550"/>
          <p14:tracePt t="8131" x="4146550" y="2241550"/>
          <p14:tracePt t="8147" x="4152900" y="2241550"/>
          <p14:tracePt t="8162" x="4159250" y="2241550"/>
          <p14:tracePt t="8275" x="0" y="0"/>
        </p14:tracePtLst>
        <p14:tracePtLst>
          <p14:tracePt t="9076" x="4210050" y="2159000"/>
          <p14:tracePt t="9108" x="4210050" y="2165350"/>
          <p14:tracePt t="9124" x="4210050" y="2171700"/>
          <p14:tracePt t="9133" x="4210050" y="2178050"/>
          <p14:tracePt t="9147" x="4222750" y="2184400"/>
          <p14:tracePt t="9155" x="4248150" y="2190750"/>
          <p14:tracePt t="9172" x="4311650" y="2203450"/>
          <p14:tracePt t="9188" x="4368800" y="2209800"/>
          <p14:tracePt t="9205" x="4438650" y="2209800"/>
          <p14:tracePt t="9222" x="4508500" y="2209800"/>
          <p14:tracePt t="9239" x="4540250" y="2197100"/>
          <p14:tracePt t="9255" x="4565650" y="2190750"/>
          <p14:tracePt t="9259" x="4572000" y="2184400"/>
          <p14:tracePt t="9272" x="4578350" y="2178050"/>
          <p14:tracePt t="9288" x="4584700" y="2171700"/>
          <p14:tracePt t="9324" x="4591050" y="2171700"/>
          <p14:tracePt t="9370" x="0" y="0"/>
        </p14:tracePtLst>
        <p14:tracePtLst>
          <p14:tracePt t="9811" x="5264150" y="2025650"/>
          <p14:tracePt t="9819" x="5257800" y="2025650"/>
          <p14:tracePt t="9843" x="5251450" y="2044700"/>
          <p14:tracePt t="9858" x="5251450" y="2063750"/>
          <p14:tracePt t="9866" x="5251450" y="2076450"/>
          <p14:tracePt t="9874" x="5251450" y="2101850"/>
          <p14:tracePt t="9888" x="5251450" y="2114550"/>
          <p14:tracePt t="9905" x="5251450" y="2139950"/>
          <p14:tracePt t="9922" x="5257800" y="2178050"/>
          <p14:tracePt t="9938" x="5270500" y="2216150"/>
          <p14:tracePt t="9955" x="5276850" y="2241550"/>
          <p14:tracePt t="9971" x="5283200" y="2273300"/>
          <p14:tracePt t="9988" x="5302250" y="2292350"/>
          <p14:tracePt t="10005" x="5308600" y="2305050"/>
          <p14:tracePt t="10107" x="5321300" y="2305050"/>
          <p14:tracePt t="10123" x="5327650" y="2305050"/>
          <p14:tracePt t="10132" x="5346700" y="2311400"/>
          <p14:tracePt t="10147" x="5353050" y="2311400"/>
          <p14:tracePt t="10156" x="5359400" y="2311400"/>
          <p14:tracePt t="10371" x="0" y="0"/>
        </p14:tracePtLst>
        <p14:tracePtLst>
          <p14:tracePt t="11316" x="1181100" y="4235450"/>
          <p14:tracePt t="11325" x="1174750" y="4235450"/>
          <p14:tracePt t="11355" x="1168400" y="4241800"/>
          <p14:tracePt t="11380" x="1168400" y="4254500"/>
          <p14:tracePt t="11389" x="1168400" y="4260850"/>
          <p14:tracePt t="11405" x="1168400" y="4286250"/>
          <p14:tracePt t="11421" x="1168400" y="4311650"/>
          <p14:tracePt t="11438" x="1174750" y="4337050"/>
          <p14:tracePt t="11454" x="1187450" y="4362450"/>
          <p14:tracePt t="11471" x="1200150" y="4381500"/>
          <p14:tracePt t="11488" x="1212850" y="4394200"/>
          <p14:tracePt t="11493" x="1225550" y="4400550"/>
          <p14:tracePt t="11504" x="1231900" y="4400550"/>
          <p14:tracePt t="11521" x="1238250" y="4406900"/>
          <p14:tracePt t="11524" x="1244600" y="4406900"/>
          <p14:tracePt t="11653" x="1250950" y="4413250"/>
          <p14:tracePt t="11733" x="1250950" y="4419600"/>
          <p14:tracePt t="11756" x="1250950" y="4425950"/>
          <p14:tracePt t="11773" x="1250950" y="4432300"/>
          <p14:tracePt t="11978" x="0" y="0"/>
        </p14:tracePtLst>
        <p14:tracePtLst>
          <p14:tracePt t="13084" x="5391150" y="2127250"/>
          <p14:tracePt t="13123" x="5378450" y="2127250"/>
          <p14:tracePt t="13133" x="5372100" y="2133600"/>
          <p14:tracePt t="13142" x="5372100" y="2139950"/>
          <p14:tracePt t="13154" x="5359400" y="2159000"/>
          <p14:tracePt t="13170" x="5346700" y="2171700"/>
          <p14:tracePt t="13187" x="5340350" y="2184400"/>
          <p14:tracePt t="13204" x="5327650" y="2197100"/>
          <p14:tracePt t="13220" x="5321300" y="2216150"/>
          <p14:tracePt t="13237" x="5314950" y="2222500"/>
          <p14:tracePt t="13254" x="5314950" y="2235200"/>
          <p14:tracePt t="13270" x="5314950" y="2254250"/>
          <p14:tracePt t="13287" x="5314950" y="2260600"/>
          <p14:tracePt t="13304" x="5321300" y="2286000"/>
          <p14:tracePt t="13320" x="5334000" y="2305050"/>
          <p14:tracePt t="13323" x="5340350" y="2305050"/>
          <p14:tracePt t="13337" x="5346700" y="2311400"/>
          <p14:tracePt t="13354" x="5359400" y="2317750"/>
          <p14:tracePt t="13522" x="0" y="0"/>
        </p14:tracePtLst>
        <p14:tracePtLst>
          <p14:tracePt t="14364" x="1187450" y="4305300"/>
          <p14:tracePt t="14452" x="1187450" y="4318000"/>
          <p14:tracePt t="14460" x="1187450" y="4324350"/>
          <p14:tracePt t="14470" x="1187450" y="4330700"/>
          <p14:tracePt t="14487" x="1187450" y="4343400"/>
          <p14:tracePt t="14504" x="1187450" y="4356100"/>
          <p14:tracePt t="14520" x="1187450" y="4362450"/>
          <p14:tracePt t="14537" x="1187450" y="4368800"/>
          <p14:tracePt t="14563" x="1187450" y="4375150"/>
          <p14:tracePt t="14587" x="1193800" y="4381500"/>
          <p14:tracePt t="14603" x="1200150" y="4387850"/>
          <p14:tracePt t="14619" x="1200150" y="4394200"/>
          <p14:tracePt t="14637" x="1206500" y="4394200"/>
          <p14:tracePt t="14763" x="0" y="0"/>
        </p14:tracePtLst>
        <p14:tracePtLst>
          <p14:tracePt t="16796" x="2070100" y="2514600"/>
          <p14:tracePt t="16883" x="2082800" y="2514600"/>
          <p14:tracePt t="16891" x="2114550" y="2520950"/>
          <p14:tracePt t="16903" x="2139950" y="2527300"/>
          <p14:tracePt t="16919" x="2203450" y="2527300"/>
          <p14:tracePt t="16936" x="2330450" y="2527300"/>
          <p14:tracePt t="16953" x="2470150" y="2527300"/>
          <p14:tracePt t="16955" x="2540000" y="2527300"/>
          <p14:tracePt t="16969" x="2616200" y="2527300"/>
          <p14:tracePt t="16986" x="2794000" y="2527300"/>
          <p14:tracePt t="17002" x="2882900" y="2527300"/>
          <p14:tracePt t="17019" x="2940050" y="2527300"/>
          <p14:tracePt t="17036" x="2978150" y="2527300"/>
          <p14:tracePt t="17053" x="2997200" y="2527300"/>
          <p14:tracePt t="17069" x="3022600" y="2527300"/>
          <p14:tracePt t="17086" x="3028950" y="2527300"/>
          <p14:tracePt t="17103" x="3048000" y="2527300"/>
          <p14:tracePt t="17119" x="3067050" y="2527300"/>
          <p14:tracePt t="17136" x="3098800" y="2527300"/>
          <p14:tracePt t="17138" x="3111500" y="2527300"/>
          <p14:tracePt t="17152" x="3136900" y="2527300"/>
          <p14:tracePt t="17169" x="3187700" y="2527300"/>
          <p14:tracePt t="17171" x="3219450" y="2527300"/>
          <p14:tracePt t="17186" x="3270250" y="2527300"/>
          <p14:tracePt t="17202" x="3314700" y="2527300"/>
          <p14:tracePt t="17219" x="3333750" y="2527300"/>
          <p14:tracePt t="17236" x="3340100" y="2527300"/>
          <p14:tracePt t="17763" x="0" y="0"/>
        </p14:tracePtLst>
        <p14:tracePtLst>
          <p14:tracePt t="18292" x="3606800" y="2527300"/>
          <p14:tracePt t="18340" x="3606800" y="2533650"/>
          <p14:tracePt t="18351" x="3632200" y="2540000"/>
          <p14:tracePt t="18369" x="3733800" y="2559050"/>
          <p14:tracePt t="18372" x="3810000" y="2571750"/>
          <p14:tracePt t="18386" x="4013200" y="2603500"/>
          <p14:tracePt t="18402" x="4260850" y="2622550"/>
          <p14:tracePt t="18419" x="4489450" y="2622550"/>
          <p14:tracePt t="18435" x="4711700" y="2622550"/>
          <p14:tracePt t="18453" x="4857750" y="2622550"/>
          <p14:tracePt t="18469" x="4921250" y="2622550"/>
          <p14:tracePt t="18486" x="4940300" y="2622550"/>
          <p14:tracePt t="18754" x="0" y="0"/>
        </p14:tracePtLst>
        <p14:tracePtLst>
          <p14:tracePt t="19563" x="2082800" y="2571750"/>
          <p14:tracePt t="19602" x="2089150" y="2571750"/>
          <p14:tracePt t="19611" x="2101850" y="2571750"/>
          <p14:tracePt t="19619" x="2114550" y="2571750"/>
          <p14:tracePt t="19635" x="2171700" y="2571750"/>
          <p14:tracePt t="19651" x="2260600" y="2571750"/>
          <p14:tracePt t="19668" x="2374900" y="2571750"/>
          <p14:tracePt t="19685" x="2546350" y="2571750"/>
          <p14:tracePt t="19703" x="2743200" y="2571750"/>
          <p14:tracePt t="19718" x="2971800" y="2571750"/>
          <p14:tracePt t="19735" x="3251200" y="2571750"/>
          <p14:tracePt t="19752" x="3517900" y="2571750"/>
          <p14:tracePt t="19768" x="3765550" y="2571750"/>
          <p14:tracePt t="19771" x="3879850" y="2571750"/>
          <p14:tracePt t="19785" x="3981450" y="2571750"/>
          <p14:tracePt t="19802" x="4222750" y="2571750"/>
          <p14:tracePt t="19818" x="4343400" y="2571750"/>
          <p14:tracePt t="19835" x="4451350" y="2571750"/>
          <p14:tracePt t="19851" x="4546600" y="2571750"/>
          <p14:tracePt t="19868" x="4629150" y="2571750"/>
          <p14:tracePt t="19885" x="4705350" y="2571750"/>
          <p14:tracePt t="19901" x="4775200" y="2571750"/>
          <p14:tracePt t="19918" x="4832350" y="2571750"/>
          <p14:tracePt t="19935" x="4857750" y="2571750"/>
          <p14:tracePt t="19952" x="4870450" y="2571750"/>
          <p14:tracePt t="20675" x="0" y="0"/>
        </p14:tracePtLst>
        <p14:tracePtLst>
          <p14:tracePt t="21510" x="2095500" y="2533650"/>
          <p14:tracePt t="21588" x="2108200" y="2533650"/>
          <p14:tracePt t="21605" x="2159000" y="2533650"/>
          <p14:tracePt t="21619" x="2266950" y="2533650"/>
          <p14:tracePt t="21635" x="2444750" y="2533650"/>
          <p14:tracePt t="21652" x="2724150" y="2533650"/>
          <p14:tracePt t="21668" x="3136900" y="2533650"/>
          <p14:tracePt t="21685" x="3632200" y="2533650"/>
          <p14:tracePt t="21701" x="4152900" y="2540000"/>
          <p14:tracePt t="21718" x="4572000" y="2565400"/>
          <p14:tracePt t="21735" x="4857750" y="2609850"/>
          <p14:tracePt t="21751" x="5016500" y="2635250"/>
          <p14:tracePt t="21755" x="5060950" y="2641600"/>
          <p14:tracePt t="21767" x="5086350" y="2647950"/>
          <p14:tracePt t="21784" x="5105400" y="2647950"/>
          <p14:tracePt t="21787" x="5111750" y="2647950"/>
          <p14:tracePt t="22066" x="0" y="0"/>
        </p14:tracePtLst>
        <p14:tracePtLst>
          <p14:tracePt t="22948" x="1168400" y="4216400"/>
          <p14:tracePt t="22972" x="1168400" y="4222750"/>
          <p14:tracePt t="22988" x="1168400" y="4241800"/>
          <p14:tracePt t="23004" x="1174750" y="4260850"/>
          <p14:tracePt t="23020" x="1174750" y="4273550"/>
          <p14:tracePt t="23028" x="1174750" y="4279900"/>
          <p14:tracePt t="23035" x="1174750" y="4286250"/>
          <p14:tracePt t="23050" x="1181100" y="4311650"/>
          <p14:tracePt t="23084" x="1187450" y="4324350"/>
          <p14:tracePt t="23100" x="1200150" y="4343400"/>
          <p14:tracePt t="23117" x="1200150" y="4356100"/>
          <p14:tracePt t="23134" x="1212850" y="4362450"/>
          <p14:tracePt t="23150" x="1219200" y="4375150"/>
          <p14:tracePt t="23167" x="1231900" y="4381500"/>
          <p14:tracePt t="23184" x="1244600" y="4394200"/>
          <p14:tracePt t="23371" x="1250950" y="4394200"/>
          <p14:tracePt t="23381" x="1250950" y="4400550"/>
          <p14:tracePt t="23389" x="1250950" y="4413250"/>
          <p14:tracePt t="23400" x="1250950" y="4419600"/>
          <p14:tracePt t="23417" x="1250950" y="4438650"/>
          <p14:tracePt t="23434" x="1250950" y="4451350"/>
          <p14:tracePt t="24085" x="0" y="0"/>
        </p14:tracePtLst>
        <p14:tracePtLst>
          <p14:tracePt t="26349" x="2082800" y="2698750"/>
          <p14:tracePt t="26396" x="2076450" y="2717800"/>
          <p14:tracePt t="26409" x="2076450" y="2730500"/>
          <p14:tracePt t="26423" x="2076450" y="2794000"/>
          <p14:tracePt t="26436" x="2076450" y="2901950"/>
          <p14:tracePt t="26451" x="2076450" y="3028950"/>
          <p14:tracePt t="26466" x="2095500" y="3130550"/>
          <p14:tracePt t="26482" x="2108200" y="3187700"/>
          <p14:tracePt t="26499" x="2120900" y="3232150"/>
          <p14:tracePt t="26516" x="2127250" y="3257550"/>
          <p14:tracePt t="26532" x="2139950" y="3282950"/>
          <p14:tracePt t="26549" x="2152650" y="3295650"/>
          <p14:tracePt t="26566" x="2152650" y="3302000"/>
          <p14:tracePt t="26738" x="0" y="0"/>
        </p14:tracePtLst>
        <p14:tracePtLst>
          <p14:tracePt t="27294" x="1955800" y="3606800"/>
          <p14:tracePt t="27332" x="1949450" y="3613150"/>
          <p14:tracePt t="27340" x="1949450" y="3625850"/>
          <p14:tracePt t="27349" x="1949450" y="3638550"/>
          <p14:tracePt t="27366" x="1949450" y="3689350"/>
          <p14:tracePt t="27383" x="1949450" y="3752850"/>
          <p14:tracePt t="27399" x="1974850" y="3835400"/>
          <p14:tracePt t="27416" x="2012950" y="3924300"/>
          <p14:tracePt t="27433" x="2051050" y="4006850"/>
          <p14:tracePt t="27434" x="2076450" y="4044950"/>
          <p14:tracePt t="27449" x="2089150" y="4070350"/>
          <p14:tracePt t="27466" x="2120900" y="4114800"/>
          <p14:tracePt t="27482" x="2133600" y="4121150"/>
          <p14:tracePt t="27515" x="2146300" y="4127500"/>
          <p14:tracePt t="27707" x="0" y="0"/>
        </p14:tracePtLst>
        <p14:tracePtLst>
          <p14:tracePt t="28348" x="2032000" y="2679700"/>
          <p14:tracePt t="28365" x="2032000" y="2673350"/>
          <p14:tracePt t="28387" x="2025650" y="2673350"/>
          <p14:tracePt t="28403" x="2025650" y="2686050"/>
          <p14:tracePt t="28414" x="2019300" y="2711450"/>
          <p14:tracePt t="28425" x="2012950" y="2736850"/>
          <p14:tracePt t="28433" x="2006600" y="2755900"/>
          <p14:tracePt t="28449" x="2000250" y="2806700"/>
          <p14:tracePt t="28466" x="2000250" y="2914650"/>
          <p14:tracePt t="28482" x="2000250" y="3003550"/>
          <p14:tracePt t="28499" x="2012950" y="3060700"/>
          <p14:tracePt t="28515" x="2025650" y="3105150"/>
          <p14:tracePt t="28532" x="2038350" y="3136900"/>
          <p14:tracePt t="28549" x="2044700" y="3149600"/>
          <p14:tracePt t="28566" x="2051050" y="3162300"/>
          <p14:tracePt t="28582" x="2057400" y="3181350"/>
          <p14:tracePt t="28598" x="2063750" y="3194050"/>
          <p14:tracePt t="28615" x="2070100" y="3206750"/>
          <p14:tracePt t="28651" x="2076450" y="3219450"/>
          <p14:tracePt t="28667" x="2076450" y="3225800"/>
          <p14:tracePt t="28690" x="2082800" y="3232150"/>
          <p14:tracePt t="28707" x="2089150" y="3244850"/>
          <p14:tracePt t="28715" x="2095500" y="3251200"/>
          <p14:tracePt t="28738" x="2095500" y="3257550"/>
          <p14:tracePt t="28923" x="2101850" y="3263900"/>
          <p14:tracePt t="28931" x="2108200" y="3263900"/>
          <p14:tracePt t="28931" x="0" y="0"/>
        </p14:tracePtLst>
        <p14:tracePtLst>
          <p14:tracePt t="29774" x="6115050" y="2667000"/>
          <p14:tracePt t="29791" x="6108700" y="2686050"/>
          <p14:tracePt t="29804" x="6108700" y="2705100"/>
          <p14:tracePt t="29815" x="6108700" y="2717800"/>
          <p14:tracePt t="29832" x="6108700" y="2749550"/>
          <p14:tracePt t="29848" x="6108700" y="2774950"/>
          <p14:tracePt t="29851" x="6115050" y="2787650"/>
          <p14:tracePt t="29865" x="6121400" y="2787650"/>
          <p14:tracePt t="29882" x="6127750" y="2800350"/>
          <p14:tracePt t="29899" x="6134100" y="2806700"/>
          <p14:tracePt t="29916" x="6140450" y="2819400"/>
          <p14:tracePt t="29932" x="6146800" y="2825750"/>
          <p14:tracePt t="29955" x="6146800" y="2832100"/>
          <p14:tracePt t="29971" x="6153150" y="2838450"/>
          <p14:tracePt t="30155" x="0" y="0"/>
        </p14:tracePtLst>
        <p14:tracePtLst>
          <p14:tracePt t="30900" x="2159000" y="3232150"/>
          <p14:tracePt t="31034" x="0" y="0"/>
        </p14:tracePtLst>
        <p14:tracePtLst>
          <p14:tracePt t="31668" x="2032000" y="2622550"/>
          <p14:tracePt t="31684" x="2019300" y="2622550"/>
          <p14:tracePt t="31699" x="2012950" y="2628900"/>
          <p14:tracePt t="31708" x="2012950" y="2635250"/>
          <p14:tracePt t="31715" x="2006600" y="2647950"/>
          <p14:tracePt t="31731" x="2000250" y="2667000"/>
          <p14:tracePt t="31747" x="1993900" y="2692400"/>
          <p14:tracePt t="31764" x="1993900" y="2730500"/>
          <p14:tracePt t="31781" x="1993900" y="2768600"/>
          <p14:tracePt t="31797" x="1993900" y="2806700"/>
          <p14:tracePt t="31814" x="1993900" y="2838450"/>
          <p14:tracePt t="31831" x="1993900" y="2870200"/>
          <p14:tracePt t="31847" x="1993900" y="2914650"/>
          <p14:tracePt t="31852" x="2000250" y="2927350"/>
          <p14:tracePt t="31864" x="2006600" y="2946400"/>
          <p14:tracePt t="31881" x="2019300" y="2978150"/>
          <p14:tracePt t="31898" x="2051050" y="3028950"/>
          <p14:tracePt t="31914" x="2070100" y="3067050"/>
          <p14:tracePt t="31931" x="2089150" y="3098800"/>
          <p14:tracePt t="31947" x="2108200" y="3130550"/>
          <p14:tracePt t="31964" x="2120900" y="3149600"/>
          <p14:tracePt t="31981" x="2133600" y="3162300"/>
          <p14:tracePt t="32003" x="2139950" y="3168650"/>
          <p14:tracePt t="32020" x="2139950" y="3175000"/>
          <p14:tracePt t="32031" x="2139950" y="3181350"/>
          <p14:tracePt t="32202" x="0" y="0"/>
        </p14:tracePtLst>
        <p14:tracePtLst>
          <p14:tracePt t="32926" x="2057400" y="3962400"/>
          <p14:tracePt t="32942" x="2057400" y="3968750"/>
          <p14:tracePt t="32955" x="2063750" y="3981450"/>
          <p14:tracePt t="33108" x="0" y="0"/>
        </p14:tracePtLst>
        <p14:tracePtLst>
          <p14:tracePt t="34789" x="2044700" y="2698750"/>
          <p14:tracePt t="34851" x="2038350" y="2717800"/>
          <p14:tracePt t="34860" x="2032000" y="2730500"/>
          <p14:tracePt t="34869" x="2025650" y="2755900"/>
          <p14:tracePt t="34880" x="2019300" y="2781300"/>
          <p14:tracePt t="34896" x="2006600" y="2832100"/>
          <p14:tracePt t="34913" x="2006600" y="2889250"/>
          <p14:tracePt t="34914" x="2006600" y="2921000"/>
          <p14:tracePt t="34930" x="2019300" y="2997200"/>
          <p14:tracePt t="34946" x="2032000" y="3060700"/>
          <p14:tracePt t="34963" x="2051050" y="3117850"/>
          <p14:tracePt t="34980" x="2070100" y="3168650"/>
          <p14:tracePt t="34996" x="2095500" y="3206750"/>
          <p14:tracePt t="35013" x="2120900" y="3244850"/>
          <p14:tracePt t="35030" x="2139950" y="3282950"/>
          <p14:tracePt t="35046" x="2165350" y="3321050"/>
          <p14:tracePt t="35063" x="2190750" y="3340100"/>
          <p14:tracePt t="35080" x="2209800" y="3359150"/>
          <p14:tracePt t="35096" x="2222500" y="3365500"/>
          <p14:tracePt t="35113" x="2241550" y="3371850"/>
          <p14:tracePt t="35130" x="2273300" y="3378200"/>
          <p14:tracePt t="35146" x="2311400" y="3378200"/>
          <p14:tracePt t="35163" x="2343150" y="3378200"/>
          <p14:tracePt t="35180" x="2374900" y="3378200"/>
          <p14:tracePt t="35196" x="2425700" y="3378200"/>
          <p14:tracePt t="35213" x="2457450" y="3371850"/>
          <p14:tracePt t="35230" x="2489200" y="3365500"/>
          <p14:tracePt t="35246" x="2508250" y="3359150"/>
          <p14:tracePt t="35263" x="2527300" y="3359150"/>
          <p14:tracePt t="35280" x="2546350" y="3346450"/>
          <p14:tracePt t="35296" x="2559050" y="3340100"/>
          <p14:tracePt t="35339" x="2565400" y="3333750"/>
          <p14:tracePt t="35491" x="2571750" y="3321050"/>
          <p14:tracePt t="35492" x="0" y="0"/>
        </p14:tracePtLst>
        <p14:tracePtLst>
          <p14:tracePt t="36877" x="2800350" y="2813050"/>
          <p14:tracePt t="37028" x="2813050" y="2813050"/>
          <p14:tracePt t="37039" x="2838450" y="2813050"/>
          <p14:tracePt t="37050" x="2895600" y="2813050"/>
          <p14:tracePt t="37063" x="2933700" y="2813050"/>
          <p14:tracePt t="37079" x="3022600" y="2813050"/>
          <p14:tracePt t="37096" x="3117850" y="2813050"/>
          <p14:tracePt t="37113" x="3219450" y="2825750"/>
          <p14:tracePt t="37129" x="3263900" y="2825750"/>
          <p14:tracePt t="37131" x="3282950" y="2825750"/>
          <p14:tracePt t="37146" x="3308350" y="2832100"/>
          <p14:tracePt t="37162" x="3321050" y="2832100"/>
          <p14:tracePt t="37179" x="3327400" y="2832100"/>
          <p14:tracePt t="37243" x="3333750" y="2832100"/>
          <p14:tracePt t="37259" x="3340100" y="2832100"/>
          <p14:tracePt t="37275" x="3346450" y="2832100"/>
          <p14:tracePt t="37283" x="3352800" y="2832100"/>
          <p14:tracePt t="37296" x="3359150" y="2832100"/>
          <p14:tracePt t="37312" x="3378200" y="2832100"/>
          <p14:tracePt t="37329" x="3409950" y="2832100"/>
          <p14:tracePt t="37331" x="3422650" y="2832100"/>
          <p14:tracePt t="37346" x="3479800" y="2832100"/>
          <p14:tracePt t="37362" x="3587750" y="2851150"/>
          <p14:tracePt t="37379" x="3721100" y="2876550"/>
          <p14:tracePt t="37396" x="3860800" y="2901950"/>
          <p14:tracePt t="37412" x="3943350" y="2914650"/>
          <p14:tracePt t="37429" x="3956050" y="2914650"/>
          <p14:tracePt t="37446" x="3962400" y="2914650"/>
          <p14:tracePt t="37675" x="0" y="0"/>
        </p14:tracePtLst>
        <p14:tracePtLst>
          <p14:tracePt t="38180" x="3048000" y="2616200"/>
          <p14:tracePt t="38195" x="3035300" y="2616200"/>
          <p14:tracePt t="38203" x="3028950" y="2616200"/>
          <p14:tracePt t="38212" x="3028950" y="2628900"/>
          <p14:tracePt t="38228" x="3016250" y="2647950"/>
          <p14:tracePt t="38245" x="2997200" y="2686050"/>
          <p14:tracePt t="38262" x="2990850" y="2717800"/>
          <p14:tracePt t="38279" x="2990850" y="2749550"/>
          <p14:tracePt t="38296" x="2997200" y="2794000"/>
          <p14:tracePt t="38312" x="3016250" y="2832100"/>
          <p14:tracePt t="38316" x="3028950" y="2844800"/>
          <p14:tracePt t="38329" x="3054350" y="2863850"/>
          <p14:tracePt t="38346" x="3162300" y="2914650"/>
          <p14:tracePt t="38362" x="3263900" y="2946400"/>
          <p14:tracePt t="38379" x="3371850" y="2965450"/>
          <p14:tracePt t="38395" x="3441700" y="2965450"/>
          <p14:tracePt t="38412" x="3486150" y="2965450"/>
          <p14:tracePt t="38429" x="3511550" y="2952750"/>
          <p14:tracePt t="38445" x="3524250" y="2946400"/>
          <p14:tracePt t="38462" x="3530600" y="2921000"/>
          <p14:tracePt t="38479" x="3536950" y="2914650"/>
          <p14:tracePt t="38496" x="3536950" y="2895600"/>
          <p14:tracePt t="38512" x="3543300" y="2870200"/>
          <p14:tracePt t="38515" x="3543300" y="2857500"/>
          <p14:tracePt t="38529" x="3543300" y="2844800"/>
          <p14:tracePt t="38546" x="3543300" y="2825750"/>
          <p14:tracePt t="38562" x="3543300" y="2806700"/>
          <p14:tracePt t="38578" x="3543300" y="2800350"/>
          <p14:tracePt t="38595" x="3543300" y="2787650"/>
          <p14:tracePt t="38612" x="3536950" y="2781300"/>
          <p14:tracePt t="38651" x="3530600" y="2768600"/>
          <p14:tracePt t="38675" x="3530600" y="2762250"/>
          <p14:tracePt t="38694" x="3524250" y="2762250"/>
          <p14:tracePt t="38701" x="3517900" y="2755900"/>
          <p14:tracePt t="38712" x="3511550" y="2749550"/>
          <p14:tracePt t="38728" x="3505200" y="2736850"/>
          <p14:tracePt t="38745" x="3492500" y="2724150"/>
          <p14:tracePt t="38747" x="3479800" y="2717800"/>
          <p14:tracePt t="38762" x="3454400" y="2692400"/>
          <p14:tracePt t="38779" x="3435350" y="2679700"/>
          <p14:tracePt t="38795" x="3416300" y="2673350"/>
          <p14:tracePt t="38812" x="3390900" y="2667000"/>
          <p14:tracePt t="38828" x="3384550" y="2667000"/>
          <p14:tracePt t="38845" x="3378200" y="2667000"/>
          <p14:tracePt t="38862" x="3365500" y="2667000"/>
          <p14:tracePt t="38878" x="3346450" y="2673350"/>
          <p14:tracePt t="38895" x="3327400" y="2679700"/>
          <p14:tracePt t="38912" x="3321050" y="2692400"/>
          <p14:tracePt t="38915" x="3314700" y="2705100"/>
          <p14:tracePt t="38928" x="3308350" y="2717800"/>
          <p14:tracePt t="38945" x="3302000" y="2736850"/>
          <p14:tracePt t="38962" x="3302000" y="2781300"/>
          <p14:tracePt t="38978" x="3314700" y="2806700"/>
          <p14:tracePt t="38995" x="3327400" y="2819400"/>
          <p14:tracePt t="39012" x="3327400" y="2825750"/>
          <p14:tracePt t="39202" x="0" y="0"/>
        </p14:tracePtLst>
        <p14:tracePtLst>
          <p14:tracePt t="39684" x="1962150" y="2628900"/>
          <p14:tracePt t="39691" x="1943100" y="2628900"/>
          <p14:tracePt t="39698" x="1930400" y="2635250"/>
          <p14:tracePt t="39711" x="1917700" y="2641600"/>
          <p14:tracePt t="39728" x="1898650" y="2654300"/>
          <p14:tracePt t="39745" x="1885950" y="2660650"/>
          <p14:tracePt t="39762" x="1873250" y="2679700"/>
          <p14:tracePt t="39778" x="1860550" y="2705100"/>
          <p14:tracePt t="39794" x="1847850" y="2730500"/>
          <p14:tracePt t="39811" x="1847850" y="2749550"/>
          <p14:tracePt t="39828" x="1847850" y="2781300"/>
          <p14:tracePt t="39845" x="1847850" y="2806700"/>
          <p14:tracePt t="39862" x="1847850" y="2838450"/>
          <p14:tracePt t="39878" x="1854200" y="2882900"/>
          <p14:tracePt t="39895" x="1866900" y="2914650"/>
          <p14:tracePt t="39911" x="1898650" y="2971800"/>
          <p14:tracePt t="39916" x="1924050" y="2997200"/>
          <p14:tracePt t="39928" x="1943100" y="3035300"/>
          <p14:tracePt t="39931" x="1962150" y="3060700"/>
          <p14:tracePt t="39945" x="1987550" y="3098800"/>
          <p14:tracePt t="39962" x="2057400" y="3181350"/>
          <p14:tracePt t="39978" x="2114550" y="3225800"/>
          <p14:tracePt t="39995" x="2159000" y="3257550"/>
          <p14:tracePt t="40011" x="2190750" y="3282950"/>
          <p14:tracePt t="40028" x="2228850" y="3289300"/>
          <p14:tracePt t="40045" x="2279650" y="3308350"/>
          <p14:tracePt t="40061" x="2330450" y="3327400"/>
          <p14:tracePt t="40078" x="2368550" y="3340100"/>
          <p14:tracePt t="40095" x="2413000" y="3352800"/>
          <p14:tracePt t="40111" x="2444750" y="3359150"/>
          <p14:tracePt t="40115" x="2451100" y="3359150"/>
          <p14:tracePt t="40128" x="2463800" y="3359150"/>
          <p14:tracePt t="40145" x="2476500" y="3365500"/>
          <p14:tracePt t="40146" x="2489200" y="3365500"/>
          <p14:tracePt t="40161" x="2508250" y="3371850"/>
          <p14:tracePt t="40196" x="2514600" y="3371850"/>
          <p14:tracePt t="40276" x="2527300" y="3365500"/>
          <p14:tracePt t="40283" x="2533650" y="3359150"/>
          <p14:tracePt t="40295" x="2533650" y="3340100"/>
          <p14:tracePt t="40311" x="2546350" y="3289300"/>
          <p14:tracePt t="40328" x="2565400" y="3219450"/>
          <p14:tracePt t="40332" x="2571750" y="3187700"/>
          <p14:tracePt t="40345" x="2578100" y="3155950"/>
          <p14:tracePt t="40361" x="2584450" y="3092450"/>
          <p14:tracePt t="40364" x="2584450" y="3073400"/>
          <p14:tracePt t="40378" x="2590800" y="3003550"/>
          <p14:tracePt t="40395" x="2590800" y="2965450"/>
          <p14:tracePt t="40411" x="2584450" y="2908300"/>
          <p14:tracePt t="40428" x="2571750" y="2870200"/>
          <p14:tracePt t="40445" x="2546350" y="2832100"/>
          <p14:tracePt t="40461" x="2520950" y="2794000"/>
          <p14:tracePt t="40478" x="2501900" y="2768600"/>
          <p14:tracePt t="40495" x="2463800" y="2749550"/>
          <p14:tracePt t="40512" x="2432050" y="2724150"/>
          <p14:tracePt t="40514" x="2413000" y="2717800"/>
          <p14:tracePt t="40528" x="2387600" y="2705100"/>
          <p14:tracePt t="40545" x="2349500" y="2692400"/>
          <p14:tracePt t="40561" x="2305050" y="2679700"/>
          <p14:tracePt t="40563" x="2279650" y="2673350"/>
          <p14:tracePt t="40578" x="2235200" y="2660650"/>
          <p14:tracePt t="40594" x="2197100" y="2654300"/>
          <p14:tracePt t="40611" x="2152650" y="2654300"/>
          <p14:tracePt t="40628" x="2127250" y="2654300"/>
          <p14:tracePt t="40645" x="2095500" y="2654300"/>
          <p14:tracePt t="40661" x="2070100" y="2667000"/>
          <p14:tracePt t="40678" x="2044700" y="2673350"/>
          <p14:tracePt t="40695" x="2032000" y="2679700"/>
          <p14:tracePt t="40711" x="2012950" y="2698750"/>
          <p14:tracePt t="40714" x="2006600" y="2711450"/>
          <p14:tracePt t="40728" x="2000250" y="2717800"/>
          <p14:tracePt t="40744" x="1993900" y="2736850"/>
          <p14:tracePt t="40761" x="1981200" y="2755900"/>
          <p14:tracePt t="40765" x="1974850" y="2774950"/>
          <p14:tracePt t="40778" x="1968500" y="2794000"/>
          <p14:tracePt t="40794" x="1968500" y="2832100"/>
          <p14:tracePt t="40811" x="1962150" y="2863850"/>
          <p14:tracePt t="40828" x="1962150" y="2895600"/>
          <p14:tracePt t="40844" x="1962150" y="2933700"/>
          <p14:tracePt t="40861" x="1962150" y="2959100"/>
          <p14:tracePt t="40878" x="1962150" y="2990850"/>
          <p14:tracePt t="40894" x="1968500" y="3009900"/>
          <p14:tracePt t="40911" x="1974850" y="3028950"/>
          <p14:tracePt t="40915" x="1974850" y="3035300"/>
          <p14:tracePt t="40928" x="1981200" y="3060700"/>
          <p14:tracePt t="40944" x="1993900" y="3086100"/>
          <p14:tracePt t="40961" x="2000250" y="3105150"/>
          <p14:tracePt t="40962" x="2012950" y="3124200"/>
          <p14:tracePt t="40978" x="2038350" y="3149600"/>
          <p14:tracePt t="40994" x="2057400" y="3175000"/>
          <p14:tracePt t="41011" x="2089150" y="3200400"/>
          <p14:tracePt t="41028" x="2108200" y="3206750"/>
          <p14:tracePt t="41044" x="2133600" y="3225800"/>
          <p14:tracePt t="41061" x="2159000" y="3238500"/>
          <p14:tracePt t="41078" x="2197100" y="3251200"/>
          <p14:tracePt t="41094" x="2209800" y="3251200"/>
          <p14:tracePt t="41111" x="2222500" y="3251200"/>
          <p14:tracePt t="41443" x="0" y="0"/>
        </p14:tracePtLst>
        <p14:tracePtLst>
          <p14:tracePt t="43117" x="2933700" y="2806700"/>
          <p14:tracePt t="43220" x="2959100" y="2806700"/>
          <p14:tracePt t="43230" x="2990850" y="2806700"/>
          <p14:tracePt t="43244" x="3098800" y="2813050"/>
          <p14:tracePt t="43261" x="3251200" y="2832100"/>
          <p14:tracePt t="43277" x="3409950" y="2870200"/>
          <p14:tracePt t="43294" x="3562350" y="2895600"/>
          <p14:tracePt t="43311" x="3657600" y="2895600"/>
          <p14:tracePt t="43327" x="3714750" y="2895600"/>
          <p14:tracePt t="43344" x="3733800" y="2895600"/>
          <p14:tracePt t="43360" x="3746500" y="2895600"/>
          <p14:tracePt t="43364" x="3752850" y="2895600"/>
          <p14:tracePt t="43805" x="0" y="0"/>
        </p14:tracePtLst>
        <p14:tracePtLst>
          <p14:tracePt t="44291" x="2914650" y="2895600"/>
          <p14:tracePt t="44355" x="2933700" y="2895600"/>
          <p14:tracePt t="44363" x="2971800" y="2895600"/>
          <p14:tracePt t="44376" x="3048000" y="2895600"/>
          <p14:tracePt t="44394" x="3371850" y="2959100"/>
          <p14:tracePt t="44410" x="3562350" y="2997200"/>
          <p14:tracePt t="44426" x="3683000" y="3009900"/>
          <p14:tracePt t="44443" x="3733800" y="3022600"/>
          <p14:tracePt t="44460" x="3740150" y="3022600"/>
          <p14:tracePt t="44477" x="3746500" y="3022600"/>
          <p14:tracePt t="44786" x="0" y="0"/>
        </p14:tracePtLst>
        <p14:tracePtLst>
          <p14:tracePt t="45420" x="2159000" y="3200400"/>
          <p14:tracePt t="45467" x="2152650" y="3200400"/>
          <p14:tracePt t="45483" x="2152650" y="3206750"/>
          <p14:tracePt t="45501" x="2146300" y="3219450"/>
          <p14:tracePt t="45509" x="2146300" y="3225800"/>
          <p14:tracePt t="45517" x="2146300" y="3232150"/>
          <p14:tracePt t="45527" x="2146300" y="3238500"/>
          <p14:tracePt t="45543" x="2146300" y="3251200"/>
          <p14:tracePt t="45559" x="2146300" y="3263900"/>
          <p14:tracePt t="45576" x="2146300" y="3289300"/>
          <p14:tracePt t="45593" x="2152650" y="3295650"/>
          <p14:tracePt t="45610" x="2159000" y="3308350"/>
          <p14:tracePt t="45611" x="2165350" y="3314700"/>
          <p14:tracePt t="45627" x="2171700" y="3321050"/>
          <p14:tracePt t="47244" x="0" y="0"/>
        </p14:tracePtLst>
        <p14:tracePtLst>
          <p14:tracePt t="49148" x="1962150" y="3556000"/>
          <p14:tracePt t="49172" x="1955800" y="3556000"/>
          <p14:tracePt t="49197" x="1949450" y="3556000"/>
          <p14:tracePt t="49205" x="1943100" y="3556000"/>
          <p14:tracePt t="49214" x="1936750" y="3556000"/>
          <p14:tracePt t="49225" x="1930400" y="3562350"/>
          <p14:tracePt t="49242" x="1911350" y="3575050"/>
          <p14:tracePt t="49258" x="1898650" y="3594100"/>
          <p14:tracePt t="49275" x="1879600" y="3625850"/>
          <p14:tracePt t="49291" x="1866900" y="3663950"/>
          <p14:tracePt t="49308" x="1860550" y="3714750"/>
          <p14:tracePt t="49325" x="1854200" y="3752850"/>
          <p14:tracePt t="49341" x="1854200" y="3797300"/>
          <p14:tracePt t="49358" x="1854200" y="3841750"/>
          <p14:tracePt t="49375" x="1866900" y="3905250"/>
          <p14:tracePt t="49391" x="1892300" y="3956050"/>
          <p14:tracePt t="49408" x="1924050" y="4000500"/>
          <p14:tracePt t="49425" x="1955800" y="4038600"/>
          <p14:tracePt t="49442" x="2019300" y="4083050"/>
          <p14:tracePt t="49458" x="2070100" y="4121150"/>
          <p14:tracePt t="49475" x="2120900" y="4140200"/>
          <p14:tracePt t="49491" x="2152650" y="4152900"/>
          <p14:tracePt t="49508" x="2159000" y="4152900"/>
          <p14:tracePt t="49843" x="0" y="0"/>
        </p14:tracePtLst>
        <p14:tracePtLst>
          <p14:tracePt t="50752" x="2882900" y="3657600"/>
          <p14:tracePt t="50900" x="2895600" y="3657600"/>
          <p14:tracePt t="50911" x="2914650" y="3657600"/>
          <p14:tracePt t="50925" x="2952750" y="3657600"/>
          <p14:tracePt t="50941" x="2997200" y="3657600"/>
          <p14:tracePt t="50958" x="3048000" y="3657600"/>
          <p14:tracePt t="50975" x="3105150" y="3657600"/>
          <p14:tracePt t="50991" x="3162300" y="3657600"/>
          <p14:tracePt t="51008" x="3213100" y="3657600"/>
          <p14:tracePt t="51011" x="3225800" y="3657600"/>
          <p14:tracePt t="51024" x="3244850" y="3657600"/>
          <p14:tracePt t="51028" x="3263900" y="3657600"/>
          <p14:tracePt t="51041" x="3276600" y="3657600"/>
          <p14:tracePt t="51058" x="3314700" y="3657600"/>
          <p14:tracePt t="51074" x="3340100" y="3657600"/>
          <p14:tracePt t="51091" x="3365500" y="3657600"/>
          <p14:tracePt t="51108" x="3384550" y="3657600"/>
          <p14:tracePt t="51124" x="3416300" y="3657600"/>
          <p14:tracePt t="51141" x="3454400" y="3657600"/>
          <p14:tracePt t="51158" x="3505200" y="3657600"/>
          <p14:tracePt t="51174" x="3562350" y="3657600"/>
          <p14:tracePt t="51191" x="3606800" y="3657600"/>
          <p14:tracePt t="51208" x="3644900" y="3657600"/>
          <p14:tracePt t="51224" x="3663950" y="3657600"/>
          <p14:tracePt t="51241" x="3670300" y="3657600"/>
          <p14:tracePt t="51258" x="3689350" y="3657600"/>
          <p14:tracePt t="51274" x="3695700" y="3657600"/>
          <p14:tracePt t="51291" x="3721100" y="3657600"/>
          <p14:tracePt t="51308" x="3733800" y="3657600"/>
          <p14:tracePt t="51324" x="3740150" y="3657600"/>
          <p14:tracePt t="51341" x="3752850" y="3657600"/>
          <p14:tracePt t="51379" x="3759200" y="3657600"/>
          <p14:tracePt t="51403" x="3765550" y="3657600"/>
          <p14:tracePt t="51419" x="3771900" y="3657600"/>
          <p14:tracePt t="51459" x="3778250" y="3657600"/>
          <p14:tracePt t="52450" x="0" y="0"/>
        </p14:tracePtLst>
        <p14:tracePtLst>
          <p14:tracePt t="53197" x="1873250" y="2832100"/>
          <p14:tracePt t="53205" x="1860550" y="2876550"/>
          <p14:tracePt t="53215" x="1841500" y="2921000"/>
          <p14:tracePt t="53224" x="1828800" y="2978150"/>
          <p14:tracePt t="53240" x="1803400" y="3092450"/>
          <p14:tracePt t="53257" x="1784350" y="3187700"/>
          <p14:tracePt t="53258" x="1784350" y="3219450"/>
          <p14:tracePt t="53273" x="1784350" y="3263900"/>
          <p14:tracePt t="53290" x="1784350" y="3397250"/>
          <p14:tracePt t="53307" x="1797050" y="3492500"/>
          <p14:tracePt t="53323" x="1822450" y="3594100"/>
          <p14:tracePt t="53340" x="1866900" y="3708400"/>
          <p14:tracePt t="53357" x="1905000" y="3810000"/>
          <p14:tracePt t="53373" x="1943100" y="3879850"/>
          <p14:tracePt t="53390" x="1968500" y="3924300"/>
          <p14:tracePt t="53407" x="1981200" y="3949700"/>
          <p14:tracePt t="53423" x="1987550" y="3962400"/>
          <p14:tracePt t="53440" x="1993900" y="3968750"/>
          <p14:tracePt t="53467" x="2000250" y="3975100"/>
          <p14:tracePt t="53483" x="2006600" y="3975100"/>
          <p14:tracePt t="53498" x="2006600" y="3981450"/>
          <p14:tracePt t="53507" x="2012950" y="3987800"/>
          <p14:tracePt t="53523" x="2019300" y="3987800"/>
          <p14:tracePt t="53540" x="2032000" y="4000500"/>
          <p14:tracePt t="53843" x="0" y="0"/>
        </p14:tracePtLst>
        <p14:tracePtLst>
          <p14:tracePt t="54419" x="2044700" y="2724150"/>
          <p14:tracePt t="54514" x="2038350" y="2724150"/>
          <p14:tracePt t="54523" x="2025650" y="2736850"/>
          <p14:tracePt t="54532" x="2025650" y="2749550"/>
          <p14:tracePt t="54539" x="2019300" y="2774950"/>
          <p14:tracePt t="54557" x="2000250" y="2832100"/>
          <p14:tracePt t="54573" x="1987550" y="2895600"/>
          <p14:tracePt t="54590" x="1987550" y="2933700"/>
          <p14:tracePt t="54607" x="1987550" y="2984500"/>
          <p14:tracePt t="54623" x="1987550" y="3028950"/>
          <p14:tracePt t="54640" x="2000250" y="3067050"/>
          <p14:tracePt t="54656" x="2012950" y="3105150"/>
          <p14:tracePt t="54673" x="2038350" y="3149600"/>
          <p14:tracePt t="54690" x="2070100" y="3200400"/>
          <p14:tracePt t="54706" x="2089150" y="3238500"/>
          <p14:tracePt t="54723" x="2120900" y="3276600"/>
          <p14:tracePt t="54740" x="2146300" y="3302000"/>
          <p14:tracePt t="54756" x="2159000" y="3321050"/>
          <p14:tracePt t="54773" x="2171700" y="3327400"/>
          <p14:tracePt t="54790" x="2171700" y="3340100"/>
          <p14:tracePt t="54806" x="2178050" y="3340100"/>
          <p14:tracePt t="54823" x="2184400" y="3346450"/>
          <p14:tracePt t="55035" x="0" y="0"/>
        </p14:tracePtLst>
        <p14:tracePtLst>
          <p14:tracePt t="55492" x="2057400" y="2660650"/>
          <p14:tracePt t="55515" x="2051050" y="2660650"/>
          <p14:tracePt t="55523" x="2044700" y="2660650"/>
          <p14:tracePt t="55531" x="2038350" y="2667000"/>
          <p14:tracePt t="55540" x="2032000" y="2667000"/>
          <p14:tracePt t="55556" x="2000250" y="2679700"/>
          <p14:tracePt t="55573" x="1974850" y="2705100"/>
          <p14:tracePt t="55589" x="1955800" y="2724150"/>
          <p14:tracePt t="55606" x="1943100" y="2755900"/>
          <p14:tracePt t="55623" x="1930400" y="2787650"/>
          <p14:tracePt t="55639" x="1917700" y="2838450"/>
          <p14:tracePt t="55656" x="1917700" y="2870200"/>
          <p14:tracePt t="55659" x="1917700" y="2895600"/>
          <p14:tracePt t="55673" x="1917700" y="2914650"/>
          <p14:tracePt t="55690" x="1924050" y="2997200"/>
          <p14:tracePt t="55706" x="1936750" y="3035300"/>
          <p14:tracePt t="55723" x="1955800" y="3086100"/>
          <p14:tracePt t="55740" x="1981200" y="3124200"/>
          <p14:tracePt t="55756" x="2000250" y="3155950"/>
          <p14:tracePt t="55773" x="2019300" y="3187700"/>
          <p14:tracePt t="55789" x="2038350" y="3206750"/>
          <p14:tracePt t="55806" x="2057400" y="3232150"/>
          <p14:tracePt t="55823" x="2063750" y="3238500"/>
          <p14:tracePt t="55839" x="2089150" y="3257550"/>
          <p14:tracePt t="55856" x="2101850" y="3263900"/>
          <p14:tracePt t="55873" x="2120900" y="3276600"/>
          <p14:tracePt t="55874" x="2127250" y="3282950"/>
          <p14:tracePt t="56020" x="0" y="0"/>
        </p14:tracePtLst>
        <p14:tracePtLst>
          <p14:tracePt t="56462" x="2089150" y="3498850"/>
          <p14:tracePt t="56493" x="2089150" y="3505200"/>
          <p14:tracePt t="56511" x="2082800" y="3517900"/>
          <p14:tracePt t="56523" x="2057400" y="3530600"/>
          <p14:tracePt t="56539" x="2025650" y="3562350"/>
          <p14:tracePt t="56556" x="1987550" y="3600450"/>
          <p14:tracePt t="56573" x="1955800" y="3638550"/>
          <p14:tracePt t="56589" x="1943100" y="3670300"/>
          <p14:tracePt t="56606" x="1943100" y="3708400"/>
          <p14:tracePt t="56622" x="1943100" y="3759200"/>
          <p14:tracePt t="56639" x="1943100" y="3816350"/>
          <p14:tracePt t="56656" x="1955800" y="3911600"/>
          <p14:tracePt t="56672" x="1968500" y="4000500"/>
          <p14:tracePt t="56674" x="1974850" y="4044950"/>
          <p14:tracePt t="56689" x="1987550" y="4083050"/>
          <p14:tracePt t="56706" x="2025650" y="4178300"/>
          <p14:tracePt t="56722" x="2051050" y="4222750"/>
          <p14:tracePt t="56739" x="2070100" y="4248150"/>
          <p14:tracePt t="56756" x="2076450" y="4248150"/>
          <p14:tracePt t="56803" x="2089150" y="4254500"/>
          <p14:tracePt t="57171" x="0" y="0"/>
        </p14:tracePtLst>
        <p14:tracePtLst>
          <p14:tracePt t="57707" x="2019300" y="2667000"/>
          <p14:tracePt t="57715" x="2012950" y="2667000"/>
          <p14:tracePt t="57723" x="2000250" y="2667000"/>
          <p14:tracePt t="57738" x="1993900" y="2692400"/>
          <p14:tracePt t="57755" x="1981200" y="2717800"/>
          <p14:tracePt t="57772" x="1974850" y="2743200"/>
          <p14:tracePt t="57788" x="1968500" y="2781300"/>
          <p14:tracePt t="57805" x="1962150" y="2813050"/>
          <p14:tracePt t="57822" x="1962150" y="2870200"/>
          <p14:tracePt t="57839" x="1962150" y="2933700"/>
          <p14:tracePt t="57855" x="1968500" y="3016250"/>
          <p14:tracePt t="57872" x="1993900" y="3073400"/>
          <p14:tracePt t="57888" x="2006600" y="3111500"/>
          <p14:tracePt t="57906" x="2038350" y="3149600"/>
          <p14:tracePt t="57922" x="2051050" y="3175000"/>
          <p14:tracePt t="57938" x="2063750" y="3181350"/>
          <p14:tracePt t="57955" x="2070100" y="3187700"/>
          <p14:tracePt t="57972" x="2070100" y="3194050"/>
          <p14:tracePt t="58162" x="0" y="0"/>
        </p14:tracePtLst>
        <p14:tracePtLst>
          <p14:tracePt t="58766" x="2095500" y="3530600"/>
          <p14:tracePt t="58789" x="2082800" y="3530600"/>
          <p14:tracePt t="58800" x="2076450" y="3536950"/>
          <p14:tracePt t="58809" x="2070100" y="3549650"/>
          <p14:tracePt t="58822" x="2063750" y="3581400"/>
          <p14:tracePt t="58838" x="2051050" y="3613150"/>
          <p14:tracePt t="58855" x="2038350" y="3638550"/>
          <p14:tracePt t="58872" x="2019300" y="3670300"/>
          <p14:tracePt t="58875" x="2012950" y="3683000"/>
          <p14:tracePt t="58888" x="2006600" y="3702050"/>
          <p14:tracePt t="58905" x="2000250" y="3759200"/>
          <p14:tracePt t="58907" x="1993900" y="3797300"/>
          <p14:tracePt t="58922" x="1993900" y="3873500"/>
          <p14:tracePt t="58938" x="1993900" y="3949700"/>
          <p14:tracePt t="58955" x="2006600" y="4025900"/>
          <p14:tracePt t="58972" x="2025650" y="4095750"/>
          <p14:tracePt t="58988" x="2063750" y="4171950"/>
          <p14:tracePt t="59005" x="2089150" y="4216400"/>
          <p14:tracePt t="59022" x="2108200" y="4241800"/>
          <p14:tracePt t="59038" x="2120900" y="4254500"/>
          <p14:tracePt t="59914" x="0" y="0"/>
        </p14:tracePtLst>
        <p14:tracePtLst>
          <p14:tracePt t="61549" x="9347200" y="3663950"/>
          <p14:tracePt t="61620" x="9366250" y="3663950"/>
          <p14:tracePt t="61630" x="9398000" y="3663950"/>
          <p14:tracePt t="61642" x="9505950" y="3663950"/>
          <p14:tracePt t="61655" x="9588500" y="3663950"/>
          <p14:tracePt t="61671" x="9785350" y="3663950"/>
          <p14:tracePt t="61687" x="10020300" y="3663950"/>
          <p14:tracePt t="61704" x="10229850" y="3663950"/>
          <p14:tracePt t="61721" x="10388600" y="3663950"/>
          <p14:tracePt t="61723" x="10439400" y="3663950"/>
          <p14:tracePt t="61738" x="10509250" y="3663950"/>
          <p14:tracePt t="61754" x="10541000" y="3657600"/>
          <p14:tracePt t="61771" x="10547350" y="3657600"/>
          <p14:tracePt t="61811" x="10553700" y="3657600"/>
          <p14:tracePt t="62500" x="10560050" y="3657600"/>
          <p14:tracePt t="62512" x="10566400" y="3657600"/>
          <p14:tracePt t="62525" x="10623550" y="3657600"/>
          <p14:tracePt t="62539" x="10712450" y="3657600"/>
          <p14:tracePt t="62554" x="10814050" y="3657600"/>
          <p14:tracePt t="62570" x="10922000" y="3657600"/>
          <p14:tracePt t="62587" x="11010900" y="3657600"/>
          <p14:tracePt t="62604" x="11049000" y="3657600"/>
          <p14:tracePt t="62620" x="11061700" y="3657600"/>
          <p14:tracePt t="62637" x="11068050" y="3657600"/>
          <p14:tracePt t="63253" x="11074400" y="3657600"/>
          <p14:tracePt t="63268" x="11080750" y="3657600"/>
          <p14:tracePt t="63283" x="11099800" y="3657600"/>
          <p14:tracePt t="63293" x="11106150" y="3657600"/>
          <p14:tracePt t="63304" x="11118850" y="3657600"/>
          <p14:tracePt t="63347" x="11125200" y="3657600"/>
          <p14:tracePt t="63387" x="11131550" y="3657600"/>
          <p14:tracePt t="63827" x="0" y="0"/>
        </p14:tracePtLst>
        <p14:tracePtLst>
          <p14:tracePt t="66885" x="1879600" y="2673350"/>
          <p14:tracePt t="66932" x="1873250" y="2673350"/>
          <p14:tracePt t="66949" x="1873250" y="2692400"/>
          <p14:tracePt t="66959" x="1873250" y="2711450"/>
          <p14:tracePt t="66971" x="1873250" y="2787650"/>
          <p14:tracePt t="66986" x="1873250" y="2882900"/>
          <p14:tracePt t="67002" x="1873250" y="2971800"/>
          <p14:tracePt t="67019" x="1873250" y="3035300"/>
          <p14:tracePt t="67035" x="1873250" y="3098800"/>
          <p14:tracePt t="67052" x="1885950" y="3168650"/>
          <p14:tracePt t="67069" x="1892300" y="3219450"/>
          <p14:tracePt t="67085" x="1905000" y="3244850"/>
          <p14:tracePt t="67102" x="1905000" y="3251200"/>
          <p14:tracePt t="67119" x="1911350" y="3263900"/>
          <p14:tracePt t="67251" x="1917700" y="3263900"/>
          <p14:tracePt t="67261" x="1917700" y="3270250"/>
          <p14:tracePt t="67272" x="1924050" y="3289300"/>
          <p14:tracePt t="67285" x="1924050" y="3295650"/>
          <p14:tracePt t="67302" x="1924050" y="3308350"/>
          <p14:tracePt t="67319" x="1930400" y="3321050"/>
          <p14:tracePt t="67352" x="1936750" y="3327400"/>
          <p14:tracePt t="67468" x="1949450" y="3333750"/>
          <p14:tracePt t="67477" x="1955800" y="3333750"/>
          <p14:tracePt t="67487" x="1968500" y="3333750"/>
          <p14:tracePt t="67502" x="2012950" y="3333750"/>
          <p14:tracePt t="67519" x="2051050" y="3333750"/>
          <p14:tracePt t="67523" x="2063750" y="3333750"/>
          <p14:tracePt t="67536" x="2070100" y="3333750"/>
          <p14:tracePt t="67541" x="2076450" y="3333750"/>
          <p14:tracePt t="67552" x="2082800" y="3333750"/>
          <p14:tracePt t="67947" x="0" y="0"/>
        </p14:tracePtLst>
        <p14:tracePtLst>
          <p14:tracePt t="68499" x="2000250" y="2730500"/>
          <p14:tracePt t="68554" x="1993900" y="2730500"/>
          <p14:tracePt t="68562" x="1981200" y="2730500"/>
          <p14:tracePt t="68571" x="1955800" y="2730500"/>
          <p14:tracePt t="68585" x="1924050" y="2730500"/>
          <p14:tracePt t="68602" x="1797050" y="2730500"/>
          <p14:tracePt t="68618" x="1739900" y="2730500"/>
          <p14:tracePt t="68635" x="1720850" y="2730500"/>
          <p14:tracePt t="68724" x="1720850" y="2736850"/>
          <p14:tracePt t="68732" x="1720850" y="2749550"/>
          <p14:tracePt t="68741" x="1714500" y="2774950"/>
          <p14:tracePt t="68752" x="1714500" y="2794000"/>
          <p14:tracePt t="68769" x="1714500" y="2889250"/>
          <p14:tracePt t="68771" x="1720850" y="2940050"/>
          <p14:tracePt t="68785" x="1739900" y="2997200"/>
          <p14:tracePt t="68802" x="1758950" y="3149600"/>
          <p14:tracePt t="68819" x="1771650" y="3213100"/>
          <p14:tracePt t="68835" x="1778000" y="3238500"/>
          <p14:tracePt t="68852" x="1784350" y="3263900"/>
          <p14:tracePt t="68868" x="1784350" y="3282950"/>
          <p14:tracePt t="68902" x="1784350" y="3289300"/>
          <p14:tracePt t="68931" x="1784350" y="3295650"/>
          <p14:tracePt t="68971" x="1784350" y="3302000"/>
          <p14:tracePt t="69027" x="1784350" y="3308350"/>
          <p14:tracePt t="69037" x="1790700" y="3321050"/>
          <p14:tracePt t="69059" x="1797050" y="3333750"/>
          <p14:tracePt t="69071" x="1797050" y="3340100"/>
          <p14:tracePt t="69085" x="1797050" y="3346450"/>
          <p14:tracePt t="69102" x="1803400" y="3359150"/>
          <p14:tracePt t="69332" x="1803400" y="3365500"/>
          <p14:tracePt t="69345" x="1809750" y="3365500"/>
          <p14:tracePt t="69357" x="1835150" y="3365500"/>
          <p14:tracePt t="69369" x="1854200" y="3365500"/>
          <p14:tracePt t="69374" x="1860550" y="3365500"/>
          <p14:tracePt t="69385" x="1873250" y="3365500"/>
          <p14:tracePt t="69402" x="1885950" y="3365500"/>
          <p14:tracePt t="69427" x="1892300" y="3365500"/>
          <p14:tracePt t="69835" x="0" y="0"/>
        </p14:tracePtLst>
        <p14:tracePtLst>
          <p14:tracePt t="71043" x="2025650" y="2692400"/>
          <p14:tracePt t="71051" x="2019300" y="2692400"/>
          <p14:tracePt t="71058" x="2006600" y="2692400"/>
          <p14:tracePt t="71067" x="1993900" y="2692400"/>
          <p14:tracePt t="71084" x="1974850" y="2692400"/>
          <p14:tracePt t="71101" x="1949450" y="2692400"/>
          <p14:tracePt t="71118" x="1924050" y="2692400"/>
          <p14:tracePt t="71134" x="1885950" y="2692400"/>
          <p14:tracePt t="71151" x="1860550" y="2692400"/>
          <p14:tracePt t="71168" x="1854200" y="2692400"/>
          <p14:tracePt t="71308" x="1847850" y="2692400"/>
          <p14:tracePt t="71324" x="1847850" y="2705100"/>
          <p14:tracePt t="71332" x="1847850" y="2749550"/>
          <p14:tracePt t="71342" x="1854200" y="2794000"/>
          <p14:tracePt t="71351" x="1860550" y="2844800"/>
          <p14:tracePt t="71368" x="1885950" y="2959100"/>
          <p14:tracePt t="71385" x="1905000" y="3048000"/>
          <p14:tracePt t="71401" x="1917700" y="3117850"/>
          <p14:tracePt t="71402" x="1924050" y="3143250"/>
          <p14:tracePt t="71417" x="1924050" y="3149600"/>
          <p14:tracePt t="71434" x="1930400" y="3181350"/>
          <p14:tracePt t="71589" x="1930400" y="3187700"/>
          <p14:tracePt t="71597" x="1930400" y="3206750"/>
          <p14:tracePt t="71606" x="1930400" y="3213100"/>
          <p14:tracePt t="71618" x="1936750" y="3270250"/>
          <p14:tracePt t="71635" x="1949450" y="3314700"/>
          <p14:tracePt t="71651" x="1949450" y="3327400"/>
          <p14:tracePt t="71667" x="1949450" y="3333750"/>
          <p14:tracePt t="72243" x="0" y="0"/>
        </p14:tracePtLst>
        <p14:tracePtLst>
          <p14:tracePt t="78292" x="2012950" y="2673350"/>
          <p14:tracePt t="78347" x="2000250" y="2673350"/>
          <p14:tracePt t="78356" x="1987550" y="2679700"/>
          <p14:tracePt t="78365" x="1968500" y="2686050"/>
          <p14:tracePt t="78382" x="1936750" y="2724150"/>
          <p14:tracePt t="78398" x="1911350" y="2762250"/>
          <p14:tracePt t="78415" x="1885950" y="2813050"/>
          <p14:tracePt t="78432" x="1873250" y="2844800"/>
          <p14:tracePt t="78435" x="1866900" y="2863850"/>
          <p14:tracePt t="78448" x="1860550" y="2882900"/>
          <p14:tracePt t="78465" x="1860550" y="2908300"/>
          <p14:tracePt t="78482" x="1860550" y="2952750"/>
          <p14:tracePt t="78498" x="1860550" y="2978150"/>
          <p14:tracePt t="78515" x="1873250" y="3003550"/>
          <p14:tracePt t="78532" x="1885950" y="3022600"/>
          <p14:tracePt t="78548" x="1898650" y="3048000"/>
          <p14:tracePt t="78565" x="1917700" y="3067050"/>
          <p14:tracePt t="78581" x="1930400" y="3086100"/>
          <p14:tracePt t="78598" x="1943100" y="3098800"/>
          <p14:tracePt t="78615" x="1949450" y="3105150"/>
          <p14:tracePt t="78631" x="1962150" y="3124200"/>
          <p14:tracePt t="78648" x="1968500" y="3130550"/>
          <p14:tracePt t="78665" x="1974850" y="3143250"/>
          <p14:tracePt t="78682" x="1987550" y="3155950"/>
          <p14:tracePt t="78698" x="1993900" y="3162300"/>
          <p14:tracePt t="78715" x="2006600" y="3175000"/>
          <p14:tracePt t="78731" x="2012950" y="3181350"/>
          <p14:tracePt t="78748" x="2019300" y="3187700"/>
          <p14:tracePt t="78765" x="2025650" y="3194050"/>
          <p14:tracePt t="78781" x="2032000" y="3200400"/>
          <p14:tracePt t="78834" x="2032000" y="3206750"/>
          <p14:tracePt t="78867" x="2038350" y="3213100"/>
          <p14:tracePt t="78899" x="2044700" y="3213100"/>
          <p14:tracePt t="78972" x="2057400" y="3219450"/>
          <p14:tracePt t="79227" x="0" y="0"/>
        </p14:tracePtLst>
        <p14:tracePtLst>
          <p14:tracePt t="79764" x="2070100" y="2698750"/>
          <p14:tracePt t="79868" x="2063750" y="2698750"/>
          <p14:tracePt t="79877" x="2051050" y="2698750"/>
          <p14:tracePt t="79886" x="2032000" y="2698750"/>
          <p14:tracePt t="79898" x="1993900" y="2711450"/>
          <p14:tracePt t="79914" x="1955800" y="2724150"/>
          <p14:tracePt t="79931" x="1911350" y="2730500"/>
          <p14:tracePt t="79948" x="1885950" y="2743200"/>
          <p14:tracePt t="79964" x="1866900" y="2749550"/>
          <p14:tracePt t="79981" x="1860550" y="2755900"/>
          <p14:tracePt t="79998" x="1860550" y="2762250"/>
          <p14:tracePt t="80014" x="1854200" y="2774950"/>
          <p14:tracePt t="80031" x="1854200" y="2787650"/>
          <p14:tracePt t="80048" x="1854200" y="2813050"/>
          <p14:tracePt t="80064" x="1860550" y="2870200"/>
          <p14:tracePt t="80067" x="1866900" y="2901950"/>
          <p14:tracePt t="80081" x="1873250" y="2933700"/>
          <p14:tracePt t="80098" x="1898650" y="3067050"/>
          <p14:tracePt t="80114" x="1911350" y="3136900"/>
          <p14:tracePt t="80131" x="1924050" y="3200400"/>
          <p14:tracePt t="80148" x="1936750" y="3232150"/>
          <p14:tracePt t="80164" x="1936750" y="3251200"/>
          <p14:tracePt t="80181" x="1936750" y="3270250"/>
          <p14:tracePt t="80215" x="1936750" y="3276600"/>
          <p14:tracePt t="80410" x="0" y="0"/>
        </p14:tracePtLst>
        <p14:tracePtLst>
          <p14:tracePt t="82036" x="2019300" y="2686050"/>
          <p14:tracePt t="82236" x="2012950" y="2686050"/>
          <p14:tracePt t="82268" x="2012950" y="2692400"/>
          <p14:tracePt t="82281" x="2012950" y="2711450"/>
          <p14:tracePt t="82297" x="2006600" y="2762250"/>
          <p14:tracePt t="82300" x="2006600" y="2781300"/>
          <p14:tracePt t="82314" x="2006600" y="2844800"/>
          <p14:tracePt t="82330" x="2006600" y="2921000"/>
          <p14:tracePt t="82347" x="1993900" y="2997200"/>
          <p14:tracePt t="82364" x="1993900" y="3035300"/>
          <p14:tracePt t="82381" x="1993900" y="3073400"/>
          <p14:tracePt t="82397" x="1993900" y="3079750"/>
          <p14:tracePt t="82414" x="2000250" y="3092450"/>
          <p14:tracePt t="82430" x="2006600" y="3105150"/>
          <p14:tracePt t="82447" x="2006600" y="3111500"/>
          <p14:tracePt t="82464" x="2006600" y="3117850"/>
          <p14:tracePt t="82497" x="2006600" y="3124200"/>
          <p14:tracePt t="82514" x="2012950" y="3130550"/>
          <p14:tracePt t="82530" x="2012950" y="3149600"/>
          <p14:tracePt t="82547" x="2019300" y="3168650"/>
          <p14:tracePt t="82564" x="2025650" y="3200400"/>
          <p14:tracePt t="82580" x="2032000" y="3238500"/>
          <p14:tracePt t="82597" x="2038350" y="3257550"/>
          <p14:tracePt t="82614" x="2038350" y="3270250"/>
          <p14:tracePt t="82739" x="2044700" y="3270250"/>
          <p14:tracePt t="82748" x="2051050" y="3270250"/>
          <p14:tracePt t="82748" x="0" y="0"/>
        </p14:tracePtLst>
        <p14:tracePtLst>
          <p14:tracePt t="83381" x="6064250" y="2597150"/>
          <p14:tracePt t="83393" x="6057900" y="2603500"/>
          <p14:tracePt t="83406" x="6057900" y="2609850"/>
          <p14:tracePt t="83414" x="6051550" y="2628900"/>
          <p14:tracePt t="83430" x="6038850" y="2641600"/>
          <p14:tracePt t="83447" x="6038850" y="2660650"/>
          <p14:tracePt t="83463" x="6032500" y="2686050"/>
          <p14:tracePt t="83480" x="6032500" y="2717800"/>
          <p14:tracePt t="83497" x="6032500" y="2749550"/>
          <p14:tracePt t="83498" x="6032500" y="2774950"/>
          <p14:tracePt t="83513" x="6038850" y="2794000"/>
          <p14:tracePt t="83530" x="6076950" y="2832100"/>
          <p14:tracePt t="83547" x="6083300" y="2844800"/>
          <p14:tracePt t="83563" x="6096000" y="2857500"/>
          <p14:tracePt t="83610" x="6102350" y="2870200"/>
          <p14:tracePt t="83787" x="0" y="0"/>
        </p14:tracePtLst>
        <p14:tracePtLst>
          <p14:tracePt t="84580" x="2082800" y="2654300"/>
          <p14:tracePt t="84635" x="2082800" y="2667000"/>
          <p14:tracePt t="84652" x="2063750" y="2673350"/>
          <p14:tracePt t="84660" x="2051050" y="2679700"/>
          <p14:tracePt t="84670" x="2025650" y="2692400"/>
          <p14:tracePt t="84680" x="2000250" y="2698750"/>
          <p14:tracePt t="84696" x="1962150" y="2717800"/>
          <p14:tracePt t="84713" x="1936750" y="2730500"/>
          <p14:tracePt t="84715" x="1930400" y="2743200"/>
          <p14:tracePt t="84730" x="1911350" y="2749550"/>
          <p14:tracePt t="84746" x="1905000" y="2762250"/>
          <p14:tracePt t="84763" x="1898650" y="2774950"/>
          <p14:tracePt t="84780" x="1898650" y="2787650"/>
          <p14:tracePt t="84796" x="1898650" y="2806700"/>
          <p14:tracePt t="84813" x="1898650" y="2832100"/>
          <p14:tracePt t="84830" x="1905000" y="2876550"/>
          <p14:tracePt t="84846" x="1917700" y="2914650"/>
          <p14:tracePt t="84850" x="1930400" y="2933700"/>
          <p14:tracePt t="84863" x="1936750" y="2959100"/>
          <p14:tracePt t="84880" x="1949450" y="2990850"/>
          <p14:tracePt t="84883" x="1955800" y="3009900"/>
          <p14:tracePt t="84896" x="1962150" y="3028950"/>
          <p14:tracePt t="84913" x="1981200" y="3054350"/>
          <p14:tracePt t="84930" x="2012950" y="3111500"/>
          <p14:tracePt t="84946" x="2025650" y="3143250"/>
          <p14:tracePt t="84963" x="2032000" y="3181350"/>
          <p14:tracePt t="84980" x="2044700" y="3213100"/>
          <p14:tracePt t="84996" x="2063750" y="3238500"/>
          <p14:tracePt t="85013" x="2076450" y="3257550"/>
          <p14:tracePt t="85030" x="2076450" y="3263900"/>
          <p14:tracePt t="85046" x="2076450" y="3270250"/>
          <p14:tracePt t="85947" x="0" y="0"/>
        </p14:tracePtLst>
        <p14:tracePtLst>
          <p14:tracePt t="86565" x="3009900" y="2667000"/>
          <p14:tracePt t="86580" x="3003550" y="2667000"/>
          <p14:tracePt t="86593" x="2990850" y="2667000"/>
          <p14:tracePt t="86605" x="2984500" y="2673350"/>
          <p14:tracePt t="86616" x="2978150" y="2673350"/>
          <p14:tracePt t="86629" x="2971800" y="2698750"/>
          <p14:tracePt t="86645" x="2971800" y="2705100"/>
          <p14:tracePt t="86662" x="2965450" y="2724150"/>
          <p14:tracePt t="86679" x="2965450" y="2743200"/>
          <p14:tracePt t="86695" x="2965450" y="2774950"/>
          <p14:tracePt t="86712" x="2984500" y="2794000"/>
          <p14:tracePt t="86729" x="3003550" y="2825750"/>
          <p14:tracePt t="86745" x="3041650" y="2851150"/>
          <p14:tracePt t="86762" x="3111500" y="2889250"/>
          <p14:tracePt t="86779" x="3187700" y="2914650"/>
          <p14:tracePt t="86795" x="3270250" y="2927350"/>
          <p14:tracePt t="86812" x="3327400" y="2933700"/>
          <p14:tracePt t="86829" x="3365500" y="2933700"/>
          <p14:tracePt t="86845" x="3397250" y="2933700"/>
          <p14:tracePt t="86862" x="3416300" y="2927350"/>
          <p14:tracePt t="86879" x="3435350" y="2908300"/>
          <p14:tracePt t="86895" x="3441700" y="2895600"/>
          <p14:tracePt t="86912" x="3448050" y="2870200"/>
          <p14:tracePt t="86929" x="3448050" y="2863850"/>
          <p14:tracePt t="86945" x="3448050" y="2844800"/>
          <p14:tracePt t="86946" x="3448050" y="2838450"/>
          <p14:tracePt t="86962" x="3448050" y="2832100"/>
          <p14:tracePt t="86978" x="3448050" y="2819400"/>
          <p14:tracePt t="86995" x="3448050" y="2806700"/>
          <p14:tracePt t="87012" x="3448050" y="2794000"/>
          <p14:tracePt t="87045" x="3448050" y="2774950"/>
          <p14:tracePt t="87062" x="3441700" y="2768600"/>
          <p14:tracePt t="87078" x="3422650" y="2755900"/>
          <p14:tracePt t="87095" x="3397250" y="2743200"/>
          <p14:tracePt t="87112" x="3378200" y="2730500"/>
          <p14:tracePt t="87128" x="3352800" y="2717800"/>
          <p14:tracePt t="87145" x="3346450" y="2717800"/>
          <p14:tracePt t="87162" x="3327400" y="2717800"/>
          <p14:tracePt t="87178" x="3321050" y="2717800"/>
          <p14:tracePt t="87195" x="3314700" y="2717800"/>
          <p14:tracePt t="87228" x="3308350" y="2717800"/>
          <p14:tracePt t="87245" x="3302000" y="2717800"/>
          <p14:tracePt t="87262" x="3289300" y="2724150"/>
          <p14:tracePt t="87278" x="3282950" y="2730500"/>
          <p14:tracePt t="87295" x="3282950" y="2743200"/>
          <p14:tracePt t="87312" x="3282950" y="2768600"/>
          <p14:tracePt t="87328" x="3282950" y="2794000"/>
          <p14:tracePt t="87345" x="3295650" y="2813050"/>
          <p14:tracePt t="87347" x="3308350" y="2825750"/>
          <p14:tracePt t="87362" x="3321050" y="2844800"/>
          <p14:tracePt t="87378" x="3340100" y="2851150"/>
          <p14:tracePt t="87395" x="3352800" y="2851150"/>
          <p14:tracePt t="87412" x="3365500" y="2851150"/>
          <p14:tracePt t="87429" x="3378200" y="2851150"/>
          <p14:tracePt t="87445" x="3403600" y="2851150"/>
          <p14:tracePt t="87462" x="3422650" y="2825750"/>
          <p14:tracePt t="87478" x="3429000" y="2806700"/>
          <p14:tracePt t="87495" x="3429000" y="2787650"/>
          <p14:tracePt t="87512" x="3429000" y="2768600"/>
          <p14:tracePt t="87528" x="3429000" y="2762250"/>
          <p14:tracePt t="87545" x="3429000" y="2749550"/>
          <p14:tracePt t="87883" x="0" y="0"/>
        </p14:tracePtLst>
        <p14:tracePtLst>
          <p14:tracePt t="91036" x="2070100" y="2647950"/>
          <p14:tracePt t="91109" x="2063750" y="2641600"/>
          <p14:tracePt t="91135" x="2044700" y="2641600"/>
          <p14:tracePt t="91145" x="2032000" y="2654300"/>
          <p14:tracePt t="91162" x="1987550" y="2679700"/>
          <p14:tracePt t="91179" x="1879600" y="2724150"/>
          <p14:tracePt t="91195" x="1809750" y="2749550"/>
          <p14:tracePt t="91211" x="1746250" y="2762250"/>
          <p14:tracePt t="91227" x="1720850" y="2774950"/>
          <p14:tracePt t="91244" x="1701800" y="2787650"/>
          <p14:tracePt t="91261" x="1682750" y="2794000"/>
          <p14:tracePt t="91278" x="1670050" y="2800350"/>
          <p14:tracePt t="91294" x="1663700" y="2806700"/>
          <p14:tracePt t="91311" x="1651000" y="2825750"/>
          <p14:tracePt t="91327" x="1651000" y="2832100"/>
          <p14:tracePt t="91344" x="1651000" y="2851150"/>
          <p14:tracePt t="91348" x="1644650" y="2863850"/>
          <p14:tracePt t="91361" x="1644650" y="2870200"/>
          <p14:tracePt t="91378" x="1644650" y="2914650"/>
          <p14:tracePt t="91394" x="1644650" y="2952750"/>
          <p14:tracePt t="91410" x="1644650" y="3009900"/>
          <p14:tracePt t="91427" x="1651000" y="3060700"/>
          <p14:tracePt t="91444" x="1663700" y="3117850"/>
          <p14:tracePt t="91460" x="1676400" y="3187700"/>
          <p14:tracePt t="91477" x="1695450" y="3238500"/>
          <p14:tracePt t="91494" x="1708150" y="3289300"/>
          <p14:tracePt t="91510" x="1727200" y="3314700"/>
          <p14:tracePt t="91527" x="1733550" y="3327400"/>
          <p14:tracePt t="91675" x="1746250" y="3327400"/>
          <p14:tracePt t="91685" x="1765300" y="3327400"/>
          <p14:tracePt t="91695" x="1797050" y="3340100"/>
          <p14:tracePt t="91710" x="1905000" y="3346450"/>
          <p14:tracePt t="91727" x="2063750" y="3378200"/>
          <p14:tracePt t="91744" x="2184400" y="3397250"/>
          <p14:tracePt t="91747" x="2216150" y="3403600"/>
          <p14:tracePt t="91760" x="2235200" y="3409950"/>
          <p14:tracePt t="91777" x="2241550" y="3409950"/>
          <p14:tracePt t="92108" x="2247900" y="3409950"/>
          <p14:tracePt t="92124" x="2247900" y="3403600"/>
          <p14:tracePt t="92137" x="2247900" y="3397250"/>
          <p14:tracePt t="92150" x="2247900" y="3346450"/>
          <p14:tracePt t="92163" x="2247900" y="3308350"/>
          <p14:tracePt t="92177" x="2247900" y="3282950"/>
          <p14:tracePt t="92194" x="2235200" y="3206750"/>
          <p14:tracePt t="92210" x="2228850" y="3175000"/>
          <p14:tracePt t="92227" x="2222500" y="3136900"/>
          <p14:tracePt t="92244" x="2216150" y="3098800"/>
          <p14:tracePt t="92260" x="2209800" y="3060700"/>
          <p14:tracePt t="92277" x="2197100" y="3028950"/>
          <p14:tracePt t="92294" x="2178050" y="2984500"/>
          <p14:tracePt t="92310" x="2159000" y="2940050"/>
          <p14:tracePt t="92327" x="2146300" y="2908300"/>
          <p14:tracePt t="92344" x="2133600" y="2870200"/>
          <p14:tracePt t="92347" x="2127250" y="2863850"/>
          <p14:tracePt t="92360" x="2127250" y="2851150"/>
          <p14:tracePt t="92377" x="2114550" y="2832100"/>
          <p14:tracePt t="92379" x="2108200" y="2819400"/>
          <p14:tracePt t="92394" x="2095500" y="2794000"/>
          <p14:tracePt t="92410" x="2089150" y="2781300"/>
          <p14:tracePt t="92427" x="2076450" y="2762250"/>
          <p14:tracePt t="92443" x="2070100" y="2749550"/>
          <p14:tracePt t="92460" x="2063750" y="2743200"/>
          <p14:tracePt t="92493" x="2057400" y="2736850"/>
          <p14:tracePt t="92515" x="2057400" y="2730500"/>
          <p14:tracePt t="92579" x="2051050" y="2730500"/>
          <p14:tracePt t="92595" x="2038350" y="2724150"/>
          <p14:tracePt t="92603" x="2032000" y="2717800"/>
          <p14:tracePt t="92611" x="2012950" y="2711450"/>
          <p14:tracePt t="92627" x="1968500" y="2698750"/>
          <p14:tracePt t="92643" x="1898650" y="2692400"/>
          <p14:tracePt t="92660" x="1854200" y="2692400"/>
          <p14:tracePt t="92677" x="1828800" y="2692400"/>
          <p14:tracePt t="92693" x="1816100" y="2692400"/>
          <p14:tracePt t="92819" x="1816100" y="2698750"/>
          <p14:tracePt t="92827" x="1816100" y="2724150"/>
          <p14:tracePt t="92838" x="1809750" y="2755900"/>
          <p14:tracePt t="92845" x="1797050" y="2794000"/>
          <p14:tracePt t="92860" x="1797050" y="2870200"/>
          <p14:tracePt t="92877" x="1797050" y="2952750"/>
          <p14:tracePt t="92893" x="1803400" y="3022600"/>
          <p14:tracePt t="92910" x="1809750" y="3067050"/>
          <p14:tracePt t="92927" x="1809750" y="3098800"/>
          <p14:tracePt t="92943" x="1809750" y="3124200"/>
          <p14:tracePt t="92960" x="1809750" y="3143250"/>
          <p14:tracePt t="92977" x="1809750" y="3162300"/>
          <p14:tracePt t="92979" x="1809750" y="3175000"/>
          <p14:tracePt t="92993" x="1809750" y="3187700"/>
          <p14:tracePt t="93010" x="1809750" y="3206750"/>
          <p14:tracePt t="93027" x="1809750" y="3213100"/>
          <p14:tracePt t="93052" x="1809750" y="3219450"/>
          <p14:tracePt t="93076" x="1809750" y="3225800"/>
          <p14:tracePt t="93085" x="1809750" y="3232150"/>
          <p14:tracePt t="93094" x="1809750" y="3238500"/>
          <p14:tracePt t="93110" x="1809750" y="3244850"/>
          <p14:tracePt t="93127" x="1809750" y="3251200"/>
          <p14:tracePt t="93164" x="1809750" y="3257550"/>
          <p14:tracePt t="93203" x="1809750" y="3263900"/>
          <p14:tracePt t="93219" x="1816100" y="3270250"/>
          <p14:tracePt t="93228" x="1828800" y="3276600"/>
          <p14:tracePt t="93245" x="1847850" y="3289300"/>
          <p14:tracePt t="93260" x="1866900" y="3295650"/>
          <p14:tracePt t="93277" x="1873250" y="3295650"/>
          <p14:tracePt t="93293" x="1879600" y="3295650"/>
          <p14:tracePt t="93508" x="1885950" y="3295650"/>
          <p14:tracePt t="93516" x="1892300" y="3289300"/>
          <p14:tracePt t="93516" x="0" y="0"/>
        </p14:tracePtLst>
        <p14:tracePtLst>
          <p14:tracePt t="94019" x="3282950" y="2667000"/>
          <p14:tracePt t="94027" x="3276600" y="2667000"/>
          <p14:tracePt t="94043" x="3270250" y="2667000"/>
          <p14:tracePt t="94060" x="3251200" y="2667000"/>
          <p14:tracePt t="94076" x="3244850" y="2679700"/>
          <p14:tracePt t="94093" x="3232150" y="2692400"/>
          <p14:tracePt t="94110" x="3225800" y="2711450"/>
          <p14:tracePt t="94126" x="3219450" y="2730500"/>
          <p14:tracePt t="94143" x="3219450" y="2755900"/>
          <p14:tracePt t="94160" x="3225800" y="2787650"/>
          <p14:tracePt t="94176" x="3244850" y="2819400"/>
          <p14:tracePt t="94178" x="3257550" y="2832100"/>
          <p14:tracePt t="94193" x="3270250" y="2838450"/>
          <p14:tracePt t="94210" x="3321050" y="2863850"/>
          <p14:tracePt t="94226" x="3359150" y="2870200"/>
          <p14:tracePt t="94245" x="3403600" y="2870200"/>
          <p14:tracePt t="94260" x="3448050" y="2857500"/>
          <p14:tracePt t="94276" x="3467100" y="2838450"/>
          <p14:tracePt t="94293" x="3486150" y="2819400"/>
          <p14:tracePt t="94310" x="3492500" y="2800350"/>
          <p14:tracePt t="94326" x="3498850" y="2774950"/>
          <p14:tracePt t="94343" x="3498850" y="2749550"/>
          <p14:tracePt t="94360" x="3498850" y="2730500"/>
          <p14:tracePt t="94363" x="3498850" y="2724150"/>
          <p14:tracePt t="94376" x="3498850" y="2705100"/>
          <p14:tracePt t="94393" x="3486150" y="2686050"/>
          <p14:tracePt t="94410" x="3460750" y="2673350"/>
          <p14:tracePt t="94426" x="3441700" y="2660650"/>
          <p14:tracePt t="94443" x="3429000" y="2654300"/>
          <p14:tracePt t="94460" x="3416300" y="2654300"/>
          <p14:tracePt t="94476" x="3403600" y="2654300"/>
          <p14:tracePt t="94493" x="3390900" y="2654300"/>
          <p14:tracePt t="94510" x="3384550" y="2654300"/>
          <p14:tracePt t="94526" x="3378200" y="2654300"/>
          <p14:tracePt t="94543" x="3365500" y="2654300"/>
          <p14:tracePt t="94560" x="3346450" y="2667000"/>
          <p14:tracePt t="94563" x="3340100" y="2667000"/>
          <p14:tracePt t="94576" x="3333750" y="2679700"/>
          <p14:tracePt t="94593" x="3314700" y="2705100"/>
          <p14:tracePt t="94610" x="3295650" y="2755900"/>
          <p14:tracePt t="94626" x="3295650" y="2781300"/>
          <p14:tracePt t="94643" x="3295650" y="2819400"/>
          <p14:tracePt t="94659" x="3295650" y="2851150"/>
          <p14:tracePt t="94676" x="3308350" y="2876550"/>
          <p14:tracePt t="94693" x="3333750" y="2901950"/>
          <p14:tracePt t="94709" x="3378200" y="2927350"/>
          <p14:tracePt t="94726" x="3422650" y="2940050"/>
          <p14:tracePt t="94744" x="3473450" y="2940050"/>
          <p14:tracePt t="94760" x="3505200" y="2940050"/>
          <p14:tracePt t="94763" x="3511550" y="2933700"/>
          <p14:tracePt t="94776" x="3517900" y="2927350"/>
          <p14:tracePt t="94793" x="3524250" y="2908300"/>
          <p14:tracePt t="94795" x="3524250" y="2895600"/>
          <p14:tracePt t="94810" x="3524250" y="2851150"/>
          <p14:tracePt t="94826" x="3511550" y="2794000"/>
          <p14:tracePt t="94843" x="3479800" y="2749550"/>
          <p14:tracePt t="94859" x="3429000" y="2711450"/>
          <p14:tracePt t="94876" x="3378200" y="2673350"/>
          <p14:tracePt t="94893" x="3327400" y="2654300"/>
          <p14:tracePt t="94910" x="3289300" y="2641600"/>
          <p14:tracePt t="94926" x="3282950" y="2641600"/>
          <p14:tracePt t="94943" x="3270250" y="2641600"/>
          <p14:tracePt t="94959" x="3257550" y="2641600"/>
          <p14:tracePt t="94976" x="3251200" y="2654300"/>
          <p14:tracePt t="94978" x="3244850" y="2660650"/>
          <p14:tracePt t="94993" x="3238500" y="2673350"/>
          <p14:tracePt t="95010" x="3232150" y="2711450"/>
          <p14:tracePt t="95026" x="3232150" y="2755900"/>
          <p14:tracePt t="95043" x="3251200" y="2806700"/>
          <p14:tracePt t="95059" x="3289300" y="2838450"/>
          <p14:tracePt t="95076" x="3340100" y="2876550"/>
          <p14:tracePt t="95093" x="3384550" y="2895600"/>
          <p14:tracePt t="95109" x="3409950" y="2895600"/>
          <p14:tracePt t="95126" x="3435350" y="2895600"/>
          <p14:tracePt t="95143" x="3460750" y="2882900"/>
          <p14:tracePt t="95159" x="3486150" y="2857500"/>
          <p14:tracePt t="95176" x="3492500" y="2832100"/>
          <p14:tracePt t="95193" x="3492500" y="2794000"/>
          <p14:tracePt t="95195" x="3492500" y="2774950"/>
          <p14:tracePt t="95210" x="3492500" y="2755900"/>
          <p14:tracePt t="95226" x="3460750" y="2705100"/>
          <p14:tracePt t="95243" x="3435350" y="2679700"/>
          <p14:tracePt t="95260" x="3422650" y="2667000"/>
          <p14:tracePt t="95276" x="3416300" y="2660650"/>
          <p14:tracePt t="95293" x="3409950" y="2660650"/>
          <p14:tracePt t="95482" x="0" y="0"/>
        </p14:tracePtLst>
        <p14:tracePtLst>
          <p14:tracePt t="96981" x="2082800" y="3498850"/>
          <p14:tracePt t="96998" x="2076450" y="3498850"/>
          <p14:tracePt t="97019" x="2044700" y="3498850"/>
          <p14:tracePt t="97031" x="2032000" y="3505200"/>
          <p14:tracePt t="97042" x="2000250" y="3517900"/>
          <p14:tracePt t="97059" x="1962150" y="3536950"/>
          <p14:tracePt t="97075" x="1943100" y="3556000"/>
          <p14:tracePt t="97092" x="1917700" y="3568700"/>
          <p14:tracePt t="97109" x="1892300" y="3587750"/>
          <p14:tracePt t="97125" x="1873250" y="3606800"/>
          <p14:tracePt t="97142" x="1854200" y="3644900"/>
          <p14:tracePt t="97159" x="1841500" y="3670300"/>
          <p14:tracePt t="97176" x="1822450" y="3708400"/>
          <p14:tracePt t="97178" x="1816100" y="3727450"/>
          <p14:tracePt t="97192" x="1809750" y="3740150"/>
          <p14:tracePt t="97209" x="1803400" y="3790950"/>
          <p14:tracePt t="97210" x="1797050" y="3816350"/>
          <p14:tracePt t="97226" x="1797050" y="3860800"/>
          <p14:tracePt t="97242" x="1797050" y="3905250"/>
          <p14:tracePt t="97259" x="1803400" y="3956050"/>
          <p14:tracePt t="97275" x="1816100" y="3981450"/>
          <p14:tracePt t="97292" x="1828800" y="4013200"/>
          <p14:tracePt t="97309" x="1841500" y="4038600"/>
          <p14:tracePt t="97325" x="1860550" y="4070350"/>
          <p14:tracePt t="97342" x="1885950" y="4089400"/>
          <p14:tracePt t="97359" x="1898650" y="4114800"/>
          <p14:tracePt t="97375" x="1924050" y="4127500"/>
          <p14:tracePt t="97392" x="1943100" y="4133850"/>
          <p14:tracePt t="97395" x="1955800" y="4140200"/>
          <p14:tracePt t="97409" x="1962150" y="4146550"/>
          <p14:tracePt t="97425" x="1987550" y="4152900"/>
          <p14:tracePt t="97442" x="2025650" y="4159250"/>
          <p14:tracePt t="97458" x="2051050" y="4165600"/>
          <p14:tracePt t="97475" x="2076450" y="4165600"/>
          <p14:tracePt t="97492" x="2095500" y="4171950"/>
          <p14:tracePt t="97509" x="2101850" y="4171950"/>
          <p14:tracePt t="97547" x="2108200" y="4171950"/>
          <p14:tracePt t="97558" x="2114550" y="4171950"/>
          <p14:tracePt t="97575" x="2120900" y="4171950"/>
          <p14:tracePt t="98028" x="0" y="0"/>
        </p14:tracePtLst>
        <p14:tracePtLst>
          <p14:tracePt t="98667" x="2133600" y="3562350"/>
          <p14:tracePt t="98699" x="2127250" y="3562350"/>
          <p14:tracePt t="98723" x="2114550" y="3562350"/>
          <p14:tracePt t="98731" x="2101850" y="3562350"/>
          <p14:tracePt t="98741" x="2095500" y="3562350"/>
          <p14:tracePt t="98758" x="2070100" y="3562350"/>
          <p14:tracePt t="98775" x="2038350" y="3575050"/>
          <p14:tracePt t="98792" x="2019300" y="3581400"/>
          <p14:tracePt t="98808" x="1993900" y="3606800"/>
          <p14:tracePt t="98825" x="1974850" y="3632200"/>
          <p14:tracePt t="98826" x="1962150" y="3638550"/>
          <p14:tracePt t="98842" x="1943100" y="3670300"/>
          <p14:tracePt t="98858" x="1930400" y="3702050"/>
          <p14:tracePt t="98875" x="1924050" y="3740150"/>
          <p14:tracePt t="98891" x="1924050" y="3771900"/>
          <p14:tracePt t="98908" x="1924050" y="3822700"/>
          <p14:tracePt t="98925" x="1924050" y="3860800"/>
          <p14:tracePt t="98941" x="1924050" y="3905250"/>
          <p14:tracePt t="98958" x="1930400" y="3937000"/>
          <p14:tracePt t="98975" x="1930400" y="3956050"/>
          <p14:tracePt t="98991" x="1943100" y="3981450"/>
          <p14:tracePt t="99008" x="1949450" y="3987800"/>
          <p14:tracePt t="99025" x="1955800" y="4006850"/>
          <p14:tracePt t="99041" x="1968500" y="4032250"/>
          <p14:tracePt t="99058" x="1981200" y="4051300"/>
          <p14:tracePt t="99074" x="1993900" y="4064000"/>
          <p14:tracePt t="99091" x="2000250" y="4076700"/>
          <p14:tracePt t="99571" x="0" y="0"/>
        </p14:tracePtLst>
        <p14:tracePtLst>
          <p14:tracePt t="100227" x="3257550" y="3409950"/>
          <p14:tracePt t="100235" x="3251200" y="3409950"/>
          <p14:tracePt t="100244" x="3238500" y="3409950"/>
          <p14:tracePt t="100257" x="3232150" y="3422650"/>
          <p14:tracePt t="100274" x="3219450" y="3441700"/>
          <p14:tracePt t="100291" x="3213100" y="3473450"/>
          <p14:tracePt t="100308" x="3213100" y="3511550"/>
          <p14:tracePt t="100324" x="3213100" y="3556000"/>
          <p14:tracePt t="100341" x="3219450" y="3613150"/>
          <p14:tracePt t="100358" x="3244850" y="3651250"/>
          <p14:tracePt t="100374" x="3289300" y="3689350"/>
          <p14:tracePt t="100391" x="3352800" y="3714750"/>
          <p14:tracePt t="100408" x="3435350" y="3740150"/>
          <p14:tracePt t="100424" x="3498850" y="3740150"/>
          <p14:tracePt t="100441" x="3536950" y="3740150"/>
          <p14:tracePt t="100458" x="3562350" y="3733800"/>
          <p14:tracePt t="100475" x="3562350" y="3727450"/>
          <p14:tracePt t="100491" x="3562350" y="3714750"/>
          <p14:tracePt t="100508" x="3568700" y="3689350"/>
          <p14:tracePt t="100524" x="3568700" y="3644900"/>
          <p14:tracePt t="100541" x="3556000" y="3613150"/>
          <p14:tracePt t="100558" x="3530600" y="3575050"/>
          <p14:tracePt t="100574" x="3511550" y="3543300"/>
          <p14:tracePt t="100591" x="3486150" y="3511550"/>
          <p14:tracePt t="100607" x="3467100" y="3492500"/>
          <p14:tracePt t="100624" x="3454400" y="3486150"/>
          <p14:tracePt t="100641" x="3441700" y="3479800"/>
          <p14:tracePt t="100658" x="3435350" y="3479800"/>
          <p14:tracePt t="100674" x="3422650" y="3479800"/>
          <p14:tracePt t="100722" x="3416300" y="3479800"/>
          <p14:tracePt t="101051" x="3409950" y="3479800"/>
          <p14:tracePt t="101062" x="3403600" y="3479800"/>
          <p14:tracePt t="101076" x="3378200" y="3479800"/>
          <p14:tracePt t="101093" x="3352800" y="3498850"/>
          <p14:tracePt t="101107" x="3327400" y="3517900"/>
          <p14:tracePt t="101124" x="3302000" y="3556000"/>
          <p14:tracePt t="101141" x="3282950" y="3594100"/>
          <p14:tracePt t="101158" x="3263900" y="3625850"/>
          <p14:tracePt t="101174" x="3251200" y="3651250"/>
          <p14:tracePt t="101243" x="3251200" y="3657600"/>
          <p14:tracePt t="101283" x="3251200" y="3663950"/>
          <p14:tracePt t="101523" x="0" y="0"/>
        </p14:tracePtLst>
        <p14:tracePtLst>
          <p14:tracePt t="102757" x="3321050" y="3390900"/>
          <p14:tracePt t="102774" x="3308350" y="3390900"/>
          <p14:tracePt t="102790" x="3302000" y="3390900"/>
          <p14:tracePt t="102807" x="3270250" y="3403600"/>
          <p14:tracePt t="102823" x="3263900" y="3409950"/>
          <p14:tracePt t="102840" x="3244850" y="3429000"/>
          <p14:tracePt t="102843" x="3238500" y="3441700"/>
          <p14:tracePt t="102857" x="3232150" y="3454400"/>
          <p14:tracePt t="102874" x="3206750" y="3486150"/>
          <p14:tracePt t="102890" x="3200400" y="3524250"/>
          <p14:tracePt t="102907" x="3187700" y="3556000"/>
          <p14:tracePt t="102923" x="3181350" y="3581400"/>
          <p14:tracePt t="102940" x="3175000" y="3619500"/>
          <p14:tracePt t="102957" x="3168650" y="3638550"/>
          <p14:tracePt t="102973" x="3168650" y="3657600"/>
          <p14:tracePt t="102990" x="3168650" y="3689350"/>
          <p14:tracePt t="103007" x="3168650" y="3708400"/>
          <p14:tracePt t="103023" x="3168650" y="3733800"/>
          <p14:tracePt t="103027" x="3168650" y="3746500"/>
          <p14:tracePt t="103040" x="3168650" y="3752850"/>
          <p14:tracePt t="103057" x="3168650" y="3790950"/>
          <p14:tracePt t="103059" x="3175000" y="3803650"/>
          <p14:tracePt t="103073" x="3175000" y="3810000"/>
          <p14:tracePt t="103090" x="3181350" y="3835400"/>
          <p14:tracePt t="103107" x="3181350" y="3854450"/>
          <p14:tracePt t="103140" x="3187700" y="3867150"/>
          <p14:tracePt t="103211" x="3194050" y="3873500"/>
          <p14:tracePt t="103339" x="3200400" y="3879850"/>
          <p14:tracePt t="103350" x="3200400" y="3886200"/>
          <p14:tracePt t="103363" x="3213100" y="3892550"/>
          <p14:tracePt t="103374" x="3219450" y="3905250"/>
          <p14:tracePt t="103390" x="3244850" y="3924300"/>
          <p14:tracePt t="103407" x="3257550" y="3930650"/>
          <p14:tracePt t="103423" x="3270250" y="3943350"/>
          <p14:tracePt t="103763" x="0" y="0"/>
        </p14:tracePtLst>
        <p14:tracePtLst>
          <p14:tracePt t="104244" x="3282950" y="2603500"/>
          <p14:tracePt t="104260" x="3276600" y="2603500"/>
          <p14:tracePt t="104273" x="3270250" y="2616200"/>
          <p14:tracePt t="104285" x="3257550" y="2641600"/>
          <p14:tracePt t="104292" x="3251200" y="2660650"/>
          <p14:tracePt t="104306" x="3251200" y="2692400"/>
          <p14:tracePt t="104323" x="3251200" y="2743200"/>
          <p14:tracePt t="104340" x="3251200" y="2787650"/>
          <p14:tracePt t="104356" x="3251200" y="2832100"/>
          <p14:tracePt t="104373" x="3276600" y="2863850"/>
          <p14:tracePt t="104389" x="3308350" y="2895600"/>
          <p14:tracePt t="104406" x="3346450" y="2908300"/>
          <p14:tracePt t="104423" x="3378200" y="2921000"/>
          <p14:tracePt t="104439" x="3403600" y="2921000"/>
          <p14:tracePt t="104456" x="3429000" y="2921000"/>
          <p14:tracePt t="104473" x="3454400" y="2914650"/>
          <p14:tracePt t="104475" x="3467100" y="2901950"/>
          <p14:tracePt t="104490" x="3479800" y="2876550"/>
          <p14:tracePt t="104506" x="3498850" y="2838450"/>
          <p14:tracePt t="104523" x="3517900" y="2794000"/>
          <p14:tracePt t="104539" x="3524250" y="2755900"/>
          <p14:tracePt t="104556" x="3530600" y="2717800"/>
          <p14:tracePt t="104573" x="3530600" y="2686050"/>
          <p14:tracePt t="104589" x="3530600" y="2667000"/>
          <p14:tracePt t="104606" x="3530600" y="2647950"/>
          <p14:tracePt t="104623" x="3530600" y="2641600"/>
          <p14:tracePt t="105196" x="3524250" y="2641600"/>
          <p14:tracePt t="105206" x="3511550" y="2641600"/>
          <p14:tracePt t="105223" x="3448050" y="2641600"/>
          <p14:tracePt t="105239" x="3346450" y="2641600"/>
          <p14:tracePt t="105243" x="3308350" y="2641600"/>
          <p14:tracePt t="105256" x="3251200" y="2641600"/>
          <p14:tracePt t="105273" x="3194050" y="2647950"/>
          <p14:tracePt t="105275" x="3168650" y="2654300"/>
          <p14:tracePt t="105290" x="3162300" y="2654300"/>
          <p14:tracePt t="105306" x="3155950" y="2660650"/>
          <p14:tracePt t="105450" x="0" y="0"/>
        </p14:tracePtLst>
        <p14:tracePtLst>
          <p14:tracePt t="106181" x="3136900" y="3460750"/>
          <p14:tracePt t="106187" x="3136900" y="3467100"/>
          <p14:tracePt t="106196" x="3136900" y="3486150"/>
          <p14:tracePt t="106205" x="3136900" y="3505200"/>
          <p14:tracePt t="106222" x="3136900" y="3530600"/>
          <p14:tracePt t="106239" x="3136900" y="3562350"/>
          <p14:tracePt t="106255" x="3143250" y="3606800"/>
          <p14:tracePt t="106272" x="3162300" y="3638550"/>
          <p14:tracePt t="106275" x="3175000" y="3657600"/>
          <p14:tracePt t="106289" x="3187700" y="3670300"/>
          <p14:tracePt t="106306" x="3257550" y="3708400"/>
          <p14:tracePt t="106322" x="3333750" y="3721100"/>
          <p14:tracePt t="106339" x="3403600" y="3721100"/>
          <p14:tracePt t="106355" x="3435350" y="3721100"/>
          <p14:tracePt t="106372" x="3460750" y="3714750"/>
          <p14:tracePt t="106389" x="3460750" y="3708400"/>
          <p14:tracePt t="106405" x="3467100" y="3689350"/>
          <p14:tracePt t="106422" x="3467100" y="3670300"/>
          <p14:tracePt t="106439" x="3467100" y="3651250"/>
          <p14:tracePt t="106455" x="3467100" y="3632200"/>
          <p14:tracePt t="106472" x="3467100" y="3619500"/>
          <p14:tracePt t="106489" x="3467100" y="3613150"/>
          <p14:tracePt t="106505" x="3460750" y="3600450"/>
          <p14:tracePt t="106698" x="0" y="0"/>
        </p14:tracePtLst>
        <p14:tracePtLst>
          <p14:tracePt t="108868" x="8045450" y="3683000"/>
          <p14:tracePt t="108948" x="8058150" y="3683000"/>
          <p14:tracePt t="108958" x="8083550" y="3683000"/>
          <p14:tracePt t="108972" x="8159750" y="3689350"/>
          <p14:tracePt t="108988" x="8267700" y="3702050"/>
          <p14:tracePt t="109005" x="8350250" y="3702050"/>
          <p14:tracePt t="109022" x="8439150" y="3702050"/>
          <p14:tracePt t="109038" x="8502650" y="3702050"/>
          <p14:tracePt t="109055" x="8559800" y="3702050"/>
          <p14:tracePt t="109072" x="8604250" y="3702050"/>
          <p14:tracePt t="109075" x="8616950" y="3702050"/>
          <p14:tracePt t="109088" x="8629650" y="3702050"/>
          <p14:tracePt t="109094" x="8636000" y="3702050"/>
          <p14:tracePt t="109483" x="0" y="0"/>
        </p14:tracePtLst>
        <p14:tracePtLst>
          <p14:tracePt t="110244" x="7016750" y="3651250"/>
          <p14:tracePt t="110333" x="7029450" y="3657600"/>
          <p14:tracePt t="110344" x="7042150" y="3663950"/>
          <p14:tracePt t="110356" x="7092950" y="3670300"/>
          <p14:tracePt t="110371" x="7213600" y="3683000"/>
          <p14:tracePt t="110388" x="7359650" y="3695700"/>
          <p14:tracePt t="110404" x="7550150" y="3695700"/>
          <p14:tracePt t="110421" x="7740650" y="3695700"/>
          <p14:tracePt t="110438" x="7924800" y="3695700"/>
          <p14:tracePt t="110454" x="8096250" y="3695700"/>
          <p14:tracePt t="110471" x="8210550" y="3695700"/>
          <p14:tracePt t="110488" x="8286750" y="3695700"/>
          <p14:tracePt t="110504" x="8337550" y="3695700"/>
          <p14:tracePt t="110521" x="8375650" y="3695700"/>
          <p14:tracePt t="110522" x="8394700" y="3695700"/>
          <p14:tracePt t="110538" x="8426450" y="3695700"/>
          <p14:tracePt t="110554" x="8464550" y="3695700"/>
          <p14:tracePt t="110571" x="8483600" y="3695700"/>
          <p14:tracePt t="110587" x="8502650" y="3695700"/>
          <p14:tracePt t="110604" x="8515350" y="3695700"/>
          <p14:tracePt t="110621" x="8528050" y="3695700"/>
          <p14:tracePt t="110637" x="8540750" y="3695700"/>
          <p14:tracePt t="110654" x="8547100" y="3695700"/>
          <p14:tracePt t="110671" x="8553450" y="3695700"/>
          <p14:tracePt t="111379" x="0" y="0"/>
        </p14:tracePtLst>
        <p14:tracePtLst>
          <p14:tracePt t="112460" x="7626350" y="3708400"/>
          <p14:tracePt t="112541" x="7639050" y="3708400"/>
          <p14:tracePt t="112551" x="7670800" y="3708400"/>
          <p14:tracePt t="112562" x="7816850" y="3708400"/>
          <p14:tracePt t="112574" x="7912100" y="3708400"/>
          <p14:tracePt t="112587" x="8140700" y="3708400"/>
          <p14:tracePt t="112603" x="8331200" y="3708400"/>
          <p14:tracePt t="112620" x="8439150" y="3708400"/>
          <p14:tracePt t="112637" x="8470900" y="3708400"/>
          <p14:tracePt t="112654" x="8483600" y="3708400"/>
          <p14:tracePt t="112675" x="8489950" y="3708400"/>
          <p14:tracePt t="112788" x="0" y="0"/>
        </p14:tracePtLst>
        <p14:tracePtLst>
          <p14:tracePt t="113787" x="2266950" y="2832100"/>
          <p14:tracePt t="113819" x="2260600" y="2832100"/>
          <p14:tracePt t="113843" x="2266950" y="2838450"/>
          <p14:tracePt t="113852" x="2273300" y="2844800"/>
          <p14:tracePt t="113859" x="2298700" y="2857500"/>
          <p14:tracePt t="113870" x="2343150" y="2863850"/>
          <p14:tracePt t="113887" x="2514600" y="2895600"/>
          <p14:tracePt t="113903" x="2870200" y="2952750"/>
          <p14:tracePt t="113907" x="3117850" y="2965450"/>
          <p14:tracePt t="113920" x="3359150" y="2978150"/>
          <p14:tracePt t="113936" x="3765550" y="2978150"/>
          <p14:tracePt t="113938" x="3898900" y="2978150"/>
          <p14:tracePt t="113953" x="4006850" y="2978150"/>
          <p14:tracePt t="113970" x="4210050" y="2990850"/>
          <p14:tracePt t="113986" x="4248150" y="2990850"/>
          <p14:tracePt t="114003" x="4273550" y="2990850"/>
          <p14:tracePt t="114020" x="4298950" y="2990850"/>
          <p14:tracePt t="114036" x="4311650" y="2990850"/>
          <p14:tracePt t="114114" x="0" y="0"/>
        </p14:tracePtLst>
        <p14:tracePtLst>
          <p14:tracePt t="114852" x="10414000" y="3778250"/>
          <p14:tracePt t="114892" x="10433050" y="3778250"/>
          <p14:tracePt t="114902" x="10452100" y="3778250"/>
          <p14:tracePt t="114919" x="10541000" y="3778250"/>
          <p14:tracePt t="114936" x="10668000" y="3778250"/>
          <p14:tracePt t="114938" x="10744200" y="3778250"/>
          <p14:tracePt t="114953" x="10814050" y="3778250"/>
          <p14:tracePt t="114969" x="10934700" y="3778250"/>
          <p14:tracePt t="114971" x="10985500" y="3778250"/>
          <p14:tracePt t="114986" x="11036300" y="3778250"/>
          <p14:tracePt t="115002" x="11055350" y="3778250"/>
          <p14:tracePt t="115019" x="11068050" y="3778250"/>
          <p14:tracePt t="115052" x="11074400" y="3778250"/>
          <p14:tracePt t="115148" x="0" y="0"/>
        </p14:tracePtLst>
        <p14:tracePtLst>
          <p14:tracePt t="116468" x="2990850" y="2825750"/>
          <p14:tracePt t="116572" x="2997200" y="2825750"/>
          <p14:tracePt t="116584" x="3016250" y="2825750"/>
          <p14:tracePt t="116598" x="3143250" y="2825750"/>
          <p14:tracePt t="116606" x="3225800" y="2825750"/>
          <p14:tracePt t="116619" x="3435350" y="2825750"/>
          <p14:tracePt t="116635" x="3644900" y="2825750"/>
          <p14:tracePt t="116652" x="3771900" y="2825750"/>
          <p14:tracePt t="116669" x="3829050" y="2825750"/>
          <p14:tracePt t="116685" x="3841750" y="2825750"/>
          <p14:tracePt t="116702" x="3848100" y="2825750"/>
          <p14:tracePt t="116962" x="0" y="0"/>
        </p14:tracePtLst>
        <p14:tracePtLst>
          <p14:tracePt t="117501" x="3181350" y="3581400"/>
          <p14:tracePt t="117581" x="3200400" y="3581400"/>
          <p14:tracePt t="117601" x="3282950" y="3581400"/>
          <p14:tracePt t="117609" x="3359150" y="3581400"/>
          <p14:tracePt t="117611" x="3429000" y="3581400"/>
          <p14:tracePt t="117624" x="3505200" y="3581400"/>
          <p14:tracePt t="117635" x="3632200" y="3581400"/>
          <p14:tracePt t="117652" x="3689350" y="3581400"/>
          <p14:tracePt t="117669" x="3714750" y="3581400"/>
          <p14:tracePt t="117685" x="3733800" y="3581400"/>
          <p14:tracePt t="117702" x="3740150" y="3581400"/>
          <p14:tracePt t="118323" x="0" y="0"/>
        </p14:tracePtLst>
        <p14:tracePtLst>
          <p14:tracePt t="121668" x="1231900" y="4984750"/>
          <p14:tracePt t="121781" x="1250950" y="4984750"/>
          <p14:tracePt t="121791" x="1270000" y="4984750"/>
          <p14:tracePt t="121803" x="1365250" y="4984750"/>
          <p14:tracePt t="121818" x="1524000" y="4984750"/>
          <p14:tracePt t="121834" x="1733550" y="4984750"/>
          <p14:tracePt t="121850" x="1968500" y="4984750"/>
          <p14:tracePt t="121867" x="2197100" y="4984750"/>
          <p14:tracePt t="121884" x="2419350" y="4984750"/>
          <p14:tracePt t="121900" x="2628900" y="4984750"/>
          <p14:tracePt t="121917" x="2825750" y="4984750"/>
          <p14:tracePt t="121934" x="2997200" y="4984750"/>
          <p14:tracePt t="121950" x="3130550" y="4984750"/>
          <p14:tracePt t="121967" x="3251200" y="4984750"/>
          <p14:tracePt t="121984" x="3327400" y="4984750"/>
          <p14:tracePt t="121986" x="3359150" y="4984750"/>
          <p14:tracePt t="122000" x="3384550" y="4984750"/>
          <p14:tracePt t="122017" x="3422650" y="4984750"/>
          <p14:tracePt t="122019" x="3435350" y="4984750"/>
          <p14:tracePt t="122034" x="3460750" y="4984750"/>
          <p14:tracePt t="122050" x="3479800" y="4984750"/>
          <p14:tracePt t="122067" x="3498850" y="4984750"/>
          <p14:tracePt t="122084" x="3511550" y="4984750"/>
          <p14:tracePt t="122348" x="3517900" y="4984750"/>
          <p14:tracePt t="122360" x="3530600" y="4984750"/>
          <p14:tracePt t="122374" x="3575050" y="4984750"/>
          <p14:tracePt t="122388" x="3651250" y="4984750"/>
          <p14:tracePt t="122400" x="3702050" y="4984750"/>
          <p14:tracePt t="122417" x="3810000" y="4984750"/>
          <p14:tracePt t="122434" x="3930650" y="4984750"/>
          <p14:tracePt t="122450" x="3975100" y="4984750"/>
          <p14:tracePt t="122466" x="4000500" y="4984750"/>
          <p14:tracePt t="122483" x="4025900" y="4984750"/>
          <p14:tracePt t="122500" x="4044950" y="4984750"/>
          <p14:tracePt t="122517" x="4064000" y="4984750"/>
          <p14:tracePt t="122534" x="4089400" y="4984750"/>
          <p14:tracePt t="122550" x="4108450" y="4984750"/>
          <p14:tracePt t="122567" x="4121150" y="4984750"/>
          <p14:tracePt t="122583" x="4127500" y="4984750"/>
          <p14:tracePt t="122611" x="4133850" y="4984750"/>
          <p14:tracePt t="122635" x="4140200" y="4984750"/>
          <p14:tracePt t="122658" x="4146550" y="4984750"/>
          <p14:tracePt t="122667" x="4159250" y="4984750"/>
          <p14:tracePt t="122675" x="4165600" y="4984750"/>
          <p14:tracePt t="122683" x="4178300" y="4984750"/>
          <p14:tracePt t="122700" x="4191000" y="4984750"/>
          <p14:tracePt t="122716" x="4203700" y="4984750"/>
          <p14:tracePt t="122733" x="4216400" y="4984750"/>
          <p14:tracePt t="123227" x="0" y="0"/>
        </p14:tracePtLst>
        <p14:tracePtLst>
          <p14:tracePt t="124092" x="5334000" y="4794250"/>
          <p14:tracePt t="124102" x="5321300" y="4794250"/>
          <p14:tracePt t="124116" x="5295900" y="4794250"/>
          <p14:tracePt t="124133" x="5276850" y="4806950"/>
          <p14:tracePt t="124150" x="5264150" y="4813300"/>
          <p14:tracePt t="124167" x="5257800" y="4819650"/>
          <p14:tracePt t="124183" x="5257800" y="4826000"/>
          <p14:tracePt t="124200" x="5251450" y="4838700"/>
          <p14:tracePt t="124216" x="5251450" y="4851400"/>
          <p14:tracePt t="124219" x="5251450" y="4864100"/>
          <p14:tracePt t="124235" x="5251450" y="4876800"/>
          <p14:tracePt t="124251" x="5251450" y="4883150"/>
          <p14:tracePt t="124266" x="5257800" y="4908550"/>
          <p14:tracePt t="124283" x="5270500" y="4933950"/>
          <p14:tracePt t="124300" x="5289550" y="4953000"/>
          <p14:tracePt t="124316" x="5308600" y="4972050"/>
          <p14:tracePt t="124333" x="5321300" y="4978400"/>
          <p14:tracePt t="124350" x="5327650" y="4991100"/>
          <p14:tracePt t="124366" x="5346700" y="4997450"/>
          <p14:tracePt t="124370" x="5346700" y="5003800"/>
          <p14:tracePt t="124383" x="5353050" y="5010150"/>
          <p14:tracePt t="124399" x="5359400" y="5010150"/>
          <p14:tracePt t="124420" x="5359400" y="5016500"/>
          <p14:tracePt t="124635" x="0" y="0"/>
        </p14:tracePtLst>
        <p14:tracePtLst>
          <p14:tracePt t="125524" x="1238250" y="6419850"/>
          <p14:tracePt t="125534" x="1231900" y="6426200"/>
          <p14:tracePt t="125556" x="1225550" y="6432550"/>
          <p14:tracePt t="125580" x="1225550" y="6438900"/>
          <p14:tracePt t="125593" x="1219200" y="6445250"/>
          <p14:tracePt t="125612" x="1219200" y="6451600"/>
          <p14:tracePt t="125628" x="1219200" y="6457950"/>
          <p14:tracePt t="125636" x="1212850" y="6464300"/>
          <p14:tracePt t="125651" x="1212850" y="6470650"/>
          <p14:tracePt t="125667" x="1212850" y="6477000"/>
          <p14:tracePt t="125683" x="1212850" y="6483350"/>
          <p14:tracePt t="125756" x="1212850" y="6496050"/>
          <p14:tracePt t="125788" x="1219200" y="6502400"/>
          <p14:tracePt t="125828" x="1219200" y="6508750"/>
          <p14:tracePt t="125899" x="1219200" y="6515100"/>
          <p14:tracePt t="125908" x="1219200" y="6521450"/>
          <p14:tracePt t="125924" x="1219200" y="6534150"/>
          <p14:tracePt t="125932" x="1219200" y="6546850"/>
          <p14:tracePt t="125949" x="1219200" y="6559550"/>
          <p14:tracePt t="125966" x="1219200" y="6565900"/>
          <p14:tracePt t="125982" x="1219200" y="6572250"/>
          <p14:tracePt t="125999" x="1219200" y="6578600"/>
          <p14:tracePt t="126051" x="1219200" y="6584950"/>
          <p14:tracePt t="126819" x="0" y="0"/>
        </p14:tracePtLst>
        <p14:tracePtLst>
          <p14:tracePt t="128005" x="5251450" y="4883150"/>
          <p14:tracePt t="128014" x="5245100" y="4895850"/>
          <p14:tracePt t="128022" x="5238750" y="4895850"/>
          <p14:tracePt t="128032" x="5238750" y="4908550"/>
          <p14:tracePt t="128049" x="5238750" y="4921250"/>
          <p14:tracePt t="128052" x="5238750" y="4927600"/>
          <p14:tracePt t="128065" x="5238750" y="4933950"/>
          <p14:tracePt t="128082" x="5238750" y="4953000"/>
          <p14:tracePt t="128098" x="5238750" y="4972050"/>
          <p14:tracePt t="128124" x="5238750" y="4984750"/>
          <p14:tracePt t="128148" x="5245100" y="4997450"/>
          <p14:tracePt t="128163" x="5251450" y="4997450"/>
          <p14:tracePt t="128179" x="5251450" y="5003800"/>
          <p14:tracePt t="128186" x="5257800" y="5010150"/>
          <p14:tracePt t="128198" x="5270500" y="5016500"/>
          <p14:tracePt t="128218" x="5276850" y="5016500"/>
          <p14:tracePt t="128378" x="0" y="0"/>
        </p14:tracePtLst>
        <p14:tracePtLst>
          <p14:tracePt t="130188" x="2095500" y="5105400"/>
          <p14:tracePt t="130197" x="2095500" y="5111750"/>
          <p14:tracePt t="130212" x="2089150" y="5118100"/>
          <p14:tracePt t="130221" x="2089150" y="5124450"/>
          <p14:tracePt t="130231" x="2082800" y="5137150"/>
          <p14:tracePt t="130247" x="2082800" y="5149850"/>
          <p14:tracePt t="130264" x="2082800" y="5162550"/>
          <p14:tracePt t="130281" x="2082800" y="5181600"/>
          <p14:tracePt t="130298" x="2082800" y="5194300"/>
          <p14:tracePt t="130316" x="2082800" y="5213350"/>
          <p14:tracePt t="130331" x="2101850" y="5226050"/>
          <p14:tracePt t="130347" x="2133600" y="5251450"/>
          <p14:tracePt t="130364" x="2190750" y="5270500"/>
          <p14:tracePt t="130381" x="2292350" y="5295900"/>
          <p14:tracePt t="130397" x="2432050" y="5327650"/>
          <p14:tracePt t="130414" x="2590800" y="5334000"/>
          <p14:tracePt t="130431" x="2762250" y="5334000"/>
          <p14:tracePt t="130447" x="2921000" y="5334000"/>
          <p14:tracePt t="130464" x="3079750" y="5334000"/>
          <p14:tracePt t="130481" x="3194050" y="5334000"/>
          <p14:tracePt t="130482" x="3225800" y="5334000"/>
          <p14:tracePt t="130497" x="3270250" y="5334000"/>
          <p14:tracePt t="130514" x="3340100" y="5321300"/>
          <p14:tracePt t="130531" x="3378200" y="5314950"/>
          <p14:tracePt t="130548" x="3409950" y="5308600"/>
          <p14:tracePt t="130564" x="3435350" y="5295900"/>
          <p14:tracePt t="130581" x="3454400" y="5289550"/>
          <p14:tracePt t="130597" x="3460750" y="5276850"/>
          <p14:tracePt t="130614" x="3467100" y="5264150"/>
          <p14:tracePt t="130631" x="3479800" y="5245100"/>
          <p14:tracePt t="130647" x="3492500" y="5219700"/>
          <p14:tracePt t="130664" x="3505200" y="5200650"/>
          <p14:tracePt t="130681" x="3505200" y="5187950"/>
          <p14:tracePt t="130682" x="3505200" y="5181600"/>
          <p14:tracePt t="130697" x="3505200" y="5175250"/>
          <p14:tracePt t="130714" x="3505200" y="5162550"/>
          <p14:tracePt t="130730" x="3505200" y="5156200"/>
          <p14:tracePt t="130748" x="3505200" y="5137150"/>
          <p14:tracePt t="130764" x="3492500" y="5124450"/>
          <p14:tracePt t="130780" x="3467100" y="5099050"/>
          <p14:tracePt t="130797" x="3403600" y="5073650"/>
          <p14:tracePt t="130814" x="3321050" y="5054600"/>
          <p14:tracePt t="130830" x="3194050" y="5029200"/>
          <p14:tracePt t="130847" x="3041650" y="5003800"/>
          <p14:tracePt t="130864" x="2901950" y="5003800"/>
          <p14:tracePt t="130880" x="2768600" y="5003800"/>
          <p14:tracePt t="130882" x="2705100" y="5003800"/>
          <p14:tracePt t="130897" x="2647950" y="5003800"/>
          <p14:tracePt t="130914" x="2501900" y="5003800"/>
          <p14:tracePt t="130930" x="2400300" y="5022850"/>
          <p14:tracePt t="130947" x="2311400" y="5041900"/>
          <p14:tracePt t="130964" x="2222500" y="5054600"/>
          <p14:tracePt t="130980" x="2171700" y="5073650"/>
          <p14:tracePt t="130997" x="2120900" y="5086350"/>
          <p14:tracePt t="131014" x="2076450" y="5105400"/>
          <p14:tracePt t="131030" x="2038350" y="5118100"/>
          <p14:tracePt t="131047" x="2000250" y="5137150"/>
          <p14:tracePt t="131064" x="1974850" y="5149850"/>
          <p14:tracePt t="131080" x="1968500" y="5149850"/>
          <p14:tracePt t="131097" x="1955800" y="5156200"/>
          <p14:tracePt t="131147" x="1955800" y="5162550"/>
          <p14:tracePt t="131155" x="1955800" y="5168900"/>
          <p14:tracePt t="131164" x="1955800" y="5175250"/>
          <p14:tracePt t="131180" x="1974850" y="5200650"/>
          <p14:tracePt t="131197" x="2019300" y="5219700"/>
          <p14:tracePt t="131214" x="2101850" y="5251450"/>
          <p14:tracePt t="131230" x="2222500" y="5283200"/>
          <p14:tracePt t="131248" x="2381250" y="5321300"/>
          <p14:tracePt t="131251" x="2470150" y="5334000"/>
          <p14:tracePt t="131264" x="2565400" y="5346700"/>
          <p14:tracePt t="131280" x="2724150" y="5346700"/>
          <p14:tracePt t="131297" x="2889250" y="5346700"/>
          <p14:tracePt t="131299" x="2965450" y="5346700"/>
          <p14:tracePt t="131314" x="3086100" y="5334000"/>
          <p14:tracePt t="131330" x="3155950" y="5321300"/>
          <p14:tracePt t="131347" x="3194050" y="5314950"/>
          <p14:tracePt t="131364" x="3219450" y="5302250"/>
          <p14:tracePt t="131380" x="3244850" y="5295900"/>
          <p14:tracePt t="131397" x="3263900" y="5283200"/>
          <p14:tracePt t="131414" x="3289300" y="5264150"/>
          <p14:tracePt t="131430" x="3308350" y="5257800"/>
          <p14:tracePt t="131447" x="3327400" y="5245100"/>
          <p14:tracePt t="131464" x="3333750" y="5238750"/>
          <p14:tracePt t="131480" x="3340100" y="5232400"/>
          <p14:tracePt t="131499" x="3346450" y="5226050"/>
          <p14:tracePt t="131515" x="3346450" y="5219700"/>
          <p14:tracePt t="131539" x="3352800" y="5219700"/>
          <p14:tracePt t="132307" x="0" y="0"/>
        </p14:tracePtLst>
        <p14:tracePtLst>
          <p14:tracePt t="133516" x="5276850" y="4883150"/>
          <p14:tracePt t="133530" x="5276850" y="4902200"/>
          <p14:tracePt t="133546" x="5283200" y="4927600"/>
          <p14:tracePt t="133563" x="5289550" y="4933950"/>
          <p14:tracePt t="133580" x="5302250" y="4946650"/>
          <p14:tracePt t="133596" x="5308600" y="4953000"/>
          <p14:tracePt t="133714" x="0" y="0"/>
        </p14:tracePtLst>
        <p14:tracePtLst>
          <p14:tracePt t="134435" x="1917700" y="5727700"/>
          <p14:tracePt t="134451" x="1911350" y="5727700"/>
          <p14:tracePt t="134459" x="1905000" y="5727700"/>
          <p14:tracePt t="134476" x="1898650" y="5740400"/>
          <p14:tracePt t="134484" x="1892300" y="5746750"/>
          <p14:tracePt t="134496" x="1885950" y="5759450"/>
          <p14:tracePt t="134513" x="1879600" y="5797550"/>
          <p14:tracePt t="134530" x="1866900" y="5867400"/>
          <p14:tracePt t="134546" x="1866900" y="5930900"/>
          <p14:tracePt t="134563" x="1873250" y="6013450"/>
          <p14:tracePt t="134579" x="1892300" y="6070600"/>
          <p14:tracePt t="134596" x="1917700" y="6121400"/>
          <p14:tracePt t="134612" x="1949450" y="6159500"/>
          <p14:tracePt t="134629" x="1974850" y="6191250"/>
          <p14:tracePt t="134646" x="2006600" y="6216650"/>
          <p14:tracePt t="134662" x="2032000" y="6229350"/>
          <p14:tracePt t="134679" x="2057400" y="6242050"/>
          <p14:tracePt t="134696" x="2101850" y="6248400"/>
          <p14:tracePt t="134712" x="2133600" y="6254750"/>
          <p14:tracePt t="134729" x="2184400" y="6267450"/>
          <p14:tracePt t="134730" x="2190750" y="6267450"/>
          <p14:tracePt t="134746" x="2203450" y="6267450"/>
          <p14:tracePt t="134930" x="0" y="0"/>
        </p14:tracePtLst>
        <p14:tracePtLst>
          <p14:tracePt t="135436" x="2070100" y="5740400"/>
          <p14:tracePt t="135468" x="2063750" y="5740400"/>
          <p14:tracePt t="135479" x="2057400" y="5740400"/>
          <p14:tracePt t="135496" x="2038350" y="5746750"/>
          <p14:tracePt t="135512" x="2006600" y="5765800"/>
          <p14:tracePt t="135514" x="1993900" y="5784850"/>
          <p14:tracePt t="135529" x="1981200" y="5803900"/>
          <p14:tracePt t="135546" x="1943100" y="5873750"/>
          <p14:tracePt t="135562" x="1917700" y="5911850"/>
          <p14:tracePt t="135579" x="1892300" y="5943600"/>
          <p14:tracePt t="135595" x="1879600" y="5981700"/>
          <p14:tracePt t="135612" x="1873250" y="6013450"/>
          <p14:tracePt t="135629" x="1866900" y="6045200"/>
          <p14:tracePt t="135645" x="1866900" y="6076950"/>
          <p14:tracePt t="135662" x="1866900" y="6108700"/>
          <p14:tracePt t="135679" x="1866900" y="6153150"/>
          <p14:tracePt t="135695" x="1873250" y="6184900"/>
          <p14:tracePt t="135712" x="1879600" y="6203950"/>
          <p14:tracePt t="135729" x="1892300" y="6229350"/>
          <p14:tracePt t="135731" x="1905000" y="6248400"/>
          <p14:tracePt t="135746" x="1917700" y="6267450"/>
          <p14:tracePt t="135762" x="1930400" y="6286500"/>
          <p14:tracePt t="135779" x="1943100" y="6299200"/>
          <p14:tracePt t="135795" x="1962150" y="6311900"/>
          <p14:tracePt t="135812" x="1987550" y="6324600"/>
          <p14:tracePt t="135829" x="2025650" y="6343650"/>
          <p14:tracePt t="135845" x="2063750" y="6362700"/>
          <p14:tracePt t="135862" x="2114550" y="6375400"/>
          <p14:tracePt t="135879" x="2133600" y="6375400"/>
          <p14:tracePt t="135895" x="2152650" y="6375400"/>
          <p14:tracePt t="136363" x="0" y="0"/>
        </p14:tracePtLst>
        <p14:tracePtLst>
          <p14:tracePt t="137802" x="1892300" y="5740400"/>
          <p14:tracePt t="137882" x="1879600" y="5740400"/>
          <p14:tracePt t="137890" x="1860550" y="5740400"/>
          <p14:tracePt t="137898" x="1835150" y="5746750"/>
          <p14:tracePt t="137911" x="1816100" y="5753100"/>
          <p14:tracePt t="137928" x="1784350" y="5765800"/>
          <p14:tracePt t="137945" x="1765300" y="5784850"/>
          <p14:tracePt t="137946" x="1752600" y="5791200"/>
          <p14:tracePt t="137961" x="1739900" y="5810250"/>
          <p14:tracePt t="137978" x="1727200" y="5829300"/>
          <p14:tracePt t="137995" x="1727200" y="5842000"/>
          <p14:tracePt t="138011" x="1727200" y="5867400"/>
          <p14:tracePt t="138028" x="1727200" y="5905500"/>
          <p14:tracePt t="138045" x="1739900" y="5969000"/>
          <p14:tracePt t="138061" x="1778000" y="6051550"/>
          <p14:tracePt t="138078" x="1828800" y="6146800"/>
          <p14:tracePt t="138095" x="1892300" y="6235700"/>
          <p14:tracePt t="138111" x="1930400" y="6299200"/>
          <p14:tracePt t="138128" x="1987550" y="6350000"/>
          <p14:tracePt t="138144" x="2044700" y="6381750"/>
          <p14:tracePt t="138161" x="2114550" y="6407150"/>
          <p14:tracePt t="138162" x="2139950" y="6413500"/>
          <p14:tracePt t="138178" x="2178050" y="6426200"/>
          <p14:tracePt t="138194" x="2190750" y="6426200"/>
          <p14:tracePt t="138434" x="0" y="0"/>
        </p14:tracePtLst>
        <p14:tracePtLst>
          <p14:tracePt t="139382" x="5264150" y="4832350"/>
          <p14:tracePt t="139395" x="5257800" y="4838700"/>
          <p14:tracePt t="139405" x="5251450" y="4845050"/>
          <p14:tracePt t="139419" x="5251450" y="4851400"/>
          <p14:tracePt t="139428" x="5251450" y="4857750"/>
          <p14:tracePt t="139444" x="5251450" y="4870450"/>
          <p14:tracePt t="139461" x="5251450" y="4889500"/>
          <p14:tracePt t="139477" x="5257800" y="4914900"/>
          <p14:tracePt t="139494" x="5283200" y="4940300"/>
          <p14:tracePt t="139511" x="5302250" y="4965700"/>
          <p14:tracePt t="139527" x="5334000" y="4991100"/>
          <p14:tracePt t="139530" x="5353050" y="5003800"/>
          <p14:tracePt t="139544" x="5359400" y="5016500"/>
          <p14:tracePt t="139561" x="5378450" y="5022850"/>
          <p14:tracePt t="139779" x="0" y="0"/>
        </p14:tracePtLst>
        <p14:tracePtLst>
          <p14:tracePt t="142252" x="2203450" y="5822950"/>
          <p14:tracePt t="142372" x="2216150" y="5822950"/>
          <p14:tracePt t="142383" x="2247900" y="5822950"/>
          <p14:tracePt t="142398" x="2343150" y="5822950"/>
          <p14:tracePt t="142410" x="2482850" y="5822950"/>
          <p14:tracePt t="142427" x="2647950" y="5822950"/>
          <p14:tracePt t="142443" x="2819400" y="5822950"/>
          <p14:tracePt t="142460" x="2927350" y="5822950"/>
          <p14:tracePt t="142477" x="2978150" y="5822950"/>
          <p14:tracePt t="142493" x="2997200" y="5822950"/>
          <p14:tracePt t="142510" x="3003550" y="5822950"/>
          <p14:tracePt t="142579" x="0" y="0"/>
        </p14:tracePtLst>
        <p14:tracePtLst>
          <p14:tracePt t="143156" x="2584450" y="5873750"/>
          <p14:tracePt t="143316" x="2590800" y="5873750"/>
          <p14:tracePt t="143328" x="2603500" y="5873750"/>
          <p14:tracePt t="143343" x="2628900" y="5873750"/>
          <p14:tracePt t="143344" x="0" y="0"/>
        </p14:tracePtLst>
        <p14:tracePtLst>
          <p14:tracePt t="144212" x="2857500" y="5835650"/>
          <p14:tracePt t="144341" x="2870200" y="5835650"/>
          <p14:tracePt t="144352" x="2882900" y="5835650"/>
          <p14:tracePt t="144363" x="2921000" y="5835650"/>
          <p14:tracePt t="144376" x="2946400" y="5835650"/>
          <p14:tracePt t="144393" x="2990850" y="5835650"/>
          <p14:tracePt t="144395" x="3022600" y="5835650"/>
          <p14:tracePt t="144409" x="3054350" y="5835650"/>
          <p14:tracePt t="144426" x="3124200" y="5835650"/>
          <p14:tracePt t="144442" x="3168650" y="5835650"/>
          <p14:tracePt t="144459" x="3206750" y="5835650"/>
          <p14:tracePt t="144476" x="3244850" y="5835650"/>
          <p14:tracePt t="144493" x="3276600" y="5835650"/>
          <p14:tracePt t="144509" x="3321050" y="5835650"/>
          <p14:tracePt t="144526" x="3359150" y="5835650"/>
          <p14:tracePt t="144543" x="3390900" y="5835650"/>
          <p14:tracePt t="144559" x="3429000" y="5835650"/>
          <p14:tracePt t="144576" x="3467100" y="5835650"/>
          <p14:tracePt t="144592" x="3505200" y="5835650"/>
          <p14:tracePt t="144610" x="3562350" y="5835650"/>
          <p14:tracePt t="144626" x="3600450" y="5835650"/>
          <p14:tracePt t="144642" x="3619500" y="5835650"/>
          <p14:tracePt t="144659" x="3644900" y="5835650"/>
          <p14:tracePt t="144676" x="3657600" y="5835650"/>
          <p14:tracePt t="144692" x="3670300" y="5835650"/>
          <p14:tracePt t="144709" x="3676650" y="5835650"/>
          <p14:tracePt t="144726" x="3695700" y="5835650"/>
          <p14:tracePt t="144743" x="3708400" y="5835650"/>
          <p14:tracePt t="144759" x="3727450" y="5835650"/>
          <p14:tracePt t="144776" x="3733800" y="5835650"/>
          <p14:tracePt t="144792" x="3746500" y="5835650"/>
          <p14:tracePt t="144826" x="3759200" y="5835650"/>
          <p14:tracePt t="144842" x="3765550" y="5835650"/>
          <p14:tracePt t="144859" x="3771900" y="5835650"/>
          <p14:tracePt t="144876" x="3778250" y="5835650"/>
          <p14:tracePt t="145690" x="0" y="0"/>
        </p14:tracePtLst>
        <p14:tracePtLst>
          <p14:tracePt t="146228" x="1993900" y="5740400"/>
          <p14:tracePt t="146267" x="1987550" y="5740400"/>
          <p14:tracePt t="146284" x="1968500" y="5740400"/>
          <p14:tracePt t="146291" x="1943100" y="5740400"/>
          <p14:tracePt t="146300" x="1924050" y="5746750"/>
          <p14:tracePt t="146309" x="1898650" y="5753100"/>
          <p14:tracePt t="146325" x="1841500" y="5778500"/>
          <p14:tracePt t="146342" x="1803400" y="5797550"/>
          <p14:tracePt t="146358" x="1765300" y="5816600"/>
          <p14:tracePt t="146375" x="1746250" y="5835650"/>
          <p14:tracePt t="146392" x="1720850" y="5867400"/>
          <p14:tracePt t="146408" x="1695450" y="5911850"/>
          <p14:tracePt t="146412" x="1682750" y="5937250"/>
          <p14:tracePt t="146425" x="1676400" y="5969000"/>
          <p14:tracePt t="146442" x="1663700" y="6038850"/>
          <p14:tracePt t="146458" x="1663700" y="6089650"/>
          <p14:tracePt t="146475" x="1670050" y="6146800"/>
          <p14:tracePt t="146492" x="1695450" y="6203950"/>
          <p14:tracePt t="146508" x="1720850" y="6242050"/>
          <p14:tracePt t="146525" x="1758950" y="6280150"/>
          <p14:tracePt t="146542" x="1803400" y="6311900"/>
          <p14:tracePt t="146558" x="1866900" y="6337300"/>
          <p14:tracePt t="146575" x="1936750" y="6369050"/>
          <p14:tracePt t="146592" x="1987550" y="6381750"/>
          <p14:tracePt t="146608" x="2019300" y="6388100"/>
          <p14:tracePt t="146612" x="2032000" y="6388100"/>
          <p14:tracePt t="146625" x="2044700" y="6388100"/>
          <p14:tracePt t="146642" x="2063750" y="6388100"/>
          <p14:tracePt t="146658" x="2070100" y="6388100"/>
          <p14:tracePt t="146987" x="0" y="0"/>
        </p14:tracePtLst>
        <p14:tracePtLst>
          <p14:tracePt t="147945" x="5314950" y="4806950"/>
          <p14:tracePt t="147958" x="5308600" y="4806950"/>
          <p14:tracePt t="147975" x="5302250" y="4813300"/>
          <p14:tracePt t="147996" x="5302250" y="4826000"/>
          <p14:tracePt t="148012" x="5302250" y="4838700"/>
          <p14:tracePt t="148025" x="5302250" y="4851400"/>
          <p14:tracePt t="148042" x="5302250" y="4895850"/>
          <p14:tracePt t="148058" x="5321300" y="4921250"/>
          <p14:tracePt t="148075" x="5334000" y="4953000"/>
          <p14:tracePt t="148091" x="5359400" y="4984750"/>
          <p14:tracePt t="148108" x="5391150" y="5022850"/>
          <p14:tracePt t="148125" x="5410200" y="5041900"/>
          <p14:tracePt t="148141" x="5410200" y="5048250"/>
          <p14:tracePt t="148210" x="5410200" y="5054600"/>
          <p14:tracePt t="148218" x="5397500" y="5054600"/>
          <p14:tracePt t="148228" x="5365750" y="5054600"/>
          <p14:tracePt t="148241" x="5334000" y="5054600"/>
          <p14:tracePt t="148258" x="5213350" y="5054600"/>
          <p14:tracePt t="148275" x="5187950" y="5048250"/>
          <p14:tracePt t="148291" x="5181600" y="5048250"/>
          <p14:tracePt t="148458" x="0" y="0"/>
        </p14:tracePtLst>
        <p14:tracePtLst>
          <p14:tracePt t="150429" x="2990850" y="5835650"/>
          <p14:tracePt t="150684" x="2997200" y="5835650"/>
          <p14:tracePt t="150696" x="3009900" y="5835650"/>
          <p14:tracePt t="150707" x="3041650" y="5835650"/>
          <p14:tracePt t="150724" x="3098800" y="5835650"/>
          <p14:tracePt t="150741" x="3162300" y="5835650"/>
          <p14:tracePt t="150757" x="3219450" y="5835650"/>
          <p14:tracePt t="150774" x="3263900" y="5835650"/>
          <p14:tracePt t="150790" x="3276600" y="5835650"/>
          <p14:tracePt t="150807" x="3289300" y="5835650"/>
          <p14:tracePt t="150824" x="3314700" y="5835650"/>
          <p14:tracePt t="150840" x="3340100" y="5835650"/>
          <p14:tracePt t="150842" x="3352800" y="5835650"/>
          <p14:tracePt t="150857" x="3365500" y="5829300"/>
          <p14:tracePt t="150874" x="3390900" y="5822950"/>
          <p14:tracePt t="150891" x="3397250" y="5816600"/>
          <p14:tracePt t="150907" x="3403600" y="5810250"/>
          <p14:tracePt t="150931" x="3409950" y="5810250"/>
          <p14:tracePt t="150946" x="3409950" y="5803900"/>
          <p14:tracePt t="150957" x="3416300" y="5797550"/>
          <p14:tracePt t="150978" x="3416300" y="5791200"/>
          <p14:tracePt t="150990" x="3416300" y="5784850"/>
          <p14:tracePt t="151010" x="3416300" y="5778500"/>
          <p14:tracePt t="151100" x="3416300" y="5772150"/>
          <p14:tracePt t="151108" x="3416300" y="5765800"/>
          <p14:tracePt t="151123" x="0" y="0"/>
        </p14:tracePtLst>
        <p14:tracePtLst>
          <p14:tracePt t="151660" x="1943100" y="5753100"/>
          <p14:tracePt t="151669" x="1930400" y="5753100"/>
          <p14:tracePt t="151677" x="1911350" y="5753100"/>
          <p14:tracePt t="151690" x="1892300" y="5753100"/>
          <p14:tracePt t="151707" x="1873250" y="5753100"/>
          <p14:tracePt t="151723" x="1860550" y="5753100"/>
          <p14:tracePt t="151740" x="1841500" y="5753100"/>
          <p14:tracePt t="151757" x="1835150" y="5759450"/>
          <p14:tracePt t="151773" x="1816100" y="5778500"/>
          <p14:tracePt t="151790" x="1809750" y="5810250"/>
          <p14:tracePt t="151808" x="1797050" y="5854700"/>
          <p14:tracePt t="151823" x="1797050" y="5905500"/>
          <p14:tracePt t="151827" x="1797050" y="5949950"/>
          <p14:tracePt t="151840" x="1797050" y="5994400"/>
          <p14:tracePt t="151857" x="1828800" y="6076950"/>
          <p14:tracePt t="151859" x="1841500" y="6115050"/>
          <p14:tracePt t="151874" x="1866900" y="6172200"/>
          <p14:tracePt t="151890" x="1892300" y="6210300"/>
          <p14:tracePt t="151907" x="1911350" y="6242050"/>
          <p14:tracePt t="151923" x="1930400" y="6261100"/>
          <p14:tracePt t="151940" x="1955800" y="6286500"/>
          <p14:tracePt t="151957" x="1987550" y="6299200"/>
          <p14:tracePt t="151973" x="2012950" y="6311900"/>
          <p14:tracePt t="151990" x="2025650" y="6318250"/>
          <p14:tracePt t="152007" x="2038350" y="6324600"/>
          <p14:tracePt t="152023" x="2044700" y="6324600"/>
          <p14:tracePt t="152040" x="2051050" y="6324600"/>
          <p14:tracePt t="152057" x="2070100" y="6324600"/>
          <p14:tracePt t="152073" x="2101850" y="6330950"/>
          <p14:tracePt t="152090" x="2114550" y="6330950"/>
          <p14:tracePt t="152107" x="2120900" y="6330950"/>
          <p14:tracePt t="152123" x="2133600" y="6330950"/>
          <p14:tracePt t="152140" x="2139950" y="6330950"/>
          <p14:tracePt t="152163" x="2146300" y="6330950"/>
          <p14:tracePt t="152173" x="2159000" y="6330950"/>
          <p14:tracePt t="152190" x="2171700" y="6330950"/>
          <p14:tracePt t="152206" x="2197100" y="6318250"/>
          <p14:tracePt t="152223" x="2222500" y="6305550"/>
          <p14:tracePt t="152240" x="2254250" y="6286500"/>
          <p14:tracePt t="152257" x="2273300" y="6267450"/>
          <p14:tracePt t="152273" x="2298700" y="6235700"/>
          <p14:tracePt t="152275" x="2311400" y="6216650"/>
          <p14:tracePt t="152290" x="2324100" y="6184900"/>
          <p14:tracePt t="152307" x="2330450" y="6153150"/>
          <p14:tracePt t="152323" x="2343150" y="6108700"/>
          <p14:tracePt t="152340" x="2349500" y="6064250"/>
          <p14:tracePt t="152356" x="2355850" y="6032500"/>
          <p14:tracePt t="152373" x="2355850" y="5994400"/>
          <p14:tracePt t="152390" x="2355850" y="5949950"/>
          <p14:tracePt t="152406" x="2355850" y="5918200"/>
          <p14:tracePt t="152423" x="2355850" y="5867400"/>
          <p14:tracePt t="152440" x="2349500" y="5835650"/>
          <p14:tracePt t="152456" x="2343150" y="5797550"/>
          <p14:tracePt t="152458" x="2336800" y="5784850"/>
          <p14:tracePt t="152474" x="2330450" y="5778500"/>
          <p14:tracePt t="152491" x="2324100" y="5759450"/>
          <p14:tracePt t="152506" x="2311400" y="5753100"/>
          <p14:tracePt t="152523" x="2292350" y="5740400"/>
          <p14:tracePt t="152540" x="2273300" y="5727700"/>
          <p14:tracePt t="152556" x="2235200" y="5715000"/>
          <p14:tracePt t="152573" x="2184400" y="5708650"/>
          <p14:tracePt t="152590" x="2139950" y="5708650"/>
          <p14:tracePt t="152606" x="2082800" y="5708650"/>
          <p14:tracePt t="152623" x="2025650" y="5708650"/>
          <p14:tracePt t="152626" x="2012950" y="5708650"/>
          <p14:tracePt t="152640" x="1987550" y="5708650"/>
          <p14:tracePt t="152656" x="1949450" y="5708650"/>
          <p14:tracePt t="152659" x="1936750" y="5715000"/>
          <p14:tracePt t="152673" x="1924050" y="5721350"/>
          <p14:tracePt t="152690" x="1898650" y="5734050"/>
          <p14:tracePt t="152706" x="1885950" y="5746750"/>
          <p14:tracePt t="152723" x="1873250" y="5765800"/>
          <p14:tracePt t="152740" x="1860550" y="5797550"/>
          <p14:tracePt t="152756" x="1847850" y="5822950"/>
          <p14:tracePt t="152773" x="1847850" y="5854700"/>
          <p14:tracePt t="152790" x="1847850" y="5886450"/>
          <p14:tracePt t="152807" x="1847850" y="5918200"/>
          <p14:tracePt t="152823" x="1847850" y="5962650"/>
          <p14:tracePt t="152840" x="1847850" y="5994400"/>
          <p14:tracePt t="152856" x="1847850" y="6032500"/>
          <p14:tracePt t="152858" x="1847850" y="6045200"/>
          <p14:tracePt t="152873" x="1854200" y="6057900"/>
          <p14:tracePt t="152890" x="1866900" y="6076950"/>
          <p14:tracePt t="152907" x="1873250" y="6089650"/>
          <p14:tracePt t="152923" x="1879600" y="6102350"/>
          <p14:tracePt t="152940" x="1892300" y="6127750"/>
          <p14:tracePt t="152956" x="1911350" y="6146800"/>
          <p14:tracePt t="152973" x="1924050" y="6165850"/>
          <p14:tracePt t="152990" x="1936750" y="6172200"/>
          <p14:tracePt t="153006" x="1955800" y="6184900"/>
          <p14:tracePt t="153023" x="1962150" y="6184900"/>
          <p14:tracePt t="153040" x="1987550" y="6197600"/>
          <p14:tracePt t="153056" x="2032000" y="6210300"/>
          <p14:tracePt t="153058" x="2044700" y="6210300"/>
          <p14:tracePt t="153073" x="2089150" y="6216650"/>
          <p14:tracePt t="153090" x="2178050" y="6216650"/>
          <p14:tracePt t="153106" x="2235200" y="6216650"/>
          <p14:tracePt t="153123" x="2273300" y="6203950"/>
          <p14:tracePt t="153139" x="2298700" y="6191250"/>
          <p14:tracePt t="153156" x="2317750" y="6178550"/>
          <p14:tracePt t="153173" x="2330450" y="6153150"/>
          <p14:tracePt t="153190" x="2349500" y="6134100"/>
          <p14:tracePt t="153206" x="2355850" y="6108700"/>
          <p14:tracePt t="153223" x="2368550" y="6083300"/>
          <p14:tracePt t="153239" x="2374900" y="6064250"/>
          <p14:tracePt t="153256" x="2381250" y="6038850"/>
          <p14:tracePt t="153258" x="2387600" y="6026150"/>
          <p14:tracePt t="153273" x="2387600" y="6013450"/>
          <p14:tracePt t="153290" x="2387600" y="5962650"/>
          <p14:tracePt t="153307" x="2381250" y="5924550"/>
          <p14:tracePt t="153323" x="2368550" y="5892800"/>
          <p14:tracePt t="153339" x="2362200" y="5880100"/>
          <p14:tracePt t="153356" x="2355850" y="5861050"/>
          <p14:tracePt t="153373" x="2343150" y="5848350"/>
          <p14:tracePt t="153411" x="2336800" y="5842000"/>
          <p14:tracePt t="153659" x="0" y="0"/>
        </p14:tracePtLst>
        <p14:tracePtLst>
          <p14:tracePt t="154779" x="3251200" y="5638800"/>
          <p14:tracePt t="154795" x="3251200" y="5645150"/>
          <p14:tracePt t="154806" x="3244850" y="5651500"/>
          <p14:tracePt t="154822" x="3244850" y="5657850"/>
          <p14:tracePt t="154839" x="3244850" y="5670550"/>
          <p14:tracePt t="154856" x="3244850" y="5683250"/>
          <p14:tracePt t="154872" x="3244850" y="5702300"/>
          <p14:tracePt t="154889" x="3244850" y="5721350"/>
          <p14:tracePt t="154906" x="3244850" y="5772150"/>
          <p14:tracePt t="154922" x="3257550" y="5810250"/>
          <p14:tracePt t="154939" x="3276600" y="5835650"/>
          <p14:tracePt t="154956" x="3295650" y="5861050"/>
          <p14:tracePt t="154972" x="3321050" y="5880100"/>
          <p14:tracePt t="154989" x="3340100" y="5892800"/>
          <p14:tracePt t="155005" x="3365500" y="5905500"/>
          <p14:tracePt t="155022" x="3384550" y="5911850"/>
          <p14:tracePt t="155039" x="3397250" y="5911850"/>
          <p14:tracePt t="155056" x="3409950" y="5911850"/>
          <p14:tracePt t="155059" x="3422650" y="5911850"/>
          <p14:tracePt t="155072" x="3429000" y="5911850"/>
          <p14:tracePt t="155089" x="3448050" y="5911850"/>
          <p14:tracePt t="155106" x="3467100" y="5892800"/>
          <p14:tracePt t="155122" x="3486150" y="5873750"/>
          <p14:tracePt t="155139" x="3492500" y="5854700"/>
          <p14:tracePt t="155156" x="3505200" y="5829300"/>
          <p14:tracePt t="155172" x="3517900" y="5803900"/>
          <p14:tracePt t="155189" x="3530600" y="5772150"/>
          <p14:tracePt t="155206" x="3530600" y="5753100"/>
          <p14:tracePt t="155222" x="3530600" y="5734050"/>
          <p14:tracePt t="155239" x="3530600" y="5715000"/>
          <p14:tracePt t="155242" x="3530600" y="5708650"/>
          <p14:tracePt t="155256" x="3530600" y="5695950"/>
          <p14:tracePt t="155272" x="3530600" y="5689600"/>
          <p14:tracePt t="155289" x="3530600" y="5676900"/>
          <p14:tracePt t="155291" x="3524250" y="5670550"/>
          <p14:tracePt t="155306" x="3517900" y="5664200"/>
          <p14:tracePt t="155322" x="3492500" y="5657850"/>
          <p14:tracePt t="155339" x="3473450" y="5651500"/>
          <p14:tracePt t="155356" x="3435350" y="5645150"/>
          <p14:tracePt t="155372" x="3416300" y="5645150"/>
          <p14:tracePt t="155389" x="3397250" y="5645150"/>
          <p14:tracePt t="155406" x="3378200" y="5645150"/>
          <p14:tracePt t="155422" x="3359150" y="5651500"/>
          <p14:tracePt t="155439" x="3340100" y="5657850"/>
          <p14:tracePt t="155443" x="3333750" y="5664200"/>
          <p14:tracePt t="155472" x="3314700" y="5670550"/>
          <p14:tracePt t="155489" x="3308350" y="5676900"/>
          <p14:tracePt t="155618" x="0" y="0"/>
        </p14:tracePtLst>
        <p14:tracePtLst>
          <p14:tracePt t="156092" x="2565400" y="5086350"/>
          <p14:tracePt t="156100" x="2559050" y="5086350"/>
          <p14:tracePt t="156123" x="2552700" y="5105400"/>
          <p14:tracePt t="156139" x="2552700" y="5118100"/>
          <p14:tracePt t="156148" x="2552700" y="5130800"/>
          <p14:tracePt t="156156" x="2552700" y="5137150"/>
          <p14:tracePt t="156172" x="2552700" y="5162550"/>
          <p14:tracePt t="156189" x="2565400" y="5207000"/>
          <p14:tracePt t="156205" x="2590800" y="5245100"/>
          <p14:tracePt t="156222" x="2647950" y="5276850"/>
          <p14:tracePt t="156239" x="2711450" y="5302250"/>
          <p14:tracePt t="156255" x="2755900" y="5314950"/>
          <p14:tracePt t="156259" x="2781300" y="5321300"/>
          <p14:tracePt t="156272" x="2800350" y="5321300"/>
          <p14:tracePt t="156290" x="2857500" y="5321300"/>
          <p14:tracePt t="156308" x="2870200" y="5321300"/>
          <p14:tracePt t="156322" x="2882900" y="5321300"/>
          <p14:tracePt t="156339" x="2882900" y="5308600"/>
          <p14:tracePt t="156355" x="2882900" y="5289550"/>
          <p14:tracePt t="156372" x="2882900" y="5264150"/>
          <p14:tracePt t="156389" x="2882900" y="5245100"/>
          <p14:tracePt t="156405" x="2882900" y="5232400"/>
          <p14:tracePt t="156422" x="2876550" y="5219700"/>
          <p14:tracePt t="156439" x="2870200" y="5213350"/>
          <p14:tracePt t="156455" x="2863850" y="5194300"/>
          <p14:tracePt t="156472" x="2863850" y="5187950"/>
          <p14:tracePt t="156488" x="2857500" y="5181600"/>
          <p14:tracePt t="156515" x="2844800" y="5175250"/>
          <p14:tracePt t="156547" x="2838450" y="5175250"/>
          <p14:tracePt t="156563" x="2825750" y="5168900"/>
          <p14:tracePt t="156579" x="2819400" y="5168900"/>
          <p14:tracePt t="156595" x="2813050" y="5168900"/>
          <p14:tracePt t="156604" x="2806700" y="5168900"/>
          <p14:tracePt t="156612" x="2800350" y="5162550"/>
          <p14:tracePt t="156627" x="2794000" y="5162550"/>
          <p14:tracePt t="156638" x="2787650" y="5162550"/>
          <p14:tracePt t="156655" x="2781300" y="5162550"/>
          <p14:tracePt t="156672" x="2768600" y="5162550"/>
          <p14:tracePt t="156688" x="2749550" y="5162550"/>
          <p14:tracePt t="156691" x="2743200" y="5162550"/>
          <p14:tracePt t="156705" x="2736850" y="5162550"/>
          <p14:tracePt t="156722" x="2717800" y="5162550"/>
          <p14:tracePt t="156738" x="2705100" y="5162550"/>
          <p14:tracePt t="156755" x="2692400" y="5162550"/>
          <p14:tracePt t="156772" x="2673350" y="5168900"/>
          <p14:tracePt t="156788" x="2660650" y="5181600"/>
          <p14:tracePt t="156916" x="0" y="0"/>
        </p14:tracePtLst>
        <p14:tracePtLst>
          <p14:tracePt t="158572" x="361950" y="5708650"/>
          <p14:tracePt t="158610" x="355600" y="5708650"/>
          <p14:tracePt t="158618" x="349250" y="5708650"/>
          <p14:tracePt t="158626" x="342900" y="5715000"/>
          <p14:tracePt t="158638" x="336550" y="5734050"/>
          <p14:tracePt t="158654" x="323850" y="5784850"/>
          <p14:tracePt t="158671" x="311150" y="5842000"/>
          <p14:tracePt t="158688" x="298450" y="5911850"/>
          <p14:tracePt t="158705" x="292100" y="6000750"/>
          <p14:tracePt t="158707" x="292100" y="6032500"/>
          <p14:tracePt t="158721" x="292100" y="6064250"/>
          <p14:tracePt t="158738" x="298450" y="6165850"/>
          <p14:tracePt t="158754" x="304800" y="6197600"/>
          <p14:tracePt t="158771" x="317500" y="6216650"/>
          <p14:tracePt t="158788" x="330200" y="6235700"/>
          <p14:tracePt t="158804" x="349250" y="6254750"/>
          <p14:tracePt t="158821" x="387350" y="6280150"/>
          <p14:tracePt t="158838" x="431800" y="6292850"/>
          <p14:tracePt t="158854" x="520700" y="6311900"/>
          <p14:tracePt t="158871" x="679450" y="6330950"/>
          <p14:tracePt t="158888" x="889000" y="6350000"/>
          <p14:tracePt t="158904" x="1200150" y="6369050"/>
          <p14:tracePt t="158921" x="1511300" y="6381750"/>
          <p14:tracePt t="158923" x="1663700" y="6381750"/>
          <p14:tracePt t="158938" x="1873250" y="6381750"/>
          <p14:tracePt t="158954" x="2000250" y="6381750"/>
          <p14:tracePt t="158971" x="2070100" y="6381750"/>
          <p14:tracePt t="158988" x="2101850" y="6381750"/>
          <p14:tracePt t="159004" x="2139950" y="6381750"/>
          <p14:tracePt t="159021" x="2178050" y="6381750"/>
          <p14:tracePt t="159038" x="2203450" y="6381750"/>
          <p14:tracePt t="159054" x="2216150" y="6381750"/>
          <p14:tracePt t="159381" x="2222500" y="6381750"/>
          <p14:tracePt t="159395" x="2228850" y="6381750"/>
          <p14:tracePt t="159408" x="2241550" y="6381750"/>
          <p14:tracePt t="159421" x="2266950" y="6381750"/>
          <p14:tracePt t="159437" x="2324100" y="6381750"/>
          <p14:tracePt t="159454" x="2432050" y="6381750"/>
          <p14:tracePt t="159471" x="2609850" y="6381750"/>
          <p14:tracePt t="159488" x="2832100" y="6381750"/>
          <p14:tracePt t="159491" x="2946400" y="6381750"/>
          <p14:tracePt t="159504" x="3073400" y="6381750"/>
          <p14:tracePt t="159522" x="3429000" y="6381750"/>
          <p14:tracePt t="159539" x="3651250" y="6381750"/>
          <p14:tracePt t="159554" x="3841750" y="6381750"/>
          <p14:tracePt t="159571" x="4019550" y="6381750"/>
          <p14:tracePt t="159587" x="4178300" y="6381750"/>
          <p14:tracePt t="159604" x="4305300" y="6381750"/>
          <p14:tracePt t="159621" x="4375150" y="6375400"/>
          <p14:tracePt t="159637" x="4413250" y="6369050"/>
          <p14:tracePt t="159654" x="4419600" y="6369050"/>
          <p14:tracePt t="159671" x="4432300" y="6369050"/>
          <p14:tracePt t="159923" x="4432300" y="6362700"/>
          <p14:tracePt t="159948" x="4432300" y="6356350"/>
          <p14:tracePt t="159957" x="4432300" y="6350000"/>
          <p14:tracePt t="159971" x="4432300" y="6318250"/>
          <p14:tracePt t="159987" x="4432300" y="6286500"/>
          <p14:tracePt t="160004" x="4432300" y="6248400"/>
          <p14:tracePt t="160021" x="4425950" y="6210300"/>
          <p14:tracePt t="160037" x="4419600" y="6178550"/>
          <p14:tracePt t="160054" x="4406900" y="6140450"/>
          <p14:tracePt t="160071" x="4387850" y="6108700"/>
          <p14:tracePt t="160087" x="4375150" y="6070600"/>
          <p14:tracePt t="160104" x="4356100" y="6045200"/>
          <p14:tracePt t="160121" x="4337050" y="6019800"/>
          <p14:tracePt t="160122" x="4324350" y="6007100"/>
          <p14:tracePt t="160137" x="4311650" y="5988050"/>
          <p14:tracePt t="160141" x="4305300" y="5981700"/>
          <p14:tracePt t="160154" x="4279900" y="5956300"/>
          <p14:tracePt t="160171" x="4254500" y="5937250"/>
          <p14:tracePt t="160187" x="4222750" y="5911850"/>
          <p14:tracePt t="160204" x="4184650" y="5892800"/>
          <p14:tracePt t="160221" x="4133850" y="5873750"/>
          <p14:tracePt t="160237" x="4095750" y="5861050"/>
          <p14:tracePt t="160254" x="4057650" y="5854700"/>
          <p14:tracePt t="160271" x="4025900" y="5848350"/>
          <p14:tracePt t="160287" x="3981450" y="5835650"/>
          <p14:tracePt t="160304" x="3943350" y="5829300"/>
          <p14:tracePt t="160321" x="3898900" y="5822950"/>
          <p14:tracePt t="160322" x="3867150" y="5816600"/>
          <p14:tracePt t="160337" x="3848100" y="5816600"/>
          <p14:tracePt t="160354" x="3765550" y="5810250"/>
          <p14:tracePt t="160371" x="3689350" y="5810250"/>
          <p14:tracePt t="160387" x="3606800" y="5810250"/>
          <p14:tracePt t="160404" x="3511550" y="5810250"/>
          <p14:tracePt t="160420" x="3403600" y="5810250"/>
          <p14:tracePt t="160437" x="3263900" y="5803900"/>
          <p14:tracePt t="160454" x="3105150" y="5772150"/>
          <p14:tracePt t="160470" x="2908300" y="5734050"/>
          <p14:tracePt t="160487" x="2730500" y="5702300"/>
          <p14:tracePt t="160491" x="2641600" y="5683250"/>
          <p14:tracePt t="160504" x="2559050" y="5676900"/>
          <p14:tracePt t="160520" x="2406650" y="5638800"/>
          <p14:tracePt t="160522" x="2330450" y="5632450"/>
          <p14:tracePt t="160537" x="2266950" y="5626100"/>
          <p14:tracePt t="160554" x="2095500" y="5613400"/>
          <p14:tracePt t="160571" x="1955800" y="5613400"/>
          <p14:tracePt t="160587" x="1784350" y="5613400"/>
          <p14:tracePt t="160604" x="1619250" y="5613400"/>
          <p14:tracePt t="160620" x="1447800" y="5613400"/>
          <p14:tracePt t="160637" x="1314450" y="5613400"/>
          <p14:tracePt t="160654" x="1193800" y="5613400"/>
          <p14:tracePt t="160670" x="1111250" y="5613400"/>
          <p14:tracePt t="160687" x="1009650" y="5613400"/>
          <p14:tracePt t="160704" x="927100" y="5613400"/>
          <p14:tracePt t="160720" x="819150" y="5613400"/>
          <p14:tracePt t="160737" x="723900" y="5613400"/>
          <p14:tracePt t="160739" x="666750" y="5613400"/>
          <p14:tracePt t="160754" x="584200" y="5613400"/>
          <p14:tracePt t="160770" x="508000" y="5613400"/>
          <p14:tracePt t="160787" x="463550" y="5613400"/>
          <p14:tracePt t="160804" x="438150" y="5613400"/>
          <p14:tracePt t="160820" x="425450" y="5613400"/>
          <p14:tracePt t="160837" x="412750" y="5613400"/>
          <p14:tracePt t="160854" x="393700" y="5613400"/>
          <p14:tracePt t="160870" x="361950" y="5619750"/>
          <p14:tracePt t="160887" x="342900" y="5632450"/>
          <p14:tracePt t="160903" x="323850" y="5651500"/>
          <p14:tracePt t="160920" x="311150" y="5676900"/>
          <p14:tracePt t="160922" x="304800" y="5689600"/>
          <p14:tracePt t="160937" x="298450" y="5695950"/>
          <p14:tracePt t="160954" x="273050" y="5721350"/>
          <p14:tracePt t="160970" x="266700" y="5746750"/>
          <p14:tracePt t="160987" x="247650" y="5778500"/>
          <p14:tracePt t="161003" x="222250" y="5816600"/>
          <p14:tracePt t="161020" x="209550" y="5861050"/>
          <p14:tracePt t="161037" x="203200" y="5886450"/>
          <p14:tracePt t="161053" x="196850" y="5899150"/>
          <p14:tracePt t="161070" x="190500" y="5930900"/>
          <p14:tracePt t="161087" x="190500" y="5937250"/>
          <p14:tracePt t="161103" x="190500" y="5949950"/>
          <p14:tracePt t="161120" x="190500" y="5975350"/>
          <p14:tracePt t="161137" x="190500" y="5994400"/>
          <p14:tracePt t="161153" x="190500" y="6026150"/>
          <p14:tracePt t="161170" x="196850" y="6038850"/>
          <p14:tracePt t="161187" x="215900" y="6057900"/>
          <p14:tracePt t="161203" x="241300" y="6083300"/>
          <p14:tracePt t="161220" x="304800" y="6115050"/>
          <p14:tracePt t="161237" x="438150" y="6165850"/>
          <p14:tracePt t="161253" x="622300" y="6203950"/>
          <p14:tracePt t="161270" x="831850" y="6248400"/>
          <p14:tracePt t="161287" x="1035050" y="6273800"/>
          <p14:tracePt t="161304" x="1193800" y="6273800"/>
          <p14:tracePt t="161320" x="1320800" y="6273800"/>
          <p14:tracePt t="161337" x="1460500" y="6273800"/>
          <p14:tracePt t="161353" x="1720850" y="6273800"/>
          <p14:tracePt t="161370" x="1936750" y="6273800"/>
          <p14:tracePt t="161387" x="2133600" y="6273800"/>
          <p14:tracePt t="161403" x="2260600" y="6273800"/>
          <p14:tracePt t="161420" x="2330450" y="6273800"/>
          <p14:tracePt t="161437" x="2355850" y="6273800"/>
          <p14:tracePt t="161453" x="2362200" y="6273800"/>
          <p14:tracePt t="161470" x="2374900" y="6273800"/>
          <p14:tracePt t="161487" x="2381250" y="6273800"/>
          <p14:tracePt t="161504" x="2387600" y="6273800"/>
          <p14:tracePt t="161822" x="2393950" y="6273800"/>
          <p14:tracePt t="161838" x="2406650" y="6273800"/>
          <p14:tracePt t="161855" x="2451100" y="6261100"/>
          <p14:tracePt t="161860" x="2482850" y="6248400"/>
          <p14:tracePt t="161878" x="2597150" y="6210300"/>
          <p14:tracePt t="161887" x="2673350" y="6191250"/>
          <p14:tracePt t="161903" x="2863850" y="6146800"/>
          <p14:tracePt t="161907" x="2971800" y="6121400"/>
          <p14:tracePt t="161920" x="3079750" y="6102350"/>
          <p14:tracePt t="161938" x="3327400" y="6051550"/>
          <p14:tracePt t="161954" x="3397250" y="6026150"/>
          <p14:tracePt t="161970" x="3435350" y="6007100"/>
          <p14:tracePt t="161987" x="3448050" y="5994400"/>
          <p14:tracePt t="162003" x="3473450" y="5988050"/>
          <p14:tracePt t="162020" x="3479800" y="5969000"/>
          <p14:tracePt t="162037" x="3498850" y="5962650"/>
          <p14:tracePt t="162053" x="3505200" y="5949950"/>
          <p14:tracePt t="162070" x="3517900" y="5943600"/>
          <p14:tracePt t="162087" x="3530600" y="5930900"/>
          <p14:tracePt t="162103" x="3530600" y="5924550"/>
          <p14:tracePt t="162120" x="3543300" y="5905500"/>
          <p14:tracePt t="162123" x="3549650" y="5899150"/>
          <p14:tracePt t="162137" x="3562350" y="5886450"/>
          <p14:tracePt t="162139" x="3562350" y="5867400"/>
          <p14:tracePt t="162153" x="3575050" y="5848350"/>
          <p14:tracePt t="162170" x="3606800" y="5797550"/>
          <p14:tracePt t="162187" x="3619500" y="5772150"/>
          <p14:tracePt t="162203" x="3625850" y="5746750"/>
          <p14:tracePt t="162220" x="3625850" y="5734050"/>
          <p14:tracePt t="162237" x="3625850" y="5727700"/>
          <p14:tracePt t="162253" x="3625850" y="5702300"/>
          <p14:tracePt t="162270" x="3619500" y="5695950"/>
          <p14:tracePt t="162287" x="3594100" y="5683250"/>
          <p14:tracePt t="162303" x="3549650" y="5670550"/>
          <p14:tracePt t="162309" x="3524250" y="5664200"/>
          <p14:tracePt t="162320" x="3511550" y="5664200"/>
          <p14:tracePt t="162337" x="3460750" y="5664200"/>
          <p14:tracePt t="162338" x="3448050" y="5664200"/>
          <p14:tracePt t="162353" x="3435350" y="5664200"/>
          <p14:tracePt t="162370" x="3409950" y="5664200"/>
          <p14:tracePt t="162387" x="3390900" y="5676900"/>
          <p14:tracePt t="162403" x="3384550" y="5683250"/>
          <p14:tracePt t="162420" x="3378200" y="5689600"/>
          <p14:tracePt t="162437" x="3378200" y="5702300"/>
          <p14:tracePt t="162755" x="0" y="0"/>
        </p14:tracePtLst>
        <p14:tracePtLst>
          <p14:tracePt t="163908" x="3282950" y="5683250"/>
          <p14:tracePt t="163981" x="3282950" y="5689600"/>
          <p14:tracePt t="163992" x="3282950" y="5695950"/>
          <p14:tracePt t="164003" x="3289300" y="5721350"/>
          <p14:tracePt t="164019" x="3308350" y="5746750"/>
          <p14:tracePt t="164036" x="3327400" y="5759450"/>
          <p14:tracePt t="164053" x="3346450" y="5778500"/>
          <p14:tracePt t="164069" x="3371850" y="5797550"/>
          <p14:tracePt t="164086" x="3397250" y="5810250"/>
          <p14:tracePt t="164103" x="3435350" y="5822950"/>
          <p14:tracePt t="164119" x="3467100" y="5835650"/>
          <p14:tracePt t="164137" x="3486150" y="5835650"/>
          <p14:tracePt t="164139" x="3498850" y="5835650"/>
          <p14:tracePt t="164153" x="3505200" y="5835650"/>
          <p14:tracePt t="164169" x="3517900" y="5835650"/>
          <p14:tracePt t="164171" x="3524250" y="5835650"/>
          <p14:tracePt t="164186" x="3536950" y="5829300"/>
          <p14:tracePt t="164203" x="3536950" y="5816600"/>
          <p14:tracePt t="164219" x="3543300" y="5797550"/>
          <p14:tracePt t="164236" x="3543300" y="5772150"/>
          <p14:tracePt t="164253" x="3543300" y="5740400"/>
          <p14:tracePt t="164269" x="3536950" y="5715000"/>
          <p14:tracePt t="164286" x="3530600" y="5702300"/>
          <p14:tracePt t="164303" x="3517900" y="5695950"/>
          <p14:tracePt t="164319" x="3511550" y="5689600"/>
          <p14:tracePt t="164336" x="3486150" y="5683250"/>
          <p14:tracePt t="164352" x="3473450" y="5683250"/>
          <p14:tracePt t="164369" x="3454400" y="5676900"/>
          <p14:tracePt t="164371" x="3429000" y="5670550"/>
          <p14:tracePt t="164386" x="3403600" y="5664200"/>
          <p14:tracePt t="164402" x="3378200" y="5664200"/>
          <p14:tracePt t="164419" x="3346450" y="5664200"/>
          <p14:tracePt t="164436" x="3327400" y="5664200"/>
          <p14:tracePt t="164453" x="3314700" y="5664200"/>
          <p14:tracePt t="164469" x="3308350" y="5664200"/>
          <p14:tracePt t="164507" x="3302000" y="5664200"/>
          <p14:tracePt t="164548" x="3295650" y="5664200"/>
          <p14:tracePt t="164571" x="3289300" y="5676900"/>
          <p14:tracePt t="164579" x="3289300" y="5683250"/>
          <p14:tracePt t="164588" x="3289300" y="5689600"/>
          <p14:tracePt t="164603" x="3289300" y="5727700"/>
          <p14:tracePt t="164619" x="3289300" y="5765800"/>
          <p14:tracePt t="164636" x="3295650" y="5797550"/>
          <p14:tracePt t="164652" x="3308350" y="5829300"/>
          <p14:tracePt t="164669" x="3321050" y="5848350"/>
          <p14:tracePt t="164686" x="3333750" y="5861050"/>
          <p14:tracePt t="164702" x="3340100" y="5867400"/>
          <p14:tracePt t="164719" x="3346450" y="5880100"/>
          <p14:tracePt t="164736" x="3359150" y="5886450"/>
          <p14:tracePt t="164752" x="3365500" y="5892800"/>
          <p14:tracePt t="164769" x="3371850" y="5892800"/>
          <p14:tracePt t="164786" x="3390900" y="5892800"/>
          <p14:tracePt t="164802" x="3409950" y="5892800"/>
          <p14:tracePt t="164819" x="3429000" y="5892800"/>
          <p14:tracePt t="164836" x="3460750" y="5892800"/>
          <p14:tracePt t="164852" x="3479800" y="5886450"/>
          <p14:tracePt t="164869" x="3505200" y="5873750"/>
          <p14:tracePt t="164886" x="3517900" y="5854700"/>
          <p14:tracePt t="164902" x="3517900" y="5822950"/>
          <p14:tracePt t="164919" x="3517900" y="5791200"/>
          <p14:tracePt t="164935" x="3517900" y="5765800"/>
          <p14:tracePt t="164952" x="3511550" y="5734050"/>
          <p14:tracePt t="164955" x="3511550" y="5721350"/>
          <p14:tracePt t="164969" x="3505200" y="5715000"/>
          <p14:tracePt t="164986" x="3473450" y="5683250"/>
          <p14:tracePt t="165002" x="3460750" y="5676900"/>
          <p14:tracePt t="165019" x="3448050" y="5664200"/>
          <p14:tracePt t="165036" x="3441700" y="5664200"/>
          <p14:tracePt t="165052" x="3435350" y="5664200"/>
          <p14:tracePt t="165069" x="3422650" y="5664200"/>
          <p14:tracePt t="165085" x="3416300" y="5664200"/>
          <p14:tracePt t="165102" x="3403600" y="5664200"/>
          <p14:tracePt t="165119" x="3397250" y="5664200"/>
          <p14:tracePt t="165152" x="3390900" y="5664200"/>
          <p14:tracePt t="165388" x="3384550" y="5664200"/>
          <p14:tracePt t="165400" x="3378200" y="5664200"/>
          <p14:tracePt t="165413" x="3352800" y="5689600"/>
          <p14:tracePt t="165422" x="3333750" y="5715000"/>
          <p14:tracePt t="165436" x="3308350" y="5765800"/>
          <p14:tracePt t="165452" x="3295650" y="5797550"/>
          <p14:tracePt t="165469" x="3295650" y="5803900"/>
          <p14:tracePt t="165708" x="3302000" y="5810250"/>
          <p14:tracePt t="165723" x="3314700" y="5810250"/>
          <p14:tracePt t="165734" x="3321050" y="5810250"/>
          <p14:tracePt t="165745" x="3346450" y="5810250"/>
          <p14:tracePt t="165756" x="3365500" y="5803900"/>
          <p14:tracePt t="165769" x="3371850" y="5803900"/>
          <p14:tracePt t="165786" x="3397250" y="5791200"/>
          <p14:tracePt t="165803" x="3409950" y="5784850"/>
          <p14:tracePt t="165819" x="3409950" y="5772150"/>
          <p14:tracePt t="165836" x="3416300" y="5772150"/>
          <p14:tracePt t="165852" x="3422650" y="5759450"/>
          <p14:tracePt t="165885" x="3422650" y="5746750"/>
          <p14:tracePt t="165919" x="3422650" y="5740400"/>
          <p14:tracePt t="166315" x="0" y="0"/>
        </p14:tracePtLst>
        <p14:tracePtLst>
          <p14:tracePt t="170646" x="184150" y="4902200"/>
          <p14:tracePt t="170653" x="184150" y="4908550"/>
          <p14:tracePt t="170667" x="184150" y="4933950"/>
          <p14:tracePt t="170684" x="190500" y="4978400"/>
          <p14:tracePt t="170701" x="203200" y="5016500"/>
          <p14:tracePt t="170717" x="241300" y="5067300"/>
          <p14:tracePt t="170734" x="298450" y="5124450"/>
          <p14:tracePt t="170751" x="381000" y="5194300"/>
          <p14:tracePt t="170767" x="539750" y="5264150"/>
          <p14:tracePt t="170771" x="647700" y="5302250"/>
          <p14:tracePt t="170784" x="819150" y="5346700"/>
          <p14:tracePt t="170800" x="1365250" y="5454650"/>
          <p14:tracePt t="170818" x="2508250" y="5562600"/>
          <p14:tracePt t="170834" x="3302000" y="5562600"/>
          <p14:tracePt t="170851" x="3968750" y="5562600"/>
          <p14:tracePt t="170867" x="4489450" y="5562600"/>
          <p14:tracePt t="170884" x="4838700" y="5562600"/>
          <p14:tracePt t="170901" x="5080000" y="5537200"/>
          <p14:tracePt t="170917" x="5251450" y="5505450"/>
          <p14:tracePt t="170934" x="5391150" y="5473700"/>
          <p14:tracePt t="170950" x="5505450" y="5441950"/>
          <p14:tracePt t="170967" x="5588000" y="5410200"/>
          <p14:tracePt t="170984" x="5626100" y="5391150"/>
          <p14:tracePt t="170987" x="5645150" y="5384800"/>
          <p14:tracePt t="171000" x="5664200" y="5372100"/>
          <p14:tracePt t="171017" x="5695950" y="5359400"/>
          <p14:tracePt t="171019" x="5715000" y="5353050"/>
          <p14:tracePt t="171034" x="5765800" y="5346700"/>
          <p14:tracePt t="171051" x="5822950" y="5334000"/>
          <p14:tracePt t="171067" x="5892800" y="5314950"/>
          <p14:tracePt t="171084" x="5949950" y="5302250"/>
          <p14:tracePt t="171100" x="5981700" y="5295900"/>
          <p14:tracePt t="171117" x="5988050" y="5283200"/>
          <p14:tracePt t="171134" x="6000750" y="5276850"/>
          <p14:tracePt t="171150" x="6000750" y="5270500"/>
          <p14:tracePt t="171167" x="6007100" y="5257800"/>
          <p14:tracePt t="171184" x="6007100" y="5238750"/>
          <p14:tracePt t="171200" x="6000750" y="5194300"/>
          <p14:tracePt t="171202" x="5988050" y="5175250"/>
          <p14:tracePt t="171217" x="5975350" y="5156200"/>
          <p14:tracePt t="171234" x="5918200" y="5111750"/>
          <p14:tracePt t="171250" x="5886450" y="5080000"/>
          <p14:tracePt t="171267" x="5867400" y="5054600"/>
          <p14:tracePt t="171284" x="5842000" y="5048250"/>
          <p14:tracePt t="171300" x="5822950" y="5022850"/>
          <p14:tracePt t="171317" x="5784850" y="4997450"/>
          <p14:tracePt t="171333" x="5740400" y="4959350"/>
          <p14:tracePt t="171350" x="5695950" y="4927600"/>
          <p14:tracePt t="171367" x="5657850" y="4902200"/>
          <p14:tracePt t="171383" x="5626100" y="4889500"/>
          <p14:tracePt t="171400" x="5600700" y="4876800"/>
          <p14:tracePt t="171402" x="5588000" y="4870450"/>
          <p14:tracePt t="171417" x="5581650" y="4864100"/>
          <p14:tracePt t="171434" x="5549900" y="4857750"/>
          <p14:tracePt t="171434" x="0" y="0"/>
        </p14:tracePtLst>
        <p14:tracePtLst>
          <p14:tracePt t="171828" x="5353050" y="4806950"/>
          <p14:tracePt t="171843" x="5340350" y="4806950"/>
          <p14:tracePt t="171860" x="5334000" y="4813300"/>
          <p14:tracePt t="171869" x="5334000" y="4819650"/>
          <p14:tracePt t="171884" x="5321300" y="4826000"/>
          <p14:tracePt t="171900" x="5321300" y="4838700"/>
          <p14:tracePt t="171917" x="5314950" y="4857750"/>
          <p14:tracePt t="171933" x="5314950" y="4883150"/>
          <p14:tracePt t="171950" x="5314950" y="4908550"/>
          <p14:tracePt t="171967" x="5314950" y="4933950"/>
          <p14:tracePt t="171984" x="5314950" y="4953000"/>
          <p14:tracePt t="172000" x="5314950" y="4959350"/>
          <p14:tracePt t="172017" x="5327650" y="4978400"/>
          <p14:tracePt t="172019" x="5334000" y="4984750"/>
          <p14:tracePt t="172050" x="5346700" y="5010150"/>
          <p14:tracePt t="172067" x="5359400" y="5022850"/>
          <p14:tracePt t="172083" x="5372100" y="5029200"/>
          <p14:tracePt t="172100" x="5372100" y="5035550"/>
          <p14:tracePt t="172211" x="5365750" y="5035550"/>
          <p14:tracePt t="172219" x="5353050" y="5035550"/>
          <p14:tracePt t="172233" x="5346700" y="5035550"/>
          <p14:tracePt t="172250" x="5334000" y="5035550"/>
          <p14:tracePt t="172355" x="5327650" y="5041900"/>
          <p14:tracePt t="172371" x="5327650" y="5054600"/>
          <p14:tracePt t="172379" x="5340350" y="5067300"/>
          <p14:tracePt t="172388" x="5346700" y="5086350"/>
          <p14:tracePt t="172400" x="5359400" y="5099050"/>
          <p14:tracePt t="172416" x="5384800" y="5118100"/>
          <p14:tracePt t="172433" x="5397500" y="5130800"/>
          <p14:tracePt t="172434" x="5403850" y="5137150"/>
          <p14:tracePt t="172450" x="5410200" y="5137150"/>
          <p14:tracePt t="173395" x="0" y="0"/>
        </p14:tracePtLst>
        <p14:tracePtLst>
          <p14:tracePt t="174027" x="2051050" y="5080000"/>
          <p14:tracePt t="174035" x="2044700" y="5080000"/>
          <p14:tracePt t="174059" x="2044700" y="5086350"/>
          <p14:tracePt t="174067" x="2044700" y="5092700"/>
          <p14:tracePt t="174082" x="2044700" y="5111750"/>
          <p14:tracePt t="174099" x="2044700" y="5137150"/>
          <p14:tracePt t="174116" x="2057400" y="5156200"/>
          <p14:tracePt t="174132" x="2070100" y="5187950"/>
          <p14:tracePt t="174149" x="2101850" y="5219700"/>
          <p14:tracePt t="174166" x="2139950" y="5238750"/>
          <p14:tracePt t="174182" x="2190750" y="5264150"/>
          <p14:tracePt t="174199" x="2254250" y="5295900"/>
          <p14:tracePt t="174216" x="2349500" y="5308600"/>
          <p14:tracePt t="174232" x="2489200" y="5327650"/>
          <p14:tracePt t="174235" x="2552700" y="5327650"/>
          <p14:tracePt t="174249" x="2635250" y="5327650"/>
          <p14:tracePt t="174266" x="2882900" y="5327650"/>
          <p14:tracePt t="174282" x="3009900" y="5327650"/>
          <p14:tracePt t="174299" x="3124200" y="5327650"/>
          <p14:tracePt t="174316" x="3213100" y="5327650"/>
          <p14:tracePt t="174332" x="3276600" y="5327650"/>
          <p14:tracePt t="174349" x="3327400" y="5327650"/>
          <p14:tracePt t="174366" x="3352800" y="5321300"/>
          <p14:tracePt t="174382" x="3365500" y="5321300"/>
          <p14:tracePt t="174399" x="3409950" y="5308600"/>
          <p14:tracePt t="174416" x="3435350" y="5295900"/>
          <p14:tracePt t="174432" x="3460750" y="5283200"/>
          <p14:tracePt t="174435" x="3467100" y="5276850"/>
          <p14:tracePt t="174449" x="3486150" y="5270500"/>
          <p14:tracePt t="174466" x="3505200" y="5257800"/>
          <p14:tracePt t="174482" x="3524250" y="5251450"/>
          <p14:tracePt t="174499" x="3536950" y="5245100"/>
          <p14:tracePt t="174516" x="3549650" y="5238750"/>
          <p14:tracePt t="174532" x="3549650" y="5232400"/>
          <p14:tracePt t="174549" x="3549650" y="5219700"/>
          <p14:tracePt t="174566" x="3549650" y="5207000"/>
          <p14:tracePt t="174582" x="3549650" y="5194300"/>
          <p14:tracePt t="174599" x="3543300" y="5168900"/>
          <p14:tracePt t="174616" x="3505200" y="5137150"/>
          <p14:tracePt t="174619" x="3479800" y="5118100"/>
          <p14:tracePt t="174632" x="3441700" y="5099050"/>
          <p14:tracePt t="174649" x="3352800" y="5073650"/>
          <p14:tracePt t="174651" x="3302000" y="5060950"/>
          <p14:tracePt t="174666" x="3213100" y="5048250"/>
          <p14:tracePt t="174682" x="3136900" y="5041900"/>
          <p14:tracePt t="174699" x="3054350" y="5041900"/>
          <p14:tracePt t="174716" x="2946400" y="5041900"/>
          <p14:tracePt t="174732" x="2851150" y="5041900"/>
          <p14:tracePt t="174749" x="2768600" y="5048250"/>
          <p14:tracePt t="174766" x="2698750" y="5060950"/>
          <p14:tracePt t="174783" x="2635250" y="5073650"/>
          <p14:tracePt t="174799" x="2571750" y="5099050"/>
          <p14:tracePt t="174804" x="2546350" y="5105400"/>
          <p14:tracePt t="174816" x="2520950" y="5111750"/>
          <p14:tracePt t="174832" x="2489200" y="5124450"/>
          <p14:tracePt t="174849" x="2463800" y="5137150"/>
          <p14:tracePt t="174850" x="2457450" y="5143500"/>
          <p14:tracePt t="174866" x="2438400" y="5149850"/>
          <p14:tracePt t="174882" x="2432050" y="5162550"/>
          <p14:tracePt t="174899" x="2425700" y="5168900"/>
          <p14:tracePt t="174932" x="2413000" y="5175250"/>
          <p14:tracePt t="174955" x="2406650" y="5181600"/>
          <p14:tracePt t="174995" x="2406650" y="5187950"/>
          <p14:tracePt t="175011" x="2406650" y="5194300"/>
          <p14:tracePt t="175019" x="2406650" y="5200650"/>
          <p14:tracePt t="175035" x="2406650" y="5213350"/>
          <p14:tracePt t="175049" x="2413000" y="5219700"/>
          <p14:tracePt t="175065" x="2463800" y="5245100"/>
          <p14:tracePt t="175082" x="2533650" y="5270500"/>
          <p14:tracePt t="175099" x="2622550" y="5283200"/>
          <p14:tracePt t="175115" x="2724150" y="5295900"/>
          <p14:tracePt t="175132" x="2800350" y="5295900"/>
          <p14:tracePt t="175149" x="2876550" y="5295900"/>
          <p14:tracePt t="175166" x="2940050" y="5295900"/>
          <p14:tracePt t="175182" x="2978150" y="5276850"/>
          <p14:tracePt t="175199" x="3016250" y="5251450"/>
          <p14:tracePt t="175215" x="3028950" y="5219700"/>
          <p14:tracePt t="175232" x="3048000" y="5194300"/>
          <p14:tracePt t="175249" x="3054350" y="5175250"/>
          <p14:tracePt t="175265" x="3060700" y="5130800"/>
          <p14:tracePt t="175283" x="3060700" y="5124450"/>
          <p14:tracePt t="175299" x="3054350" y="5105400"/>
          <p14:tracePt t="175316" x="3041650" y="5092700"/>
          <p14:tracePt t="175332" x="3028950" y="5086350"/>
          <p14:tracePt t="175349" x="2990850" y="5086350"/>
          <p14:tracePt t="175366" x="2952750" y="5086350"/>
          <p14:tracePt t="175382" x="2889250" y="5086350"/>
          <p14:tracePt t="175399" x="2813050" y="5086350"/>
          <p14:tracePt t="175415" x="2736850" y="5099050"/>
          <p14:tracePt t="175432" x="2654300" y="5111750"/>
          <p14:tracePt t="175435" x="2622550" y="5118100"/>
          <p14:tracePt t="175449" x="2597150" y="5130800"/>
          <p14:tracePt t="175466" x="2540000" y="5156200"/>
          <p14:tracePt t="175482" x="2533650" y="5162550"/>
          <p14:tracePt t="175499" x="2533650" y="5175250"/>
          <p14:tracePt t="175515" x="2533650" y="5187950"/>
          <p14:tracePt t="175532" x="2533650" y="5200650"/>
          <p14:tracePt t="175549" x="2540000" y="5232400"/>
          <p14:tracePt t="175566" x="2578100" y="5251450"/>
          <p14:tracePt t="175582" x="2660650" y="5283200"/>
          <p14:tracePt t="175599" x="2762250" y="5295900"/>
          <p14:tracePt t="175615" x="2876550" y="5295900"/>
          <p14:tracePt t="175632" x="2971800" y="5295900"/>
          <p14:tracePt t="175634" x="3028950" y="5295900"/>
          <p14:tracePt t="175648" x="3054350" y="5289550"/>
          <p14:tracePt t="175665" x="3092450" y="5276850"/>
          <p14:tracePt t="175682" x="3098800" y="5264150"/>
          <p14:tracePt t="175699" x="3098800" y="5257800"/>
          <p14:tracePt t="175715" x="3098800" y="5238750"/>
          <p14:tracePt t="175732" x="3092450" y="5213350"/>
          <p14:tracePt t="175749" x="3073400" y="5200650"/>
          <p14:tracePt t="175765" x="3054350" y="5181600"/>
          <p14:tracePt t="175782" x="3048000" y="5181600"/>
          <p14:tracePt t="175799" x="3041650" y="5181600"/>
          <p14:tracePt t="175832" x="3035300" y="5181600"/>
          <p14:tracePt t="175848" x="3022600" y="5181600"/>
          <p14:tracePt t="175866" x="3022600" y="5194300"/>
          <p14:tracePt t="175882" x="3022600" y="5207000"/>
          <p14:tracePt t="175899" x="3022600" y="5213350"/>
          <p14:tracePt t="175915" x="3022600" y="5226050"/>
          <p14:tracePt t="176948" x="0" y="0"/>
        </p14:tracePtLst>
        <p14:tracePtLst>
          <p14:tracePt t="177492" x="2508250" y="5080000"/>
          <p14:tracePt t="177500" x="2501900" y="5080000"/>
          <p14:tracePt t="177523" x="2495550" y="5080000"/>
          <p14:tracePt t="177532" x="2489200" y="5086350"/>
          <p14:tracePt t="177548" x="2482850" y="5092700"/>
          <p14:tracePt t="177565" x="2476500" y="5111750"/>
          <p14:tracePt t="177582" x="2476500" y="5130800"/>
          <p14:tracePt t="177598" x="2476500" y="5156200"/>
          <p14:tracePt t="177615" x="2476500" y="5175250"/>
          <p14:tracePt t="177631" x="2482850" y="5207000"/>
          <p14:tracePt t="177634" x="2495550" y="5219700"/>
          <p14:tracePt t="177648" x="2514600" y="5238750"/>
          <p14:tracePt t="177665" x="2559050" y="5264150"/>
          <p14:tracePt t="177667" x="2584450" y="5276850"/>
          <p14:tracePt t="177681" x="2609850" y="5283200"/>
          <p14:tracePt t="177698" x="2647950" y="5289550"/>
          <p14:tracePt t="177715" x="2667000" y="5289550"/>
          <p14:tracePt t="177731" x="2686050" y="5289550"/>
          <p14:tracePt t="177748" x="2705100" y="5283200"/>
          <p14:tracePt t="177765" x="2730500" y="5276850"/>
          <p14:tracePt t="177781" x="2749550" y="5257800"/>
          <p14:tracePt t="177798" x="2774950" y="5238750"/>
          <p14:tracePt t="177814" x="2787650" y="5226050"/>
          <p14:tracePt t="177831" x="2794000" y="5213350"/>
          <p14:tracePt t="177848" x="2800350" y="5207000"/>
          <p14:tracePt t="177864" x="2806700" y="5181600"/>
          <p14:tracePt t="177986" x="0" y="0"/>
        </p14:tracePtLst>
        <p14:tracePtLst>
          <p14:tracePt t="178716" x="1657350" y="5765800"/>
          <p14:tracePt t="178828" x="1670050" y="5765800"/>
          <p14:tracePt t="178844" x="1739900" y="5784850"/>
          <p14:tracePt t="178854" x="1803400" y="5791200"/>
          <p14:tracePt t="178864" x="1892300" y="5797550"/>
          <p14:tracePt t="178882" x="2146300" y="5816600"/>
          <p14:tracePt t="178898" x="2260600" y="5816600"/>
          <p14:tracePt t="178914" x="2311400" y="5816600"/>
          <p14:tracePt t="178931" x="2324100" y="5816600"/>
          <p14:tracePt t="178948" x="2330450" y="5816600"/>
          <p14:tracePt t="178981" x="2336800" y="5816600"/>
          <p14:tracePt t="180563" x="0" y="0"/>
        </p14:tracePtLst>
        <p14:tracePtLst>
          <p14:tracePt t="181252" x="1936750" y="5803900"/>
          <p14:tracePt t="181395" x="1962150" y="5803900"/>
          <p14:tracePt t="181403" x="2006600" y="5810250"/>
          <p14:tracePt t="181414" x="2082800" y="5829300"/>
          <p14:tracePt t="181430" x="2286000" y="5861050"/>
          <p14:tracePt t="181447" x="2470150" y="5892800"/>
          <p14:tracePt t="181464" x="2533650" y="5892800"/>
          <p14:tracePt t="181480" x="2559050" y="5892800"/>
          <p14:tracePt t="181579" x="0" y="0"/>
        </p14:tracePtLst>
        <p14:tracePtLst>
          <p14:tracePt t="182194" x="5200650" y="4762500"/>
          <p14:tracePt t="182218" x="5194300" y="4756150"/>
          <p14:tracePt t="182235" x="5187950" y="4768850"/>
          <p14:tracePt t="182243" x="5181600" y="4781550"/>
          <p14:tracePt t="182251" x="5175250" y="4806950"/>
          <p14:tracePt t="182263" x="5168900" y="4845050"/>
          <p14:tracePt t="182280" x="5162550" y="4895850"/>
          <p14:tracePt t="182296" x="5162550" y="4940300"/>
          <p14:tracePt t="182298" x="5162550" y="4972050"/>
          <p14:tracePt t="182313" x="5168900" y="4991100"/>
          <p14:tracePt t="182330" x="5213350" y="5054600"/>
          <p14:tracePt t="182346" x="5264150" y="5092700"/>
          <p14:tracePt t="182363" x="5327650" y="5130800"/>
          <p14:tracePt t="182380" x="5403850" y="5156200"/>
          <p14:tracePt t="182396" x="5473700" y="5181600"/>
          <p14:tracePt t="182413" x="5530850" y="5194300"/>
          <p14:tracePt t="182430" x="5556250" y="5194300"/>
          <p14:tracePt t="182446" x="5568950" y="5194300"/>
          <p14:tracePt t="182463" x="5594350" y="5187950"/>
          <p14:tracePt t="182480" x="5607050" y="5168900"/>
          <p14:tracePt t="182496" x="5613400" y="5130800"/>
          <p14:tracePt t="182498" x="5613400" y="5124450"/>
          <p14:tracePt t="182513" x="5619750" y="5099050"/>
          <p14:tracePt t="182530" x="5619750" y="5041900"/>
          <p14:tracePt t="182546" x="5600700" y="4978400"/>
          <p14:tracePt t="182563" x="5575300" y="4933950"/>
          <p14:tracePt t="182580" x="5543550" y="4902200"/>
          <p14:tracePt t="182596" x="5524500" y="4883150"/>
          <p14:tracePt t="182613" x="5505450" y="4870450"/>
          <p14:tracePt t="182630" x="5492750" y="4870450"/>
          <p14:tracePt t="182646" x="5480050" y="4870450"/>
          <p14:tracePt t="182663" x="5461000" y="4870450"/>
          <p14:tracePt t="182666" x="5448300" y="4870450"/>
          <p14:tracePt t="182680" x="5429250" y="4870450"/>
          <p14:tracePt t="182696" x="5403850" y="4883150"/>
          <p14:tracePt t="182698" x="5391150" y="4895850"/>
          <p14:tracePt t="182713" x="5378450" y="4908550"/>
          <p14:tracePt t="182730" x="5359400" y="4940300"/>
          <p14:tracePt t="182746" x="5346700" y="4959350"/>
          <p14:tracePt t="182763" x="5346700" y="4972050"/>
          <p14:tracePt t="182779" x="5346700" y="5003800"/>
          <p14:tracePt t="182796" x="5359400" y="5041900"/>
          <p14:tracePt t="182814" x="5378450" y="5067300"/>
          <p14:tracePt t="182829" x="5403850" y="5086350"/>
          <p14:tracePt t="182846" x="5410200" y="5086350"/>
          <p14:tracePt t="182863" x="5416550" y="5086350"/>
          <p14:tracePt t="182879" x="5422900" y="5086350"/>
          <p14:tracePt t="182896" x="5441950" y="5086350"/>
          <p14:tracePt t="182913" x="5454650" y="5086350"/>
          <p14:tracePt t="182930" x="5461000" y="5073650"/>
          <p14:tracePt t="182946" x="5461000" y="5054600"/>
          <p14:tracePt t="182963" x="5461000" y="5048250"/>
          <p14:tracePt t="182979" x="5461000" y="5035550"/>
          <p14:tracePt t="183122" x="0" y="0"/>
        </p14:tracePtLst>
        <p14:tracePtLst>
          <p14:tracePt t="183740" x="2527300" y="5092700"/>
          <p14:tracePt t="183755" x="2527300" y="5099050"/>
          <p14:tracePt t="183780" x="2527300" y="5105400"/>
          <p14:tracePt t="183788" x="2527300" y="5111750"/>
          <p14:tracePt t="183803" x="2527300" y="5124450"/>
          <p14:tracePt t="183813" x="2527300" y="5143500"/>
          <p14:tracePt t="183829" x="2533650" y="5187950"/>
          <p14:tracePt t="183846" x="2552700" y="5226050"/>
          <p14:tracePt t="183862" x="2603500" y="5270500"/>
          <p14:tracePt t="183879" x="2673350" y="5314950"/>
          <p14:tracePt t="183896" x="2768600" y="5340350"/>
          <p14:tracePt t="183899" x="2813050" y="5346700"/>
          <p14:tracePt t="183912" x="2857500" y="5353050"/>
          <p14:tracePt t="183929" x="2908300" y="5353050"/>
          <p14:tracePt t="183931" x="2946400" y="5353050"/>
          <p14:tracePt t="183946" x="2990850" y="5346700"/>
          <p14:tracePt t="183962" x="3003550" y="5327650"/>
          <p14:tracePt t="183979" x="3009900" y="5308600"/>
          <p14:tracePt t="183996" x="3009900" y="5289550"/>
          <p14:tracePt t="184012" x="3009900" y="5276850"/>
          <p14:tracePt t="184029" x="3009900" y="5264150"/>
          <p14:tracePt t="184046" x="3009900" y="5251450"/>
          <p14:tracePt t="184062" x="2984500" y="5238750"/>
          <p14:tracePt t="184079" x="2959100" y="5213350"/>
          <p14:tracePt t="184096" x="2921000" y="5187950"/>
          <p14:tracePt t="184098" x="2901950" y="5175250"/>
          <p14:tracePt t="184112" x="2889250" y="5175250"/>
          <p14:tracePt t="184129" x="2857500" y="5162550"/>
          <p14:tracePt t="184131" x="2851150" y="5156200"/>
          <p14:tracePt t="184147" x="2844800" y="5156200"/>
          <p14:tracePt t="184163" x="2832100" y="5156200"/>
          <p14:tracePt t="184187" x="2825750" y="5156200"/>
          <p14:tracePt t="184202" x="2819400" y="5156200"/>
          <p14:tracePt t="184227" x="2813050" y="5156200"/>
          <p14:tracePt t="184492" x="2806700" y="5156200"/>
          <p14:tracePt t="184502" x="2800350" y="5156200"/>
          <p14:tracePt t="184513" x="2781300" y="5156200"/>
          <p14:tracePt t="184530" x="2730500" y="5156200"/>
          <p14:tracePt t="184546" x="2679700" y="5156200"/>
          <p14:tracePt t="184563" x="2667000" y="5156200"/>
          <p14:tracePt t="184579" x="2660650" y="5156200"/>
          <p14:tracePt t="184619" x="2647950" y="5156200"/>
          <p14:tracePt t="184635" x="2641600" y="5162550"/>
          <p14:tracePt t="184651" x="2641600" y="5168900"/>
          <p14:tracePt t="184662" x="2641600" y="5175250"/>
          <p14:tracePt t="184679" x="2641600" y="5181600"/>
          <p14:tracePt t="184696" x="2641600" y="5200650"/>
          <p14:tracePt t="184712" x="2641600" y="5232400"/>
          <p14:tracePt t="184714" x="2641600" y="5238750"/>
          <p14:tracePt t="184729" x="2647950" y="5245100"/>
          <p14:tracePt t="184746" x="2654300" y="5257800"/>
          <p14:tracePt t="184762" x="2660650" y="5270500"/>
          <p14:tracePt t="184779" x="2667000" y="5270500"/>
          <p14:tracePt t="184796" x="2686050" y="5276850"/>
          <p14:tracePt t="184812" x="2698750" y="5276850"/>
          <p14:tracePt t="184829" x="2724150" y="5276850"/>
          <p14:tracePt t="184846" x="2730500" y="5276850"/>
          <p14:tracePt t="184862" x="2736850" y="5276850"/>
          <p14:tracePt t="184899" x="2749550" y="5276850"/>
          <p14:tracePt t="184916" x="2755900" y="5276850"/>
          <p14:tracePt t="184931" x="2755900" y="5270500"/>
          <p14:tracePt t="184946" x="2755900" y="5257800"/>
          <p14:tracePt t="184962" x="2755900" y="5238750"/>
          <p14:tracePt t="184979" x="2755900" y="5219700"/>
          <p14:tracePt t="184996" x="2755900" y="5207000"/>
          <p14:tracePt t="185012" x="2749550" y="5194300"/>
          <p14:tracePt t="185045" x="2743200" y="5181600"/>
          <p14:tracePt t="185403" x="0" y="0"/>
        </p14:tracePtLst>
        <p14:tracePtLst>
          <p14:tracePt t="186764" x="2844800" y="5848350"/>
          <p14:tracePt t="186891" x="2851150" y="5854700"/>
          <p14:tracePt t="186901" x="2870200" y="5861050"/>
          <p14:tracePt t="186912" x="2889250" y="5861050"/>
          <p14:tracePt t="186928" x="2984500" y="5861050"/>
          <p14:tracePt t="186931" x="3060700" y="5861050"/>
          <p14:tracePt t="186946" x="3225800" y="5861050"/>
          <p14:tracePt t="186962" x="3365500" y="5861050"/>
          <p14:tracePt t="186979" x="3441700" y="5861050"/>
          <p14:tracePt t="186996" x="3467100" y="5861050"/>
          <p14:tracePt t="187012" x="3479800" y="5861050"/>
          <p14:tracePt t="187028" x="3486150" y="5861050"/>
          <p14:tracePt t="187045" x="3498850" y="5861050"/>
          <p14:tracePt t="187062" x="3517900" y="5861050"/>
          <p14:tracePt t="187078" x="3549650" y="5861050"/>
          <p14:tracePt t="187095" x="3562350" y="5861050"/>
          <p14:tracePt t="187112" x="3568700" y="5861050"/>
          <p14:tracePt t="187128" x="3587750" y="5861050"/>
          <p14:tracePt t="187130" x="3594100" y="5861050"/>
          <p14:tracePt t="187145" x="3613150" y="5861050"/>
          <p14:tracePt t="187162" x="3651250" y="5854700"/>
          <p14:tracePt t="187178" x="3683000" y="5848350"/>
          <p14:tracePt t="187195" x="3708400" y="5842000"/>
          <p14:tracePt t="187211" x="3733800" y="5835650"/>
          <p14:tracePt t="187228" x="3759200" y="5835650"/>
          <p14:tracePt t="187245" x="3784600" y="5835650"/>
          <p14:tracePt t="187261" x="3822700" y="5835650"/>
          <p14:tracePt t="187278" x="3841750" y="5835650"/>
          <p14:tracePt t="187295" x="3854450" y="5835650"/>
          <p14:tracePt t="187311" x="3867150" y="5829300"/>
          <p14:tracePt t="187345" x="3873500" y="5829300"/>
          <p14:tracePt t="187361" x="3886200" y="5822950"/>
          <p14:tracePt t="187378" x="3886200" y="5816600"/>
          <p14:tracePt t="187394" x="3898900" y="5816600"/>
          <p14:tracePt t="187411" x="3905250" y="5816600"/>
          <p14:tracePt t="187428" x="3905250" y="5810250"/>
          <p14:tracePt t="187474" x="3905250" y="5803900"/>
          <p14:tracePt t="187483" x="3905250" y="5797550"/>
          <p14:tracePt t="187499" x="3905250" y="5791200"/>
          <p14:tracePt t="187511" x="3905250" y="5778500"/>
          <p14:tracePt t="187528" x="3892550" y="5753100"/>
          <p14:tracePt t="187545" x="3854450" y="5727700"/>
          <p14:tracePt t="187561" x="3803650" y="5702300"/>
          <p14:tracePt t="187578" x="3752850" y="5683250"/>
          <p14:tracePt t="187595" x="3695700" y="5670550"/>
          <p14:tracePt t="187611" x="3638550" y="5664200"/>
          <p14:tracePt t="187628" x="3568700" y="5664200"/>
          <p14:tracePt t="187645" x="3505200" y="5664200"/>
          <p14:tracePt t="187661" x="3441700" y="5664200"/>
          <p14:tracePt t="187678" x="3378200" y="5664200"/>
          <p14:tracePt t="187695" x="3327400" y="5664200"/>
          <p14:tracePt t="187711" x="3289300" y="5664200"/>
          <p14:tracePt t="187728" x="3251200" y="5664200"/>
          <p14:tracePt t="187744" x="3200400" y="5676900"/>
          <p14:tracePt t="187761" x="3168650" y="5683250"/>
          <p14:tracePt t="187762" x="3155950" y="5689600"/>
          <p14:tracePt t="187778" x="3143250" y="5695950"/>
          <p14:tracePt t="187794" x="3136900" y="5702300"/>
          <p14:tracePt t="187811" x="3130550" y="5715000"/>
          <p14:tracePt t="187828" x="3124200" y="5721350"/>
          <p14:tracePt t="187844" x="3117850" y="5740400"/>
          <p14:tracePt t="187861" x="3117850" y="5746750"/>
          <p14:tracePt t="187878" x="3117850" y="5753100"/>
          <p14:tracePt t="187895" x="3117850" y="5765800"/>
          <p14:tracePt t="187911" x="3130550" y="5778500"/>
          <p14:tracePt t="187928" x="3181350" y="5797550"/>
          <p14:tracePt t="187944" x="3295650" y="5816600"/>
          <p14:tracePt t="187961" x="3416300" y="5842000"/>
          <p14:tracePt t="187963" x="3454400" y="5842000"/>
          <p14:tracePt t="187978" x="3556000" y="5842000"/>
          <p14:tracePt t="187995" x="3638550" y="5842000"/>
          <p14:tracePt t="188011" x="3702050" y="5842000"/>
          <p14:tracePt t="188028" x="3771900" y="5842000"/>
          <p14:tracePt t="188044" x="3829050" y="5835650"/>
          <p14:tracePt t="188061" x="3860800" y="5829300"/>
          <p14:tracePt t="188078" x="3892550" y="5816600"/>
          <p14:tracePt t="188094" x="3911600" y="5810250"/>
          <p14:tracePt t="188111" x="3924300" y="5803900"/>
          <p14:tracePt t="188128" x="3930650" y="5803900"/>
          <p14:tracePt t="189467" x="0" y="0"/>
        </p14:tracePtLst>
        <p14:tracePtLst>
          <p14:tracePt t="190556" x="3105150" y="5676900"/>
          <p14:tracePt t="190612" x="3098800" y="5670550"/>
          <p14:tracePt t="190644" x="3092450" y="5689600"/>
          <p14:tracePt t="190660" x="3086100" y="5708650"/>
          <p14:tracePt t="190671" x="3086100" y="5715000"/>
          <p14:tracePt t="190682" x="3086100" y="5740400"/>
          <p14:tracePt t="190694" x="3086100" y="5746750"/>
          <p14:tracePt t="190710" x="3086100" y="5765800"/>
          <p14:tracePt t="190727" x="3086100" y="5791200"/>
          <p14:tracePt t="190743" x="3098800" y="5803900"/>
          <p14:tracePt t="190760" x="3130550" y="5816600"/>
          <p14:tracePt t="190763" x="3155950" y="5822950"/>
          <p14:tracePt t="190777" x="3200400" y="5829300"/>
          <p14:tracePt t="190794" x="3371850" y="5842000"/>
          <p14:tracePt t="190810" x="3467100" y="5842000"/>
          <p14:tracePt t="190827" x="3524250" y="5842000"/>
          <p14:tracePt t="190843" x="3543300" y="5842000"/>
          <p14:tracePt t="190860" x="3549650" y="5842000"/>
          <p14:tracePt t="190877" x="3556000" y="5842000"/>
          <p14:tracePt t="190893" x="3562350" y="5842000"/>
          <p14:tracePt t="190910" x="3568700" y="5835650"/>
          <p14:tracePt t="190927" x="3568700" y="5829300"/>
          <p14:tracePt t="190943" x="3568700" y="5816600"/>
          <p14:tracePt t="190960" x="3568700" y="5791200"/>
          <p14:tracePt t="190977" x="3562350" y="5765800"/>
          <p14:tracePt t="190979" x="3556000" y="5753100"/>
          <p14:tracePt t="190994" x="3530600" y="5734050"/>
          <p14:tracePt t="191010" x="3517900" y="5708650"/>
          <p14:tracePt t="191027" x="3486150" y="5695950"/>
          <p14:tracePt t="191043" x="3460750" y="5689600"/>
          <p14:tracePt t="191060" x="3448050" y="5689600"/>
          <p14:tracePt t="191077" x="3422650" y="5689600"/>
          <p14:tracePt t="191093" x="3403600" y="5689600"/>
          <p14:tracePt t="191110" x="3378200" y="5689600"/>
          <p14:tracePt t="191127" x="3359150" y="5702300"/>
          <p14:tracePt t="191143" x="3352800" y="5721350"/>
          <p14:tracePt t="191160" x="3340100" y="5740400"/>
          <p14:tracePt t="191177" x="3340100" y="5746750"/>
          <p14:tracePt t="191194" x="3340100" y="5765800"/>
          <p14:tracePt t="191210" x="3340100" y="5778500"/>
          <p14:tracePt t="191227" x="3340100" y="5791200"/>
          <p14:tracePt t="191243" x="3346450" y="5803900"/>
          <p14:tracePt t="191260" x="3365500" y="5816600"/>
          <p14:tracePt t="191277" x="3403600" y="5829300"/>
          <p14:tracePt t="191293" x="3441700" y="5829300"/>
          <p14:tracePt t="191311" x="3498850" y="5829300"/>
          <p14:tracePt t="191327" x="3536950" y="5829300"/>
          <p14:tracePt t="191343" x="3575050" y="5822950"/>
          <p14:tracePt t="191360" x="3575050" y="5816600"/>
          <p14:tracePt t="191377" x="3575050" y="5810250"/>
          <p14:tracePt t="191394" x="3575050" y="5784850"/>
          <p14:tracePt t="191410" x="3575050" y="5759450"/>
          <p14:tracePt t="191427" x="3549650" y="5727700"/>
          <p14:tracePt t="191443" x="3511550" y="5708650"/>
          <p14:tracePt t="191460" x="3492500" y="5695950"/>
          <p14:tracePt t="191477" x="3473450" y="5683250"/>
          <p14:tracePt t="191555" x="3460750" y="5683250"/>
          <p14:tracePt t="191571" x="3454400" y="5689600"/>
          <p14:tracePt t="191739" x="3448050" y="5695950"/>
          <p14:tracePt t="191747" x="3441700" y="5695950"/>
          <p14:tracePt t="191760" x="3435350" y="5695950"/>
          <p14:tracePt t="191777" x="3422650" y="5708650"/>
          <p14:tracePt t="191794" x="3390900" y="5721350"/>
          <p14:tracePt t="191812" x="3378200" y="5734050"/>
          <p14:tracePt t="191826" x="3365500" y="5759450"/>
          <p14:tracePt t="191843" x="3359150" y="5765800"/>
          <p14:tracePt t="191860" x="3346450" y="5778500"/>
          <p14:tracePt t="191876" x="3340100" y="5791200"/>
          <p14:tracePt t="191893" x="3333750" y="5803900"/>
          <p14:tracePt t="191910" x="3327400" y="5816600"/>
          <p14:tracePt t="191926" x="3321050" y="5835650"/>
          <p14:tracePt t="191943" x="3314700" y="5854700"/>
          <p14:tracePt t="191947" x="3314700" y="5861050"/>
          <p14:tracePt t="191960" x="3308350" y="5867400"/>
          <p14:tracePt t="191976" x="3308350" y="5880100"/>
          <p14:tracePt t="192226" x="0" y="0"/>
        </p14:tracePtLst>
        <p14:tracePtLst>
          <p14:tracePt t="193507" x="2946400" y="5689600"/>
          <p14:tracePt t="193515" x="2933700" y="5689600"/>
          <p14:tracePt t="193526" x="2901950" y="5689600"/>
          <p14:tracePt t="193543" x="2857500" y="5702300"/>
          <p14:tracePt t="193559" x="2819400" y="5715000"/>
          <p14:tracePt t="193576" x="2794000" y="5727700"/>
          <p14:tracePt t="193593" x="2774950" y="5734050"/>
          <p14:tracePt t="193595" x="2762250" y="5740400"/>
          <p14:tracePt t="193610" x="2743200" y="5746750"/>
          <p14:tracePt t="193626" x="2724150" y="5759450"/>
          <p14:tracePt t="193642" x="2711450" y="5772150"/>
          <p14:tracePt t="193659" x="2692400" y="5784850"/>
          <p14:tracePt t="193676" x="2686050" y="5803900"/>
          <p14:tracePt t="193692" x="2673350" y="5829300"/>
          <p14:tracePt t="193709" x="2660650" y="5848350"/>
          <p14:tracePt t="193726" x="2641600" y="5886450"/>
          <p14:tracePt t="193743" x="2635250" y="5918200"/>
          <p14:tracePt t="193759" x="2622550" y="5969000"/>
          <p14:tracePt t="193776" x="2616200" y="6013450"/>
          <p14:tracePt t="193793" x="2616200" y="6057900"/>
          <p14:tracePt t="193795" x="2616200" y="6070600"/>
          <p14:tracePt t="193809" x="2616200" y="6083300"/>
          <p14:tracePt t="193826" x="2616200" y="6089650"/>
          <p14:tracePt t="194362" x="0" y="0"/>
        </p14:tracePtLst>
        <p14:tracePtLst>
          <p14:tracePt t="194970" x="2997200" y="5765800"/>
          <p14:tracePt t="194994" x="2984500" y="5765800"/>
          <p14:tracePt t="195002" x="2971800" y="5765800"/>
          <p14:tracePt t="195011" x="2965450" y="5765800"/>
          <p14:tracePt t="195025" x="2946400" y="5765800"/>
          <p14:tracePt t="195042" x="2882900" y="5772150"/>
          <p14:tracePt t="195058" x="2813050" y="5784850"/>
          <p14:tracePt t="195075" x="2743200" y="5810250"/>
          <p14:tracePt t="195092" x="2692400" y="5835650"/>
          <p14:tracePt t="195109" x="2647950" y="5861050"/>
          <p14:tracePt t="195126" x="2609850" y="5886450"/>
          <p14:tracePt t="195142" x="2584450" y="5911850"/>
          <p14:tracePt t="195158" x="2565400" y="5949950"/>
          <p14:tracePt t="195175" x="2546350" y="5981700"/>
          <p14:tracePt t="195192" x="2533650" y="6019800"/>
          <p14:tracePt t="195208" x="2520950" y="6051550"/>
          <p14:tracePt t="195210" x="2520950" y="6064250"/>
          <p14:tracePt t="195226" x="2520950" y="6096000"/>
          <p14:tracePt t="195242" x="2520950" y="6115050"/>
          <p14:tracePt t="195258" x="2520950" y="6134100"/>
          <p14:tracePt t="195275" x="2520950" y="6140450"/>
          <p14:tracePt t="195508" x="0" y="0"/>
        </p14:tracePtLst>
        <p14:tracePtLst>
          <p14:tracePt t="195995" x="3308350" y="5638800"/>
          <p14:tracePt t="196035" x="3295650" y="5638800"/>
          <p14:tracePt t="196044" x="3295650" y="5645150"/>
          <p14:tracePt t="196059" x="3289300" y="5664200"/>
          <p14:tracePt t="196075" x="3289300" y="5702300"/>
          <p14:tracePt t="196092" x="3289300" y="5740400"/>
          <p14:tracePt t="196109" x="3289300" y="5784850"/>
          <p14:tracePt t="196125" x="3308350" y="5810250"/>
          <p14:tracePt t="196142" x="3333750" y="5829300"/>
          <p14:tracePt t="196158" x="3346450" y="5835650"/>
          <p14:tracePt t="196175" x="3365500" y="5835650"/>
          <p14:tracePt t="196179" x="3378200" y="5835650"/>
          <p14:tracePt t="196192" x="3397250" y="5835650"/>
          <p14:tracePt t="196208" x="3422650" y="5829300"/>
          <p14:tracePt t="196225" x="3441700" y="5803900"/>
          <p14:tracePt t="196227" x="3448050" y="5797550"/>
          <p14:tracePt t="196242" x="3460750" y="5772150"/>
          <p14:tracePt t="196258" x="3467100" y="5753100"/>
          <p14:tracePt t="196275" x="3467100" y="5746750"/>
          <p14:tracePt t="196292" x="3467100" y="5740400"/>
          <p14:tracePt t="196325" x="3473450" y="5727700"/>
          <p14:tracePt t="196411" x="3473450" y="5715000"/>
          <p14:tracePt t="196419" x="3467100" y="5708650"/>
          <p14:tracePt t="196427" x="3460750" y="5708650"/>
          <p14:tracePt t="196427" x="0" y="0"/>
        </p14:tracePtLst>
        <p14:tracePtLst>
          <p14:tracePt t="196895" x="2628900" y="5105400"/>
          <p14:tracePt t="196923" x="2616200" y="5105400"/>
          <p14:tracePt t="196939" x="2616200" y="5111750"/>
          <p14:tracePt t="196947" x="2616200" y="5124450"/>
          <p14:tracePt t="196958" x="2616200" y="5130800"/>
          <p14:tracePt t="196975" x="2616200" y="5149850"/>
          <p14:tracePt t="196991" x="2616200" y="5181600"/>
          <p14:tracePt t="196995" x="2616200" y="5207000"/>
          <p14:tracePt t="197008" x="2622550" y="5219700"/>
          <p14:tracePt t="197025" x="2654300" y="5251450"/>
          <p14:tracePt t="197027" x="2673350" y="5270500"/>
          <p14:tracePt t="197042" x="2724150" y="5302250"/>
          <p14:tracePt t="197058" x="2755900" y="5314950"/>
          <p14:tracePt t="197075" x="2774950" y="5314950"/>
          <p14:tracePt t="197091" x="2781300" y="5314950"/>
          <p14:tracePt t="197108" x="2794000" y="5314950"/>
          <p14:tracePt t="197125" x="2806700" y="5295900"/>
          <p14:tracePt t="197141" x="2806700" y="5276850"/>
          <p14:tracePt t="197158" x="2813050" y="5245100"/>
          <p14:tracePt t="197175" x="2813050" y="5219700"/>
          <p14:tracePt t="197191" x="2813050" y="5181600"/>
          <p14:tracePt t="197208" x="2800350" y="5156200"/>
          <p14:tracePt t="197212" x="2794000" y="5143500"/>
          <p14:tracePt t="197227" x="2787650" y="5137150"/>
          <p14:tracePt t="197242" x="2781300" y="5124450"/>
          <p14:tracePt t="197362" x="0" y="0"/>
        </p14:tracePtLst>
        <p14:tracePtLst>
          <p14:tracePt t="197854" x="3308350" y="5626100"/>
          <p14:tracePt t="197867" x="3308350" y="5638800"/>
          <p14:tracePt t="197874" x="3308350" y="5645150"/>
          <p14:tracePt t="197891" x="3302000" y="5664200"/>
          <p14:tracePt t="197908" x="3302000" y="5683250"/>
          <p14:tracePt t="197925" x="3302000" y="5708650"/>
          <p14:tracePt t="197941" x="3302000" y="5734050"/>
          <p14:tracePt t="197958" x="3302000" y="5753100"/>
          <p14:tracePt t="197975" x="3302000" y="5765800"/>
          <p14:tracePt t="197991" x="3314700" y="5791200"/>
          <p14:tracePt t="198008" x="3321050" y="5797550"/>
          <p14:tracePt t="198011" x="3327400" y="5803900"/>
          <p14:tracePt t="198025" x="3340100" y="5803900"/>
          <p14:tracePt t="198042" x="3384550" y="5835650"/>
          <p14:tracePt t="198058" x="3403600" y="5842000"/>
          <p14:tracePt t="198074" x="3429000" y="5842000"/>
          <p14:tracePt t="198091" x="3460750" y="5842000"/>
          <p14:tracePt t="198108" x="3479800" y="5842000"/>
          <p14:tracePt t="198124" x="3486150" y="5835650"/>
          <p14:tracePt t="198147" x="3486150" y="5822950"/>
          <p14:tracePt t="198158" x="3486150" y="5816600"/>
          <p14:tracePt t="198174" x="3486150" y="5797550"/>
          <p14:tracePt t="198191" x="3486150" y="5778500"/>
          <p14:tracePt t="198208" x="3479800" y="5746750"/>
          <p14:tracePt t="198224" x="3460750" y="5715000"/>
          <p14:tracePt t="198241" x="3441700" y="5695950"/>
          <p14:tracePt t="198242" x="3441700" y="5689600"/>
          <p14:tracePt t="198258" x="3416300" y="5670550"/>
          <p14:tracePt t="198291" x="3403600" y="5664200"/>
          <p14:tracePt t="198307" x="3397250" y="5664200"/>
          <p14:tracePt t="198330" x="3390900" y="5664200"/>
          <p14:tracePt t="198516" x="0" y="0"/>
        </p14:tracePtLst>
        <p14:tracePtLst>
          <p14:tracePt t="198794" x="3295650" y="5765800"/>
          <p14:tracePt t="198810" x="3295650" y="5772150"/>
          <p14:tracePt t="198818" x="3302000" y="5778500"/>
          <p14:tracePt t="198834" x="3308350" y="5784850"/>
          <p14:tracePt t="198843" x="3314700" y="5791200"/>
          <p14:tracePt t="198857" x="3327400" y="5803900"/>
          <p14:tracePt t="198874" x="3340100" y="5816600"/>
          <p14:tracePt t="198890" x="3365500" y="5829300"/>
          <p14:tracePt t="198907" x="3378200" y="5829300"/>
          <p14:tracePt t="198924" x="3397250" y="5829300"/>
          <p14:tracePt t="198941" x="3422650" y="5829300"/>
          <p14:tracePt t="198957" x="3460750" y="5829300"/>
          <p14:tracePt t="198974" x="3479800" y="5816600"/>
          <p14:tracePt t="198991" x="3505200" y="5797550"/>
          <p14:tracePt t="199007" x="3511550" y="5791200"/>
          <p14:tracePt t="199024" x="3524250" y="5778500"/>
          <p14:tracePt t="199040" x="3524250" y="5759450"/>
          <p14:tracePt t="199057" x="3530600" y="5727700"/>
          <p14:tracePt t="199074" x="3530600" y="5695950"/>
          <p14:tracePt t="199090" x="3517900" y="5676900"/>
          <p14:tracePt t="199107" x="3498850" y="5651500"/>
          <p14:tracePt t="199124" x="3473450" y="5632450"/>
          <p14:tracePt t="199140" x="3460750" y="5626100"/>
          <p14:tracePt t="199157" x="3454400" y="5626100"/>
          <p14:tracePt t="199174" x="3441700" y="5626100"/>
          <p14:tracePt t="199191" x="3422650" y="5626100"/>
          <p14:tracePt t="199207" x="3403600" y="5626100"/>
          <p14:tracePt t="199224" x="3378200" y="5632450"/>
          <p14:tracePt t="199241" x="3346450" y="5645150"/>
          <p14:tracePt t="199242" x="3346450" y="5651500"/>
          <p14:tracePt t="199257" x="3333750" y="5657850"/>
          <p14:tracePt t="199274" x="3321050" y="5670550"/>
          <p14:tracePt t="199290" x="3314700" y="5683250"/>
          <p14:tracePt t="199307" x="3308350" y="5689600"/>
          <p14:tracePt t="199324" x="3308350" y="5695950"/>
          <p14:tracePt t="199340" x="3308350" y="5708650"/>
          <p14:tracePt t="199357" x="3308350" y="5715000"/>
          <p14:tracePt t="199374" x="3308350" y="5734050"/>
          <p14:tracePt t="199390" x="3327400" y="5759450"/>
          <p14:tracePt t="199407" x="3352800" y="5778500"/>
          <p14:tracePt t="199424" x="3378200" y="5791200"/>
          <p14:tracePt t="199440" x="3397250" y="5803900"/>
          <p14:tracePt t="199443" x="3409950" y="5803900"/>
          <p14:tracePt t="199457" x="3416300" y="5810250"/>
          <p14:tracePt t="199474" x="3422650" y="5816600"/>
          <p14:tracePt t="199490" x="3429000" y="5816600"/>
          <p14:tracePt t="199531" x="3435350" y="5822950"/>
          <p14:tracePt t="199578" x="3441700" y="5822950"/>
          <p14:tracePt t="199586" x="3448050" y="5822950"/>
          <p14:tracePt t="199594" x="3454400" y="5822950"/>
          <p14:tracePt t="199607" x="3460750" y="5816600"/>
          <p14:tracePt t="199624" x="3473450" y="5810250"/>
          <p14:tracePt t="199641" x="3492500" y="5803900"/>
          <p14:tracePt t="199642" x="3492500" y="5797550"/>
          <p14:tracePt t="199657" x="3498850" y="5791200"/>
          <p14:tracePt t="199674" x="3498850" y="5772150"/>
          <p14:tracePt t="199691" x="3498850" y="5753100"/>
          <p14:tracePt t="199707" x="3498850" y="5727700"/>
          <p14:tracePt t="199724" x="3486150" y="5708650"/>
          <p14:tracePt t="199740" x="3467100" y="5683250"/>
          <p14:tracePt t="199757" x="3448050" y="5664200"/>
          <p14:tracePt t="199774" x="3422650" y="5651500"/>
          <p14:tracePt t="199790" x="3422650" y="5645150"/>
          <p14:tracePt t="199807" x="3416300" y="5645150"/>
          <p14:tracePt t="199824" x="3403600" y="5645150"/>
          <p14:tracePt t="199840" x="3390900" y="5645150"/>
          <p14:tracePt t="199857" x="3378200" y="5657850"/>
          <p14:tracePt t="199860" x="3365500" y="5664200"/>
          <p14:tracePt t="199874" x="3346450" y="5689600"/>
          <p14:tracePt t="199890" x="3340100" y="5708650"/>
          <p14:tracePt t="199907" x="3333750" y="5734050"/>
          <p14:tracePt t="199924" x="3333750" y="5759450"/>
          <p14:tracePt t="199940" x="3333750" y="5784850"/>
          <p14:tracePt t="199957" x="3333750" y="5816600"/>
          <p14:tracePt t="199974" x="3346450" y="5842000"/>
          <p14:tracePt t="199990" x="3359150" y="5848350"/>
          <p14:tracePt t="200007" x="3378200" y="5861050"/>
          <p14:tracePt t="200024" x="3397250" y="5867400"/>
          <p14:tracePt t="200040" x="3422650" y="5867400"/>
          <p14:tracePt t="200043" x="3429000" y="5867400"/>
          <p14:tracePt t="200057" x="3441700" y="5867400"/>
          <p14:tracePt t="200074" x="3467100" y="5867400"/>
          <p14:tracePt t="200090" x="3473450" y="5861050"/>
          <p14:tracePt t="200107" x="3473450" y="5848350"/>
          <p14:tracePt t="200124" x="3479800" y="5829300"/>
          <p14:tracePt t="200140" x="3479800" y="5822950"/>
          <p14:tracePt t="200157" x="3479800" y="5797550"/>
          <p14:tracePt t="200174" x="3473450" y="5778500"/>
          <p14:tracePt t="200190" x="3467100" y="5759450"/>
          <p14:tracePt t="200207" x="3454400" y="5746750"/>
          <p14:tracePt t="200240" x="3448050" y="5740400"/>
          <p14:tracePt t="200474" x="0" y="0"/>
        </p14:tracePtLst>
        <p14:tracePtLst>
          <p14:tracePt t="203828" x="2940050" y="4705350"/>
          <p14:tracePt t="203955" x="2952750" y="4705350"/>
          <p14:tracePt t="203965" x="2965450" y="4705350"/>
          <p14:tracePt t="203973" x="2990850" y="4705350"/>
          <p14:tracePt t="203989" x="3054350" y="4705350"/>
          <p14:tracePt t="204006" x="3149600" y="4705350"/>
          <p14:tracePt t="204023" x="3257550" y="4705350"/>
          <p14:tracePt t="204039" x="3352800" y="4705350"/>
          <p14:tracePt t="204056" x="3422650" y="4705350"/>
          <p14:tracePt t="204058" x="3441700" y="4705350"/>
          <p14:tracePt t="204073" x="3460750" y="4705350"/>
          <p14:tracePt t="204089" x="3479800" y="4705350"/>
          <p14:tracePt t="204106" x="3511550" y="4705350"/>
          <p14:tracePt t="204122" x="3536950" y="4705350"/>
          <p14:tracePt t="204140" x="3575050" y="4705350"/>
          <p14:tracePt t="204156" x="3600450" y="4705350"/>
          <p14:tracePt t="204172" x="3625850" y="4705350"/>
          <p14:tracePt t="204189" x="3638550" y="4705350"/>
          <p14:tracePt t="204206" x="3657600" y="4705350"/>
          <p14:tracePt t="204222" x="3670300" y="4705350"/>
          <p14:tracePt t="204239" x="3683000" y="4705350"/>
          <p14:tracePt t="204243" x="3695700" y="4705350"/>
          <p14:tracePt t="204256" x="3702050" y="4705350"/>
          <p14:tracePt t="204272" x="3740150" y="4705350"/>
          <p14:tracePt t="204275" x="3759200" y="4705350"/>
          <p14:tracePt t="204289" x="3784600" y="4705350"/>
          <p14:tracePt t="204306" x="3848100" y="4705350"/>
          <p14:tracePt t="204322" x="3892550" y="4705350"/>
          <p14:tracePt t="204339" x="3930650" y="4705350"/>
          <p14:tracePt t="204356" x="3975100" y="4705350"/>
          <p14:tracePt t="204372" x="3994150" y="4705350"/>
          <p14:tracePt t="204389" x="4000500" y="4705350"/>
          <p14:tracePt t="204406" x="4013200" y="4705350"/>
          <p14:tracePt t="204422" x="4019550" y="4705350"/>
          <p14:tracePt t="204439" x="4038600" y="4705350"/>
          <p14:tracePt t="204456" x="4044950" y="4705350"/>
          <p14:tracePt t="204472" x="4064000" y="4705350"/>
          <p14:tracePt t="204489" x="4083050" y="4705350"/>
          <p14:tracePt t="204491" x="4089400" y="4705350"/>
          <p14:tracePt t="204506" x="4102100" y="4705350"/>
          <p14:tracePt t="204522" x="4114800" y="4705350"/>
          <p14:tracePt t="204539" x="4133850" y="4705350"/>
          <p14:tracePt t="204556" x="4152900" y="4705350"/>
          <p14:tracePt t="204572" x="4178300" y="4705350"/>
          <p14:tracePt t="204589" x="4203700" y="4705350"/>
          <p14:tracePt t="204606" x="4241800" y="4705350"/>
          <p14:tracePt t="204622" x="4260850" y="4705350"/>
          <p14:tracePt t="204639" x="4292600" y="4705350"/>
          <p14:tracePt t="204643" x="4311650" y="4705350"/>
          <p14:tracePt t="204656" x="4324350" y="4705350"/>
          <p14:tracePt t="204672" x="4349750" y="4705350"/>
          <p14:tracePt t="204675" x="4356100" y="4705350"/>
          <p14:tracePt t="204689" x="4375150" y="4705350"/>
          <p14:tracePt t="204705" x="4425950" y="4705350"/>
          <p14:tracePt t="204722" x="4457700" y="4705350"/>
          <p14:tracePt t="204739" x="4495800" y="4705350"/>
          <p14:tracePt t="204755" x="4533900" y="4705350"/>
          <p14:tracePt t="204772" x="4559300" y="4705350"/>
          <p14:tracePt t="204789" x="4591050" y="4705350"/>
          <p14:tracePt t="204805" x="4610100" y="4705350"/>
          <p14:tracePt t="204822" x="4635500" y="4705350"/>
          <p14:tracePt t="204839" x="4667250" y="4705350"/>
          <p14:tracePt t="204855" x="4705350" y="4705350"/>
          <p14:tracePt t="204872" x="4743450" y="4705350"/>
          <p14:tracePt t="204889" x="4787900" y="4705350"/>
          <p14:tracePt t="204906" x="4832350" y="4705350"/>
          <p14:tracePt t="204922" x="4845050" y="4705350"/>
          <p14:tracePt t="204939" x="4851400" y="4705350"/>
          <p14:tracePt t="204956" x="4864100" y="4705350"/>
          <p14:tracePt t="204989" x="4876800" y="4705350"/>
          <p14:tracePt t="205005" x="4883150" y="4705350"/>
          <p14:tracePt t="205282" x="0" y="0"/>
        </p14:tracePtLst>
        <p14:tracePtLst>
          <p14:tracePt t="206165" x="6470650" y="4813300"/>
          <p14:tracePt t="206180" x="6477000" y="4813300"/>
          <p14:tracePt t="206193" x="6489700" y="4813300"/>
          <p14:tracePt t="206205" x="6508750" y="4813300"/>
          <p14:tracePt t="206222" x="6546850" y="4813300"/>
          <p14:tracePt t="206227" x="6572250" y="4813300"/>
          <p14:tracePt t="206239" x="6604000" y="4813300"/>
          <p14:tracePt t="206255" x="6686550" y="4813300"/>
          <p14:tracePt t="206259" x="6743700" y="4813300"/>
          <p14:tracePt t="206272" x="6807200" y="4813300"/>
          <p14:tracePt t="206288" x="6946900" y="4813300"/>
          <p14:tracePt t="206305" x="7080250" y="4813300"/>
          <p14:tracePt t="206307" x="7143750" y="4813300"/>
          <p14:tracePt t="206322" x="7264400" y="4813300"/>
          <p14:tracePt t="206338" x="7372350" y="4813300"/>
          <p14:tracePt t="206355" x="7454900" y="4813300"/>
          <p14:tracePt t="206372" x="7518400" y="4813300"/>
          <p14:tracePt t="206388" x="7588250" y="4813300"/>
          <p14:tracePt t="206405" x="7632700" y="4813300"/>
          <p14:tracePt t="206422" x="7683500" y="4813300"/>
          <p14:tracePt t="206438" x="7727950" y="4813300"/>
          <p14:tracePt t="206455" x="7772400" y="4813300"/>
          <p14:tracePt t="206459" x="7785100" y="4813300"/>
          <p14:tracePt t="206472" x="7804150" y="4813300"/>
          <p14:tracePt t="206488" x="7823200" y="4813300"/>
          <p14:tracePt t="206505" x="7842250" y="4813300"/>
          <p14:tracePt t="206508" x="7861300" y="4813300"/>
          <p14:tracePt t="206522" x="7893050" y="4813300"/>
          <p14:tracePt t="206538" x="7937500" y="4813300"/>
          <p14:tracePt t="206555" x="7969250" y="4813300"/>
          <p14:tracePt t="206572" x="8001000" y="4813300"/>
          <p14:tracePt t="206588" x="8026400" y="4813300"/>
          <p14:tracePt t="206605" x="8039100" y="4813300"/>
          <p14:tracePt t="206622" x="8051800" y="4813300"/>
          <p14:tracePt t="206638" x="8070850" y="4813300"/>
          <p14:tracePt t="206655" x="8089900" y="4813300"/>
          <p14:tracePt t="206659" x="8102600" y="4813300"/>
          <p14:tracePt t="206673" x="8115300" y="4813300"/>
          <p14:tracePt t="206688" x="8134350" y="4813300"/>
          <p14:tracePt t="206705" x="8147050" y="4813300"/>
          <p14:tracePt t="206707" x="8153400" y="4813300"/>
          <p14:tracePt t="206722" x="8166100" y="4813300"/>
          <p14:tracePt t="206738" x="8178800" y="4813300"/>
          <p14:tracePt t="206755" x="8197850" y="4813300"/>
          <p14:tracePt t="206771" x="8216900" y="4813300"/>
          <p14:tracePt t="206788" x="8229600" y="4813300"/>
          <p14:tracePt t="206805" x="8235950" y="4813300"/>
          <p14:tracePt t="206821" x="8242300" y="4813300"/>
          <p14:tracePt t="207299" x="0" y="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6.1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方法的定义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892053" y="1341438"/>
            <a:ext cx="10406062" cy="4678362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zh-CN" altLang="en-US" sz="2400" u="sng" dirty="0"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(method)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是为执行一个复杂操作组合在一起的语句集合。一个类中可以声明多个方法。</a:t>
            </a:r>
          </a:p>
          <a:p>
            <a:pPr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语法：采用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BNF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范式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(Backus-Naur Form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巴科斯范式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描述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用来描述计算机语言语法的符号集</a:t>
            </a:r>
          </a:p>
          <a:p>
            <a:pPr>
              <a:lnSpc>
                <a:spcPct val="130000"/>
              </a:lnSpc>
            </a:pP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1100832" y="2946462"/>
            <a:ext cx="10546672" cy="34163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MethodDeclaration</a:t>
            </a:r>
            <a:r>
              <a:rPr lang="en-US" altLang="zh-CN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</a:p>
          <a:p>
            <a:pPr eaLnBrk="1" hangingPunct="1">
              <a:defRPr/>
            </a:pPr>
            <a:r>
              <a:rPr lang="en-US" altLang="zh-CN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MethodHeader</a:t>
            </a:r>
            <a:r>
              <a:rPr lang="en-US" altLang="zh-CN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MethodBody</a:t>
            </a:r>
            <a:endParaRPr lang="en-US" altLang="zh-CN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zh-CN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MethodHeader</a:t>
            </a:r>
            <a:r>
              <a:rPr lang="en-US" altLang="zh-CN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</a:p>
          <a:p>
            <a:pPr eaLnBrk="1" hangingPunct="1">
              <a:defRPr/>
            </a:pPr>
            <a:r>
              <a:rPr lang="en-US" altLang="zh-CN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Modifiers</a:t>
            </a:r>
            <a:r>
              <a:rPr lang="en-US" altLang="zh-CN" b="1" baseline="-250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opt</a:t>
            </a:r>
            <a:r>
              <a:rPr lang="en-US" altLang="zh-CN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ResultType</a:t>
            </a:r>
            <a:r>
              <a:rPr lang="en-US" altLang="zh-CN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Identifier(</a:t>
            </a:r>
            <a:r>
              <a:rPr lang="en-US" altLang="zh-CN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FormalParameterList</a:t>
            </a:r>
            <a:r>
              <a:rPr lang="en-US" altLang="zh-CN" b="1" baseline="-250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opt</a:t>
            </a:r>
            <a:r>
              <a:rPr lang="en-US" altLang="zh-CN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 </a:t>
            </a:r>
            <a:r>
              <a:rPr lang="en-US" altLang="zh-CN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Throws</a:t>
            </a:r>
            <a:r>
              <a:rPr lang="en-US" altLang="zh-CN" b="1" baseline="-250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opt</a:t>
            </a:r>
            <a:endParaRPr lang="en-US" altLang="zh-CN" b="1" baseline="-250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zh-CN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Modifiers:</a:t>
            </a:r>
          </a:p>
          <a:p>
            <a:pPr eaLnBrk="1" hangingPunct="1">
              <a:defRPr/>
            </a:pPr>
            <a:r>
              <a:rPr lang="en-US" altLang="zh-CN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public protected private static abstract final</a:t>
            </a:r>
          </a:p>
          <a:p>
            <a:pPr eaLnBrk="1" hangingPunct="1">
              <a:defRPr/>
            </a:pPr>
            <a:r>
              <a:rPr lang="en-US" altLang="zh-CN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synchronized native </a:t>
            </a:r>
            <a:r>
              <a:rPr lang="en-US" altLang="zh-CN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strictfp</a:t>
            </a:r>
            <a:endParaRPr lang="en-US" altLang="zh-CN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zh-CN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ResultType</a:t>
            </a:r>
            <a:r>
              <a:rPr lang="en-US" altLang="zh-CN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</a:p>
          <a:p>
            <a:pPr eaLnBrk="1" hangingPunct="1">
              <a:defRPr/>
            </a:pPr>
            <a:r>
              <a:rPr lang="en-US" altLang="zh-CN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Type</a:t>
            </a:r>
          </a:p>
          <a:p>
            <a:pPr eaLnBrk="1" hangingPunct="1">
              <a:defRPr/>
            </a:pPr>
            <a:r>
              <a:rPr lang="en-US" altLang="zh-CN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void</a:t>
            </a:r>
          </a:p>
          <a:p>
            <a:pPr eaLnBrk="1" hangingPunct="1">
              <a:defRPr/>
            </a:pPr>
            <a:r>
              <a:rPr lang="en-US" altLang="zh-CN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MethodBody</a:t>
            </a:r>
            <a:r>
              <a:rPr lang="en-US" altLang="zh-CN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</a:p>
          <a:p>
            <a:pPr eaLnBrk="1" hangingPunct="1">
              <a:defRPr/>
            </a:pPr>
            <a:r>
              <a:rPr lang="en-US" altLang="zh-CN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{ statements }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674"/>
    </mc:Choice>
    <mc:Fallback xmlns="">
      <p:transition spd="slow" advTm="2376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2652" x="1708150" y="844550"/>
          <p14:tracePt t="2787" x="1714500" y="844550"/>
          <p14:tracePt t="2795" x="1739900" y="844550"/>
          <p14:tracePt t="2804" x="1771650" y="844550"/>
          <p14:tracePt t="2820" x="1873250" y="844550"/>
          <p14:tracePt t="2836" x="2032000" y="844550"/>
          <p14:tracePt t="2854" x="2222500" y="844550"/>
          <p14:tracePt t="2870" x="2444750" y="844550"/>
          <p14:tracePt t="2886" x="2673350" y="844550"/>
          <p14:tracePt t="2903" x="2882900" y="844550"/>
          <p14:tracePt t="2920" x="3086100" y="844550"/>
          <p14:tracePt t="2923" x="3168650" y="844550"/>
          <p14:tracePt t="2936" x="3251200" y="844550"/>
          <p14:tracePt t="2954" x="3498850" y="863600"/>
          <p14:tracePt t="2970" x="3651250" y="889000"/>
          <p14:tracePt t="2986" x="3790950" y="914400"/>
          <p14:tracePt t="3003" x="3898900" y="933450"/>
          <p14:tracePt t="3020" x="3956050" y="946150"/>
          <p14:tracePt t="3036" x="3994150" y="952500"/>
          <p14:tracePt t="3053" x="4013200" y="958850"/>
          <p14:tracePt t="3070" x="4025900" y="958850"/>
          <p14:tracePt t="3086" x="4038600" y="965200"/>
          <p14:tracePt t="3104" x="4044950" y="965200"/>
          <p14:tracePt t="4138" x="0" y="0"/>
        </p14:tracePtLst>
        <p14:tracePtLst>
          <p14:tracePt t="7964" x="2476500" y="1441450"/>
          <p14:tracePt t="8066" x="2476500" y="1447800"/>
          <p14:tracePt t="8075" x="2476500" y="1454150"/>
          <p14:tracePt t="8084" x="2476500" y="1466850"/>
          <p14:tracePt t="8101" x="2482850" y="1485900"/>
          <p14:tracePt t="8118" x="2489200" y="1498600"/>
          <p14:tracePt t="8134" x="2489200" y="1517650"/>
          <p14:tracePt t="8151" x="2501900" y="1530350"/>
          <p14:tracePt t="8168" x="2520950" y="1555750"/>
          <p14:tracePt t="8185" x="2540000" y="1587500"/>
          <p14:tracePt t="8186" x="2559050" y="1600200"/>
          <p14:tracePt t="8201" x="2609850" y="1631950"/>
          <p14:tracePt t="8218" x="2667000" y="1657350"/>
          <p14:tracePt t="8234" x="2724150" y="1682750"/>
          <p14:tracePt t="8251" x="2762250" y="1695450"/>
          <p14:tracePt t="8268" x="2781300" y="1695450"/>
          <p14:tracePt t="8284" x="2800350" y="1695450"/>
          <p14:tracePt t="8301" x="2819400" y="1695450"/>
          <p14:tracePt t="8318" x="2832100" y="1695450"/>
          <p14:tracePt t="8334" x="2838450" y="1695450"/>
          <p14:tracePt t="8351" x="2851150" y="1695450"/>
          <p14:tracePt t="8494" x="0" y="0"/>
        </p14:tracePtLst>
        <p14:tracePtLst>
          <p14:tracePt t="9156" x="3771900" y="1771650"/>
          <p14:tracePt t="9268" x="3784600" y="1771650"/>
          <p14:tracePt t="9275" x="3810000" y="1771650"/>
          <p14:tracePt t="9284" x="3841750" y="1771650"/>
          <p14:tracePt t="9301" x="3949700" y="1771650"/>
          <p14:tracePt t="9318" x="4127500" y="1771650"/>
          <p14:tracePt t="9334" x="4337050" y="1771650"/>
          <p14:tracePt t="9351" x="4546600" y="1771650"/>
          <p14:tracePt t="9354" x="4635500" y="1771650"/>
          <p14:tracePt t="9368" x="4705350" y="1771650"/>
          <p14:tracePt t="9384" x="4800600" y="1771650"/>
          <p14:tracePt t="9402" x="4883150" y="1771650"/>
          <p14:tracePt t="9418" x="4914900" y="1771650"/>
          <p14:tracePt t="9434" x="4946650" y="1771650"/>
          <p14:tracePt t="9451" x="4972050" y="1771650"/>
          <p14:tracePt t="9467" x="5003800" y="1771650"/>
          <p14:tracePt t="9484" x="5048250" y="1771650"/>
          <p14:tracePt t="9501" x="5086350" y="1771650"/>
          <p14:tracePt t="9518" x="5137150" y="1771650"/>
          <p14:tracePt t="9534" x="5181600" y="1771650"/>
          <p14:tracePt t="9538" x="5200650" y="1771650"/>
          <p14:tracePt t="9551" x="5219700" y="1771650"/>
          <p14:tracePt t="9568" x="5264150" y="1771650"/>
          <p14:tracePt t="9570" x="5289550" y="1771650"/>
          <p14:tracePt t="9584" x="5321300" y="1771650"/>
          <p14:tracePt t="9602" x="5397500" y="1771650"/>
          <p14:tracePt t="9618" x="5461000" y="1771650"/>
          <p14:tracePt t="9634" x="5530850" y="1771650"/>
          <p14:tracePt t="9651" x="5594350" y="1771650"/>
          <p14:tracePt t="9668" x="5651500" y="1771650"/>
          <p14:tracePt t="9684" x="5695950" y="1771650"/>
          <p14:tracePt t="9701" x="5734050" y="1771650"/>
          <p14:tracePt t="9718" x="5765800" y="1771650"/>
          <p14:tracePt t="9734" x="5784850" y="1771650"/>
          <p14:tracePt t="9751" x="5810250" y="1771650"/>
          <p14:tracePt t="9755" x="5822950" y="1771650"/>
          <p14:tracePt t="9768" x="5835650" y="1771650"/>
          <p14:tracePt t="9784" x="5854700" y="1771650"/>
          <p14:tracePt t="9801" x="5880100" y="1778000"/>
          <p14:tracePt t="9803" x="5886450" y="1778000"/>
          <p14:tracePt t="9818" x="5911850" y="1784350"/>
          <p14:tracePt t="9834" x="5930900" y="1790700"/>
          <p14:tracePt t="9851" x="5956300" y="1797050"/>
          <p14:tracePt t="9868" x="5994400" y="1803400"/>
          <p14:tracePt t="9884" x="6013450" y="1803400"/>
          <p14:tracePt t="9901" x="6032500" y="1803400"/>
          <p14:tracePt t="9918" x="6051550" y="1803400"/>
          <p14:tracePt t="9934" x="6064250" y="1803400"/>
          <p14:tracePt t="9951" x="6070600" y="1803400"/>
          <p14:tracePt t="9968" x="6089650" y="1803400"/>
          <p14:tracePt t="9984" x="6096000" y="1803400"/>
          <p14:tracePt t="10001" x="6102350" y="1803400"/>
          <p14:tracePt t="10003" x="6108700" y="1803400"/>
          <p14:tracePt t="10018" x="6115050" y="1803400"/>
          <p14:tracePt t="10034" x="6127750" y="1803400"/>
          <p14:tracePt t="10051" x="6140450" y="1803400"/>
          <p14:tracePt t="10068" x="6153150" y="1803400"/>
          <p14:tracePt t="10084" x="6165850" y="1803400"/>
          <p14:tracePt t="10101" x="6178550" y="1803400"/>
          <p14:tracePt t="10117" x="6184900" y="1803400"/>
          <p14:tracePt t="10134" x="6203950" y="1803400"/>
          <p14:tracePt t="10151" x="6223000" y="1809750"/>
          <p14:tracePt t="10154" x="6229350" y="1809750"/>
          <p14:tracePt t="10171" x="6242050" y="1809750"/>
          <p14:tracePt t="10184" x="6248400" y="1809750"/>
          <p14:tracePt t="10201" x="6261100" y="1809750"/>
          <p14:tracePt t="10218" x="6280150" y="1816100"/>
          <p14:tracePt t="10234" x="6286500" y="1816100"/>
          <p14:tracePt t="10251" x="6299200" y="1816100"/>
          <p14:tracePt t="10268" x="6305550" y="1816100"/>
          <p14:tracePt t="10284" x="6318250" y="1816100"/>
          <p14:tracePt t="10301" x="6324600" y="1816100"/>
          <p14:tracePt t="10317" x="6330950" y="1816100"/>
          <p14:tracePt t="10334" x="6343650" y="1816100"/>
          <p14:tracePt t="10351" x="6350000" y="1816100"/>
          <p14:tracePt t="10368" x="6362700" y="1816100"/>
          <p14:tracePt t="10384" x="6375400" y="1816100"/>
          <p14:tracePt t="10388" x="6381750" y="1816100"/>
          <p14:tracePt t="10400" x="6388100" y="1816100"/>
          <p14:tracePt t="10418" x="6400800" y="1816100"/>
          <p14:tracePt t="10434" x="6413500" y="1816100"/>
          <p14:tracePt t="10450" x="6426200" y="1816100"/>
          <p14:tracePt t="10467" x="6445250" y="1816100"/>
          <p14:tracePt t="10484" x="6464300" y="1816100"/>
          <p14:tracePt t="10500" x="6477000" y="1816100"/>
          <p14:tracePt t="10517" x="6502400" y="1816100"/>
          <p14:tracePt t="10534" x="6521450" y="1816100"/>
          <p14:tracePt t="10550" x="6546850" y="1816100"/>
          <p14:tracePt t="10567" x="6572250" y="1816100"/>
          <p14:tracePt t="10584" x="6604000" y="1816100"/>
          <p14:tracePt t="10586" x="6616700" y="1816100"/>
          <p14:tracePt t="10600" x="6629400" y="1816100"/>
          <p14:tracePt t="10617" x="6661150" y="1816100"/>
          <p14:tracePt t="10634" x="6673850" y="1816100"/>
          <p14:tracePt t="10651" x="6680200" y="1816100"/>
          <p14:tracePt t="10667" x="6692900" y="1816100"/>
          <p14:tracePt t="10684" x="6699250" y="1816100"/>
          <p14:tracePt t="10763" x="6705600" y="1816100"/>
          <p14:tracePt t="10811" x="6711950" y="1816100"/>
          <p14:tracePt t="10860" x="6718300" y="1816100"/>
          <p14:tracePt t="10875" x="6724650" y="1816100"/>
          <p14:tracePt t="10884" x="6731000" y="1816100"/>
          <p14:tracePt t="10900" x="6737350" y="1816100"/>
          <p14:tracePt t="10908" x="6743700" y="1816100"/>
          <p14:tracePt t="10917" x="6756400" y="1816100"/>
          <p14:tracePt t="10934" x="6775450" y="1816100"/>
          <p14:tracePt t="10951" x="6813550" y="1816100"/>
          <p14:tracePt t="10967" x="6838950" y="1816100"/>
          <p14:tracePt t="10971" x="6858000" y="1816100"/>
          <p14:tracePt t="10985" x="6870700" y="1816100"/>
          <p14:tracePt t="11001" x="6889750" y="1816100"/>
          <p14:tracePt t="11018" x="6927850" y="1816100"/>
          <p14:tracePt t="11035" x="6953250" y="1816100"/>
          <p14:tracePt t="11052" x="6965950" y="1816100"/>
          <p14:tracePt t="11067" x="6978650" y="1816100"/>
          <p14:tracePt t="11084" x="6991350" y="1816100"/>
          <p14:tracePt t="11101" x="7004050" y="1816100"/>
          <p14:tracePt t="11117" x="7016750" y="1822450"/>
          <p14:tracePt t="11134" x="7029450" y="1822450"/>
          <p14:tracePt t="11151" x="7035800" y="1822450"/>
          <p14:tracePt t="11167" x="7048500" y="1828800"/>
          <p14:tracePt t="11307" x="7054850" y="1828800"/>
          <p14:tracePt t="11427" x="7061200" y="1828800"/>
          <p14:tracePt t="11467" x="7067550" y="1828800"/>
          <p14:tracePt t="11475" x="7073900" y="1828800"/>
          <p14:tracePt t="11492" x="7080250" y="1828800"/>
          <p14:tracePt t="11501" x="7092950" y="1828800"/>
          <p14:tracePt t="11517" x="7118350" y="1828800"/>
          <p14:tracePt t="11534" x="7150100" y="1828800"/>
          <p14:tracePt t="11539" x="7175500" y="1828800"/>
          <p14:tracePt t="11551" x="7200900" y="1828800"/>
          <p14:tracePt t="11567" x="7264400" y="1828800"/>
          <p14:tracePt t="11571" x="7308850" y="1828800"/>
          <p14:tracePt t="11584" x="7346950" y="1828800"/>
          <p14:tracePt t="11600" x="7448550" y="1828800"/>
          <p14:tracePt t="11618" x="7620000" y="1828800"/>
          <p14:tracePt t="11634" x="7721600" y="1828800"/>
          <p14:tracePt t="11650" x="7829550" y="1828800"/>
          <p14:tracePt t="11667" x="7924800" y="1828800"/>
          <p14:tracePt t="11683" x="7994650" y="1828800"/>
          <p14:tracePt t="11700" x="8051800" y="1828800"/>
          <p14:tracePt t="11717" x="8096250" y="1828800"/>
          <p14:tracePt t="11733" x="8134350" y="1828800"/>
          <p14:tracePt t="11750" x="8178800" y="1828800"/>
          <p14:tracePt t="11767" x="8210550" y="1828800"/>
          <p14:tracePt t="11784" x="8248650" y="1828800"/>
          <p14:tracePt t="11800" x="8274050" y="1828800"/>
          <p14:tracePt t="11804" x="8280400" y="1828800"/>
          <p14:tracePt t="11817" x="8293100" y="1828800"/>
          <p14:tracePt t="11834" x="8331200" y="1828800"/>
          <p14:tracePt t="11850" x="8356600" y="1828800"/>
          <p14:tracePt t="11866" x="8382000" y="1828800"/>
          <p14:tracePt t="11883" x="8420100" y="1828800"/>
          <p14:tracePt t="11900" x="8470900" y="1835150"/>
          <p14:tracePt t="11917" x="8502650" y="1835150"/>
          <p14:tracePt t="11933" x="8547100" y="1835150"/>
          <p14:tracePt t="11950" x="8597900" y="1835150"/>
          <p14:tracePt t="11967" x="8642350" y="1835150"/>
          <p14:tracePt t="11983" x="8680450" y="1835150"/>
          <p14:tracePt t="12000" x="8712200" y="1835150"/>
          <p14:tracePt t="12002" x="8731250" y="1835150"/>
          <p14:tracePt t="12016" x="8743950" y="1835150"/>
          <p14:tracePt t="12034" x="8794750" y="1835150"/>
          <p14:tracePt t="12050" x="8832850" y="1835150"/>
          <p14:tracePt t="12066" x="8864600" y="1835150"/>
          <p14:tracePt t="12083" x="8896350" y="1835150"/>
          <p14:tracePt t="12100" x="8928100" y="1835150"/>
          <p14:tracePt t="12117" x="8947150" y="1835150"/>
          <p14:tracePt t="12133" x="8966200" y="1835150"/>
          <p14:tracePt t="12150" x="8985250" y="1835150"/>
          <p14:tracePt t="12167" x="9004300" y="1835150"/>
          <p14:tracePt t="12183" x="9042400" y="1835150"/>
          <p14:tracePt t="12200" x="9074150" y="1835150"/>
          <p14:tracePt t="12202" x="9093200" y="1835150"/>
          <p14:tracePt t="12216" x="9099550" y="1835150"/>
          <p14:tracePt t="12233" x="9144000" y="1835150"/>
          <p14:tracePt t="12250" x="9169400" y="1835150"/>
          <p14:tracePt t="12266" x="9188450" y="1835150"/>
          <p14:tracePt t="12283" x="9201150" y="1835150"/>
          <p14:tracePt t="12300" x="9207500" y="1835150"/>
          <p14:tracePt t="12333" x="9213850" y="1835150"/>
          <p14:tracePt t="12363" x="9220200" y="1835150"/>
          <p14:tracePt t="12978" x="0" y="0"/>
        </p14:tracePtLst>
        <p14:tracePtLst>
          <p14:tracePt t="22436" x="9886950" y="1720850"/>
          <p14:tracePt t="22532" x="9893300" y="1720850"/>
          <p14:tracePt t="22540" x="9912350" y="1720850"/>
          <p14:tracePt t="22547" x="9937750" y="1720850"/>
          <p14:tracePt t="22563" x="10007600" y="1720850"/>
          <p14:tracePt t="22580" x="10147300" y="1720850"/>
          <p14:tracePt t="22596" x="10325100" y="1720850"/>
          <p14:tracePt t="22613" x="10515600" y="1720850"/>
          <p14:tracePt t="22630" x="10693400" y="1720850"/>
          <p14:tracePt t="22647" x="10833100" y="1720850"/>
          <p14:tracePt t="22663" x="10909300" y="1720850"/>
          <p14:tracePt t="22667" x="10941050" y="1720850"/>
          <p14:tracePt t="22680" x="10960100" y="1720850"/>
          <p14:tracePt t="22696" x="10985500" y="1727200"/>
          <p14:tracePt t="22714" x="10998200" y="1727200"/>
          <p14:tracePt t="22739" x="11004550" y="1727200"/>
          <p14:tracePt t="23042" x="0" y="0"/>
        </p14:tracePtLst>
        <p14:tracePtLst>
          <p14:tracePt t="23947" x="1016000" y="1949450"/>
          <p14:tracePt t="23987" x="1022350" y="1949450"/>
          <p14:tracePt t="24020" x="1028700" y="1949450"/>
          <p14:tracePt t="24027" x="1035050" y="1949450"/>
          <p14:tracePt t="24036" x="1041400" y="1949450"/>
          <p14:tracePt t="24046" x="1054100" y="1949450"/>
          <p14:tracePt t="24062" x="1092200" y="1949450"/>
          <p14:tracePt t="24079" x="1187450" y="1949450"/>
          <p14:tracePt t="24095" x="1358900" y="1949450"/>
          <p14:tracePt t="24112" x="1587500" y="1949450"/>
          <p14:tracePt t="24129" x="2025650" y="1949450"/>
          <p14:tracePt t="24146" x="2330450" y="1949450"/>
          <p14:tracePt t="24162" x="2552700" y="1949450"/>
          <p14:tracePt t="24179" x="2717800" y="1949450"/>
          <p14:tracePt t="24195" x="2825750" y="1955800"/>
          <p14:tracePt t="24212" x="2876550" y="1968500"/>
          <p14:tracePt t="24229" x="2927350" y="1981200"/>
          <p14:tracePt t="24245" x="2946400" y="1981200"/>
          <p14:tracePt t="24262" x="2971800" y="1981200"/>
          <p14:tracePt t="24279" x="2978150" y="1981200"/>
          <p14:tracePt t="24295" x="2984500" y="1981200"/>
          <p14:tracePt t="24312" x="2990850" y="1981200"/>
          <p14:tracePt t="24329" x="2997200" y="1987550"/>
          <p14:tracePt t="24498" x="0" y="0"/>
        </p14:tracePtLst>
        <p14:tracePtLst>
          <p14:tracePt t="25124" x="1295400" y="2006600"/>
          <p14:tracePt t="25195" x="1301750" y="2006600"/>
          <p14:tracePt t="25204" x="1320800" y="2006600"/>
          <p14:tracePt t="25212" x="1352550" y="2006600"/>
          <p14:tracePt t="25229" x="1447800" y="2006600"/>
          <p14:tracePt t="25245" x="1619250" y="2006600"/>
          <p14:tracePt t="25262" x="1835150" y="2006600"/>
          <p14:tracePt t="25279" x="2070100" y="2006600"/>
          <p14:tracePt t="25295" x="2298700" y="2006600"/>
          <p14:tracePt t="25300" x="2406650" y="2006600"/>
          <p14:tracePt t="25312" x="2495550" y="2006600"/>
          <p14:tracePt t="25330" x="2711450" y="2006600"/>
          <p14:tracePt t="25346" x="2787650" y="2006600"/>
          <p14:tracePt t="25362" x="2844800" y="2006600"/>
          <p14:tracePt t="25379" x="2876550" y="2006600"/>
          <p14:tracePt t="25395" x="2895600" y="2006600"/>
          <p14:tracePt t="25412" x="2914650" y="2006600"/>
          <p14:tracePt t="25429" x="2927350" y="2006600"/>
          <p14:tracePt t="25446" x="2933700" y="2006600"/>
          <p14:tracePt t="25479" x="2940050" y="2006600"/>
          <p14:tracePt t="25531" x="2946400" y="2006600"/>
          <p14:tracePt t="26098" x="0" y="0"/>
        </p14:tracePtLst>
        <p14:tracePtLst>
          <p14:tracePt t="28339" x="2381250" y="1371600"/>
          <p14:tracePt t="28371" x="2374900" y="1377950"/>
          <p14:tracePt t="28403" x="2368550" y="1377950"/>
          <p14:tracePt t="28419" x="2368550" y="1390650"/>
          <p14:tracePt t="28427" x="2368550" y="1403350"/>
          <p14:tracePt t="28435" x="2368550" y="1409700"/>
          <p14:tracePt t="28444" x="2368550" y="1422400"/>
          <p14:tracePt t="28542" x="2368550" y="1568450"/>
          <p14:tracePt t="28545" x="2368550" y="1581150"/>
          <p14:tracePt t="28560" x="2368550" y="1600200"/>
          <p14:tracePt t="28577" x="2381250" y="1612900"/>
          <p14:tracePt t="28594" x="2387600" y="1631950"/>
          <p14:tracePt t="28610" x="2400300" y="1651000"/>
          <p14:tracePt t="28627" x="2406650" y="1663700"/>
          <p14:tracePt t="28644" x="2419350" y="1676400"/>
          <p14:tracePt t="28661" x="2432050" y="1689100"/>
          <p14:tracePt t="28677" x="2444750" y="1701800"/>
          <p14:tracePt t="28694" x="2463800" y="1708150"/>
          <p14:tracePt t="28710" x="2463800" y="1714500"/>
          <p14:tracePt t="28727" x="2482850" y="1727200"/>
          <p14:tracePt t="28744" x="2489200" y="1727200"/>
          <p14:tracePt t="28777" x="2501900" y="1733550"/>
          <p14:tracePt t="28794" x="2514600" y="1739900"/>
          <p14:tracePt t="28810" x="2520950" y="1739900"/>
          <p14:tracePt t="28827" x="2540000" y="1746250"/>
          <p14:tracePt t="28844" x="2565400" y="1752600"/>
          <p14:tracePt t="28861" x="2597150" y="1758950"/>
          <p14:tracePt t="28877" x="2628900" y="1765300"/>
          <p14:tracePt t="28894" x="2654300" y="1765300"/>
          <p14:tracePt t="28911" x="2673350" y="1765300"/>
          <p14:tracePt t="28927" x="2698750" y="1765300"/>
          <p14:tracePt t="28944" x="2705100" y="1765300"/>
          <p14:tracePt t="28961" x="2724150" y="1752600"/>
          <p14:tracePt t="28977" x="2730500" y="1746250"/>
          <p14:tracePt t="28994" x="2730500" y="1727200"/>
          <p14:tracePt t="29011" x="2743200" y="1695450"/>
          <p14:tracePt t="29027" x="2743200" y="1676400"/>
          <p14:tracePt t="29044" x="2743200" y="1651000"/>
          <p14:tracePt t="29061" x="2749550" y="1619250"/>
          <p14:tracePt t="29077" x="2749550" y="1587500"/>
          <p14:tracePt t="29094" x="2749550" y="1555750"/>
          <p14:tracePt t="29111" x="2749550" y="1517650"/>
          <p14:tracePt t="29127" x="2743200" y="1492250"/>
          <p14:tracePt t="29144" x="2736850" y="1473200"/>
          <p14:tracePt t="29161" x="2724150" y="1447800"/>
          <p14:tracePt t="29162" x="2717800" y="1435100"/>
          <p14:tracePt t="29178" x="2711450" y="1422400"/>
          <p14:tracePt t="29194" x="2711450" y="1409700"/>
          <p14:tracePt t="29211" x="2705100" y="1409700"/>
          <p14:tracePt t="29227" x="2698750" y="1409700"/>
          <p14:tracePt t="29244" x="2686050" y="1403350"/>
          <p14:tracePt t="29260" x="2679700" y="1403350"/>
          <p14:tracePt t="29277" x="2673350" y="1403350"/>
          <p14:tracePt t="29294" x="2654300" y="1397000"/>
          <p14:tracePt t="29311" x="2641600" y="1397000"/>
          <p14:tracePt t="29327" x="2622550" y="1390650"/>
          <p14:tracePt t="29344" x="2609850" y="1390650"/>
          <p14:tracePt t="29361" x="2597150" y="1390650"/>
          <p14:tracePt t="29361" x="2590800" y="1390650"/>
          <p14:tracePt t="29377" x="2578100" y="1390650"/>
          <p14:tracePt t="29394" x="2552700" y="1390650"/>
          <p14:tracePt t="29410" x="2533650" y="1403350"/>
          <p14:tracePt t="29427" x="2520950" y="1409700"/>
          <p14:tracePt t="29461" x="2508250" y="1409700"/>
          <p14:tracePt t="29477" x="2501900" y="1422400"/>
          <p14:tracePt t="29494" x="2495550" y="1428750"/>
          <p14:tracePt t="29510" x="2482850" y="1441450"/>
          <p14:tracePt t="29527" x="2476500" y="1460500"/>
          <p14:tracePt t="29544" x="2470150" y="1479550"/>
          <p14:tracePt t="29560" x="2463800" y="1498600"/>
          <p14:tracePt t="29577" x="2463800" y="1511300"/>
          <p14:tracePt t="29593" x="2463800" y="1524000"/>
          <p14:tracePt t="29610" x="2463800" y="1536700"/>
          <p14:tracePt t="29627" x="2463800" y="1549400"/>
          <p14:tracePt t="29644" x="2463800" y="1562100"/>
          <p14:tracePt t="29661" x="2463800" y="1574800"/>
          <p14:tracePt t="29677" x="2463800" y="1593850"/>
          <p14:tracePt t="29694" x="2470150" y="1612900"/>
          <p14:tracePt t="29711" x="2470150" y="1619250"/>
          <p14:tracePt t="29727" x="2476500" y="1625600"/>
          <p14:tracePt t="29744" x="2476500" y="1638300"/>
          <p14:tracePt t="29761" x="2482850" y="1651000"/>
          <p14:tracePt t="29762" x="2489200" y="1663700"/>
          <p14:tracePt t="29778" x="2495550" y="1663700"/>
          <p14:tracePt t="29794" x="2495550" y="1670050"/>
          <p14:tracePt t="29811" x="2508250" y="1676400"/>
          <p14:tracePt t="29827" x="2514600" y="1682750"/>
          <p14:tracePt t="29844" x="2520950" y="1682750"/>
          <p14:tracePt t="29861" x="2540000" y="1689100"/>
          <p14:tracePt t="29877" x="2552700" y="1695450"/>
          <p14:tracePt t="29894" x="2578100" y="1708150"/>
          <p14:tracePt t="29911" x="2590800" y="1708150"/>
          <p14:tracePt t="29927" x="2622550" y="1714500"/>
          <p14:tracePt t="29944" x="2641600" y="1714500"/>
          <p14:tracePt t="29946" x="2647950" y="1714500"/>
          <p14:tracePt t="29961" x="2660650" y="1714500"/>
          <p14:tracePt t="29977" x="2692400" y="1714500"/>
          <p14:tracePt t="29994" x="2724150" y="1714500"/>
          <p14:tracePt t="30010" x="2768600" y="1701800"/>
          <p14:tracePt t="30027" x="2800350" y="1676400"/>
          <p14:tracePt t="30044" x="2832100" y="1644650"/>
          <p14:tracePt t="30061" x="2857500" y="1606550"/>
          <p14:tracePt t="30077" x="2876550" y="1555750"/>
          <p14:tracePt t="30094" x="2895600" y="1517650"/>
          <p14:tracePt t="30111" x="2901950" y="1498600"/>
          <p14:tracePt t="30127" x="2901950" y="1473200"/>
          <p14:tracePt t="30144" x="2901950" y="1454150"/>
          <p14:tracePt t="30160" x="2901950" y="1441450"/>
          <p14:tracePt t="30177" x="2901950" y="1428750"/>
          <p14:tracePt t="30194" x="2901950" y="1416050"/>
          <p14:tracePt t="30210" x="2895600" y="1409700"/>
          <p14:tracePt t="30227" x="2889250" y="1403350"/>
          <p14:tracePt t="30244" x="2882900" y="1403350"/>
          <p14:tracePt t="30261" x="2870200" y="1397000"/>
          <p14:tracePt t="30277" x="2851150" y="1384300"/>
          <p14:tracePt t="30294" x="2825750" y="1377950"/>
          <p14:tracePt t="30311" x="2787650" y="1371600"/>
          <p14:tracePt t="30315" x="2774950" y="1371600"/>
          <p14:tracePt t="30327" x="2755900" y="1371600"/>
          <p14:tracePt t="30344" x="2724150" y="1371600"/>
          <p14:tracePt t="30362" x="2673350" y="1371600"/>
          <p14:tracePt t="30378" x="2635250" y="1371600"/>
          <p14:tracePt t="30395" x="2616200" y="1371600"/>
          <p14:tracePt t="30410" x="2597150" y="1371600"/>
          <p14:tracePt t="30427" x="2584450" y="1371600"/>
          <p14:tracePt t="30444" x="2571750" y="1371600"/>
          <p14:tracePt t="30461" x="2559050" y="1377950"/>
          <p14:tracePt t="30477" x="2546350" y="1384300"/>
          <p14:tracePt t="30494" x="2540000" y="1390650"/>
          <p14:tracePt t="30511" x="2527300" y="1403350"/>
          <p14:tracePt t="30515" x="2520950" y="1403350"/>
          <p14:tracePt t="30527" x="2520950" y="1409700"/>
          <p14:tracePt t="30544" x="2514600" y="1416050"/>
          <p14:tracePt t="30561" x="2508250" y="1422400"/>
          <p14:tracePt t="30577" x="2501900" y="1435100"/>
          <p14:tracePt t="30594" x="2501900" y="1460500"/>
          <p14:tracePt t="30610" x="2495550" y="1479550"/>
          <p14:tracePt t="30627" x="2495550" y="1498600"/>
          <p14:tracePt t="30644" x="2495550" y="1524000"/>
          <p14:tracePt t="30661" x="2495550" y="1555750"/>
          <p14:tracePt t="30677" x="2495550" y="1574800"/>
          <p14:tracePt t="30694" x="2495550" y="1593850"/>
          <p14:tracePt t="30710" x="2495550" y="1606550"/>
          <p14:tracePt t="30727" x="2495550" y="1631950"/>
          <p14:tracePt t="30744" x="2501900" y="1631950"/>
          <p14:tracePt t="30761" x="2508250" y="1651000"/>
          <p14:tracePt t="30763" x="2514600" y="1657350"/>
          <p14:tracePt t="30778" x="2527300" y="1670050"/>
          <p14:tracePt t="30794" x="2540000" y="1676400"/>
          <p14:tracePt t="30810" x="2546350" y="1682750"/>
          <p14:tracePt t="30827" x="2565400" y="1695450"/>
          <p14:tracePt t="30844" x="2571750" y="1695450"/>
          <p14:tracePt t="30861" x="2597150" y="1701800"/>
          <p14:tracePt t="30877" x="2616200" y="1701800"/>
          <p14:tracePt t="30894" x="2635250" y="1701800"/>
          <p14:tracePt t="30911" x="2654300" y="1701800"/>
          <p14:tracePt t="30927" x="2673350" y="1701800"/>
          <p14:tracePt t="30932" x="2692400" y="1701800"/>
          <p14:tracePt t="30944" x="2717800" y="1701800"/>
          <p14:tracePt t="30960" x="2743200" y="1689100"/>
          <p14:tracePt t="30978" x="2774950" y="1670050"/>
          <p14:tracePt t="30994" x="2794000" y="1644650"/>
          <p14:tracePt t="31010" x="2806700" y="1619250"/>
          <p14:tracePt t="31027" x="2806700" y="1600200"/>
          <p14:tracePt t="31044" x="2806700" y="1562100"/>
          <p14:tracePt t="31060" x="2806700" y="1530350"/>
          <p14:tracePt t="31077" x="2806700" y="1492250"/>
          <p14:tracePt t="31083" x="2806700" y="1479550"/>
          <p14:tracePt t="31094" x="2806700" y="1447800"/>
          <p14:tracePt t="31111" x="2787650" y="1403350"/>
          <p14:tracePt t="31127" x="2755900" y="1365250"/>
          <p14:tracePt t="31131" x="2736850" y="1339850"/>
          <p14:tracePt t="31144" x="2711450" y="1320800"/>
          <p14:tracePt t="31161" x="2647950" y="1289050"/>
          <p14:tracePt t="31177" x="2571750" y="1263650"/>
          <p14:tracePt t="31194" x="2527300" y="1257300"/>
          <p14:tracePt t="31210" x="2489200" y="1257300"/>
          <p14:tracePt t="31227" x="2457450" y="1257300"/>
          <p14:tracePt t="31243" x="2413000" y="1257300"/>
          <p14:tracePt t="31260" x="2381250" y="1276350"/>
          <p14:tracePt t="31277" x="2349500" y="1295400"/>
          <p14:tracePt t="31294" x="2317750" y="1314450"/>
          <p14:tracePt t="31310" x="2286000" y="1333500"/>
          <p14:tracePt t="31327" x="2260600" y="1358900"/>
          <p14:tracePt t="31331" x="2254250" y="1371600"/>
          <p14:tracePt t="31344" x="2247900" y="1377950"/>
          <p14:tracePt t="31360" x="2235200" y="1416050"/>
          <p14:tracePt t="31363" x="2228850" y="1435100"/>
          <p14:tracePt t="31377" x="2228850" y="1447800"/>
          <p14:tracePt t="31394" x="2222500" y="1504950"/>
          <p14:tracePt t="31410" x="2222500" y="1536700"/>
          <p14:tracePt t="31427" x="2222500" y="1555750"/>
          <p14:tracePt t="31443" x="2228850" y="1587500"/>
          <p14:tracePt t="31460" x="2241550" y="1612900"/>
          <p14:tracePt t="31477" x="2247900" y="1644650"/>
          <p14:tracePt t="31494" x="2273300" y="1676400"/>
          <p14:tracePt t="31510" x="2305050" y="1708150"/>
          <p14:tracePt t="31527" x="2336800" y="1727200"/>
          <p14:tracePt t="31530" x="2362200" y="1739900"/>
          <p14:tracePt t="31544" x="2393950" y="1765300"/>
          <p14:tracePt t="31561" x="2444750" y="1784350"/>
          <p14:tracePt t="31563" x="2463800" y="1790700"/>
          <p14:tracePt t="31577" x="2489200" y="1797050"/>
          <p14:tracePt t="31594" x="2527300" y="1797050"/>
          <p14:tracePt t="31610" x="2559050" y="1797050"/>
          <p14:tracePt t="31627" x="2603500" y="1797050"/>
          <p14:tracePt t="31643" x="2654300" y="1778000"/>
          <p14:tracePt t="31660" x="2711450" y="1746250"/>
          <p14:tracePt t="31677" x="2774950" y="1701800"/>
          <p14:tracePt t="31693" x="2832100" y="1663700"/>
          <p14:tracePt t="31710" x="2863850" y="1631950"/>
          <p14:tracePt t="31726" x="2889250" y="1606550"/>
          <p14:tracePt t="31743" x="2895600" y="1606550"/>
          <p14:tracePt t="31760" x="2895600" y="1593850"/>
          <p14:tracePt t="31777" x="2895600" y="1581150"/>
          <p14:tracePt t="31793" x="2889250" y="1549400"/>
          <p14:tracePt t="31810" x="2882900" y="1530350"/>
          <p14:tracePt t="31826" x="2870200" y="1511300"/>
          <p14:tracePt t="31843" x="2857500" y="1492250"/>
          <p14:tracePt t="31860" x="2832100" y="1460500"/>
          <p14:tracePt t="31877" x="2806700" y="1428750"/>
          <p14:tracePt t="31893" x="2781300" y="1409700"/>
          <p14:tracePt t="31910" x="2755900" y="1390650"/>
          <p14:tracePt t="31926" x="2724150" y="1377950"/>
          <p14:tracePt t="31943" x="2686050" y="1365250"/>
          <p14:tracePt t="31960" x="2673350" y="1365250"/>
          <p14:tracePt t="31962" x="2660650" y="1365250"/>
          <p14:tracePt t="31977" x="2647950" y="1365250"/>
          <p14:tracePt t="31993" x="2603500" y="1365250"/>
          <p14:tracePt t="32010" x="2584450" y="1365250"/>
          <p14:tracePt t="32026" x="2559050" y="1365250"/>
          <p14:tracePt t="32043" x="2527300" y="1365250"/>
          <p14:tracePt t="32060" x="2501900" y="1365250"/>
          <p14:tracePt t="32076" x="2476500" y="1365250"/>
          <p14:tracePt t="32093" x="2444750" y="1365250"/>
          <p14:tracePt t="32110" x="2425700" y="1377950"/>
          <p14:tracePt t="32126" x="2393950" y="1390650"/>
          <p14:tracePt t="32143" x="2374900" y="1403350"/>
          <p14:tracePt t="32160" x="2355850" y="1409700"/>
          <p14:tracePt t="32176" x="2336800" y="1428750"/>
          <p14:tracePt t="32178" x="2330450" y="1435100"/>
          <p14:tracePt t="32193" x="2324100" y="1454150"/>
          <p14:tracePt t="32210" x="2311400" y="1473200"/>
          <p14:tracePt t="32226" x="2298700" y="1498600"/>
          <p14:tracePt t="32243" x="2292350" y="1517650"/>
          <p14:tracePt t="32260" x="2292350" y="1536700"/>
          <p14:tracePt t="32276" x="2292350" y="1555750"/>
          <p14:tracePt t="32293" x="2292350" y="1581150"/>
          <p14:tracePt t="32310" x="2292350" y="1593850"/>
          <p14:tracePt t="32326" x="2292350" y="1606550"/>
          <p14:tracePt t="32343" x="2298700" y="1625600"/>
          <p14:tracePt t="32360" x="2305050" y="1638300"/>
          <p14:tracePt t="32376" x="2311400" y="1657350"/>
          <p14:tracePt t="32378" x="2317750" y="1663700"/>
          <p14:tracePt t="32394" x="2330450" y="1676400"/>
          <p14:tracePt t="32410" x="2336800" y="1689100"/>
          <p14:tracePt t="32426" x="2349500" y="1701800"/>
          <p14:tracePt t="32443" x="2355850" y="1708150"/>
          <p14:tracePt t="32476" x="2368550" y="1714500"/>
          <p14:tracePt t="32493" x="2381250" y="1720850"/>
          <p14:tracePt t="32509" x="2393950" y="1727200"/>
          <p14:tracePt t="32526" x="2406650" y="1733550"/>
          <p14:tracePt t="32543" x="2425700" y="1739900"/>
          <p14:tracePt t="32560" x="2457450" y="1752600"/>
          <p14:tracePt t="32576" x="2482850" y="1752600"/>
          <p14:tracePt t="32578" x="2495550" y="1752600"/>
          <p14:tracePt t="32594" x="2546350" y="1752600"/>
          <p14:tracePt t="32610" x="2578100" y="1752600"/>
          <p14:tracePt t="32627" x="2616200" y="1752600"/>
          <p14:tracePt t="32643" x="2635250" y="1739900"/>
          <p14:tracePt t="32659" x="2654300" y="1733550"/>
          <p14:tracePt t="32676" x="2660650" y="1708150"/>
          <p14:tracePt t="32693" x="2673350" y="1676400"/>
          <p14:tracePt t="32709" x="2679700" y="1631950"/>
          <p14:tracePt t="32726" x="2692400" y="1593850"/>
          <p14:tracePt t="32743" x="2705100" y="1562100"/>
          <p14:tracePt t="32759" x="2705100" y="1543050"/>
          <p14:tracePt t="32776" x="2711450" y="1517650"/>
          <p14:tracePt t="32793" x="2711450" y="1504950"/>
          <p14:tracePt t="32809" x="2711450" y="1479550"/>
          <p14:tracePt t="32826" x="2698750" y="1466850"/>
          <p14:tracePt t="32843" x="2692400" y="1454150"/>
          <p14:tracePt t="32859" x="2686050" y="1441450"/>
          <p14:tracePt t="32876" x="2673350" y="1422400"/>
          <p14:tracePt t="32893" x="2667000" y="1409700"/>
          <p14:tracePt t="32909" x="2647950" y="1397000"/>
          <p14:tracePt t="32926" x="2628900" y="1384300"/>
          <p14:tracePt t="32943" x="2616200" y="1377950"/>
          <p14:tracePt t="32959" x="2590800" y="1365250"/>
          <p14:tracePt t="32993" x="2571750" y="1365250"/>
          <p14:tracePt t="33009" x="2559050" y="1358900"/>
          <p14:tracePt t="33027" x="2552700" y="1358900"/>
          <p14:tracePt t="33043" x="2540000" y="1358900"/>
          <p14:tracePt t="33060" x="2520950" y="1358900"/>
          <p14:tracePt t="33076" x="2514600" y="1365250"/>
          <p14:tracePt t="33094" x="2501900" y="1371600"/>
          <p14:tracePt t="33110" x="2489200" y="1377950"/>
          <p14:tracePt t="33127" x="2482850" y="1384300"/>
          <p14:tracePt t="33143" x="2470150" y="1390650"/>
          <p14:tracePt t="33160" x="2457450" y="1409700"/>
          <p14:tracePt t="33163" x="2457450" y="1422400"/>
          <p14:tracePt t="33176" x="2451100" y="1441450"/>
          <p14:tracePt t="33193" x="2438400" y="1466850"/>
          <p14:tracePt t="33210" x="2425700" y="1498600"/>
          <p14:tracePt t="33226" x="2419350" y="1530350"/>
          <p14:tracePt t="33242" x="2419350" y="1543050"/>
          <p14:tracePt t="33259" x="2419350" y="1562100"/>
          <p14:tracePt t="33276" x="2419350" y="1574800"/>
          <p14:tracePt t="33293" x="2419350" y="1593850"/>
          <p14:tracePt t="33309" x="2419350" y="1606550"/>
          <p14:tracePt t="33326" x="2419350" y="1619250"/>
          <p14:tracePt t="33342" x="2419350" y="1638300"/>
          <p14:tracePt t="33359" x="2425700" y="1644650"/>
          <p14:tracePt t="33376" x="2432050" y="1657350"/>
          <p14:tracePt t="33393" x="2438400" y="1670050"/>
          <p14:tracePt t="33394" x="2444750" y="1682750"/>
          <p14:tracePt t="33410" x="2451100" y="1689100"/>
          <p14:tracePt t="33426" x="2463800" y="1701800"/>
          <p14:tracePt t="33442" x="2470150" y="1714500"/>
          <p14:tracePt t="33459" x="2482850" y="1720850"/>
          <p14:tracePt t="33476" x="2495550" y="1733550"/>
          <p14:tracePt t="33493" x="2508250" y="1733550"/>
          <p14:tracePt t="33510" x="2527300" y="1733550"/>
          <p14:tracePt t="33526" x="2565400" y="1733550"/>
          <p14:tracePt t="33543" x="2590800" y="1733550"/>
          <p14:tracePt t="33546" x="2603500" y="1733550"/>
          <p14:tracePt t="33560" x="2616200" y="1733550"/>
          <p14:tracePt t="33576" x="2660650" y="1733550"/>
          <p14:tracePt t="33579" x="2673350" y="1727200"/>
          <p14:tracePt t="33593" x="2686050" y="1720850"/>
          <p14:tracePt t="33610" x="2724150" y="1689100"/>
          <p14:tracePt t="33626" x="2736850" y="1676400"/>
          <p14:tracePt t="33643" x="2749550" y="1657350"/>
          <p14:tracePt t="33659" x="2755900" y="1631950"/>
          <p14:tracePt t="33676" x="2755900" y="1619250"/>
          <p14:tracePt t="33693" x="2755900" y="1593850"/>
          <p14:tracePt t="33709" x="2755900" y="1574800"/>
          <p14:tracePt t="33726" x="2755900" y="1549400"/>
          <p14:tracePt t="33742" x="2755900" y="1524000"/>
          <p14:tracePt t="33759" x="2755900" y="1492250"/>
          <p14:tracePt t="33776" x="2749550" y="1447800"/>
          <p14:tracePt t="33793" x="2730500" y="1428750"/>
          <p14:tracePt t="33794" x="2724150" y="1416050"/>
          <p14:tracePt t="33809" x="2717800" y="1403350"/>
          <p14:tracePt t="33826" x="2698750" y="1390650"/>
          <p14:tracePt t="33842" x="2698750" y="1384300"/>
          <p14:tracePt t="33859" x="2686050" y="1384300"/>
          <p14:tracePt t="33875" x="2673350" y="1384300"/>
          <p14:tracePt t="33892" x="2660650" y="1384300"/>
          <p14:tracePt t="33909" x="2635250" y="1384300"/>
          <p14:tracePt t="33926" x="2616200" y="1384300"/>
          <p14:tracePt t="33942" x="2597150" y="1390650"/>
          <p14:tracePt t="33959" x="2578100" y="1403350"/>
          <p14:tracePt t="33975" x="2552700" y="1409700"/>
          <p14:tracePt t="33994" x="2520950" y="1435100"/>
          <p14:tracePt t="34010" x="2489200" y="1454150"/>
          <p14:tracePt t="34027" x="2476500" y="1485900"/>
          <p14:tracePt t="34043" x="2463800" y="1517650"/>
          <p14:tracePt t="34059" x="2451100" y="1555750"/>
          <p14:tracePt t="34076" x="2444750" y="1581150"/>
          <p14:tracePt t="34082" x="2444750" y="1593850"/>
          <p14:tracePt t="34093" x="2444750" y="1600200"/>
          <p14:tracePt t="34110" x="2444750" y="1625600"/>
          <p14:tracePt t="34126" x="2444750" y="1657350"/>
          <p14:tracePt t="34143" x="2457450" y="1682750"/>
          <p14:tracePt t="34159" x="2476500" y="1701800"/>
          <p14:tracePt t="34163" x="2489200" y="1714500"/>
          <p14:tracePt t="34176" x="2501900" y="1727200"/>
          <p14:tracePt t="34193" x="2520950" y="1733550"/>
          <p14:tracePt t="34209" x="2578100" y="1765300"/>
          <p14:tracePt t="34226" x="2603500" y="1771650"/>
          <p14:tracePt t="34242" x="2635250" y="1771650"/>
          <p14:tracePt t="34259" x="2660650" y="1771650"/>
          <p14:tracePt t="34276" x="2673350" y="1765300"/>
          <p14:tracePt t="34292" x="2686050" y="1746250"/>
          <p14:tracePt t="34309" x="2698750" y="1714500"/>
          <p14:tracePt t="34326" x="2711450" y="1663700"/>
          <p14:tracePt t="34342" x="2724150" y="1612900"/>
          <p14:tracePt t="34359" x="2724150" y="1568450"/>
          <p14:tracePt t="34375" x="2724150" y="1524000"/>
          <p14:tracePt t="34392" x="2724150" y="1498600"/>
          <p14:tracePt t="34394" x="2724150" y="1485900"/>
          <p14:tracePt t="34410" x="2724150" y="1466850"/>
          <p14:tracePt t="34426" x="2724150" y="1460500"/>
          <p14:tracePt t="34442" x="2724150" y="1447800"/>
          <p14:tracePt t="34459" x="2717800" y="1441450"/>
          <p14:tracePt t="34492" x="2705100" y="1435100"/>
          <p14:tracePt t="34525" x="2692400" y="1428750"/>
          <p14:tracePt t="34542" x="2673350" y="1422400"/>
          <p14:tracePt t="34559" x="2654300" y="1416050"/>
          <p14:tracePt t="34576" x="2641600" y="1416050"/>
          <p14:tracePt t="34578" x="2635250" y="1416050"/>
          <p14:tracePt t="34592" x="2628900" y="1416050"/>
          <p14:tracePt t="34610" x="2603500" y="1416050"/>
          <p14:tracePt t="34626" x="2590800" y="1416050"/>
          <p14:tracePt t="34642" x="2584450" y="1416050"/>
          <p14:tracePt t="34659" x="2571750" y="1416050"/>
          <p14:tracePt t="34675" x="2565400" y="1416050"/>
          <p14:tracePt t="34692" x="2546350" y="1428750"/>
          <p14:tracePt t="34709" x="2540000" y="1441450"/>
          <p14:tracePt t="34725" x="2527300" y="1454150"/>
          <p14:tracePt t="34742" x="2520950" y="1479550"/>
          <p14:tracePt t="34759" x="2508250" y="1498600"/>
          <p14:tracePt t="34775" x="2495550" y="1524000"/>
          <p14:tracePt t="34792" x="2489200" y="1543050"/>
          <p14:tracePt t="34809" x="2489200" y="1562100"/>
          <p14:tracePt t="34810" x="2489200" y="1568450"/>
          <p14:tracePt t="34825" x="2489200" y="1574800"/>
          <p14:tracePt t="34842" x="2489200" y="1587500"/>
          <p14:tracePt t="34859" x="2489200" y="1600200"/>
          <p14:tracePt t="34875" x="2495550" y="1612900"/>
          <p14:tracePt t="34909" x="2508250" y="1625600"/>
          <p14:tracePt t="34925" x="2520950" y="1631950"/>
          <p14:tracePt t="34942" x="2533650" y="1644650"/>
          <p14:tracePt t="34959" x="2546350" y="1644650"/>
          <p14:tracePt t="34975" x="2565400" y="1651000"/>
          <p14:tracePt t="34992" x="2584450" y="1657350"/>
          <p14:tracePt t="35009" x="2603500" y="1663700"/>
          <p14:tracePt t="35025" x="2616200" y="1663700"/>
          <p14:tracePt t="35042" x="2628900" y="1663700"/>
          <p14:tracePt t="35059" x="2641600" y="1663700"/>
          <p14:tracePt t="35075" x="2647950" y="1663700"/>
          <p14:tracePt t="35092" x="2660650" y="1663700"/>
          <p14:tracePt t="35109" x="2679700" y="1638300"/>
          <p14:tracePt t="35125" x="2686050" y="1619250"/>
          <p14:tracePt t="35142" x="2692400" y="1600200"/>
          <p14:tracePt t="35159" x="2692400" y="1574800"/>
          <p14:tracePt t="35162" x="2692400" y="1568450"/>
          <p14:tracePt t="35175" x="2692400" y="1555750"/>
          <p14:tracePt t="35192" x="2692400" y="1536700"/>
          <p14:tracePt t="35210" x="2692400" y="1498600"/>
          <p14:tracePt t="35226" x="2692400" y="1485900"/>
          <p14:tracePt t="35242" x="2692400" y="1473200"/>
          <p14:tracePt t="35259" x="2692400" y="1460500"/>
          <p14:tracePt t="35276" x="2679700" y="1447800"/>
          <p14:tracePt t="35292" x="2679700" y="1441450"/>
          <p14:tracePt t="35309" x="2673350" y="1435100"/>
          <p14:tracePt t="35325" x="2660650" y="1422400"/>
          <p14:tracePt t="35342" x="2654300" y="1409700"/>
          <p14:tracePt t="35359" x="2641600" y="1403350"/>
          <p14:tracePt t="35375" x="2628900" y="1397000"/>
          <p14:tracePt t="35379" x="2622550" y="1390650"/>
          <p14:tracePt t="35395" x="2616200" y="1390650"/>
          <p14:tracePt t="35409" x="2609850" y="1390650"/>
          <p14:tracePt t="35426" x="2590800" y="1390650"/>
          <p14:tracePt t="35442" x="2578100" y="1390650"/>
          <p14:tracePt t="35459" x="2565400" y="1390650"/>
          <p14:tracePt t="35475" x="2546350" y="1390650"/>
          <p14:tracePt t="35492" x="2520950" y="1390650"/>
          <p14:tracePt t="35509" x="2508250" y="1390650"/>
          <p14:tracePt t="35525" x="2495550" y="1397000"/>
          <p14:tracePt t="35542" x="2482850" y="1409700"/>
          <p14:tracePt t="35559" x="2470150" y="1416050"/>
          <p14:tracePt t="35575" x="2457450" y="1428750"/>
          <p14:tracePt t="35579" x="2451100" y="1435100"/>
          <p14:tracePt t="35592" x="2444750" y="1447800"/>
          <p14:tracePt t="35609" x="2432050" y="1466850"/>
          <p14:tracePt t="35626" x="2419350" y="1504950"/>
          <p14:tracePt t="35642" x="2413000" y="1517650"/>
          <p14:tracePt t="35659" x="2413000" y="1536700"/>
          <p14:tracePt t="35675" x="2406650" y="1562100"/>
          <p14:tracePt t="35692" x="2406650" y="1581150"/>
          <p14:tracePt t="35709" x="2406650" y="1600200"/>
          <p14:tracePt t="35726" x="2406650" y="1619250"/>
          <p14:tracePt t="35742" x="2406650" y="1631950"/>
          <p14:tracePt t="35759" x="2406650" y="1651000"/>
          <p14:tracePt t="35775" x="2406650" y="1657350"/>
          <p14:tracePt t="35792" x="2406650" y="1663700"/>
          <p14:tracePt t="35809" x="2406650" y="1670050"/>
          <p14:tracePt t="35825" x="2406650" y="1676400"/>
          <p14:tracePt t="35852" x="2413000" y="1682750"/>
          <p14:tracePt t="35891" x="2419350" y="1689100"/>
          <p14:tracePt t="35915" x="2425700" y="1695450"/>
          <p14:tracePt t="35939" x="2432050" y="1701800"/>
          <p14:tracePt t="35964" x="2438400" y="1701800"/>
          <p14:tracePt t="35981" x="2451100" y="1708150"/>
          <p14:tracePt t="36004" x="2470150" y="1714500"/>
          <p14:tracePt t="36019" x="2476500" y="1714500"/>
          <p14:tracePt t="36027" x="2495550" y="1720850"/>
          <p14:tracePt t="36035" x="2501900" y="1720850"/>
          <p14:tracePt t="36043" x="2508250" y="1720850"/>
          <p14:tracePt t="36058" x="2552700" y="1720850"/>
          <p14:tracePt t="36075" x="2603500" y="1720850"/>
          <p14:tracePt t="36092" x="2692400" y="1708150"/>
          <p14:tracePt t="36109" x="2768600" y="1682750"/>
          <p14:tracePt t="36125" x="2813050" y="1657350"/>
          <p14:tracePt t="36142" x="2838450" y="1638300"/>
          <p14:tracePt t="36159" x="2851150" y="1625600"/>
          <p14:tracePt t="36175" x="2851150" y="1600200"/>
          <p14:tracePt t="36179" x="2851150" y="1593850"/>
          <p14:tracePt t="36192" x="2851150" y="1581150"/>
          <p14:tracePt t="36209" x="2851150" y="1549400"/>
          <p14:tracePt t="36226" x="2851150" y="1492250"/>
          <p14:tracePt t="36242" x="2844800" y="1473200"/>
          <p14:tracePt t="36258" x="2838450" y="1460500"/>
          <p14:tracePt t="36275" x="2838450" y="1454150"/>
          <p14:tracePt t="36292" x="2832100" y="1441450"/>
          <p14:tracePt t="36308" x="2825750" y="1435100"/>
          <p14:tracePt t="36325" x="2813050" y="1428750"/>
          <p14:tracePt t="36358" x="2794000" y="1428750"/>
          <p14:tracePt t="36375" x="2781300" y="1428750"/>
          <p14:tracePt t="36392" x="2762250" y="1428750"/>
          <p14:tracePt t="36408" x="2743200" y="1428750"/>
          <p14:tracePt t="36425" x="2711450" y="1428750"/>
          <p14:tracePt t="36441" x="2692400" y="1428750"/>
          <p14:tracePt t="36458" x="2673350" y="1428750"/>
          <p14:tracePt t="36475" x="2654300" y="1428750"/>
          <p14:tracePt t="36491" x="2641600" y="1428750"/>
          <p14:tracePt t="36508" x="2616200" y="1441450"/>
          <p14:tracePt t="36525" x="2603500" y="1447800"/>
          <p14:tracePt t="36542" x="2590800" y="1447800"/>
          <p14:tracePt t="36558" x="2578100" y="1460500"/>
          <p14:tracePt t="36575" x="2559050" y="1473200"/>
          <p14:tracePt t="36591" x="2533650" y="1511300"/>
          <p14:tracePt t="36608" x="2514600" y="1549400"/>
          <p14:tracePt t="36625" x="2501900" y="1600200"/>
          <p14:tracePt t="36642" x="2489200" y="1631950"/>
          <p14:tracePt t="36658" x="2489200" y="1651000"/>
          <p14:tracePt t="36675" x="2489200" y="1676400"/>
          <p14:tracePt t="36691" x="2489200" y="1689100"/>
          <p14:tracePt t="36708" x="2489200" y="1701800"/>
          <p14:tracePt t="36725" x="2495550" y="1714500"/>
          <p14:tracePt t="36742" x="2495550" y="1720850"/>
          <p14:tracePt t="36758" x="2508250" y="1727200"/>
          <p14:tracePt t="36791" x="2520950" y="1733550"/>
          <p14:tracePt t="36808" x="2540000" y="1739900"/>
          <p14:tracePt t="36825" x="2565400" y="1746250"/>
          <p14:tracePt t="36842" x="2590800" y="1746250"/>
          <p14:tracePt t="36858" x="2622550" y="1746250"/>
          <p14:tracePt t="36875" x="2647950" y="1746250"/>
          <p14:tracePt t="36891" x="2692400" y="1746250"/>
          <p14:tracePt t="36908" x="2717800" y="1727200"/>
          <p14:tracePt t="36925" x="2749550" y="1701800"/>
          <p14:tracePt t="36942" x="2774950" y="1670050"/>
          <p14:tracePt t="36958" x="2794000" y="1638300"/>
          <p14:tracePt t="36975" x="2806700" y="1612900"/>
          <p14:tracePt t="36991" x="2819400" y="1587500"/>
          <p14:tracePt t="36995" x="2825750" y="1574800"/>
          <p14:tracePt t="37011" x="2825750" y="1568450"/>
          <p14:tracePt t="37025" x="2825750" y="1562100"/>
          <p14:tracePt t="37042" x="2825750" y="1536700"/>
          <p14:tracePt t="37058" x="2825750" y="1524000"/>
          <p14:tracePt t="37075" x="2825750" y="1504950"/>
          <p14:tracePt t="37092" x="2825750" y="1479550"/>
          <p14:tracePt t="37108" x="2825750" y="1473200"/>
          <p14:tracePt t="37125" x="2819400" y="1454150"/>
          <p14:tracePt t="37142" x="2813050" y="1447800"/>
          <p14:tracePt t="37158" x="2806700" y="1428750"/>
          <p14:tracePt t="37175" x="2794000" y="1416050"/>
          <p14:tracePt t="37191" x="2787650" y="1416050"/>
          <p14:tracePt t="37208" x="2781300" y="1416050"/>
          <p14:tracePt t="37225" x="2743200" y="1403350"/>
          <p14:tracePt t="37242" x="2711450" y="1397000"/>
          <p14:tracePt t="37258" x="2679700" y="1390650"/>
          <p14:tracePt t="37275" x="2654300" y="1390650"/>
          <p14:tracePt t="37291" x="2635250" y="1390650"/>
          <p14:tracePt t="37308" x="2609850" y="1390650"/>
          <p14:tracePt t="37325" x="2590800" y="1390650"/>
          <p14:tracePt t="37341" x="2584450" y="1390650"/>
          <p14:tracePt t="37358" x="2571750" y="1390650"/>
          <p14:tracePt t="37375" x="2559050" y="1397000"/>
          <p14:tracePt t="37391" x="2546350" y="1403350"/>
          <p14:tracePt t="37395" x="2540000" y="1409700"/>
          <p14:tracePt t="37408" x="2533650" y="1416050"/>
          <p14:tracePt t="37425" x="2514600" y="1441450"/>
          <p14:tracePt t="37441" x="2501900" y="1460500"/>
          <p14:tracePt t="37458" x="2495550" y="1485900"/>
          <p14:tracePt t="37475" x="2495550" y="1504950"/>
          <p14:tracePt t="37491" x="2495550" y="1524000"/>
          <p14:tracePt t="37508" x="2495550" y="1543050"/>
          <p14:tracePt t="37525" x="2495550" y="1568450"/>
          <p14:tracePt t="37541" x="2501900" y="1593850"/>
          <p14:tracePt t="37558" x="2514600" y="1612900"/>
          <p14:tracePt t="37575" x="2520950" y="1625600"/>
          <p14:tracePt t="37591" x="2520950" y="1638300"/>
          <p14:tracePt t="37608" x="2527300" y="1644650"/>
          <p14:tracePt t="37625" x="2540000" y="1663700"/>
          <p14:tracePt t="37641" x="2546350" y="1670050"/>
          <p14:tracePt t="37658" x="2546350" y="1676400"/>
          <p14:tracePt t="37675" x="2552700" y="1676400"/>
          <p14:tracePt t="37691" x="2559050" y="1676400"/>
          <p14:tracePt t="37708" x="2565400" y="1676400"/>
          <p14:tracePt t="37725" x="2571750" y="1676400"/>
          <p14:tracePt t="37741" x="2590800" y="1676400"/>
          <p14:tracePt t="37758" x="2622550" y="1670050"/>
          <p14:tracePt t="37775" x="2660650" y="1651000"/>
          <p14:tracePt t="37791" x="2692400" y="1625600"/>
          <p14:tracePt t="37808" x="2711450" y="1606550"/>
          <p14:tracePt t="37810" x="2717800" y="1587500"/>
          <p14:tracePt t="37825" x="2724150" y="1568450"/>
          <p14:tracePt t="37842" x="2724150" y="1543050"/>
          <p14:tracePt t="37858" x="2724150" y="1511300"/>
          <p14:tracePt t="37874" x="2724150" y="1479550"/>
          <p14:tracePt t="37891" x="2711450" y="1454150"/>
          <p14:tracePt t="37908" x="2705100" y="1435100"/>
          <p14:tracePt t="37925" x="2705100" y="1428750"/>
          <p14:tracePt t="37941" x="2698750" y="1416050"/>
          <p14:tracePt t="37958" x="2692400" y="1409700"/>
          <p14:tracePt t="38035" x="2686050" y="1409700"/>
          <p14:tracePt t="38218" x="0" y="0"/>
        </p14:tracePtLst>
        <p14:tracePtLst>
          <p14:tracePt t="38884" x="2476500" y="1358900"/>
          <p14:tracePt t="38947" x="2470150" y="1358900"/>
          <p14:tracePt t="38956" x="2463800" y="1365250"/>
          <p14:tracePt t="38964" x="2457450" y="1377950"/>
          <p14:tracePt t="38974" x="2451100" y="1390650"/>
          <p14:tracePt t="38991" x="2438400" y="1435100"/>
          <p14:tracePt t="39008" x="2432050" y="1479550"/>
          <p14:tracePt t="39012" x="2425700" y="1492250"/>
          <p14:tracePt t="39026" x="2419350" y="1524000"/>
          <p14:tracePt t="39042" x="2419350" y="1543050"/>
          <p14:tracePt t="39058" x="2419350" y="1549400"/>
          <p14:tracePt t="39074" x="2419350" y="1562100"/>
          <p14:tracePt t="39092" x="2419350" y="1568450"/>
          <p14:tracePt t="39108" x="2419350" y="1581150"/>
          <p14:tracePt t="39125" x="2425700" y="1593850"/>
          <p14:tracePt t="39142" x="2432050" y="1600200"/>
          <p14:tracePt t="39158" x="2438400" y="1606550"/>
          <p14:tracePt t="39174" x="2451100" y="1612900"/>
          <p14:tracePt t="39191" x="2451100" y="1619250"/>
          <p14:tracePt t="39208" x="2476500" y="1625600"/>
          <p14:tracePt t="39224" x="2495550" y="1638300"/>
          <p14:tracePt t="39228" x="2508250" y="1644650"/>
          <p14:tracePt t="39242" x="2533650" y="1651000"/>
          <p14:tracePt t="39258" x="2546350" y="1651000"/>
          <p14:tracePt t="39274" x="2571750" y="1657350"/>
          <p14:tracePt t="39291" x="2597150" y="1663700"/>
          <p14:tracePt t="39308" x="2616200" y="1663700"/>
          <p14:tracePt t="39324" x="2635250" y="1663700"/>
          <p14:tracePt t="39341" x="2654300" y="1663700"/>
          <p14:tracePt t="39357" x="2679700" y="1663700"/>
          <p14:tracePt t="39374" x="2692400" y="1657350"/>
          <p14:tracePt t="39391" x="2698750" y="1651000"/>
          <p14:tracePt t="39407" x="2711450" y="1638300"/>
          <p14:tracePt t="39424" x="2717800" y="1631950"/>
          <p14:tracePt t="39441" x="2730500" y="1606550"/>
          <p14:tracePt t="39458" x="2736850" y="1587500"/>
          <p14:tracePt t="39474" x="2743200" y="1562100"/>
          <p14:tracePt t="39490" x="2743200" y="1536700"/>
          <p14:tracePt t="39507" x="2743200" y="1524000"/>
          <p14:tracePt t="39524" x="2743200" y="1492250"/>
          <p14:tracePt t="39541" x="2743200" y="1479550"/>
          <p14:tracePt t="39557" x="2743200" y="1473200"/>
          <p14:tracePt t="39574" x="2743200" y="1454150"/>
          <p14:tracePt t="39591" x="2743200" y="1435100"/>
          <p14:tracePt t="39607" x="2743200" y="1422400"/>
          <p14:tracePt t="39624" x="2730500" y="1409700"/>
          <p14:tracePt t="39641" x="2730500" y="1403350"/>
          <p14:tracePt t="39657" x="2730500" y="1397000"/>
          <p14:tracePt t="39796" x="2724150" y="1397000"/>
          <p14:tracePt t="39986" x="0" y="0"/>
        </p14:tracePtLst>
        <p14:tracePtLst>
          <p14:tracePt t="43493" x="1892300" y="762000"/>
          <p14:tracePt t="43499" x="1905000" y="768350"/>
          <p14:tracePt t="43507" x="1911350" y="768350"/>
          <p14:tracePt t="43523" x="1936750" y="781050"/>
          <p14:tracePt t="43539" x="1962150" y="793750"/>
          <p14:tracePt t="43556" x="2025650" y="806450"/>
          <p14:tracePt t="43573" x="2101850" y="819150"/>
          <p14:tracePt t="43589" x="2209800" y="819150"/>
          <p14:tracePt t="43606" x="2343150" y="819150"/>
          <p14:tracePt t="43623" x="2514600" y="819150"/>
          <p14:tracePt t="43639" x="2705100" y="819150"/>
          <p14:tracePt t="43642" x="2787650" y="819150"/>
          <p14:tracePt t="43656" x="2870200" y="819150"/>
          <p14:tracePt t="43673" x="3028950" y="819150"/>
          <p14:tracePt t="43690" x="3219450" y="819150"/>
          <p14:tracePt t="43706" x="3308350" y="819150"/>
          <p14:tracePt t="43723" x="3384550" y="819150"/>
          <p14:tracePt t="43739" x="3448050" y="819150"/>
          <p14:tracePt t="43756" x="3524250" y="819150"/>
          <p14:tracePt t="43773" x="3587750" y="819150"/>
          <p14:tracePt t="43789" x="3644900" y="819150"/>
          <p14:tracePt t="43806" x="3689350" y="819150"/>
          <p14:tracePt t="43823" x="3708400" y="819150"/>
          <p14:tracePt t="43826" x="3714750" y="819150"/>
          <p14:tracePt t="43856" x="3733800" y="819150"/>
          <p14:tracePt t="43873" x="3752850" y="819150"/>
          <p14:tracePt t="43875" x="3759200" y="819150"/>
          <p14:tracePt t="43890" x="3790950" y="819150"/>
          <p14:tracePt t="43907" x="3810000" y="819150"/>
          <p14:tracePt t="43922" x="3822700" y="819150"/>
          <p14:tracePt t="43939" x="3835400" y="819150"/>
          <p14:tracePt t="43956" x="3848100" y="819150"/>
          <p14:tracePt t="43972" x="3854450" y="819150"/>
          <p14:tracePt t="43989" x="3873500" y="819150"/>
          <p14:tracePt t="44006" x="3879850" y="819150"/>
          <p14:tracePt t="44022" x="3886200" y="819150"/>
          <p14:tracePt t="44039" x="3898900" y="819150"/>
          <p14:tracePt t="44073" x="3905250" y="819150"/>
          <p14:tracePt t="44077" x="3911600" y="819150"/>
          <p14:tracePt t="44090" x="3917950" y="819150"/>
          <p14:tracePt t="44106" x="3930650" y="819150"/>
          <p14:tracePt t="44122" x="3943350" y="819150"/>
          <p14:tracePt t="44139" x="3956050" y="819150"/>
          <p14:tracePt t="44156" x="3975100" y="819150"/>
          <p14:tracePt t="44173" x="3987800" y="819150"/>
          <p14:tracePt t="44189" x="3994150" y="819150"/>
          <p14:tracePt t="44206" x="4006850" y="819150"/>
          <p14:tracePt t="44378" x="0" y="0"/>
        </p14:tracePtLst>
        <p14:tracePtLst>
          <p14:tracePt t="46883" x="2946400" y="2425700"/>
          <p14:tracePt t="47027" x="2959100" y="2425700"/>
          <p14:tracePt t="47035" x="2971800" y="2425700"/>
          <p14:tracePt t="47042" x="2997200" y="2425700"/>
          <p14:tracePt t="47055" x="3028950" y="2425700"/>
          <p14:tracePt t="47072" x="3105150" y="2425700"/>
          <p14:tracePt t="47088" x="3213100" y="2425700"/>
          <p14:tracePt t="47091" x="3257550" y="2425700"/>
          <p14:tracePt t="47106" x="3340100" y="2425700"/>
          <p14:tracePt t="47122" x="3429000" y="2425700"/>
          <p14:tracePt t="47138" x="3492500" y="2425700"/>
          <p14:tracePt t="47155" x="3556000" y="2425700"/>
          <p14:tracePt t="47171" x="3606800" y="2425700"/>
          <p14:tracePt t="47188" x="3638550" y="2425700"/>
          <p14:tracePt t="47205" x="3657600" y="2425700"/>
          <p14:tracePt t="47222" x="3670300" y="2425700"/>
          <p14:tracePt t="47238" x="3676650" y="2425700"/>
          <p14:tracePt t="47255" x="3689350" y="2425700"/>
          <p14:tracePt t="47288" x="3695700" y="2425700"/>
          <p14:tracePt t="47305" x="3702050" y="2425700"/>
          <p14:tracePt t="47323" x="3708400" y="2425700"/>
          <p14:tracePt t="47379" x="3714750" y="2425700"/>
          <p14:tracePt t="47395" x="3721100" y="2425700"/>
          <p14:tracePt t="47451" x="3727450" y="2425700"/>
          <p14:tracePt t="47467" x="3733800" y="2425700"/>
          <p14:tracePt t="47483" x="3740150" y="2425700"/>
          <p14:tracePt t="47499" x="3746500" y="2425700"/>
          <p14:tracePt t="47506" x="3752850" y="2425700"/>
          <p14:tracePt t="47523" x="3759200" y="2425700"/>
          <p14:tracePt t="47538" x="3771900" y="2425700"/>
          <p14:tracePt t="47554" x="3778250" y="2425700"/>
          <p14:tracePt t="47571" x="3784600" y="2425700"/>
          <p14:tracePt t="47588" x="3797300" y="2425700"/>
          <p14:tracePt t="47604" x="3803650" y="2425700"/>
          <p14:tracePt t="47621" x="3816350" y="2425700"/>
          <p14:tracePt t="47637" x="3829050" y="2425700"/>
          <p14:tracePt t="47654" x="3835400" y="2425700"/>
          <p14:tracePt t="47671" x="3841750" y="2425700"/>
          <p14:tracePt t="48034" x="0" y="0"/>
        </p14:tracePtLst>
        <p14:tracePtLst>
          <p14:tracePt t="55420" x="3016250" y="2876550"/>
          <p14:tracePt t="55547" x="3028950" y="2876550"/>
          <p14:tracePt t="55555" x="3041650" y="2876550"/>
          <p14:tracePt t="55569" x="3067050" y="2876550"/>
          <p14:tracePt t="55572" x="3105150" y="2876550"/>
          <p14:tracePt t="55586" x="3232150" y="2876550"/>
          <p14:tracePt t="55602" x="3403600" y="2876550"/>
          <p14:tracePt t="55618" x="3594100" y="2876550"/>
          <p14:tracePt t="55635" x="3771900" y="2876550"/>
          <p14:tracePt t="55652" x="3930650" y="2876550"/>
          <p14:tracePt t="55669" x="4044950" y="2876550"/>
          <p14:tracePt t="55685" x="4133850" y="2876550"/>
          <p14:tracePt t="55702" x="4191000" y="2876550"/>
          <p14:tracePt t="55719" x="4235450" y="2876550"/>
          <p14:tracePt t="55735" x="4286250" y="2876550"/>
          <p14:tracePt t="55738" x="4305300" y="2876550"/>
          <p14:tracePt t="55751" x="4330700" y="2876550"/>
          <p14:tracePt t="55768" x="4387850" y="2876550"/>
          <p14:tracePt t="55785" x="4476750" y="2876550"/>
          <p14:tracePt t="55802" x="4521200" y="2876550"/>
          <p14:tracePt t="55818" x="4565650" y="2876550"/>
          <p14:tracePt t="55835" x="4597400" y="2876550"/>
          <p14:tracePt t="55852" x="4635500" y="2876550"/>
          <p14:tracePt t="55868" x="4673600" y="2876550"/>
          <p14:tracePt t="55885" x="4705350" y="2876550"/>
          <p14:tracePt t="55902" x="4737100" y="2876550"/>
          <p14:tracePt t="55919" x="4762500" y="2876550"/>
          <p14:tracePt t="55935" x="4781550" y="2876550"/>
          <p14:tracePt t="55939" x="4794250" y="2876550"/>
          <p14:tracePt t="55952" x="4806950" y="2876550"/>
          <p14:tracePt t="55969" x="4838700" y="2876550"/>
          <p14:tracePt t="55986" x="4864100" y="2876550"/>
          <p14:tracePt t="56002" x="4895850" y="2876550"/>
          <p14:tracePt t="56019" x="4914900" y="2876550"/>
          <p14:tracePt t="56035" x="4927600" y="2876550"/>
          <p14:tracePt t="56052" x="4940300" y="2876550"/>
          <p14:tracePt t="56069" x="4959350" y="2876550"/>
          <p14:tracePt t="56085" x="4972050" y="2876550"/>
          <p14:tracePt t="56102" x="4984750" y="2876550"/>
          <p14:tracePt t="56118" x="4997450" y="2876550"/>
          <p14:tracePt t="56135" x="5016500" y="2876550"/>
          <p14:tracePt t="56152" x="5022850" y="2876550"/>
          <p14:tracePt t="56168" x="5041900" y="2876550"/>
          <p14:tracePt t="56171" x="5048250" y="2876550"/>
          <p14:tracePt t="56186" x="5067300" y="2876550"/>
          <p14:tracePt t="56202" x="5080000" y="2876550"/>
          <p14:tracePt t="56218" x="5092700" y="2876550"/>
          <p14:tracePt t="56235" x="5099050" y="2876550"/>
          <p14:tracePt t="56252" x="5105400" y="2876550"/>
          <p14:tracePt t="56291" x="5111750" y="2876550"/>
          <p14:tracePt t="56315" x="5118100" y="2876550"/>
          <p14:tracePt t="56347" x="5124450" y="2876550"/>
          <p14:tracePt t="56427" x="5130800" y="2876550"/>
          <p14:tracePt t="56483" x="5137150" y="2876550"/>
          <p14:tracePt t="56539" x="5143500" y="2876550"/>
          <p14:tracePt t="56555" x="5149850" y="2876550"/>
          <p14:tracePt t="56563" x="5156200" y="2876550"/>
          <p14:tracePt t="56579" x="5162550" y="2876550"/>
          <p14:tracePt t="56587" x="5168900" y="2876550"/>
          <p14:tracePt t="56602" x="5207000" y="2876550"/>
          <p14:tracePt t="56618" x="5264150" y="2876550"/>
          <p14:tracePt t="56635" x="5327650" y="2876550"/>
          <p14:tracePt t="56652" x="5391150" y="2876550"/>
          <p14:tracePt t="56668" x="5448300" y="2876550"/>
          <p14:tracePt t="56685" x="5480050" y="2876550"/>
          <p14:tracePt t="56702" x="5505450" y="2876550"/>
          <p14:tracePt t="56718" x="5518150" y="2876550"/>
          <p14:tracePt t="56735" x="5524500" y="2876550"/>
          <p14:tracePt t="56751" x="5530850" y="2876550"/>
          <p14:tracePt t="56827" x="5537200" y="2876550"/>
          <p14:tracePt t="56955" x="5543550" y="2876550"/>
          <p14:tracePt t="56972" x="5549900" y="2876550"/>
          <p14:tracePt t="56979" x="5556250" y="2876550"/>
          <p14:tracePt t="56995" x="5562600" y="2876550"/>
          <p14:tracePt t="57003" x="5575300" y="2876550"/>
          <p14:tracePt t="57018" x="5600700" y="2876550"/>
          <p14:tracePt t="57035" x="5638800" y="2876550"/>
          <p14:tracePt t="57051" x="5695950" y="2876550"/>
          <p14:tracePt t="57068" x="5765800" y="2882900"/>
          <p14:tracePt t="57085" x="5848350" y="2889250"/>
          <p14:tracePt t="57102" x="5930900" y="2889250"/>
          <p14:tracePt t="57119" x="6019800" y="2889250"/>
          <p14:tracePt t="57135" x="6096000" y="2889250"/>
          <p14:tracePt t="57140" x="6115050" y="2889250"/>
          <p14:tracePt t="57152" x="6140450" y="2889250"/>
          <p14:tracePt t="57168" x="6172200" y="2889250"/>
          <p14:tracePt t="57186" x="6210300" y="2889250"/>
          <p14:tracePt t="57202" x="6223000" y="2889250"/>
          <p14:tracePt t="57219" x="6235700" y="2889250"/>
          <p14:tracePt t="57235" x="6242050" y="2889250"/>
          <p14:tracePt t="57252" x="6261100" y="2889250"/>
          <p14:tracePt t="57268" x="6273800" y="2889250"/>
          <p14:tracePt t="57285" x="6286500" y="2889250"/>
          <p14:tracePt t="57302" x="6305550" y="2889250"/>
          <p14:tracePt t="57318" x="6324600" y="2889250"/>
          <p14:tracePt t="57335" x="6337300" y="2889250"/>
          <p14:tracePt t="57338" x="6343650" y="2889250"/>
          <p14:tracePt t="57351" x="6350000" y="2889250"/>
          <p14:tracePt t="57368" x="6356350" y="2889250"/>
          <p14:tracePt t="57384" x="6375400" y="2889250"/>
          <p14:tracePt t="57401" x="6394450" y="2889250"/>
          <p14:tracePt t="57417" x="6407150" y="2889250"/>
          <p14:tracePt t="57434" x="6419850" y="2889250"/>
          <p14:tracePt t="57451" x="6432550" y="2889250"/>
          <p14:tracePt t="57467" x="6451600" y="2889250"/>
          <p14:tracePt t="57484" x="6457950" y="2889250"/>
          <p14:tracePt t="57501" x="6477000" y="2889250"/>
          <p14:tracePt t="57517" x="6489700" y="2889250"/>
          <p14:tracePt t="57534" x="6515100" y="2889250"/>
          <p14:tracePt t="57551" x="6534150" y="2889250"/>
          <p14:tracePt t="57567" x="6553200" y="2889250"/>
          <p14:tracePt t="57584" x="6584950" y="2889250"/>
          <p14:tracePt t="57585" x="6604000" y="2889250"/>
          <p14:tracePt t="57601" x="6623050" y="2889250"/>
          <p14:tracePt t="57617" x="6667500" y="2889250"/>
          <p14:tracePt t="57634" x="6692900" y="2889250"/>
          <p14:tracePt t="57651" x="6718300" y="2889250"/>
          <p14:tracePt t="57667" x="6750050" y="2889250"/>
          <p14:tracePt t="57684" x="6794500" y="2889250"/>
          <p14:tracePt t="57701" x="6826250" y="2889250"/>
          <p14:tracePt t="57717" x="6870700" y="2889250"/>
          <p14:tracePt t="57734" x="6902450" y="2889250"/>
          <p14:tracePt t="57751" x="6934200" y="2889250"/>
          <p14:tracePt t="57767" x="6972300" y="2889250"/>
          <p14:tracePt t="57784" x="7016750" y="2901950"/>
          <p14:tracePt t="57801" x="7061200" y="2908300"/>
          <p14:tracePt t="57801" x="7086600" y="2914650"/>
          <p14:tracePt t="57817" x="7137400" y="2927350"/>
          <p14:tracePt t="57834" x="7175500" y="2933700"/>
          <p14:tracePt t="57851" x="7207250" y="2940050"/>
          <p14:tracePt t="57867" x="7245350" y="2952750"/>
          <p14:tracePt t="57884" x="7270750" y="2952750"/>
          <p14:tracePt t="57900" x="7289800" y="2952750"/>
          <p14:tracePt t="57917" x="7302500" y="2952750"/>
          <p14:tracePt t="57934" x="7315200" y="2959100"/>
          <p14:tracePt t="57950" x="7321550" y="2959100"/>
          <p14:tracePt t="57967" x="7334250" y="2959100"/>
          <p14:tracePt t="58001" x="7346950" y="2959100"/>
          <p14:tracePt t="58042" x="7353300" y="2959100"/>
          <p14:tracePt t="58090" x="7359650" y="2959100"/>
          <p14:tracePt t="59994" x="0" y="0"/>
        </p14:tracePtLst>
        <p14:tracePtLst>
          <p14:tracePt t="66003" x="1930400" y="2971800"/>
          <p14:tracePt t="66052" x="1924050" y="2971800"/>
          <p14:tracePt t="66066" x="1924050" y="2978150"/>
          <p14:tracePt t="66075" x="1924050" y="2990850"/>
          <p14:tracePt t="66083" x="1924050" y="2997200"/>
          <p14:tracePt t="66098" x="1924050" y="3022600"/>
          <p14:tracePt t="66115" x="1930400" y="3048000"/>
          <p14:tracePt t="66132" x="1936750" y="3067050"/>
          <p14:tracePt t="66148" x="1962150" y="3098800"/>
          <p14:tracePt t="66165" x="1993900" y="3130550"/>
          <p14:tracePt t="66182" x="2044700" y="3155950"/>
          <p14:tracePt t="66198" x="2108200" y="3187700"/>
          <p14:tracePt t="66215" x="2203450" y="3225800"/>
          <p14:tracePt t="66218" x="2247900" y="3244850"/>
          <p14:tracePt t="66232" x="2305050" y="3257550"/>
          <p14:tracePt t="66248" x="2400300" y="3276600"/>
          <p14:tracePt t="66250" x="2432050" y="3276600"/>
          <p14:tracePt t="66266" x="2489200" y="3276600"/>
          <p14:tracePt t="66282" x="2520950" y="3270250"/>
          <p14:tracePt t="66298" x="2540000" y="3257550"/>
          <p14:tracePt t="66315" x="2565400" y="3244850"/>
          <p14:tracePt t="66332" x="2584450" y="3219450"/>
          <p14:tracePt t="66349" x="2603500" y="3187700"/>
          <p14:tracePt t="66365" x="2616200" y="3168650"/>
          <p14:tracePt t="66382" x="2616200" y="3155950"/>
          <p14:tracePt t="66398" x="2616200" y="3136900"/>
          <p14:tracePt t="66415" x="2616200" y="3117850"/>
          <p14:tracePt t="66432" x="2616200" y="3111500"/>
          <p14:tracePt t="66448" x="2616200" y="3098800"/>
          <p14:tracePt t="66450" x="2616200" y="3092450"/>
          <p14:tracePt t="66465" x="2609850" y="3079750"/>
          <p14:tracePt t="66482" x="2603500" y="3073400"/>
          <p14:tracePt t="66515" x="2584450" y="3067050"/>
          <p14:tracePt t="66531" x="2578100" y="3067050"/>
          <p14:tracePt t="66548" x="2565400" y="3067050"/>
          <p14:tracePt t="66565" x="2559050" y="3067050"/>
          <p14:tracePt t="66581" x="2552700" y="3067050"/>
          <p14:tracePt t="66598" x="2540000" y="3067050"/>
          <p14:tracePt t="66614" x="2533650" y="3073400"/>
          <p14:tracePt t="66631" x="2527300" y="3073400"/>
          <p14:tracePt t="66648" x="2527300" y="3079750"/>
          <p14:tracePt t="66664" x="2520950" y="3092450"/>
          <p14:tracePt t="66665" x="2520950" y="3105150"/>
          <p14:tracePt t="66682" x="2527300" y="3124200"/>
          <p14:tracePt t="66698" x="2533650" y="3143250"/>
          <p14:tracePt t="66715" x="2546350" y="3149600"/>
          <p14:tracePt t="66731" x="2571750" y="3162300"/>
          <p14:tracePt t="66748" x="2616200" y="3175000"/>
          <p14:tracePt t="66765" x="2673350" y="3187700"/>
          <p14:tracePt t="66781" x="2749550" y="3187700"/>
          <p14:tracePt t="66798" x="2825750" y="3187700"/>
          <p14:tracePt t="66814" x="2870200" y="3175000"/>
          <p14:tracePt t="66831" x="2895600" y="3162300"/>
          <p14:tracePt t="66848" x="2908300" y="3149600"/>
          <p14:tracePt t="66864" x="2921000" y="3143250"/>
          <p14:tracePt t="66866" x="2927350" y="3136900"/>
          <p14:tracePt t="66881" x="2927350" y="3130550"/>
          <p14:tracePt t="66898" x="2940050" y="3130550"/>
          <p14:tracePt t="66922" x="2946400" y="3124200"/>
          <p14:tracePt t="67298" x="0" y="0"/>
        </p14:tracePtLst>
        <p14:tracePtLst>
          <p14:tracePt t="69963" x="2832100" y="3321050"/>
          <p14:tracePt t="70252" x="2819400" y="3321050"/>
          <p14:tracePt t="70267" x="2819400" y="3327400"/>
          <p14:tracePt t="70275" x="2819400" y="3333750"/>
          <p14:tracePt t="70283" x="2819400" y="3340100"/>
          <p14:tracePt t="70298" x="2819400" y="3359150"/>
          <p14:tracePt t="70314" x="2819400" y="3378200"/>
          <p14:tracePt t="70330" x="2819400" y="3397250"/>
          <p14:tracePt t="70347" x="2819400" y="3409950"/>
          <p14:tracePt t="70364" x="2819400" y="3429000"/>
          <p14:tracePt t="70380" x="2819400" y="3435350"/>
          <p14:tracePt t="70397" x="2819400" y="3448050"/>
          <p14:tracePt t="70414" x="2819400" y="3460750"/>
          <p14:tracePt t="70447" x="2825750" y="3473450"/>
          <p14:tracePt t="70464" x="2832100" y="3479800"/>
          <p14:tracePt t="70507" x="2832100" y="3486150"/>
          <p14:tracePt t="70531" x="2838450" y="3492500"/>
          <p14:tracePt t="70547" x="2844800" y="3498850"/>
          <p14:tracePt t="70571" x="2851150" y="3498850"/>
          <p14:tracePt t="70587" x="2851150" y="3505200"/>
          <p14:tracePt t="70595" x="2863850" y="3511550"/>
          <p14:tracePt t="70604" x="2870200" y="3517900"/>
          <p14:tracePt t="70614" x="2882900" y="3524250"/>
          <p14:tracePt t="70630" x="2908300" y="3530600"/>
          <p14:tracePt t="70647" x="2940050" y="3543300"/>
          <p14:tracePt t="70664" x="2978150" y="3556000"/>
          <p14:tracePt t="70666" x="2990850" y="3562350"/>
          <p14:tracePt t="70680" x="3009900" y="3568700"/>
          <p14:tracePt t="70697" x="3028950" y="3568700"/>
          <p14:tracePt t="70714" x="3079750" y="3568700"/>
          <p14:tracePt t="70730" x="3130550" y="3568700"/>
          <p14:tracePt t="70747" x="3162300" y="3568700"/>
          <p14:tracePt t="70763" x="3187700" y="3568700"/>
          <p14:tracePt t="70780" x="3206750" y="3568700"/>
          <p14:tracePt t="70814" x="3219450" y="3568700"/>
          <p14:tracePt t="70830" x="3225800" y="3568700"/>
          <p14:tracePt t="70863" x="3251200" y="3562350"/>
          <p14:tracePt t="70880" x="3257550" y="3549650"/>
          <p14:tracePt t="70881" x="3263900" y="3543300"/>
          <p14:tracePt t="70896" x="3270250" y="3543300"/>
          <p14:tracePt t="70913" x="3282950" y="3524250"/>
          <p14:tracePt t="70930" x="3289300" y="3511550"/>
          <p14:tracePt t="70946" x="3295650" y="3498850"/>
          <p14:tracePt t="70963" x="3302000" y="3486150"/>
          <p14:tracePt t="70980" x="3302000" y="3479800"/>
          <p14:tracePt t="70996" x="3308350" y="3467100"/>
          <p14:tracePt t="71013" x="3308350" y="3460750"/>
          <p14:tracePt t="71030" x="3308350" y="3454400"/>
          <p14:tracePt t="71046" x="3308350" y="3448050"/>
          <p14:tracePt t="71063" x="3308350" y="3441700"/>
          <p14:tracePt t="71096" x="3308350" y="3422650"/>
          <p14:tracePt t="71113" x="3308350" y="3416300"/>
          <p14:tracePt t="71130" x="3308350" y="3397250"/>
          <p14:tracePt t="71146" x="3308350" y="3384550"/>
          <p14:tracePt t="71163" x="3302000" y="3371850"/>
          <p14:tracePt t="71180" x="3289300" y="3346450"/>
          <p14:tracePt t="71196" x="3282950" y="3327400"/>
          <p14:tracePt t="71213" x="3257550" y="3308350"/>
          <p14:tracePt t="71230" x="3251200" y="3295650"/>
          <p14:tracePt t="71246" x="3232150" y="3282950"/>
          <p14:tracePt t="71263" x="3219450" y="3276600"/>
          <p14:tracePt t="71280" x="3213100" y="3276600"/>
          <p14:tracePt t="71296" x="3206750" y="3276600"/>
          <p14:tracePt t="71313" x="3194050" y="3276600"/>
          <p14:tracePt t="71331" x="3187700" y="3276600"/>
          <p14:tracePt t="71347" x="3181350" y="3276600"/>
          <p14:tracePt t="71364" x="3168650" y="3276600"/>
          <p14:tracePt t="71380" x="3155950" y="3276600"/>
          <p14:tracePt t="71397" x="3136900" y="3282950"/>
          <p14:tracePt t="71413" x="3130550" y="3289300"/>
          <p14:tracePt t="71430" x="3117850" y="3295650"/>
          <p14:tracePt t="71447" x="3111500" y="3308350"/>
          <p14:tracePt t="71464" x="3098800" y="3314700"/>
          <p14:tracePt t="71480" x="3086100" y="3333750"/>
          <p14:tracePt t="71496" x="3073400" y="3352800"/>
          <p14:tracePt t="71499" x="3073400" y="3365500"/>
          <p14:tracePt t="71515" x="3073400" y="3378200"/>
          <p14:tracePt t="71530" x="3067050" y="3384550"/>
          <p14:tracePt t="71546" x="3067050" y="3403600"/>
          <p14:tracePt t="71563" x="3067050" y="3416300"/>
          <p14:tracePt t="71580" x="3067050" y="3429000"/>
          <p14:tracePt t="71596" x="3067050" y="3441700"/>
          <p14:tracePt t="71613" x="3067050" y="3454400"/>
          <p14:tracePt t="71630" x="3079750" y="3467100"/>
          <p14:tracePt t="71647" x="3092450" y="3479800"/>
          <p14:tracePt t="71651" x="3105150" y="3486150"/>
          <p14:tracePt t="71663" x="3117850" y="3492500"/>
          <p14:tracePt t="71680" x="3143250" y="3498850"/>
          <p14:tracePt t="71682" x="3149600" y="3498850"/>
          <p14:tracePt t="71696" x="3162300" y="3498850"/>
          <p14:tracePt t="71714" x="3187700" y="3498850"/>
          <p14:tracePt t="71730" x="3206750" y="3498850"/>
          <p14:tracePt t="71746" x="3225800" y="3498850"/>
          <p14:tracePt t="71763" x="3238500" y="3492500"/>
          <p14:tracePt t="71779" x="3257550" y="3479800"/>
          <p14:tracePt t="71796" x="3263900" y="3473450"/>
          <p14:tracePt t="71813" x="3276600" y="3460750"/>
          <p14:tracePt t="71846" x="3276600" y="3448050"/>
          <p14:tracePt t="71863" x="3276600" y="3441700"/>
          <p14:tracePt t="71914" x="3276600" y="3435350"/>
          <p14:tracePt t="71939" x="3276600" y="3429000"/>
          <p14:tracePt t="72011" x="3276600" y="3422650"/>
          <p14:tracePt t="72346" x="0" y="0"/>
        </p14:tracePtLst>
        <p14:tracePtLst>
          <p14:tracePt t="72948" x="4552950" y="3270250"/>
          <p14:tracePt t="72987" x="4546600" y="3270250"/>
          <p14:tracePt t="72996" x="4540250" y="3270250"/>
          <p14:tracePt t="73012" x="4533900" y="3282950"/>
          <p14:tracePt t="73019" x="4533900" y="3295650"/>
          <p14:tracePt t="73029" x="4527550" y="3302000"/>
          <p14:tracePt t="73046" x="4521200" y="3314700"/>
          <p14:tracePt t="73063" x="4514850" y="3321050"/>
          <p14:tracePt t="73080" x="4514850" y="3346450"/>
          <p14:tracePt t="73082" x="4514850" y="3352800"/>
          <p14:tracePt t="73096" x="4514850" y="3365500"/>
          <p14:tracePt t="73113" x="4514850" y="3378200"/>
          <p14:tracePt t="73130" x="4514850" y="3403600"/>
          <p14:tracePt t="73146" x="4514850" y="3409950"/>
          <p14:tracePt t="73163" x="4514850" y="3429000"/>
          <p14:tracePt t="73180" x="4514850" y="3448050"/>
          <p14:tracePt t="73213" x="4527550" y="3473450"/>
          <p14:tracePt t="73246" x="4533900" y="3492500"/>
          <p14:tracePt t="73263" x="4540250" y="3498850"/>
          <p14:tracePt t="73280" x="4552950" y="3511550"/>
          <p14:tracePt t="73283" x="4565650" y="3517900"/>
          <p14:tracePt t="73296" x="4565650" y="3524250"/>
          <p14:tracePt t="73313" x="4591050" y="3530600"/>
          <p14:tracePt t="73330" x="4641850" y="3549650"/>
          <p14:tracePt t="73346" x="4699000" y="3562350"/>
          <p14:tracePt t="73362" x="4781550" y="3581400"/>
          <p14:tracePt t="73379" x="4832350" y="3581400"/>
          <p14:tracePt t="73396" x="4876800" y="3581400"/>
          <p14:tracePt t="73413" x="4889500" y="3568700"/>
          <p14:tracePt t="73429" x="4902200" y="3562350"/>
          <p14:tracePt t="73446" x="4908550" y="3549650"/>
          <p14:tracePt t="73463" x="4914900" y="3543300"/>
          <p14:tracePt t="73479" x="4921250" y="3524250"/>
          <p14:tracePt t="73483" x="4921250" y="3517900"/>
          <p14:tracePt t="73496" x="4927600" y="3498850"/>
          <p14:tracePt t="73513" x="4933950" y="3473450"/>
          <p14:tracePt t="73530" x="4933950" y="3429000"/>
          <p14:tracePt t="73546" x="4933950" y="3403600"/>
          <p14:tracePt t="73563" x="4933950" y="3384550"/>
          <p14:tracePt t="73579" x="4921250" y="3365500"/>
          <p14:tracePt t="73596" x="4914900" y="3352800"/>
          <p14:tracePt t="73612" x="4902200" y="3346450"/>
          <p14:tracePt t="73629" x="4902200" y="3340100"/>
          <p14:tracePt t="73646" x="4889500" y="3333750"/>
          <p14:tracePt t="73684" x="4883150" y="3333750"/>
          <p14:tracePt t="73810" x="0" y="0"/>
        </p14:tracePtLst>
        <p14:tracePtLst>
          <p14:tracePt t="74362" x="2908300" y="3327400"/>
          <p14:tracePt t="74418" x="2901950" y="3327400"/>
          <p14:tracePt t="74434" x="2895600" y="3327400"/>
          <p14:tracePt t="74451" x="2895600" y="3333750"/>
          <p14:tracePt t="74459" x="2895600" y="3346450"/>
          <p14:tracePt t="74467" x="2889250" y="3365500"/>
          <p14:tracePt t="74482" x="2889250" y="3384550"/>
          <p14:tracePt t="74495" x="2889250" y="3397250"/>
          <p14:tracePt t="74512" x="2889250" y="3441700"/>
          <p14:tracePt t="74529" x="2908300" y="3473450"/>
          <p14:tracePt t="74529" x="2914650" y="3486150"/>
          <p14:tracePt t="74546" x="2946400" y="3517900"/>
          <p14:tracePt t="74562" x="2997200" y="3543300"/>
          <p14:tracePt t="74579" x="3067050" y="3556000"/>
          <p14:tracePt t="74595" x="3117850" y="3562350"/>
          <p14:tracePt t="74612" x="3175000" y="3562350"/>
          <p14:tracePt t="74629" x="3219450" y="3556000"/>
          <p14:tracePt t="74645" x="3257550" y="3536950"/>
          <p14:tracePt t="74662" x="3289300" y="3524250"/>
          <p14:tracePt t="74679" x="3302000" y="3505200"/>
          <p14:tracePt t="74695" x="3302000" y="3498850"/>
          <p14:tracePt t="74712" x="3302000" y="3486150"/>
          <p14:tracePt t="74745" x="3302000" y="3479800"/>
          <p14:tracePt t="74763" x="3302000" y="3473450"/>
          <p14:tracePt t="74930" x="0" y="0"/>
        </p14:tracePtLst>
        <p14:tracePtLst>
          <p14:tracePt t="75555" x="4438650" y="3225800"/>
          <p14:tracePt t="75562" x="4432300" y="3225800"/>
          <p14:tracePt t="75588" x="4425950" y="3225800"/>
          <p14:tracePt t="75604" x="4419600" y="3232150"/>
          <p14:tracePt t="75611" x="4413250" y="3232150"/>
          <p14:tracePt t="75626" x="4413250" y="3244850"/>
          <p14:tracePt t="75634" x="4406900" y="3251200"/>
          <p14:tracePt t="75651" x="4400550" y="3263900"/>
          <p14:tracePt t="75662" x="4400550" y="3270250"/>
          <p14:tracePt t="75679" x="4394200" y="3289300"/>
          <p14:tracePt t="75695" x="4394200" y="3302000"/>
          <p14:tracePt t="75698" x="4387850" y="3321050"/>
          <p14:tracePt t="75712" x="4387850" y="3327400"/>
          <p14:tracePt t="75728" x="4381500" y="3352800"/>
          <p14:tracePt t="75730" x="4381500" y="3365500"/>
          <p14:tracePt t="75745" x="4381500" y="3384550"/>
          <p14:tracePt t="75762" x="4381500" y="3403600"/>
          <p14:tracePt t="75778" x="4381500" y="3416300"/>
          <p14:tracePt t="75795" x="4381500" y="3441700"/>
          <p14:tracePt t="75812" x="4387850" y="3454400"/>
          <p14:tracePt t="75828" x="4400550" y="3473450"/>
          <p14:tracePt t="75845" x="4406900" y="3486150"/>
          <p14:tracePt t="75862" x="4413250" y="3511550"/>
          <p14:tracePt t="75878" x="4432300" y="3524250"/>
          <p14:tracePt t="75895" x="4445000" y="3536950"/>
          <p14:tracePt t="75912" x="4464050" y="3549650"/>
          <p14:tracePt t="75914" x="4476750" y="3556000"/>
          <p14:tracePt t="75928" x="4489450" y="3568700"/>
          <p14:tracePt t="75945" x="4521200" y="3581400"/>
          <p14:tracePt t="75962" x="4552950" y="3600450"/>
          <p14:tracePt t="75978" x="4578350" y="3613150"/>
          <p14:tracePt t="75995" x="4597400" y="3613150"/>
          <p14:tracePt t="76011" x="4629150" y="3613150"/>
          <p14:tracePt t="76028" x="4667250" y="3613150"/>
          <p14:tracePt t="76045" x="4692650" y="3613150"/>
          <p14:tracePt t="76062" x="4724400" y="3600450"/>
          <p14:tracePt t="76079" x="4743450" y="3587750"/>
          <p14:tracePt t="76083" x="4749800" y="3587750"/>
          <p14:tracePt t="76095" x="4756150" y="3581400"/>
          <p14:tracePt t="76101" x="4768850" y="3575050"/>
          <p14:tracePt t="76112" x="4775200" y="3568700"/>
          <p14:tracePt t="76128" x="4794250" y="3556000"/>
          <p14:tracePt t="76145" x="4806950" y="3530600"/>
          <p14:tracePt t="76146" x="4819650" y="3524250"/>
          <p14:tracePt t="76162" x="4826000" y="3505200"/>
          <p14:tracePt t="76178" x="4832350" y="3498850"/>
          <p14:tracePt t="76195" x="4838700" y="3473450"/>
          <p14:tracePt t="76211" x="4838700" y="3467100"/>
          <p14:tracePt t="76228" x="4838700" y="3454400"/>
          <p14:tracePt t="76245" x="4838700" y="3435350"/>
          <p14:tracePt t="76262" x="4838700" y="3416300"/>
          <p14:tracePt t="76278" x="4838700" y="3403600"/>
          <p14:tracePt t="76295" x="4838700" y="3397250"/>
          <p14:tracePt t="76312" x="4838700" y="3390900"/>
          <p14:tracePt t="76328" x="4838700" y="3384550"/>
          <p14:tracePt t="76329" x="4838700" y="3378200"/>
          <p14:tracePt t="76345" x="4838700" y="3371850"/>
          <p14:tracePt t="76362" x="4832350" y="3359150"/>
          <p14:tracePt t="76378" x="4813300" y="3346450"/>
          <p14:tracePt t="76395" x="4787900" y="3327400"/>
          <p14:tracePt t="76411" x="4749800" y="3302000"/>
          <p14:tracePt t="76428" x="4718050" y="3289300"/>
          <p14:tracePt t="76445" x="4679950" y="3276600"/>
          <p14:tracePt t="76461" x="4667250" y="3276600"/>
          <p14:tracePt t="76478" x="4648200" y="3276600"/>
          <p14:tracePt t="76495" x="4635500" y="3276600"/>
          <p14:tracePt t="76511" x="4629150" y="3276600"/>
          <p14:tracePt t="76528" x="4616450" y="3276600"/>
          <p14:tracePt t="76530" x="4610100" y="3276600"/>
          <p14:tracePt t="76545" x="4603750" y="3276600"/>
          <p14:tracePt t="76562" x="4584700" y="3289300"/>
          <p14:tracePt t="76578" x="4572000" y="3308350"/>
          <p14:tracePt t="76594" x="4565650" y="3333750"/>
          <p14:tracePt t="76611" x="4546600" y="3365500"/>
          <p14:tracePt t="76628" x="4533900" y="3409950"/>
          <p14:tracePt t="76645" x="4527550" y="3435350"/>
          <p14:tracePt t="76661" x="4527550" y="3467100"/>
          <p14:tracePt t="76678" x="4527550" y="3486150"/>
          <p14:tracePt t="76695" x="4527550" y="3498850"/>
          <p14:tracePt t="76711" x="4527550" y="3517900"/>
          <p14:tracePt t="76728" x="4533900" y="3530600"/>
          <p14:tracePt t="76754" x="4540250" y="3543300"/>
          <p14:tracePt t="76762" x="4546600" y="3549650"/>
          <p14:tracePt t="76787" x="4552950" y="3549650"/>
          <p14:tracePt t="76811" x="4552950" y="3556000"/>
          <p14:tracePt t="76842" x="4565650" y="3562350"/>
          <p14:tracePt t="76858" x="4572000" y="3562350"/>
          <p14:tracePt t="76866" x="4578350" y="3568700"/>
          <p14:tracePt t="76882" x="4597400" y="3575050"/>
          <p14:tracePt t="76894" x="4603750" y="3575050"/>
          <p14:tracePt t="76911" x="4629150" y="3575050"/>
          <p14:tracePt t="76928" x="4660900" y="3581400"/>
          <p14:tracePt t="76930" x="4686300" y="3581400"/>
          <p14:tracePt t="76945" x="4718050" y="3581400"/>
          <p14:tracePt t="76961" x="4787900" y="3581400"/>
          <p14:tracePt t="76978" x="4826000" y="3581400"/>
          <p14:tracePt t="76994" x="4845050" y="3568700"/>
          <p14:tracePt t="77011" x="4857750" y="3543300"/>
          <p14:tracePt t="77028" x="4864100" y="3524250"/>
          <p14:tracePt t="77044" x="4870450" y="3517900"/>
          <p14:tracePt t="77061" x="4870450" y="3498850"/>
          <p14:tracePt t="77078" x="4870450" y="3492500"/>
          <p14:tracePt t="77094" x="4870450" y="3486150"/>
          <p14:tracePt t="77098" x="4870450" y="3473450"/>
          <p14:tracePt t="77111" x="4870450" y="3467100"/>
          <p14:tracePt t="77128" x="4870450" y="3448050"/>
          <p14:tracePt t="77145" x="4870450" y="3422650"/>
          <p14:tracePt t="77146" x="4870450" y="3416300"/>
          <p14:tracePt t="77161" x="4864100" y="3397250"/>
          <p14:tracePt t="77178" x="4857750" y="3378200"/>
          <p14:tracePt t="77194" x="4851400" y="3371850"/>
          <p14:tracePt t="77211" x="4845050" y="3365500"/>
          <p14:tracePt t="77228" x="4838700" y="3346450"/>
          <p14:tracePt t="77245" x="4826000" y="3346450"/>
          <p14:tracePt t="77261" x="4806950" y="3333750"/>
          <p14:tracePt t="77278" x="4762500" y="3321050"/>
          <p14:tracePt t="77294" x="4711700" y="3308350"/>
          <p14:tracePt t="77312" x="4641850" y="3295650"/>
          <p14:tracePt t="77328" x="4610100" y="3295650"/>
          <p14:tracePt t="77332" x="4591050" y="3295650"/>
          <p14:tracePt t="77346" x="4565650" y="3295650"/>
          <p14:tracePt t="77362" x="4552950" y="3295650"/>
          <p14:tracePt t="77378" x="4540250" y="3295650"/>
          <p14:tracePt t="77394" x="4527550" y="3295650"/>
          <p14:tracePt t="77411" x="4508500" y="3302000"/>
          <p14:tracePt t="77428" x="4489450" y="3314700"/>
          <p14:tracePt t="77445" x="4476750" y="3340100"/>
          <p14:tracePt t="77461" x="4464050" y="3359150"/>
          <p14:tracePt t="77478" x="4464050" y="3378200"/>
          <p14:tracePt t="77494" x="4464050" y="3416300"/>
          <p14:tracePt t="77511" x="4464050" y="3435350"/>
          <p14:tracePt t="77528" x="4464050" y="3454400"/>
          <p14:tracePt t="77530" x="4464050" y="3467100"/>
          <p14:tracePt t="77544" x="4464050" y="3473450"/>
          <p14:tracePt t="77561" x="4470400" y="3492500"/>
          <p14:tracePt t="77578" x="4483100" y="3505200"/>
          <p14:tracePt t="77594" x="4489450" y="3505200"/>
          <p14:tracePt t="77611" x="4502150" y="3511550"/>
          <p14:tracePt t="77635" x="4508500" y="3511550"/>
          <p14:tracePt t="77659" x="4514850" y="3511550"/>
          <p14:tracePt t="77699" x="4521200" y="3511550"/>
          <p14:tracePt t="77930" x="0" y="0"/>
        </p14:tracePtLst>
        <p14:tracePtLst>
          <p14:tracePt t="87035" x="1733550" y="3556000"/>
          <p14:tracePt t="87099" x="1727200" y="3556000"/>
          <p14:tracePt t="87106" x="1720850" y="3556000"/>
          <p14:tracePt t="87115" x="1720850" y="3562350"/>
          <p14:tracePt t="87124" x="1720850" y="3575050"/>
          <p14:tracePt t="87141" x="1720850" y="3594100"/>
          <p14:tracePt t="87158" x="1720850" y="3613150"/>
          <p14:tracePt t="87175" x="1720850" y="3638550"/>
          <p14:tracePt t="87191" x="1727200" y="3676650"/>
          <p14:tracePt t="87196" x="1733550" y="3689350"/>
          <p14:tracePt t="87208" x="1746250" y="3702050"/>
          <p14:tracePt t="87226" x="1784350" y="3752850"/>
          <p14:tracePt t="87242" x="1841500" y="3778250"/>
          <p14:tracePt t="87258" x="1911350" y="3803650"/>
          <p14:tracePt t="87274" x="1981200" y="3822700"/>
          <p14:tracePt t="87291" x="2038350" y="3829050"/>
          <p14:tracePt t="87308" x="2095500" y="3829050"/>
          <p14:tracePt t="87324" x="2133600" y="3829050"/>
          <p14:tracePt t="87341" x="2171700" y="3822700"/>
          <p14:tracePt t="87358" x="2184400" y="3810000"/>
          <p14:tracePt t="87375" x="2190750" y="3803650"/>
          <p14:tracePt t="87391" x="2203450" y="3790950"/>
          <p14:tracePt t="87395" x="2209800" y="3784600"/>
          <p14:tracePt t="87408" x="2209800" y="3778250"/>
          <p14:tracePt t="87425" x="2209800" y="3765550"/>
          <p14:tracePt t="87442" x="2209800" y="3746500"/>
          <p14:tracePt t="87458" x="2209800" y="3733800"/>
          <p14:tracePt t="87474" x="2209800" y="3721100"/>
          <p14:tracePt t="87491" x="2209800" y="3708400"/>
          <p14:tracePt t="87508" x="2209800" y="3695700"/>
          <p14:tracePt t="87525" x="2209800" y="3683000"/>
          <p14:tracePt t="87541" x="2203450" y="3670300"/>
          <p14:tracePt t="87558" x="2190750" y="3644900"/>
          <p14:tracePt t="87575" x="2184400" y="3632200"/>
          <p14:tracePt t="87591" x="2178050" y="3613150"/>
          <p14:tracePt t="87595" x="2171700" y="3613150"/>
          <p14:tracePt t="87611" x="2165350" y="3600450"/>
          <p14:tracePt t="87624" x="2165350" y="3594100"/>
          <p14:tracePt t="87643" x="2159000" y="3587750"/>
          <p14:tracePt t="87794" x="0" y="0"/>
        </p14:tracePtLst>
        <p14:tracePtLst>
          <p14:tracePt t="89427" x="2114550" y="4057650"/>
          <p14:tracePt t="89579" x="2127250" y="4057650"/>
          <p14:tracePt t="89588" x="2152650" y="4057650"/>
          <p14:tracePt t="89595" x="2203450" y="4057650"/>
          <p14:tracePt t="89607" x="2273300" y="4057650"/>
          <p14:tracePt t="89624" x="2482850" y="4057650"/>
          <p14:tracePt t="89640" x="2825750" y="4057650"/>
          <p14:tracePt t="89642" x="3041650" y="4057650"/>
          <p14:tracePt t="89658" x="3473450" y="4057650"/>
          <p14:tracePt t="89674" x="3886200" y="4057650"/>
          <p14:tracePt t="89690" x="4254500" y="4057650"/>
          <p14:tracePt t="89707" x="4495800" y="4057650"/>
          <p14:tracePt t="89724" x="4718050" y="4057650"/>
          <p14:tracePt t="89740" x="4927600" y="4057650"/>
          <p14:tracePt t="89757" x="5137150" y="4057650"/>
          <p14:tracePt t="89774" x="5346700" y="4057650"/>
          <p14:tracePt t="89790" x="5549900" y="4057650"/>
          <p14:tracePt t="89807" x="5740400" y="4057650"/>
          <p14:tracePt t="89811" x="5822950" y="4057650"/>
          <p14:tracePt t="89824" x="5905500" y="4057650"/>
          <p14:tracePt t="89840" x="6076950" y="4057650"/>
          <p14:tracePt t="89858" x="6350000" y="4057650"/>
          <p14:tracePt t="89874" x="6540500" y="4057650"/>
          <p14:tracePt t="89890" x="6724650" y="4057650"/>
          <p14:tracePt t="89907" x="6915150" y="4057650"/>
          <p14:tracePt t="89924" x="7105650" y="4057650"/>
          <p14:tracePt t="89940" x="7283450" y="4057650"/>
          <p14:tracePt t="89957" x="7454900" y="4057650"/>
          <p14:tracePt t="89973" x="7600950" y="4057650"/>
          <p14:tracePt t="89990" x="7747000" y="4057650"/>
          <p14:tracePt t="90007" x="7918450" y="4057650"/>
          <p14:tracePt t="90023" x="8089900" y="4057650"/>
          <p14:tracePt t="90040" x="8255000" y="4057650"/>
          <p14:tracePt t="90042" x="8337550" y="4057650"/>
          <p14:tracePt t="90057" x="8426450" y="4057650"/>
          <p14:tracePt t="90073" x="8655050" y="4057650"/>
          <p14:tracePt t="90090" x="8782050" y="4057650"/>
          <p14:tracePt t="90107" x="8909050" y="4057650"/>
          <p14:tracePt t="90124" x="9036050" y="4057650"/>
          <p14:tracePt t="90140" x="9163050" y="4057650"/>
          <p14:tracePt t="90156" x="9296400" y="4057650"/>
          <p14:tracePt t="90173" x="9423400" y="4057650"/>
          <p14:tracePt t="90190" x="9550400" y="4057650"/>
          <p14:tracePt t="90207" x="9696450" y="4057650"/>
          <p14:tracePt t="90223" x="9842500" y="4057650"/>
          <p14:tracePt t="90240" x="9994900" y="4057650"/>
          <p14:tracePt t="90241" x="10058400" y="4057650"/>
          <p14:tracePt t="90257" x="10109200" y="4057650"/>
          <p14:tracePt t="90273" x="10210800" y="4057650"/>
          <p14:tracePt t="90290" x="10229850" y="4057650"/>
          <p14:tracePt t="90307" x="10242550" y="4057650"/>
          <p14:tracePt t="90323" x="10255250" y="4057650"/>
          <p14:tracePt t="90340" x="10274300" y="4057650"/>
          <p14:tracePt t="90357" x="10293350" y="4057650"/>
          <p14:tracePt t="90373" x="10318750" y="4057650"/>
          <p14:tracePt t="90390" x="10344150" y="4057650"/>
          <p14:tracePt t="90407" x="10363200" y="4057650"/>
          <p14:tracePt t="90424" x="10382250" y="4057650"/>
          <p14:tracePt t="90440" x="10394950" y="4057650"/>
          <p14:tracePt t="90441" x="10401300" y="4057650"/>
          <p14:tracePt t="90456" x="10407650" y="4057650"/>
          <p14:tracePt t="90473" x="10426700" y="4057650"/>
          <p14:tracePt t="90490" x="10439400" y="4057650"/>
          <p14:tracePt t="90507" x="10452100" y="4057650"/>
          <p14:tracePt t="90523" x="10464800" y="4057650"/>
          <p14:tracePt t="90540" x="10471150" y="4057650"/>
          <p14:tracePt t="90556" x="10477500" y="4057650"/>
          <p14:tracePt t="90626" x="10483850" y="4057650"/>
          <p14:tracePt t="91354" x="0" y="0"/>
        </p14:tracePtLst>
        <p14:tracePtLst>
          <p14:tracePt t="94627" x="5784850" y="3733800"/>
          <p14:tracePt t="94635" x="5772150" y="3733800"/>
          <p14:tracePt t="94644" x="5765800" y="3733800"/>
          <p14:tracePt t="94655" x="5765800" y="3740150"/>
          <p14:tracePt t="94672" x="5753100" y="3752850"/>
          <p14:tracePt t="94689" x="5746750" y="3771900"/>
          <p14:tracePt t="94706" x="5740400" y="3784600"/>
          <p14:tracePt t="94722" x="5734050" y="3816350"/>
          <p14:tracePt t="94738" x="5727700" y="3854450"/>
          <p14:tracePt t="94755" x="5715000" y="3911600"/>
          <p14:tracePt t="94772" x="5715000" y="3975100"/>
          <p14:tracePt t="94789" x="5715000" y="4051300"/>
          <p14:tracePt t="94806" x="5715000" y="4121150"/>
          <p14:tracePt t="94822" x="5721350" y="4178300"/>
          <p14:tracePt t="94839" x="5740400" y="4210050"/>
          <p14:tracePt t="94855" x="5753100" y="4241800"/>
          <p14:tracePt t="94859" x="5765800" y="4254500"/>
          <p14:tracePt t="94872" x="5772150" y="4260850"/>
          <p14:tracePt t="94889" x="5803900" y="4279900"/>
          <p14:tracePt t="94906" x="5848350" y="4298950"/>
          <p14:tracePt t="94922" x="5886450" y="4311650"/>
          <p14:tracePt t="94938" x="5924550" y="4318000"/>
          <p14:tracePt t="94955" x="5962650" y="4318000"/>
          <p14:tracePt t="94972" x="6019800" y="4318000"/>
          <p14:tracePt t="94988" x="6102350" y="4305300"/>
          <p14:tracePt t="95005" x="6184900" y="4286250"/>
          <p14:tracePt t="95022" x="6248400" y="4260850"/>
          <p14:tracePt t="95038" x="6286500" y="4222750"/>
          <p14:tracePt t="95055" x="6311900" y="4171950"/>
          <p14:tracePt t="95072" x="6330950" y="4121150"/>
          <p14:tracePt t="95088" x="6343650" y="4070350"/>
          <p14:tracePt t="95090" x="6350000" y="4051300"/>
          <p14:tracePt t="95105" x="6350000" y="4025900"/>
          <p14:tracePt t="95122" x="6350000" y="3994150"/>
          <p14:tracePt t="95138" x="6350000" y="3949700"/>
          <p14:tracePt t="95155" x="6343650" y="3892550"/>
          <p14:tracePt t="95172" x="6311900" y="3841750"/>
          <p14:tracePt t="95188" x="6286500" y="3803650"/>
          <p14:tracePt t="95205" x="6261100" y="3784600"/>
          <p14:tracePt t="95221" x="6248400" y="3771900"/>
          <p14:tracePt t="95238" x="6235700" y="3765550"/>
          <p14:tracePt t="95255" x="6229350" y="3765550"/>
          <p14:tracePt t="95272" x="6210300" y="3765550"/>
          <p14:tracePt t="95288" x="6191250" y="3765550"/>
          <p14:tracePt t="95305" x="6172200" y="3765550"/>
          <p14:tracePt t="95305" x="6165850" y="3765550"/>
          <p14:tracePt t="95321" x="6127750" y="3771900"/>
          <p14:tracePt t="95338" x="6102350" y="3784600"/>
          <p14:tracePt t="95355" x="6070600" y="3797300"/>
          <p14:tracePt t="95372" x="6051550" y="3803650"/>
          <p14:tracePt t="95388" x="6032500" y="3822700"/>
          <p14:tracePt t="95405" x="6019800" y="3841750"/>
          <p14:tracePt t="95422" x="5994400" y="3867150"/>
          <p14:tracePt t="95438" x="5981700" y="3886200"/>
          <p14:tracePt t="95455" x="5975350" y="3911600"/>
          <p14:tracePt t="95459" x="5969000" y="3924300"/>
          <p14:tracePt t="95472" x="5969000" y="3930650"/>
          <p14:tracePt t="95488" x="5969000" y="3949700"/>
          <p14:tracePt t="95506" x="5969000" y="3987800"/>
          <p14:tracePt t="95522" x="5975350" y="4025900"/>
          <p14:tracePt t="95538" x="5988050" y="4044950"/>
          <p14:tracePt t="95555" x="6007100" y="4070350"/>
          <p14:tracePt t="95572" x="6019800" y="4076700"/>
          <p14:tracePt t="95588" x="6038850" y="4089400"/>
          <p14:tracePt t="95605" x="6064250" y="4095750"/>
          <p14:tracePt t="95622" x="6102350" y="4108450"/>
          <p14:tracePt t="95639" x="6146800" y="4121150"/>
          <p14:tracePt t="95642" x="6165850" y="4121150"/>
          <p14:tracePt t="95655" x="6197600" y="4121150"/>
          <p14:tracePt t="95672" x="6273800" y="4121150"/>
          <p14:tracePt t="95688" x="6350000" y="4108450"/>
          <p14:tracePt t="95691" x="6381750" y="4095750"/>
          <p14:tracePt t="95706" x="6407150" y="4070350"/>
          <p14:tracePt t="95722" x="6413500" y="4051300"/>
          <p14:tracePt t="95738" x="6419850" y="4025900"/>
          <p14:tracePt t="95755" x="6419850" y="3994150"/>
          <p14:tracePt t="95772" x="6419850" y="3968750"/>
          <p14:tracePt t="95788" x="6413500" y="3924300"/>
          <p14:tracePt t="95805" x="6394450" y="3886200"/>
          <p14:tracePt t="95822" x="6362700" y="3829050"/>
          <p14:tracePt t="95839" x="6324600" y="3790950"/>
          <p14:tracePt t="95855" x="6280150" y="3759200"/>
          <p14:tracePt t="95859" x="6254750" y="3746500"/>
          <p14:tracePt t="95872" x="6235700" y="3740150"/>
          <p14:tracePt t="95888" x="6203950" y="3733800"/>
          <p14:tracePt t="95891" x="6191250" y="3733800"/>
          <p14:tracePt t="95906" x="6165850" y="3733800"/>
          <p14:tracePt t="95922" x="6127750" y="3733800"/>
          <p14:tracePt t="95938" x="6083300" y="3740150"/>
          <p14:tracePt t="95955" x="6038850" y="3759200"/>
          <p14:tracePt t="95971" x="5994400" y="3784600"/>
          <p14:tracePt t="95988" x="5956300" y="3810000"/>
          <p14:tracePt t="96005" x="5924550" y="3835400"/>
          <p14:tracePt t="96022" x="5899150" y="3860800"/>
          <p14:tracePt t="96038" x="5880100" y="3892550"/>
          <p14:tracePt t="96054" x="5873750" y="3924300"/>
          <p14:tracePt t="96071" x="5861050" y="3962400"/>
          <p14:tracePt t="96088" x="5854700" y="3987800"/>
          <p14:tracePt t="96090" x="5854700" y="4006850"/>
          <p14:tracePt t="96105" x="5854700" y="4025900"/>
          <p14:tracePt t="96122" x="5861050" y="4083050"/>
          <p14:tracePt t="96138" x="5867400" y="4108450"/>
          <p14:tracePt t="96154" x="5880100" y="4133850"/>
          <p14:tracePt t="96171" x="5905500" y="4152900"/>
          <p14:tracePt t="96188" x="5924550" y="4165600"/>
          <p14:tracePt t="96204" x="5949950" y="4178300"/>
          <p14:tracePt t="96221" x="5975350" y="4184650"/>
          <p14:tracePt t="96238" x="6026150" y="4184650"/>
          <p14:tracePt t="96254" x="6064250" y="4184650"/>
          <p14:tracePt t="96271" x="6096000" y="4178300"/>
          <p14:tracePt t="96288" x="6121400" y="4152900"/>
          <p14:tracePt t="96306" x="6146800" y="4114800"/>
          <p14:tracePt t="96322" x="6153150" y="4076700"/>
          <p14:tracePt t="96338" x="6159500" y="4044950"/>
          <p14:tracePt t="96355" x="6159500" y="4013200"/>
          <p14:tracePt t="96372" x="6159500" y="3962400"/>
          <p14:tracePt t="96388" x="6140450" y="3917950"/>
          <p14:tracePt t="96405" x="6115050" y="3867150"/>
          <p14:tracePt t="96422" x="6083300" y="3822700"/>
          <p14:tracePt t="96439" x="6051550" y="3797300"/>
          <p14:tracePt t="96443" x="6032500" y="3784600"/>
          <p14:tracePt t="96455" x="6013450" y="3771900"/>
          <p14:tracePt t="96472" x="5969000" y="3752850"/>
          <p14:tracePt t="96488" x="5943600" y="3746500"/>
          <p14:tracePt t="96491" x="5924550" y="3746500"/>
          <p14:tracePt t="96505" x="5905500" y="3746500"/>
          <p14:tracePt t="96522" x="5880100" y="3746500"/>
          <p14:tracePt t="96539" x="5854700" y="3759200"/>
          <p14:tracePt t="96555" x="5829300" y="3771900"/>
          <p14:tracePt t="96571" x="5810250" y="3797300"/>
          <p14:tracePt t="96588" x="5784850" y="3835400"/>
          <p14:tracePt t="96605" x="5772150" y="3886200"/>
          <p14:tracePt t="96622" x="5765800" y="3943350"/>
          <p14:tracePt t="96638" x="5765800" y="3987800"/>
          <p14:tracePt t="96643" x="5765800" y="4013200"/>
          <p14:tracePt t="96655" x="5765800" y="4038600"/>
          <p14:tracePt t="96671" x="5778500" y="4070350"/>
          <p14:tracePt t="96688" x="5803900" y="4102100"/>
          <p14:tracePt t="96691" x="5816600" y="4114800"/>
          <p14:tracePt t="96705" x="5835650" y="4133850"/>
          <p14:tracePt t="96722" x="5867400" y="4152900"/>
          <p14:tracePt t="96739" x="5905500" y="4171950"/>
          <p14:tracePt t="96755" x="5949950" y="4178300"/>
          <p14:tracePt t="96771" x="6007100" y="4178300"/>
          <p14:tracePt t="96788" x="6070600" y="4178300"/>
          <p14:tracePt t="96805" x="6121400" y="4159250"/>
          <p14:tracePt t="96822" x="6153150" y="4140200"/>
          <p14:tracePt t="96838" x="6191250" y="4114800"/>
          <p14:tracePt t="96843" x="6210300" y="4108450"/>
          <p14:tracePt t="96855" x="6223000" y="4102100"/>
          <p14:tracePt t="96872" x="6242050" y="4076700"/>
          <p14:tracePt t="96888" x="6254750" y="4057650"/>
          <p14:tracePt t="96891" x="6254750" y="4051300"/>
          <p14:tracePt t="96905" x="6254750" y="4038600"/>
          <p14:tracePt t="96922" x="6254750" y="4013200"/>
          <p14:tracePt t="96938" x="6254750" y="4000500"/>
          <p14:tracePt t="96955" x="6254750" y="3987800"/>
          <p14:tracePt t="96971" x="6242050" y="3968750"/>
          <p14:tracePt t="96988" x="6223000" y="3943350"/>
          <p14:tracePt t="97005" x="6191250" y="3911600"/>
          <p14:tracePt t="97021" x="6140450" y="3879850"/>
          <p14:tracePt t="97037" x="6096000" y="3848100"/>
          <p14:tracePt t="97054" x="6051550" y="3835400"/>
          <p14:tracePt t="97071" x="6038850" y="3835400"/>
          <p14:tracePt t="97087" x="6019800" y="3835400"/>
          <p14:tracePt t="97104" x="6000750" y="3835400"/>
          <p14:tracePt t="97121" x="5975350" y="3848100"/>
          <p14:tracePt t="97137" x="5962650" y="3854450"/>
          <p14:tracePt t="97154" x="5943600" y="3867150"/>
          <p14:tracePt t="97171" x="5924550" y="3873500"/>
          <p14:tracePt t="97188" x="5911850" y="3905250"/>
          <p14:tracePt t="97205" x="5892800" y="3937000"/>
          <p14:tracePt t="97221" x="5880100" y="3987800"/>
          <p14:tracePt t="97238" x="5867400" y="4038600"/>
          <p14:tracePt t="97255" x="5867400" y="4064000"/>
          <p14:tracePt t="97260" x="5867400" y="4083050"/>
          <p14:tracePt t="97271" x="5867400" y="4089400"/>
          <p14:tracePt t="97287" x="5867400" y="4108450"/>
          <p14:tracePt t="97304" x="5867400" y="4140200"/>
          <p14:tracePt t="97306" x="5873750" y="4146550"/>
          <p14:tracePt t="97321" x="5880100" y="4159250"/>
          <p14:tracePt t="97338" x="5899150" y="4171950"/>
          <p14:tracePt t="97354" x="5918200" y="4184650"/>
          <p14:tracePt t="97371" x="5962650" y="4203700"/>
          <p14:tracePt t="97387" x="5994400" y="4203700"/>
          <p14:tracePt t="97404" x="6045200" y="4203700"/>
          <p14:tracePt t="97421" x="6102350" y="4197350"/>
          <p14:tracePt t="97438" x="6134100" y="4165600"/>
          <p14:tracePt t="97454" x="6159500" y="4127500"/>
          <p14:tracePt t="97471" x="6178550" y="4089400"/>
          <p14:tracePt t="97487" x="6184900" y="4044950"/>
          <p14:tracePt t="97490" x="6184900" y="4019550"/>
          <p14:tracePt t="97504" x="6184900" y="3987800"/>
          <p14:tracePt t="97521" x="6159500" y="3917950"/>
          <p14:tracePt t="97538" x="6134100" y="3873500"/>
          <p14:tracePt t="97554" x="6096000" y="3835400"/>
          <p14:tracePt t="97571" x="6070600" y="3816350"/>
          <p14:tracePt t="97587" x="6051550" y="3810000"/>
          <p14:tracePt t="97604" x="6032500" y="3810000"/>
          <p14:tracePt t="97621" x="6013450" y="3810000"/>
          <p14:tracePt t="97638" x="5994400" y="3810000"/>
          <p14:tracePt t="97654" x="5969000" y="3816350"/>
          <p14:tracePt t="97671" x="5949950" y="3822700"/>
          <p14:tracePt t="97674" x="5930900" y="3829050"/>
          <p14:tracePt t="97688" x="5924550" y="3835400"/>
          <p14:tracePt t="97704" x="5899150" y="3854450"/>
          <p14:tracePt t="97705" x="5886450" y="3867150"/>
          <p14:tracePt t="97721" x="5861050" y="3898900"/>
          <p14:tracePt t="97738" x="5848350" y="3937000"/>
          <p14:tracePt t="97754" x="5835650" y="3968750"/>
          <p14:tracePt t="97771" x="5835650" y="3994150"/>
          <p14:tracePt t="97788" x="5835650" y="4019550"/>
          <p14:tracePt t="97804" x="5835650" y="4038600"/>
          <p14:tracePt t="97821" x="5848350" y="4076700"/>
          <p14:tracePt t="97838" x="5873750" y="4108450"/>
          <p14:tracePt t="97854" x="5911850" y="4146550"/>
          <p14:tracePt t="97871" x="5956300" y="4178300"/>
          <p14:tracePt t="97888" x="5994400" y="4197350"/>
          <p14:tracePt t="97889" x="6007100" y="4203700"/>
          <p14:tracePt t="97907" x="6019800" y="4203700"/>
          <p14:tracePt t="97921" x="6032500" y="4203700"/>
          <p14:tracePt t="97938" x="6057900" y="4184650"/>
          <p14:tracePt t="97954" x="6070600" y="4140200"/>
          <p14:tracePt t="97971" x="6083300" y="4070350"/>
          <p14:tracePt t="97988" x="6083300" y="4013200"/>
          <p14:tracePt t="98004" x="6083300" y="3937000"/>
          <p14:tracePt t="98021" x="6076950" y="3898900"/>
          <p14:tracePt t="98038" x="6070600" y="3879850"/>
          <p14:tracePt t="98054" x="6064250" y="3873500"/>
          <p14:tracePt t="98087" x="6064250" y="3867150"/>
          <p14:tracePt t="98114" x="6057900" y="3867150"/>
          <p14:tracePt t="98122" x="6051550" y="3867150"/>
          <p14:tracePt t="98138" x="6045200" y="3873500"/>
          <p14:tracePt t="98154" x="6032500" y="3879850"/>
          <p14:tracePt t="98170" x="6026150" y="3898900"/>
          <p14:tracePt t="98187" x="6013450" y="3937000"/>
          <p14:tracePt t="98204" x="6007100" y="3968750"/>
          <p14:tracePt t="98221" x="6007100" y="4013200"/>
          <p14:tracePt t="98237" x="6019800" y="4025900"/>
          <p14:tracePt t="98254" x="6026150" y="4038600"/>
          <p14:tracePt t="98271" x="6032500" y="4038600"/>
          <p14:tracePt t="98288" x="6038850" y="4038600"/>
          <p14:tracePt t="98304" x="6051550" y="4038600"/>
          <p14:tracePt t="98320" x="6070600" y="4038600"/>
          <p14:tracePt t="98338" x="6089650" y="4000500"/>
          <p14:tracePt t="98354" x="6089650" y="3975100"/>
          <p14:tracePt t="98370" x="6089650" y="3937000"/>
          <p14:tracePt t="98387" x="6089650" y="3911600"/>
          <p14:tracePt t="98404" x="6083300" y="3898900"/>
          <p14:tracePt t="98421" x="6076950" y="3886200"/>
          <p14:tracePt t="98438" x="6057900" y="3873500"/>
          <p14:tracePt t="98560" x="6026150" y="3879850"/>
          <p14:tracePt t="98578" x="6026150" y="3886200"/>
          <p14:tracePt t="98587" x="6026150" y="3898900"/>
          <p14:tracePt t="98604" x="6026150" y="3924300"/>
          <p14:tracePt t="98620" x="6026150" y="3949700"/>
          <p14:tracePt t="98637" x="6038850" y="3975100"/>
          <p14:tracePt t="98654" x="6045200" y="3981450"/>
          <p14:tracePt t="98670" x="6051550" y="3987800"/>
          <p14:tracePt t="98687" x="6057900" y="3994150"/>
          <p14:tracePt t="98754" x="6064250" y="3994150"/>
          <p14:tracePt t="98762" x="6076950" y="3981450"/>
          <p14:tracePt t="98770" x="6089650" y="3962400"/>
          <p14:tracePt t="98787" x="6108700" y="3924300"/>
          <p14:tracePt t="98804" x="6121400" y="3873500"/>
          <p14:tracePt t="98820" x="6121400" y="3848100"/>
          <p14:tracePt t="98837" x="6121400" y="3810000"/>
          <p14:tracePt t="98854" x="6121400" y="3790950"/>
          <p14:tracePt t="98870" x="6115050" y="3771900"/>
          <p14:tracePt t="98887" x="6108700" y="3759200"/>
          <p14:tracePt t="98921" x="6102350" y="3759200"/>
          <p14:tracePt t="98938" x="6089650" y="3759200"/>
          <p14:tracePt t="98954" x="6076950" y="3765550"/>
          <p14:tracePt t="98971" x="6064250" y="3778250"/>
          <p14:tracePt t="98987" x="6045200" y="3803650"/>
          <p14:tracePt t="99005" x="6026150" y="3848100"/>
          <p14:tracePt t="99021" x="6007100" y="3917950"/>
          <p14:tracePt t="99037" x="6007100" y="3968750"/>
          <p14:tracePt t="99054" x="6007100" y="4013200"/>
          <p14:tracePt t="99070" x="6019800" y="4051300"/>
          <p14:tracePt t="99087" x="6045200" y="4070350"/>
          <p14:tracePt t="99104" x="6051550" y="4083050"/>
          <p14:tracePt t="99106" x="6057900" y="4083050"/>
          <p14:tracePt t="99122" x="6064250" y="4083050"/>
          <p14:tracePt t="99138" x="6070600" y="4083050"/>
          <p14:tracePt t="99154" x="6089650" y="4083050"/>
          <p14:tracePt t="99170" x="6108700" y="4070350"/>
          <p14:tracePt t="99187" x="6134100" y="4019550"/>
          <p14:tracePt t="99204" x="6153150" y="3968750"/>
          <p14:tracePt t="99220" x="6159500" y="3937000"/>
          <p14:tracePt t="99237" x="6159500" y="3917950"/>
          <p14:tracePt t="99254" x="6159500" y="3911600"/>
          <p14:tracePt t="99722" x="0" y="0"/>
        </p14:tracePtLst>
        <p14:tracePtLst>
          <p14:tracePt t="101461" x="4210050" y="3752850"/>
          <p14:tracePt t="101469" x="4203700" y="3759200"/>
          <p14:tracePt t="101485" x="4203700" y="3771900"/>
          <p14:tracePt t="101491" x="4197350" y="3778250"/>
          <p14:tracePt t="101507" x="4191000" y="3797300"/>
          <p14:tracePt t="101520" x="4184650" y="3810000"/>
          <p14:tracePt t="101536" x="4171950" y="3848100"/>
          <p14:tracePt t="101554" x="4165600" y="3905250"/>
          <p14:tracePt t="101570" x="4165600" y="3956050"/>
          <p14:tracePt t="101586" x="4165600" y="4000500"/>
          <p14:tracePt t="101603" x="4171950" y="4057650"/>
          <p14:tracePt t="101620" x="4184650" y="4102100"/>
          <p14:tracePt t="101636" x="4210050" y="4140200"/>
          <p14:tracePt t="101653" x="4235450" y="4178300"/>
          <p14:tracePt t="101670" x="4260850" y="4203700"/>
          <p14:tracePt t="101686" x="4292600" y="4216400"/>
          <p14:tracePt t="101703" x="4324350" y="4229100"/>
          <p14:tracePt t="101720" x="4368800" y="4235450"/>
          <p14:tracePt t="101722" x="4400550" y="4235450"/>
          <p14:tracePt t="101737" x="4432300" y="4235450"/>
          <p14:tracePt t="101754" x="4552950" y="4235450"/>
          <p14:tracePt t="101770" x="4673600" y="4216400"/>
          <p14:tracePt t="101786" x="4762500" y="4178300"/>
          <p14:tracePt t="101803" x="4826000" y="4146550"/>
          <p14:tracePt t="101820" x="4851400" y="4108450"/>
          <p14:tracePt t="101836" x="4857750" y="4089400"/>
          <p14:tracePt t="101853" x="4857750" y="4064000"/>
          <p14:tracePt t="101870" x="4857750" y="4032250"/>
          <p14:tracePt t="101886" x="4857750" y="4000500"/>
          <p14:tracePt t="101903" x="4851400" y="3956050"/>
          <p14:tracePt t="101906" x="4845050" y="3943350"/>
          <p14:tracePt t="101920" x="4832350" y="3924300"/>
          <p14:tracePt t="101937" x="4800600" y="3879850"/>
          <p14:tracePt t="101939" x="4787900" y="3860800"/>
          <p14:tracePt t="101953" x="4762500" y="3835400"/>
          <p14:tracePt t="101970" x="4737100" y="3810000"/>
          <p14:tracePt t="101986" x="4711700" y="3797300"/>
          <p14:tracePt t="102003" x="4686300" y="3790950"/>
          <p14:tracePt t="102020" x="4673600" y="3784600"/>
          <p14:tracePt t="102036" x="4648200" y="3784600"/>
          <p14:tracePt t="102052" x="4603750" y="3784600"/>
          <p14:tracePt t="102070" x="4559300" y="3784600"/>
          <p14:tracePt t="102086" x="4508500" y="3784600"/>
          <p14:tracePt t="102103" x="4464050" y="3784600"/>
          <p14:tracePt t="102106" x="4438650" y="3784600"/>
          <p14:tracePt t="102120" x="4425950" y="3784600"/>
          <p14:tracePt t="102136" x="4381500" y="3784600"/>
          <p14:tracePt t="102139" x="4368800" y="3784600"/>
          <p14:tracePt t="102154" x="4343400" y="3797300"/>
          <p14:tracePt t="102170" x="4324350" y="3822700"/>
          <p14:tracePt t="102186" x="4311650" y="3854450"/>
          <p14:tracePt t="102203" x="4305300" y="3892550"/>
          <p14:tracePt t="102220" x="4298950" y="3924300"/>
          <p14:tracePt t="102236" x="4298950" y="3968750"/>
          <p14:tracePt t="102253" x="4298950" y="4019550"/>
          <p14:tracePt t="102270" x="4305300" y="4057650"/>
          <p14:tracePt t="102286" x="4330700" y="4102100"/>
          <p14:tracePt t="102302" x="4356100" y="4133850"/>
          <p14:tracePt t="102319" x="4387850" y="4165600"/>
          <p14:tracePt t="102336" x="4413250" y="4184650"/>
          <p14:tracePt t="102338" x="4432300" y="4191000"/>
          <p14:tracePt t="102353" x="4445000" y="4197350"/>
          <p14:tracePt t="102370" x="4470400" y="4197350"/>
          <p14:tracePt t="102386" x="4495800" y="4197350"/>
          <p14:tracePt t="102402" x="4546600" y="4191000"/>
          <p14:tracePt t="102419" x="4591050" y="4165600"/>
          <p14:tracePt t="102436" x="4641850" y="4127500"/>
          <p14:tracePt t="102453" x="4679950" y="4089400"/>
          <p14:tracePt t="102469" x="4711700" y="4057650"/>
          <p14:tracePt t="102486" x="4730750" y="4025900"/>
          <p14:tracePt t="102502" x="4749800" y="3994150"/>
          <p14:tracePt t="102519" x="4768850" y="3956050"/>
          <p14:tracePt t="102536" x="4775200" y="3937000"/>
          <p14:tracePt t="102538" x="4775200" y="3924300"/>
          <p14:tracePt t="102553" x="4775200" y="3905250"/>
          <p14:tracePt t="102569" x="4775200" y="3879850"/>
          <p14:tracePt t="102586" x="4762500" y="3860800"/>
          <p14:tracePt t="102602" x="4756150" y="3841750"/>
          <p14:tracePt t="102619" x="4730750" y="3816350"/>
          <p14:tracePt t="102636" x="4711700" y="3803650"/>
          <p14:tracePt t="102653" x="4679950" y="3790950"/>
          <p14:tracePt t="102669" x="4648200" y="3771900"/>
          <p14:tracePt t="102686" x="4616450" y="3765550"/>
          <p14:tracePt t="102702" x="4578350" y="3759200"/>
          <p14:tracePt t="102719" x="4559300" y="3759200"/>
          <p14:tracePt t="102736" x="4540250" y="3759200"/>
          <p14:tracePt t="102739" x="4533900" y="3759200"/>
          <p14:tracePt t="102753" x="4508500" y="3759200"/>
          <p14:tracePt t="102769" x="4489450" y="3759200"/>
          <p14:tracePt t="102786" x="4464050" y="3759200"/>
          <p14:tracePt t="102802" x="4445000" y="3771900"/>
          <p14:tracePt t="102819" x="4419600" y="3790950"/>
          <p14:tracePt t="102836" x="4387850" y="3822700"/>
          <p14:tracePt t="102853" x="4368800" y="3860800"/>
          <p14:tracePt t="102869" x="4343400" y="3892550"/>
          <p14:tracePt t="102886" x="4330700" y="3924300"/>
          <p14:tracePt t="102902" x="4324350" y="3949700"/>
          <p14:tracePt t="102919" x="4318000" y="3987800"/>
          <p14:tracePt t="102936" x="4318000" y="4013200"/>
          <p14:tracePt t="102938" x="4318000" y="4038600"/>
          <p14:tracePt t="102953" x="4324350" y="4051300"/>
          <p14:tracePt t="102969" x="4343400" y="4108450"/>
          <p14:tracePt t="102986" x="4356100" y="4133850"/>
          <p14:tracePt t="103002" x="4368800" y="4152900"/>
          <p14:tracePt t="103019" x="4375150" y="4159250"/>
          <p14:tracePt t="103035" x="4400550" y="4171950"/>
          <p14:tracePt t="103053" x="4419600" y="4178300"/>
          <p14:tracePt t="103069" x="4457700" y="4191000"/>
          <p14:tracePt t="103086" x="4502150" y="4197350"/>
          <p14:tracePt t="103102" x="4559300" y="4197350"/>
          <p14:tracePt t="103119" x="4597400" y="4197350"/>
          <p14:tracePt t="103135" x="4641850" y="4191000"/>
          <p14:tracePt t="103139" x="4654550" y="4184650"/>
          <p14:tracePt t="103152" x="4660900" y="4184650"/>
          <p14:tracePt t="103169" x="4699000" y="4152900"/>
          <p14:tracePt t="103185" x="4718050" y="4127500"/>
          <p14:tracePt t="103202" x="4737100" y="4083050"/>
          <p14:tracePt t="103219" x="4749800" y="4038600"/>
          <p14:tracePt t="103235" x="4749800" y="4006850"/>
          <p14:tracePt t="103252" x="4749800" y="3975100"/>
          <p14:tracePt t="103269" x="4749800" y="3943350"/>
          <p14:tracePt t="103285" x="4749800" y="3911600"/>
          <p14:tracePt t="103303" x="4737100" y="3873500"/>
          <p14:tracePt t="103319" x="4724400" y="3854450"/>
          <p14:tracePt t="103323" x="4718050" y="3841750"/>
          <p14:tracePt t="103336" x="4711700" y="3835400"/>
          <p14:tracePt t="103353" x="4686300" y="3816350"/>
          <p14:tracePt t="103370" x="4648200" y="3790950"/>
          <p14:tracePt t="103386" x="4616450" y="3778250"/>
          <p14:tracePt t="103403" x="4572000" y="3771900"/>
          <p14:tracePt t="103419" x="4552950" y="3765550"/>
          <p14:tracePt t="103435" x="4527550" y="3765550"/>
          <p14:tracePt t="103452" x="4514850" y="3765550"/>
          <p14:tracePt t="103469" x="4502150" y="3765550"/>
          <p14:tracePt t="103485" x="4476750" y="3765550"/>
          <p14:tracePt t="103502" x="4451350" y="3790950"/>
          <p14:tracePt t="103519" x="4413250" y="3835400"/>
          <p14:tracePt t="103535" x="4381500" y="3898900"/>
          <p14:tracePt t="103552" x="4368800" y="3949700"/>
          <p14:tracePt t="103554" x="4362450" y="3968750"/>
          <p14:tracePt t="103569" x="4362450" y="3994150"/>
          <p14:tracePt t="103585" x="4362450" y="4032250"/>
          <p14:tracePt t="103602" x="4368800" y="4051300"/>
          <p14:tracePt t="103619" x="4375150" y="4083050"/>
          <p14:tracePt t="103635" x="4387850" y="4095750"/>
          <p14:tracePt t="103652" x="4400550" y="4114800"/>
          <p14:tracePt t="103670" x="4419600" y="4121150"/>
          <p14:tracePt t="103686" x="4457700" y="4133850"/>
          <p14:tracePt t="103691" x="4483100" y="4140200"/>
          <p14:tracePt t="103703" x="4502150" y="4140200"/>
          <p14:tracePt t="103719" x="4578350" y="4140200"/>
          <p14:tracePt t="103722" x="4622800" y="4140200"/>
          <p14:tracePt t="103735" x="4679950" y="4140200"/>
          <p14:tracePt t="103752" x="4756150" y="4114800"/>
          <p14:tracePt t="103754" x="4781550" y="4102100"/>
          <p14:tracePt t="103769" x="4819650" y="4083050"/>
          <p14:tracePt t="103786" x="4838700" y="4057650"/>
          <p14:tracePt t="103802" x="4838700" y="4051300"/>
          <p14:tracePt t="103819" x="4845050" y="4038600"/>
          <p14:tracePt t="104057" x="0" y="0"/>
        </p14:tracePtLst>
        <p14:tracePtLst>
          <p14:tracePt t="105204" x="6661150" y="3924300"/>
          <p14:tracePt t="105260" x="6661150" y="3930650"/>
          <p14:tracePt t="105276" x="6661150" y="3937000"/>
          <p14:tracePt t="105283" x="6661150" y="3943350"/>
          <p14:tracePt t="105292" x="6661150" y="3949700"/>
          <p14:tracePt t="105302" x="6661150" y="3968750"/>
          <p14:tracePt t="105319" x="6661150" y="3987800"/>
          <p14:tracePt t="105335" x="6667500" y="4006850"/>
          <p14:tracePt t="105338" x="6673850" y="4019550"/>
          <p14:tracePt t="105352" x="6680200" y="4032250"/>
          <p14:tracePt t="105369" x="6686550" y="4044950"/>
          <p14:tracePt t="105385" x="6711950" y="4064000"/>
          <p14:tracePt t="105402" x="6718300" y="4070350"/>
          <p14:tracePt t="105418" x="6724650" y="4083050"/>
          <p14:tracePt t="105435" x="6737350" y="4089400"/>
          <p14:tracePt t="105452" x="6750050" y="4089400"/>
          <p14:tracePt t="105485" x="6762750" y="4095750"/>
          <p14:tracePt t="105634" x="0" y="0"/>
        </p14:tracePtLst>
        <p14:tracePtLst>
          <p14:tracePt t="106531" x="9639300" y="3867150"/>
          <p14:tracePt t="106564" x="9652000" y="3867150"/>
          <p14:tracePt t="106587" x="9658350" y="3879850"/>
          <p14:tracePt t="106610" x="9658350" y="3892550"/>
          <p14:tracePt t="106627" x="9664700" y="3905250"/>
          <p14:tracePt t="106652" x="9664700" y="3911600"/>
          <p14:tracePt t="106659" x="9671050" y="3924300"/>
          <p14:tracePt t="106683" x="9671050" y="3937000"/>
          <p14:tracePt t="106691" x="9671050" y="3943350"/>
          <p14:tracePt t="106701" x="9671050" y="3949700"/>
          <p14:tracePt t="106718" x="9671050" y="3962400"/>
          <p14:tracePt t="106735" x="9671050" y="3975100"/>
          <p14:tracePt t="106751" x="9671050" y="3981450"/>
          <p14:tracePt t="106768" x="9671050" y="3994150"/>
          <p14:tracePt t="106785" x="9671050" y="4013200"/>
          <p14:tracePt t="106803" x="9671050" y="4019550"/>
          <p14:tracePt t="106818" x="9671050" y="4032250"/>
          <p14:tracePt t="106843" x="9671050" y="4038600"/>
          <p14:tracePt t="106852" x="9664700" y="4044950"/>
          <p14:tracePt t="106884" x="9664700" y="4051300"/>
          <p14:tracePt t="106899" x="9664700" y="4057650"/>
          <p14:tracePt t="106907" x="9664700" y="4064000"/>
          <p14:tracePt t="106940" x="9664700" y="4070350"/>
          <p14:tracePt t="106956" x="9664700" y="4076700"/>
          <p14:tracePt t="106964" x="9658350" y="4076700"/>
          <p14:tracePt t="107146" x="0" y="0"/>
        </p14:tracePtLst>
        <p14:tracePtLst>
          <p14:tracePt t="107754" x="7581900" y="3752850"/>
          <p14:tracePt t="107794" x="7575550" y="3752850"/>
          <p14:tracePt t="107802" x="7562850" y="3752850"/>
          <p14:tracePt t="107817" x="7556500" y="3765550"/>
          <p14:tracePt t="107826" x="7550150" y="3778250"/>
          <p14:tracePt t="107834" x="7543800" y="3790950"/>
          <p14:tracePt t="107850" x="7531100" y="3835400"/>
          <p14:tracePt t="107867" x="7524750" y="3886200"/>
          <p14:tracePt t="107884" x="7512050" y="3937000"/>
          <p14:tracePt t="107901" x="7512050" y="3968750"/>
          <p14:tracePt t="107917" x="7512050" y="4000500"/>
          <p14:tracePt t="107934" x="7512050" y="4019550"/>
          <p14:tracePt t="107951" x="7512050" y="4038600"/>
          <p14:tracePt t="107967" x="7512050" y="4051300"/>
          <p14:tracePt t="107984" x="7524750" y="4057650"/>
          <p14:tracePt t="108002" x="7550150" y="4095750"/>
          <p14:tracePt t="108018" x="7581900" y="4114800"/>
          <p14:tracePt t="108034" x="7620000" y="4140200"/>
          <p14:tracePt t="108051" x="7702550" y="4171950"/>
          <p14:tracePt t="108068" x="7823200" y="4197350"/>
          <p14:tracePt t="108084" x="7956550" y="4210050"/>
          <p14:tracePt t="108100" x="8070850" y="4216400"/>
          <p14:tracePt t="108117" x="8166100" y="4216400"/>
          <p14:tracePt t="108134" x="8235950" y="4216400"/>
          <p14:tracePt t="108150" x="8293100" y="4203700"/>
          <p14:tracePt t="108167" x="8343900" y="4184650"/>
          <p14:tracePt t="108184" x="8407400" y="4165600"/>
          <p14:tracePt t="108201" x="8470900" y="4140200"/>
          <p14:tracePt t="108217" x="8540750" y="4102100"/>
          <p14:tracePt t="108233" x="8559800" y="4076700"/>
          <p14:tracePt t="108250" x="8585200" y="4064000"/>
          <p14:tracePt t="108267" x="8591550" y="4038600"/>
          <p14:tracePt t="108284" x="8604250" y="4019550"/>
          <p14:tracePt t="108300" x="8604250" y="4000500"/>
          <p14:tracePt t="108317" x="8604250" y="3981450"/>
          <p14:tracePt t="108334" x="8604250" y="3962400"/>
          <p14:tracePt t="108350" x="8604250" y="3943350"/>
          <p14:tracePt t="108367" x="8604250" y="3917950"/>
          <p14:tracePt t="108384" x="8597900" y="3879850"/>
          <p14:tracePt t="108400" x="8591550" y="3860800"/>
          <p14:tracePt t="108402" x="8585200" y="3848100"/>
          <p14:tracePt t="108417" x="8566150" y="3822700"/>
          <p14:tracePt t="108433" x="8547100" y="3803650"/>
          <p14:tracePt t="108450" x="8528050" y="3784600"/>
          <p14:tracePt t="108499" x="8388350" y="3746500"/>
          <p14:tracePt t="108506" x="8343900" y="3727450"/>
          <p14:tracePt t="108517" x="8286750" y="3721100"/>
          <p14:tracePt t="108534" x="8178800" y="3695700"/>
          <p14:tracePt t="108550" x="8058150" y="3670300"/>
          <p14:tracePt t="108567" x="7969250" y="3663950"/>
          <p14:tracePt t="108584" x="7905750" y="3663950"/>
          <p14:tracePt t="108600" x="7854950" y="3670300"/>
          <p14:tracePt t="108617" x="7804150" y="3695700"/>
          <p14:tracePt t="108634" x="7772400" y="3714750"/>
          <p14:tracePt t="108650" x="7740650" y="3740150"/>
          <p14:tracePt t="108667" x="7721600" y="3765550"/>
          <p14:tracePt t="108684" x="7696200" y="3790950"/>
          <p14:tracePt t="108700" x="7677150" y="3829050"/>
          <p14:tracePt t="108717" x="7664450" y="3867150"/>
          <p14:tracePt t="108734" x="7645400" y="3917950"/>
          <p14:tracePt t="108751" x="7639050" y="3962400"/>
          <p14:tracePt t="108767" x="7639050" y="4000500"/>
          <p14:tracePt t="108784" x="7639050" y="4038600"/>
          <p14:tracePt t="108785" x="7639050" y="4044950"/>
          <p14:tracePt t="108800" x="7639050" y="4070350"/>
          <p14:tracePt t="108817" x="7651750" y="4102100"/>
          <p14:tracePt t="108834" x="7664450" y="4127500"/>
          <p14:tracePt t="108850" x="7670800" y="4159250"/>
          <p14:tracePt t="108867" x="7689850" y="4178300"/>
          <p14:tracePt t="108884" x="7708900" y="4203700"/>
          <p14:tracePt t="108900" x="7721600" y="4216400"/>
          <p14:tracePt t="108917" x="7740650" y="4235450"/>
          <p14:tracePt t="108934" x="7740650" y="4241800"/>
          <p14:tracePt t="108951" x="7772400" y="4248150"/>
          <p14:tracePt t="108967" x="7791450" y="4248150"/>
          <p14:tracePt t="108984" x="7829550" y="4248150"/>
          <p14:tracePt t="109000" x="7918450" y="4248150"/>
          <p14:tracePt t="109002" x="7962900" y="4241800"/>
          <p14:tracePt t="109017" x="8058150" y="4222750"/>
          <p14:tracePt t="109034" x="8172450" y="4191000"/>
          <p14:tracePt t="109050" x="8274050" y="4165600"/>
          <p14:tracePt t="109067" x="8343900" y="4133850"/>
          <p14:tracePt t="109083" x="8388350" y="4108450"/>
          <p14:tracePt t="109100" x="8426450" y="4076700"/>
          <p14:tracePt t="109117" x="8451850" y="4057650"/>
          <p14:tracePt t="109134" x="8477250" y="4032250"/>
          <p14:tracePt t="109150" x="8489950" y="4006850"/>
          <p14:tracePt t="109167" x="8496300" y="3987800"/>
          <p14:tracePt t="109183" x="8496300" y="3968750"/>
          <p14:tracePt t="109186" x="8496300" y="3962400"/>
          <p14:tracePt t="109200" x="8496300" y="3949700"/>
          <p14:tracePt t="109217" x="8496300" y="3924300"/>
          <p14:tracePt t="109234" x="8496300" y="3905250"/>
          <p14:tracePt t="109250" x="8496300" y="3873500"/>
          <p14:tracePt t="109267" x="8477250" y="3841750"/>
          <p14:tracePt t="109283" x="8458200" y="3829050"/>
          <p14:tracePt t="109300" x="8445500" y="3810000"/>
          <p14:tracePt t="109317" x="8432800" y="3803650"/>
          <p14:tracePt t="109334" x="8413750" y="3790950"/>
          <p14:tracePt t="109350" x="8401050" y="3784600"/>
          <p14:tracePt t="109367" x="8382000" y="3784600"/>
          <p14:tracePt t="109383" x="8356600" y="3778250"/>
          <p14:tracePt t="109385" x="8337550" y="3771900"/>
          <p14:tracePt t="109400" x="8324850" y="3771900"/>
          <p14:tracePt t="109417" x="8293100" y="3771900"/>
          <p14:tracePt t="109418" x="8267700" y="3771900"/>
          <p14:tracePt t="109434" x="8210550" y="3778250"/>
          <p14:tracePt t="109450" x="8172450" y="3797300"/>
          <p14:tracePt t="109467" x="8147050" y="3810000"/>
          <p14:tracePt t="109483" x="8121650" y="3835400"/>
          <p14:tracePt t="109500" x="8102600" y="3854450"/>
          <p14:tracePt t="109517" x="8077200" y="3886200"/>
          <p14:tracePt t="109533" x="8064500" y="3911600"/>
          <p14:tracePt t="109550" x="8051800" y="3949700"/>
          <p14:tracePt t="109567" x="8045450" y="3987800"/>
          <p14:tracePt t="109583" x="8045450" y="4032250"/>
          <p14:tracePt t="109600" x="8045450" y="4064000"/>
          <p14:tracePt t="109616" x="8045450" y="4121150"/>
          <p14:tracePt t="109618" x="8051800" y="4140200"/>
          <p14:tracePt t="109633" x="8058150" y="4191000"/>
          <p14:tracePt t="109650" x="8070850" y="4222750"/>
          <p14:tracePt t="109667" x="8083550" y="4241800"/>
          <p14:tracePt t="109684" x="8096250" y="4260850"/>
          <p14:tracePt t="109700" x="8102600" y="4267200"/>
          <p14:tracePt t="109717" x="8115300" y="4273550"/>
          <p14:tracePt t="109734" x="8134350" y="4273550"/>
          <p14:tracePt t="109750" x="8166100" y="4273550"/>
          <p14:tracePt t="109767" x="8210550" y="4273550"/>
          <p14:tracePt t="109770" x="8242300" y="4273550"/>
          <p14:tracePt t="109784" x="8274050" y="4267200"/>
          <p14:tracePt t="109800" x="8343900" y="4235450"/>
          <p14:tracePt t="109818" x="8420100" y="4184650"/>
          <p14:tracePt t="109834" x="8445500" y="4159250"/>
          <p14:tracePt t="109850" x="8464550" y="4127500"/>
          <p14:tracePt t="109867" x="8470900" y="4108450"/>
          <p14:tracePt t="109884" x="8477250" y="4070350"/>
          <p14:tracePt t="109900" x="8477250" y="4025900"/>
          <p14:tracePt t="109917" x="8477250" y="3975100"/>
          <p14:tracePt t="109934" x="8477250" y="3930650"/>
          <p14:tracePt t="109950" x="8477250" y="3879850"/>
          <p14:tracePt t="109967" x="8464550" y="3829050"/>
          <p14:tracePt t="109970" x="8458200" y="3810000"/>
          <p14:tracePt t="109984" x="8445500" y="3797300"/>
          <p14:tracePt t="110001" x="8420100" y="3759200"/>
          <p14:tracePt t="110017" x="8394700" y="3721100"/>
          <p14:tracePt t="110034" x="8369300" y="3695700"/>
          <p14:tracePt t="110050" x="8343900" y="3676650"/>
          <p14:tracePt t="110067" x="8293100" y="3651250"/>
          <p14:tracePt t="110083" x="8223250" y="3625850"/>
          <p14:tracePt t="110100" x="8140700" y="3594100"/>
          <p14:tracePt t="110116" x="8058150" y="3581400"/>
          <p14:tracePt t="110133" x="8013700" y="3581400"/>
          <p14:tracePt t="110150" x="7975600" y="3581400"/>
          <p14:tracePt t="110167" x="7931150" y="3581400"/>
          <p14:tracePt t="110184" x="7899400" y="3594100"/>
          <p14:tracePt t="110186" x="7893050" y="3600450"/>
          <p14:tracePt t="110200" x="7874000" y="3606800"/>
          <p14:tracePt t="110218" x="7835900" y="3638550"/>
          <p14:tracePt t="110234" x="7797800" y="3663950"/>
          <p14:tracePt t="110250" x="7772400" y="3689350"/>
          <p14:tracePt t="110267" x="7753350" y="3727450"/>
          <p14:tracePt t="110283" x="7734300" y="3746500"/>
          <p14:tracePt t="110300" x="7721600" y="3778250"/>
          <p14:tracePt t="110317" x="7708900" y="3810000"/>
          <p14:tracePt t="110333" x="7702550" y="3848100"/>
          <p14:tracePt t="110350" x="7689850" y="3873500"/>
          <p14:tracePt t="110367" x="7689850" y="3892550"/>
          <p14:tracePt t="110371" x="7683500" y="3905250"/>
          <p14:tracePt t="110383" x="7683500" y="3911600"/>
          <p14:tracePt t="110400" x="7683500" y="3924300"/>
          <p14:tracePt t="110402" x="7677150" y="3937000"/>
          <p14:tracePt t="110419" x="7677150" y="3943350"/>
          <p14:tracePt t="110434" x="7677150" y="3962400"/>
          <p14:tracePt t="110450" x="7677150" y="3981450"/>
          <p14:tracePt t="110467" x="7677150" y="4006850"/>
          <p14:tracePt t="110483" x="7683500" y="4025900"/>
          <p14:tracePt t="110500" x="7696200" y="4044950"/>
          <p14:tracePt t="110517" x="7702550" y="4057650"/>
          <p14:tracePt t="110533" x="7715250" y="4076700"/>
          <p14:tracePt t="110550" x="7727950" y="4083050"/>
          <p14:tracePt t="110567" x="7740650" y="4095750"/>
          <p14:tracePt t="110583" x="7759700" y="4102100"/>
          <p14:tracePt t="110587" x="7772400" y="4102100"/>
          <p14:tracePt t="110600" x="7785100" y="4108450"/>
          <p14:tracePt t="110617" x="7835900" y="4121150"/>
          <p14:tracePt t="110634" x="7975600" y="4127500"/>
          <p14:tracePt t="110650" x="8134350" y="4127500"/>
          <p14:tracePt t="110667" x="8305800" y="4127500"/>
          <p14:tracePt t="110683" x="8451850" y="4108450"/>
          <p14:tracePt t="110700" x="8572500" y="4083050"/>
          <p14:tracePt t="110717" x="8623300" y="4070350"/>
          <p14:tracePt t="110733" x="8642350" y="4064000"/>
          <p14:tracePt t="110750" x="8648700" y="4051300"/>
          <p14:tracePt t="110766" x="8655050" y="4044950"/>
          <p14:tracePt t="110783" x="8661400" y="4025900"/>
          <p14:tracePt t="110800" x="8667750" y="3987800"/>
          <p14:tracePt t="110803" x="8667750" y="3975100"/>
          <p14:tracePt t="110817" x="8667750" y="3937000"/>
          <p14:tracePt t="110834" x="8667750" y="3917950"/>
          <p14:tracePt t="110850" x="8667750" y="3898900"/>
          <p14:tracePt t="110866" x="8667750" y="3879850"/>
          <p14:tracePt t="110883" x="8655050" y="3854450"/>
          <p14:tracePt t="110900" x="8648700" y="3835400"/>
          <p14:tracePt t="110917" x="8623300" y="3810000"/>
          <p14:tracePt t="110933" x="8610600" y="3803650"/>
          <p14:tracePt t="110950" x="8597900" y="3790950"/>
          <p14:tracePt t="110967" x="8591550" y="3790950"/>
          <p14:tracePt t="110983" x="8559800" y="3784600"/>
          <p14:tracePt t="110986" x="8553450" y="3778250"/>
          <p14:tracePt t="111000" x="8528050" y="3771900"/>
          <p14:tracePt t="111017" x="8483600" y="3759200"/>
          <p14:tracePt t="111034" x="8432800" y="3759200"/>
          <p14:tracePt t="111050" x="8401050" y="3759200"/>
          <p14:tracePt t="111066" x="8369300" y="3759200"/>
          <p14:tracePt t="111083" x="8343900" y="3771900"/>
          <p14:tracePt t="111100" x="8312150" y="3778250"/>
          <p14:tracePt t="111117" x="8280400" y="3803650"/>
          <p14:tracePt t="111133" x="8248650" y="3829050"/>
          <p14:tracePt t="111138" x="8235950" y="3841750"/>
          <p14:tracePt t="111150" x="8223250" y="3854450"/>
          <p14:tracePt t="111167" x="8197850" y="3892550"/>
          <p14:tracePt t="111183" x="8185150" y="3943350"/>
          <p14:tracePt t="111187" x="8178800" y="3956050"/>
          <p14:tracePt t="111200" x="8172450" y="3975100"/>
          <p14:tracePt t="111216" x="8166100" y="4013200"/>
          <p14:tracePt t="111234" x="8166100" y="4044950"/>
          <p14:tracePt t="111250" x="8166100" y="4064000"/>
          <p14:tracePt t="111266" x="8166100" y="4089400"/>
          <p14:tracePt t="111283" x="8178800" y="4102100"/>
          <p14:tracePt t="111300" x="8191500" y="4127500"/>
          <p14:tracePt t="111317" x="8216900" y="4133850"/>
          <p14:tracePt t="111333" x="8242300" y="4146550"/>
          <p14:tracePt t="111350" x="8286750" y="4159250"/>
          <p14:tracePt t="111366" x="8331200" y="4165600"/>
          <p14:tracePt t="111383" x="8382000" y="4165600"/>
          <p14:tracePt t="111388" x="8413750" y="4165600"/>
          <p14:tracePt t="111400" x="8439150" y="4152900"/>
          <p14:tracePt t="111416" x="8477250" y="4121150"/>
          <p14:tracePt t="111434" x="8540750" y="4064000"/>
          <p14:tracePt t="111450" x="8553450" y="4038600"/>
          <p14:tracePt t="111466" x="8559800" y="4019550"/>
          <p14:tracePt t="111483" x="8566150" y="4019550"/>
          <p14:tracePt t="111500" x="8566150" y="4006850"/>
          <p14:tracePt t="111516" x="8572500" y="4000500"/>
          <p14:tracePt t="112474" x="0" y="0"/>
        </p14:tracePtLst>
        <p14:tracePtLst>
          <p14:tracePt t="115204" x="9347200" y="3994150"/>
          <p14:tracePt t="115226" x="9347200" y="4000500"/>
          <p14:tracePt t="115235" x="9347200" y="4006850"/>
          <p14:tracePt t="115275" x="9347200" y="4013200"/>
          <p14:tracePt t="115282" x="9347200" y="4019550"/>
          <p14:tracePt t="115315" x="9347200" y="4025900"/>
          <p14:tracePt t="115323" x="9347200" y="4038600"/>
          <p14:tracePt t="115338" x="9347200" y="4044950"/>
          <p14:tracePt t="115348" x="9353550" y="4051300"/>
          <p14:tracePt t="115365" x="9359900" y="4064000"/>
          <p14:tracePt t="115381" x="9372600" y="4083050"/>
          <p14:tracePt t="115398" x="9378950" y="4089400"/>
          <p14:tracePt t="115415" x="9385300" y="4095750"/>
          <p14:tracePt t="115432" x="9398000" y="4102100"/>
          <p14:tracePt t="115465" x="9417050" y="4108450"/>
          <p14:tracePt t="115482" x="9429750" y="4114800"/>
          <p14:tracePt t="115498" x="9442450" y="4121150"/>
          <p14:tracePt t="115515" x="9455150" y="4121150"/>
          <p14:tracePt t="115532" x="9474200" y="4127500"/>
          <p14:tracePt t="115548" x="9486900" y="4127500"/>
          <p14:tracePt t="115565" x="9505950" y="4127500"/>
          <p14:tracePt t="115581" x="9512300" y="4127500"/>
          <p14:tracePt t="115598" x="9518650" y="4127500"/>
          <p14:tracePt t="115615" x="9531350" y="4127500"/>
          <p14:tracePt t="115631" x="9537700" y="4127500"/>
          <p14:tracePt t="115648" x="9550400" y="4127500"/>
          <p14:tracePt t="115665" x="9563100" y="4121150"/>
          <p14:tracePt t="115682" x="9575800" y="4108450"/>
          <p14:tracePt t="115698" x="9582150" y="4095750"/>
          <p14:tracePt t="115714" x="9594850" y="4083050"/>
          <p14:tracePt t="115731" x="9594850" y="4076700"/>
          <p14:tracePt t="115748" x="9607550" y="4064000"/>
          <p14:tracePt t="115764" x="9613900" y="4057650"/>
          <p14:tracePt t="115781" x="9620250" y="4044950"/>
          <p14:tracePt t="115798" x="9620250" y="4038600"/>
          <p14:tracePt t="115814" x="9626600" y="4032250"/>
          <p14:tracePt t="115831" x="9626600" y="4025900"/>
          <p14:tracePt t="115848" x="9632950" y="4019550"/>
          <p14:tracePt t="115864" x="9632950" y="4006850"/>
          <p14:tracePt t="115946" x="9632950" y="4000500"/>
          <p14:tracePt t="115963" x="9632950" y="3994150"/>
          <p14:tracePt t="115986" x="9632950" y="3987800"/>
          <p14:tracePt t="115995" x="9626600" y="3981450"/>
          <p14:tracePt t="116026" x="9620250" y="3981450"/>
          <p14:tracePt t="116083" x="9613900" y="3981450"/>
          <p14:tracePt t="116099" x="9607550" y="3981450"/>
          <p14:tracePt t="116130" x="9601200" y="3981450"/>
          <p14:tracePt t="116139" x="9594850" y="3981450"/>
          <p14:tracePt t="116162" x="9588500" y="3981450"/>
          <p14:tracePt t="116170" x="9582150" y="3981450"/>
          <p14:tracePt t="116181" x="9575800" y="3981450"/>
          <p14:tracePt t="116212" x="9569450" y="3981450"/>
          <p14:tracePt t="116219" x="9563100" y="3981450"/>
          <p14:tracePt t="116236" x="9556750" y="3981450"/>
          <p14:tracePt t="116248" x="9550400" y="3981450"/>
          <p14:tracePt t="116265" x="9544050" y="3981450"/>
          <p14:tracePt t="116282" x="9525000" y="3981450"/>
          <p14:tracePt t="116298" x="9505950" y="3981450"/>
          <p14:tracePt t="116315" x="9499600" y="3981450"/>
          <p14:tracePt t="116331" x="9486900" y="3981450"/>
          <p14:tracePt t="116348" x="9474200" y="3981450"/>
          <p14:tracePt t="116365" x="9461500" y="3987800"/>
          <p14:tracePt t="116398" x="9448800" y="3994150"/>
          <p14:tracePt t="116415" x="9442450" y="4000500"/>
          <p14:tracePt t="116431" x="9429750" y="4000500"/>
          <p14:tracePt t="116465" x="9417050" y="4013200"/>
          <p14:tracePt t="116482" x="9410700" y="4019550"/>
          <p14:tracePt t="116498" x="9398000" y="4025900"/>
          <p14:tracePt t="116515" x="9391650" y="4032250"/>
          <p14:tracePt t="116531" x="9385300" y="4044950"/>
          <p14:tracePt t="116548" x="9385300" y="4057650"/>
          <p14:tracePt t="116565" x="9378950" y="4064000"/>
          <p14:tracePt t="116582" x="9378950" y="4076700"/>
          <p14:tracePt t="116615" x="9378950" y="4089400"/>
          <p14:tracePt t="116631" x="9378950" y="4095750"/>
          <p14:tracePt t="116648" x="9378950" y="4108450"/>
          <p14:tracePt t="116665" x="9385300" y="4127500"/>
          <p14:tracePt t="116683" x="9398000" y="4133850"/>
          <p14:tracePt t="116698" x="9398000" y="4140200"/>
          <p14:tracePt t="116715" x="9410700" y="4152900"/>
          <p14:tracePt t="116731" x="9417050" y="4159250"/>
          <p14:tracePt t="116748" x="9429750" y="4165600"/>
          <p14:tracePt t="116765" x="9448800" y="4171950"/>
          <p14:tracePt t="116782" x="9461500" y="4171950"/>
          <p14:tracePt t="116798" x="9480550" y="4171950"/>
          <p14:tracePt t="116803" x="9493250" y="4171950"/>
          <p14:tracePt t="116815" x="9505950" y="4171950"/>
          <p14:tracePt t="116831" x="9537700" y="4171950"/>
          <p14:tracePt t="116834" x="9544050" y="4171950"/>
          <p14:tracePt t="116848" x="9563100" y="4171950"/>
          <p14:tracePt t="116866" x="9588500" y="4152900"/>
          <p14:tracePt t="116882" x="9601200" y="4146550"/>
          <p14:tracePt t="116898" x="9626600" y="4133850"/>
          <p14:tracePt t="116915" x="9632950" y="4127500"/>
          <p14:tracePt t="116931" x="9645650" y="4114800"/>
          <p14:tracePt t="116948" x="9645650" y="4108450"/>
          <p14:tracePt t="116965" x="9652000" y="4095750"/>
          <p14:tracePt t="116982" x="9652000" y="4089400"/>
          <p14:tracePt t="116998" x="9652000" y="4070350"/>
          <p14:tracePt t="117002" x="9652000" y="4064000"/>
          <p14:tracePt t="117015" x="9652000" y="4051300"/>
          <p14:tracePt t="117031" x="9652000" y="4038600"/>
          <p14:tracePt t="117036" x="9652000" y="4032250"/>
          <p14:tracePt t="117048" x="9652000" y="4025900"/>
          <p14:tracePt t="117065" x="9652000" y="4006850"/>
          <p14:tracePt t="117082" x="9645650" y="3994150"/>
          <p14:tracePt t="117098" x="9639300" y="3975100"/>
          <p14:tracePt t="117115" x="9632950" y="3975100"/>
          <p14:tracePt t="117131" x="9626600" y="3962400"/>
          <p14:tracePt t="117147" x="9620250" y="3956050"/>
          <p14:tracePt t="117164" x="9607550" y="3949700"/>
          <p14:tracePt t="117181" x="9601200" y="3949700"/>
          <p14:tracePt t="117197" x="9588500" y="3949700"/>
          <p14:tracePt t="117214" x="9563100" y="3943350"/>
          <p14:tracePt t="117231" x="9544050" y="3943350"/>
          <p14:tracePt t="117248" x="9525000" y="3943350"/>
          <p14:tracePt t="117264" x="9505950" y="3943350"/>
          <p14:tracePt t="117266" x="9486900" y="3943350"/>
          <p14:tracePt t="117282" x="9467850" y="3943350"/>
          <p14:tracePt t="117297" x="9448800" y="3943350"/>
          <p14:tracePt t="117314" x="9436100" y="3943350"/>
          <p14:tracePt t="117331" x="9429750" y="3943350"/>
          <p14:tracePt t="117348" x="9417050" y="3943350"/>
          <p14:tracePt t="117364" x="9404350" y="3943350"/>
          <p14:tracePt t="117381" x="9391650" y="3949700"/>
          <p14:tracePt t="117397" x="9385300" y="3962400"/>
          <p14:tracePt t="117414" x="9372600" y="3968750"/>
          <p14:tracePt t="117431" x="9372600" y="3975100"/>
          <p14:tracePt t="117448" x="9359900" y="3987800"/>
          <p14:tracePt t="117464" x="9359900" y="3994150"/>
          <p14:tracePt t="117465" x="9359900" y="4000500"/>
          <p14:tracePt t="117482" x="9347200" y="4032250"/>
          <p14:tracePt t="117498" x="9334500" y="4051300"/>
          <p14:tracePt t="117514" x="9328150" y="4070350"/>
          <p14:tracePt t="117530" x="9328150" y="4076700"/>
          <p14:tracePt t="117547" x="9328150" y="4083050"/>
          <p14:tracePt t="117564" x="9328150" y="4089400"/>
          <p14:tracePt t="117581" x="9328150" y="4095750"/>
          <p14:tracePt t="117597" x="9328150" y="4102100"/>
          <p14:tracePt t="117614" x="9328150" y="4108450"/>
          <p14:tracePt t="117647" x="9328150" y="4114800"/>
          <p14:tracePt t="117664" x="9328150" y="4127500"/>
          <p14:tracePt t="117681" x="9334500" y="4127500"/>
          <p14:tracePt t="117698" x="9340850" y="4146550"/>
          <p14:tracePt t="117714" x="9353550" y="4152900"/>
          <p14:tracePt t="117730" x="9372600" y="4165600"/>
          <p14:tracePt t="117747" x="9391650" y="4165600"/>
          <p14:tracePt t="117764" x="9404350" y="4165600"/>
          <p14:tracePt t="117781" x="9423400" y="4165600"/>
          <p14:tracePt t="117798" x="9442450" y="4165600"/>
          <p14:tracePt t="117814" x="9461500" y="4165600"/>
          <p14:tracePt t="117831" x="9493250" y="4165600"/>
          <p14:tracePt t="117834" x="9518650" y="4165600"/>
          <p14:tracePt t="117848" x="9537700" y="4165600"/>
          <p14:tracePt t="117864" x="9569450" y="4152900"/>
          <p14:tracePt t="117867" x="9588500" y="4146550"/>
          <p14:tracePt t="117882" x="9613900" y="4133850"/>
          <p14:tracePt t="117898" x="9626600" y="4127500"/>
          <p14:tracePt t="117914" x="9639300" y="4121150"/>
          <p14:tracePt t="117995" x="9639300" y="4114800"/>
          <p14:tracePt t="118004" x="9639300" y="4108450"/>
          <p14:tracePt t="118020" x="9639300" y="4102100"/>
          <p14:tracePt t="118031" x="9639300" y="4089400"/>
          <p14:tracePt t="118048" x="9632950" y="4070350"/>
          <p14:tracePt t="118064" x="9613900" y="4044950"/>
          <p14:tracePt t="118066" x="9601200" y="4038600"/>
          <p14:tracePt t="118080" x="9588500" y="4025900"/>
          <p14:tracePt t="118097" x="9531350" y="3987800"/>
          <p14:tracePt t="118113" x="9512300" y="3975100"/>
          <p14:tracePt t="118130" x="9499600" y="3975100"/>
          <p14:tracePt t="118147" x="9493250" y="3975100"/>
          <p14:tracePt t="118163" x="9480550" y="3975100"/>
          <p14:tracePt t="118180" x="9474200" y="3975100"/>
          <p14:tracePt t="118217" x="9467850" y="3975100"/>
          <p14:tracePt t="118230" x="9455150" y="3975100"/>
          <p14:tracePt t="118247" x="9448800" y="3981450"/>
          <p14:tracePt t="118263" x="9442450" y="4006850"/>
          <p14:tracePt t="118280" x="9429750" y="4038600"/>
          <p14:tracePt t="118297" x="9423400" y="4070350"/>
          <p14:tracePt t="118313" x="9423400" y="4083050"/>
          <p14:tracePt t="118417" x="0" y="0"/>
        </p14:tracePtLst>
        <p14:tracePtLst>
          <p14:tracePt t="119003" x="7931150" y="3644900"/>
          <p14:tracePt t="119018" x="7924800" y="3644900"/>
          <p14:tracePt t="119043" x="7912100" y="3644900"/>
          <p14:tracePt t="119058" x="7912100" y="3657600"/>
          <p14:tracePt t="119074" x="7905750" y="3670300"/>
          <p14:tracePt t="119082" x="7899400" y="3676650"/>
          <p14:tracePt t="119091" x="7893050" y="3695700"/>
          <p14:tracePt t="119098" x="7886700" y="3714750"/>
          <p14:tracePt t="119114" x="7874000" y="3765550"/>
          <p14:tracePt t="119130" x="7861300" y="3803650"/>
          <p14:tracePt t="119147" x="7848600" y="3854450"/>
          <p14:tracePt t="119164" x="7842250" y="3886200"/>
          <p14:tracePt t="119181" x="7842250" y="3930650"/>
          <p14:tracePt t="119197" x="7842250" y="3975100"/>
          <p14:tracePt t="119214" x="7848600" y="4051300"/>
          <p14:tracePt t="119230" x="7867650" y="4114800"/>
          <p14:tracePt t="119247" x="7893050" y="4184650"/>
          <p14:tracePt t="119264" x="7937500" y="4248150"/>
          <p14:tracePt t="119265" x="7969250" y="4286250"/>
          <p14:tracePt t="119280" x="7994650" y="4318000"/>
          <p14:tracePt t="119297" x="8089900" y="4381500"/>
          <p14:tracePt t="119313" x="8153400" y="4406900"/>
          <p14:tracePt t="119330" x="8223250" y="4419600"/>
          <p14:tracePt t="119347" x="8305800" y="4425950"/>
          <p14:tracePt t="119363" x="8445500" y="4419600"/>
          <p14:tracePt t="119380" x="8572500" y="4375150"/>
          <p14:tracePt t="119397" x="8655050" y="4330700"/>
          <p14:tracePt t="119413" x="8705850" y="4273550"/>
          <p14:tracePt t="119430" x="8724900" y="4241800"/>
          <p14:tracePt t="119447" x="8763000" y="4184650"/>
          <p14:tracePt t="119463" x="8782050" y="4133850"/>
          <p14:tracePt t="119481" x="8794750" y="4070350"/>
          <p14:tracePt t="119483" x="8801100" y="4032250"/>
          <p14:tracePt t="119497" x="8801100" y="3987800"/>
          <p14:tracePt t="119514" x="8794750" y="3917950"/>
          <p14:tracePt t="119530" x="8782050" y="3879850"/>
          <p14:tracePt t="119547" x="8763000" y="3841750"/>
          <p14:tracePt t="119564" x="8737600" y="3810000"/>
          <p14:tracePt t="119580" x="8712200" y="3778250"/>
          <p14:tracePt t="119597" x="8667750" y="3746500"/>
          <p14:tracePt t="119614" x="8604250" y="3721100"/>
          <p14:tracePt t="119630" x="8534400" y="3702050"/>
          <p14:tracePt t="119647" x="8464550" y="3689350"/>
          <p14:tracePt t="119650" x="8432800" y="3683000"/>
          <p14:tracePt t="119664" x="8407400" y="3676650"/>
          <p14:tracePt t="119681" x="8369300" y="3676650"/>
          <p14:tracePt t="119683" x="8350250" y="3676650"/>
          <p14:tracePt t="119697" x="8331200" y="3676650"/>
          <p14:tracePt t="119714" x="8274050" y="3676650"/>
          <p14:tracePt t="119730" x="8242300" y="3689350"/>
          <p14:tracePt t="119747" x="8204200" y="3714750"/>
          <p14:tracePt t="119763" x="8166100" y="3752850"/>
          <p14:tracePt t="119780" x="8134350" y="3803650"/>
          <p14:tracePt t="119797" x="8121650" y="3848100"/>
          <p14:tracePt t="119814" x="8108950" y="3879850"/>
          <p14:tracePt t="119830" x="8108950" y="3911600"/>
          <p14:tracePt t="119847" x="8108950" y="3956050"/>
          <p14:tracePt t="119864" x="8121650" y="4013200"/>
          <p14:tracePt t="119880" x="8147050" y="4057650"/>
          <p14:tracePt t="119882" x="8166100" y="4083050"/>
          <p14:tracePt t="119897" x="8216900" y="4121150"/>
          <p14:tracePt t="119914" x="8261350" y="4146550"/>
          <p14:tracePt t="119930" x="8299450" y="4165600"/>
          <p14:tracePt t="119947" x="8350250" y="4184650"/>
          <p14:tracePt t="119963" x="8394700" y="4197350"/>
          <p14:tracePt t="119980" x="8413750" y="4203700"/>
          <p14:tracePt t="119997" x="8426450" y="4203700"/>
          <p14:tracePt t="120030" x="8439150" y="4203700"/>
          <p14:tracePt t="120047" x="8445500" y="4184650"/>
          <p14:tracePt t="120063" x="8451850" y="4165600"/>
          <p14:tracePt t="120080" x="8451850" y="4159250"/>
          <p14:tracePt t="120097" x="8451850" y="4152900"/>
          <p14:tracePt t="120242" x="0" y="0"/>
        </p14:tracePtLst>
        <p14:tracePtLst>
          <p14:tracePt t="120638" x="8242300" y="3721100"/>
          <p14:tracePt t="120646" x="8235950" y="3727450"/>
          <p14:tracePt t="120659" x="8229600" y="3727450"/>
          <p14:tracePt t="120674" x="8216900" y="3733800"/>
          <p14:tracePt t="120682" x="8210550" y="3740150"/>
          <p14:tracePt t="120698" x="8204200" y="3752850"/>
          <p14:tracePt t="120713" x="8197850" y="3771900"/>
          <p14:tracePt t="120730" x="8185150" y="3810000"/>
          <p14:tracePt t="120746" x="8172450" y="3841750"/>
          <p14:tracePt t="120763" x="8153400" y="3886200"/>
          <p14:tracePt t="120780" x="8147050" y="3924300"/>
          <p14:tracePt t="120796" x="8147050" y="3981450"/>
          <p14:tracePt t="120813" x="8147050" y="4025900"/>
          <p14:tracePt t="120830" x="8147050" y="4070350"/>
          <p14:tracePt t="120846" x="8166100" y="4121150"/>
          <p14:tracePt t="120863" x="8197850" y="4165600"/>
          <p14:tracePt t="120880" x="8255000" y="4222750"/>
          <p14:tracePt t="120882" x="8293100" y="4241800"/>
          <p14:tracePt t="120896" x="8343900" y="4267200"/>
          <p14:tracePt t="120913" x="8477250" y="4324350"/>
          <p14:tracePt t="120930" x="8553450" y="4330700"/>
          <p14:tracePt t="120946" x="8636000" y="4330700"/>
          <p14:tracePt t="120963" x="8693150" y="4298950"/>
          <p14:tracePt t="120980" x="8737600" y="4267200"/>
          <p14:tracePt t="120996" x="8763000" y="4222750"/>
          <p14:tracePt t="121013" x="8775700" y="4178300"/>
          <p14:tracePt t="121030" x="8782050" y="4133850"/>
          <p14:tracePt t="121046" x="8782050" y="4076700"/>
          <p14:tracePt t="121063" x="8782050" y="4025900"/>
          <p14:tracePt t="121080" x="8763000" y="3975100"/>
          <p14:tracePt t="121082" x="8756650" y="3956050"/>
          <p14:tracePt t="121096" x="8743950" y="3943350"/>
          <p14:tracePt t="121113" x="8724900" y="3917950"/>
          <p14:tracePt t="121130" x="8712200" y="3905250"/>
          <p14:tracePt t="121146" x="8693150" y="3892550"/>
          <p14:tracePt t="121163" x="8667750" y="3879850"/>
          <p14:tracePt t="121179" x="8642350" y="3867150"/>
          <p14:tracePt t="121196" x="8616950" y="3860800"/>
          <p14:tracePt t="121213" x="8604250" y="3854450"/>
          <p14:tracePt t="121230" x="8591550" y="3854450"/>
          <p14:tracePt t="121246" x="8585200" y="3854450"/>
          <p14:tracePt t="121263" x="8578850" y="3854450"/>
          <p14:tracePt t="121280" x="8572500" y="3848100"/>
          <p14:tracePt t="121298" x="8566150" y="3848100"/>
          <p14:tracePt t="121314" x="8553450" y="3841750"/>
          <p14:tracePt t="121513" x="0" y="0"/>
        </p14:tracePtLst>
        <p14:tracePtLst>
          <p14:tracePt t="123530" x="9880600" y="3683000"/>
          <p14:tracePt t="123545" x="9874250" y="3689350"/>
          <p14:tracePt t="123553" x="9874250" y="3695700"/>
          <p14:tracePt t="123569" x="9867900" y="3708400"/>
          <p14:tracePt t="123578" x="9861550" y="3721100"/>
          <p14:tracePt t="123595" x="9848850" y="3740150"/>
          <p14:tracePt t="123612" x="9836150" y="3778250"/>
          <p14:tracePt t="123628" x="9823450" y="3810000"/>
          <p14:tracePt t="123645" x="9823450" y="3841750"/>
          <p14:tracePt t="123662" x="9817100" y="3873500"/>
          <p14:tracePt t="123678" x="9817100" y="3905250"/>
          <p14:tracePt t="123695" x="9817100" y="3930650"/>
          <p14:tracePt t="123712" x="9817100" y="3968750"/>
          <p14:tracePt t="123728" x="9829800" y="4006850"/>
          <p14:tracePt t="123729" x="9842500" y="4019550"/>
          <p14:tracePt t="123745" x="9886950" y="4076700"/>
          <p14:tracePt t="123762" x="9950450" y="4133850"/>
          <p14:tracePt t="123778" x="10045700" y="4197350"/>
          <p14:tracePt t="123795" x="10172700" y="4248150"/>
          <p14:tracePt t="123812" x="10306050" y="4298950"/>
          <p14:tracePt t="123828" x="10452100" y="4330700"/>
          <p14:tracePt t="123845" x="10598150" y="4356100"/>
          <p14:tracePt t="123862" x="10693400" y="4356100"/>
          <p14:tracePt t="123879" x="10801350" y="4356100"/>
          <p14:tracePt t="123895" x="10896600" y="4356100"/>
          <p14:tracePt t="123912" x="10991850" y="4349750"/>
          <p14:tracePt t="123929" x="11061700" y="4337050"/>
          <p14:tracePt t="123931" x="11080750" y="4330700"/>
          <p14:tracePt t="123945" x="11106150" y="4318000"/>
          <p14:tracePt t="123962" x="11118850" y="4305300"/>
          <p14:tracePt t="123978" x="11131550" y="4279900"/>
          <p14:tracePt t="123995" x="11137900" y="4248150"/>
          <p14:tracePt t="124012" x="11150600" y="4203700"/>
          <p14:tracePt t="124029" x="11156950" y="4171950"/>
          <p14:tracePt t="124045" x="11156950" y="4133850"/>
          <p14:tracePt t="124062" x="11163300" y="4076700"/>
          <p14:tracePt t="124079" x="11163300" y="4044950"/>
          <p14:tracePt t="124095" x="11163300" y="4000500"/>
          <p14:tracePt t="124112" x="11144250" y="3956050"/>
          <p14:tracePt t="124129" x="11118850" y="3911600"/>
          <p14:tracePt t="124131" x="11106150" y="3886200"/>
          <p14:tracePt t="124145" x="11074400" y="3848100"/>
          <p14:tracePt t="124162" x="11017250" y="3797300"/>
          <p14:tracePt t="124178" x="10953750" y="3759200"/>
          <p14:tracePt t="124195" x="10877550" y="3727450"/>
          <p14:tracePt t="124212" x="10795000" y="3695700"/>
          <p14:tracePt t="124229" x="10706100" y="3670300"/>
          <p14:tracePt t="124245" x="10604500" y="3651250"/>
          <p14:tracePt t="124262" x="10477500" y="3619500"/>
          <p14:tracePt t="124278" x="10337800" y="3594100"/>
          <p14:tracePt t="124295" x="10191750" y="3568700"/>
          <p14:tracePt t="124312" x="10083800" y="3562350"/>
          <p14:tracePt t="124329" x="10033000" y="3562350"/>
          <p14:tracePt t="124331" x="10013950" y="3562350"/>
          <p14:tracePt t="124345" x="9994900" y="3562350"/>
          <p14:tracePt t="124362" x="9975850" y="3562350"/>
          <p14:tracePt t="124378" x="9963150" y="3562350"/>
          <p14:tracePt t="124395" x="9950450" y="3575050"/>
          <p14:tracePt t="124412" x="9925050" y="3587750"/>
          <p14:tracePt t="124428" x="9912350" y="3606800"/>
          <p14:tracePt t="124445" x="9893300" y="3625850"/>
          <p14:tracePt t="124461" x="9880600" y="3644900"/>
          <p14:tracePt t="124478" x="9867900" y="3670300"/>
          <p14:tracePt t="124495" x="9848850" y="3702050"/>
          <p14:tracePt t="124512" x="9836150" y="3733800"/>
          <p14:tracePt t="124528" x="9829800" y="3759200"/>
          <p14:tracePt t="124531" x="9823450" y="3778250"/>
          <p14:tracePt t="124545" x="9817100" y="3803650"/>
          <p14:tracePt t="124562" x="9817100" y="3829050"/>
          <p14:tracePt t="124578" x="9817100" y="3860800"/>
          <p14:tracePt t="124595" x="9817100" y="3879850"/>
          <p14:tracePt t="124612" x="9817100" y="3898900"/>
          <p14:tracePt t="124628" x="9817100" y="3930650"/>
          <p14:tracePt t="124645" x="9823450" y="3962400"/>
          <p14:tracePt t="124662" x="9836150" y="3987800"/>
          <p14:tracePt t="124678" x="9861550" y="4025900"/>
          <p14:tracePt t="124695" x="9893300" y="4064000"/>
          <p14:tracePt t="124712" x="9925050" y="4089400"/>
          <p14:tracePt t="124728" x="9963150" y="4121150"/>
          <p14:tracePt t="124730" x="9982200" y="4133850"/>
          <p14:tracePt t="124745" x="10013950" y="4159250"/>
          <p14:tracePt t="124761" x="10077450" y="4191000"/>
          <p14:tracePt t="124778" x="10160000" y="4222750"/>
          <p14:tracePt t="124795" x="10261600" y="4241800"/>
          <p14:tracePt t="124812" x="10388600" y="4260850"/>
          <p14:tracePt t="124828" x="10509250" y="4260850"/>
          <p14:tracePt t="124845" x="10642600" y="4260850"/>
          <p14:tracePt t="124861" x="10763250" y="4260850"/>
          <p14:tracePt t="124878" x="10839450" y="4260850"/>
          <p14:tracePt t="124894" x="10896600" y="4254500"/>
          <p14:tracePt t="124911" x="10941050" y="4248150"/>
          <p14:tracePt t="124928" x="10960100" y="4235450"/>
          <p14:tracePt t="124944" x="10991850" y="4222750"/>
          <p14:tracePt t="124945" x="10991850" y="4210050"/>
          <p14:tracePt t="124961" x="11004550" y="4191000"/>
          <p14:tracePt t="124978" x="11010900" y="4159250"/>
          <p14:tracePt t="124994" x="11017250" y="4127500"/>
          <p14:tracePt t="125011" x="11023600" y="4089400"/>
          <p14:tracePt t="125028" x="11029950" y="4070350"/>
          <p14:tracePt t="125045" x="11029950" y="4038600"/>
          <p14:tracePt t="125062" x="11029950" y="4006850"/>
          <p14:tracePt t="125078" x="11029950" y="3981450"/>
          <p14:tracePt t="125095" x="11029950" y="3956050"/>
          <p14:tracePt t="125112" x="11023600" y="3937000"/>
          <p14:tracePt t="125114" x="11017250" y="3924300"/>
          <p14:tracePt t="125128" x="11010900" y="3911600"/>
          <p14:tracePt t="125146" x="10985500" y="3873500"/>
          <p14:tracePt t="125162" x="10960100" y="3835400"/>
          <p14:tracePt t="125178" x="10915650" y="3803650"/>
          <p14:tracePt t="125195" x="10864850" y="3771900"/>
          <p14:tracePt t="125211" x="10782300" y="3733800"/>
          <p14:tracePt t="125228" x="10687050" y="3702050"/>
          <p14:tracePt t="125244" x="10617200" y="3683000"/>
          <p14:tracePt t="125262" x="10560050" y="3670300"/>
          <p14:tracePt t="125278" x="10521950" y="3663950"/>
          <p14:tracePt t="125295" x="10471150" y="3651250"/>
          <p14:tracePt t="125311" x="10433050" y="3644900"/>
          <p14:tracePt t="125328" x="10382250" y="3638550"/>
          <p14:tracePt t="125332" x="10350500" y="3638550"/>
          <p14:tracePt t="125346" x="10293350" y="3638550"/>
          <p14:tracePt t="125363" x="10229850" y="3638550"/>
          <p14:tracePt t="125378" x="10185400" y="3651250"/>
          <p14:tracePt t="125395" x="10153650" y="3663950"/>
          <p14:tracePt t="125412" x="10134600" y="3670300"/>
          <p14:tracePt t="125428" x="10102850" y="3676650"/>
          <p14:tracePt t="125445" x="10083800" y="3689350"/>
          <p14:tracePt t="125462" x="10058400" y="3702050"/>
          <p14:tracePt t="125479" x="10039350" y="3714750"/>
          <p14:tracePt t="125483" x="10026650" y="3727450"/>
          <p14:tracePt t="125495" x="10020300" y="3740150"/>
          <p14:tracePt t="125512" x="10007600" y="3759200"/>
          <p14:tracePt t="125528" x="10001250" y="3784600"/>
          <p14:tracePt t="125531" x="9988550" y="3797300"/>
          <p14:tracePt t="125545" x="9975850" y="3822700"/>
          <p14:tracePt t="125563" x="9963150" y="3860800"/>
          <p14:tracePt t="125578" x="9956800" y="3892550"/>
          <p14:tracePt t="125595" x="9950450" y="3924300"/>
          <p14:tracePt t="125612" x="9950450" y="3956050"/>
          <p14:tracePt t="125628" x="9950450" y="3987800"/>
          <p14:tracePt t="125645" x="9950450" y="4013200"/>
          <p14:tracePt t="125662" x="9950450" y="4032250"/>
          <p14:tracePt t="125678" x="9950450" y="4057650"/>
          <p14:tracePt t="125682" x="9950450" y="4070350"/>
          <p14:tracePt t="125695" x="9956800" y="4083050"/>
          <p14:tracePt t="125712" x="9956800" y="4089400"/>
          <p14:tracePt t="125728" x="9969500" y="4114800"/>
          <p14:tracePt t="125731" x="9975850" y="4121150"/>
          <p14:tracePt t="125745" x="9982200" y="4133850"/>
          <p14:tracePt t="125762" x="10001250" y="4152900"/>
          <p14:tracePt t="125779" x="10033000" y="4178300"/>
          <p14:tracePt t="125795" x="10077450" y="4197350"/>
          <p14:tracePt t="125812" x="10128250" y="4216400"/>
          <p14:tracePt t="125828" x="10198100" y="4235450"/>
          <p14:tracePt t="125845" x="10287000" y="4254500"/>
          <p14:tracePt t="125862" x="10394950" y="4254500"/>
          <p14:tracePt t="125879" x="10547350" y="4254500"/>
          <p14:tracePt t="125895" x="10718800" y="4254500"/>
          <p14:tracePt t="125898" x="10795000" y="4254500"/>
          <p14:tracePt t="125912" x="10864850" y="4254500"/>
          <p14:tracePt t="125928" x="10985500" y="4254500"/>
          <p14:tracePt t="125931" x="11017250" y="4254500"/>
          <p14:tracePt t="125946" x="11074400" y="4254500"/>
          <p14:tracePt t="125962" x="11093450" y="4241800"/>
          <p14:tracePt t="125978" x="11112500" y="4229100"/>
          <p14:tracePt t="125995" x="11118850" y="4222750"/>
          <p14:tracePt t="126012" x="11131550" y="4203700"/>
          <p14:tracePt t="126028" x="11144250" y="4171950"/>
          <p14:tracePt t="126045" x="11144250" y="4146550"/>
          <p14:tracePt t="126062" x="11144250" y="4114800"/>
          <p14:tracePt t="126078" x="11144250" y="4057650"/>
          <p14:tracePt t="126095" x="11131550" y="4006850"/>
          <p14:tracePt t="126098" x="11118850" y="3981450"/>
          <p14:tracePt t="126112" x="11106150" y="3956050"/>
          <p14:tracePt t="126128" x="11074400" y="3898900"/>
          <p14:tracePt t="126130" x="11061700" y="3873500"/>
          <p14:tracePt t="126144" x="11042650" y="3848100"/>
          <p14:tracePt t="126161" x="10966450" y="3771900"/>
          <p14:tracePt t="126178" x="10915650" y="3746500"/>
          <p14:tracePt t="126195" x="10871200" y="3721100"/>
          <p14:tracePt t="126211" x="10820400" y="3695700"/>
          <p14:tracePt t="126228" x="10750550" y="3670300"/>
          <p14:tracePt t="126245" x="10648950" y="3657600"/>
          <p14:tracePt t="126262" x="10541000" y="3632200"/>
          <p14:tracePt t="126278" x="10426700" y="3619500"/>
          <p14:tracePt t="126295" x="10331450" y="3619500"/>
          <p14:tracePt t="126298" x="10287000" y="3619500"/>
          <p14:tracePt t="126311" x="10248900" y="3619500"/>
          <p14:tracePt t="126328" x="10160000" y="3619500"/>
          <p14:tracePt t="126330" x="10134600" y="3625850"/>
          <p14:tracePt t="126345" x="10083800" y="3644900"/>
          <p14:tracePt t="126362" x="10045700" y="3663950"/>
          <p14:tracePt t="126378" x="10026650" y="3670300"/>
          <p14:tracePt t="126395" x="10013950" y="3683000"/>
          <p14:tracePt t="126411" x="10001250" y="3689350"/>
          <p14:tracePt t="126428" x="9982200" y="3708400"/>
          <p14:tracePt t="126445" x="9969500" y="3733800"/>
          <p14:tracePt t="126461" x="9950450" y="3771900"/>
          <p14:tracePt t="126478" x="9937750" y="3822700"/>
          <p14:tracePt t="126495" x="9925050" y="3879850"/>
          <p14:tracePt t="126498" x="9918700" y="3905250"/>
          <p14:tracePt t="126511" x="9918700" y="3924300"/>
          <p14:tracePt t="126528" x="9918700" y="3956050"/>
          <p14:tracePt t="126546" x="9918700" y="4006850"/>
          <p14:tracePt t="126562" x="9925050" y="4044950"/>
          <p14:tracePt t="126578" x="9950450" y="4089400"/>
          <p14:tracePt t="126594" x="9982200" y="4127500"/>
          <p14:tracePt t="126611" x="10026650" y="4152900"/>
          <p14:tracePt t="126628" x="10064750" y="4178300"/>
          <p14:tracePt t="126645" x="10140950" y="4197350"/>
          <p14:tracePt t="126661" x="10248900" y="4222750"/>
          <p14:tracePt t="126678" x="10375900" y="4248150"/>
          <p14:tracePt t="126695" x="10509250" y="4248150"/>
          <p14:tracePt t="126711" x="10642600" y="4241800"/>
          <p14:tracePt t="126714" x="10712450" y="4235450"/>
          <p14:tracePt t="126728" x="10775950" y="4216400"/>
          <p14:tracePt t="126744" x="10877550" y="4184650"/>
          <p14:tracePt t="126761" x="10979150" y="4140200"/>
          <p14:tracePt t="126778" x="11010900" y="4121150"/>
          <p14:tracePt t="126794" x="11036300" y="4095750"/>
          <p14:tracePt t="126811" x="11042650" y="4076700"/>
          <p14:tracePt t="126828" x="11049000" y="4057650"/>
          <p14:tracePt t="126844" x="11049000" y="4025900"/>
          <p14:tracePt t="126861" x="11049000" y="3994150"/>
          <p14:tracePt t="126878" x="11042650" y="3956050"/>
          <p14:tracePt t="126895" x="11023600" y="3917950"/>
          <p14:tracePt t="126911" x="10985500" y="3867150"/>
          <p14:tracePt t="126928" x="10915650" y="3797300"/>
          <p14:tracePt t="126944" x="10814050" y="3721100"/>
          <p14:tracePt t="126946" x="10756900" y="3695700"/>
          <p14:tracePt t="126961" x="10629900" y="3651250"/>
          <p14:tracePt t="126978" x="10528300" y="3606800"/>
          <p14:tracePt t="126994" x="10458450" y="3587750"/>
          <p14:tracePt t="127011" x="10426700" y="3581400"/>
          <p14:tracePt t="127028" x="10388600" y="3581400"/>
          <p14:tracePt t="127044" x="10350500" y="3581400"/>
          <p14:tracePt t="127061" x="10306050" y="3581400"/>
          <p14:tracePt t="127078" x="10236200" y="3581400"/>
          <p14:tracePt t="127094" x="10198100" y="3587750"/>
          <p14:tracePt t="127111" x="10140950" y="3600450"/>
          <p14:tracePt t="127127" x="10096500" y="3606800"/>
          <p14:tracePt t="127144" x="10064750" y="3619500"/>
          <p14:tracePt t="127146" x="10045700" y="3619500"/>
          <p14:tracePt t="127161" x="10007600" y="3632200"/>
          <p14:tracePt t="127177" x="9982200" y="3644900"/>
          <p14:tracePt t="127194" x="9956800" y="3657600"/>
          <p14:tracePt t="127211" x="9931400" y="3676650"/>
          <p14:tracePt t="127227" x="9912350" y="3695700"/>
          <p14:tracePt t="127244" x="9899650" y="3721100"/>
          <p14:tracePt t="127261" x="9886950" y="3752850"/>
          <p14:tracePt t="127277" x="9874250" y="3790950"/>
          <p14:tracePt t="127294" x="9861550" y="3822700"/>
          <p14:tracePt t="127311" x="9855200" y="3867150"/>
          <p14:tracePt t="127328" x="9848850" y="3905250"/>
          <p14:tracePt t="127344" x="9848850" y="3956050"/>
          <p14:tracePt t="127346" x="9848850" y="3987800"/>
          <p14:tracePt t="127361" x="9861550" y="4038600"/>
          <p14:tracePt t="127378" x="9893300" y="4089400"/>
          <p14:tracePt t="127394" x="9925050" y="4127500"/>
          <p14:tracePt t="127411" x="9963150" y="4159250"/>
          <p14:tracePt t="127427" x="10039350" y="4203700"/>
          <p14:tracePt t="127444" x="10128250" y="4235450"/>
          <p14:tracePt t="127461" x="10274300" y="4267200"/>
          <p14:tracePt t="127477" x="10420350" y="4279900"/>
          <p14:tracePt t="127494" x="10598150" y="4279900"/>
          <p14:tracePt t="127511" x="10750550" y="4260850"/>
          <p14:tracePt t="127527" x="10883900" y="4235450"/>
          <p14:tracePt t="127544" x="10979150" y="4222750"/>
          <p14:tracePt t="127546" x="11004550" y="4210050"/>
          <p14:tracePt t="127561" x="11049000" y="4191000"/>
          <p14:tracePt t="127578" x="11061700" y="4178300"/>
          <p14:tracePt t="127594" x="11068050" y="4171950"/>
          <p14:tracePt t="127610" x="11074400" y="4152900"/>
          <p14:tracePt t="127627" x="11074400" y="4121150"/>
          <p14:tracePt t="127644" x="11074400" y="4089400"/>
          <p14:tracePt t="127661" x="11074400" y="4057650"/>
          <p14:tracePt t="127677" x="11061700" y="4019550"/>
          <p14:tracePt t="127694" x="11049000" y="3994150"/>
          <p14:tracePt t="127710" x="11036300" y="3962400"/>
          <p14:tracePt t="127727" x="11017250" y="3937000"/>
          <p14:tracePt t="127744" x="10991850" y="3911600"/>
          <p14:tracePt t="127745" x="10985500" y="3898900"/>
          <p14:tracePt t="127761" x="10972800" y="3892550"/>
          <p14:tracePt t="127777" x="10915650" y="3841750"/>
          <p14:tracePt t="127794" x="10839450" y="3797300"/>
          <p14:tracePt t="127810" x="10718800" y="3746500"/>
          <p14:tracePt t="127827" x="10585450" y="3695700"/>
          <p14:tracePt t="127844" x="10452100" y="3663950"/>
          <p14:tracePt t="127861" x="10350500" y="3644900"/>
          <p14:tracePt t="127877" x="10293350" y="3638550"/>
          <p14:tracePt t="127894" x="10236200" y="3638550"/>
          <p14:tracePt t="127910" x="10185400" y="3638550"/>
          <p14:tracePt t="127927" x="10134600" y="3638550"/>
          <p14:tracePt t="127944" x="10071100" y="3644900"/>
          <p14:tracePt t="127945" x="10045700" y="3651250"/>
          <p14:tracePt t="127961" x="10026650" y="3651250"/>
          <p14:tracePt t="127977" x="9969500" y="3670300"/>
          <p14:tracePt t="127994" x="9937750" y="3689350"/>
          <p14:tracePt t="128010" x="9918700" y="3702050"/>
          <p14:tracePt t="128027" x="9893300" y="3714750"/>
          <p14:tracePt t="128044" x="9874250" y="3733800"/>
          <p14:tracePt t="128060" x="9855200" y="3752850"/>
          <p14:tracePt t="128077" x="9842500" y="3784600"/>
          <p14:tracePt t="128094" x="9829800" y="3803650"/>
          <p14:tracePt t="128110" x="9823450" y="3835400"/>
          <p14:tracePt t="128127" x="9823450" y="3848100"/>
          <p14:tracePt t="128144" x="9823450" y="3867150"/>
          <p14:tracePt t="128160" x="9823450" y="3886200"/>
          <p14:tracePt t="128162" x="9823450" y="3898900"/>
          <p14:tracePt t="128177" x="9829800" y="3930650"/>
          <p14:tracePt t="128194" x="9842500" y="3962400"/>
          <p14:tracePt t="128210" x="9861550" y="3987800"/>
          <p14:tracePt t="128227" x="9893300" y="4019550"/>
          <p14:tracePt t="128244" x="9931400" y="4051300"/>
          <p14:tracePt t="128260" x="9963150" y="4076700"/>
          <p14:tracePt t="128277" x="10007600" y="4095750"/>
          <p14:tracePt t="128294" x="10064750" y="4121150"/>
          <p14:tracePt t="128310" x="10147300" y="4140200"/>
          <p14:tracePt t="128327" x="10229850" y="4165600"/>
          <p14:tracePt t="128344" x="10325100" y="4178300"/>
          <p14:tracePt t="128360" x="10414000" y="4191000"/>
          <p14:tracePt t="128362" x="10458450" y="4197350"/>
          <p14:tracePt t="128377" x="10534650" y="4197350"/>
          <p14:tracePt t="128394" x="10623550" y="4197350"/>
          <p14:tracePt t="128410" x="10687050" y="4197350"/>
          <p14:tracePt t="128427" x="10756900" y="4197350"/>
          <p14:tracePt t="128444" x="10801350" y="4184650"/>
          <p14:tracePt t="128502" x="10902950" y="4133850"/>
          <p14:tracePt t="128506" x="10909300" y="4127500"/>
          <p14:tracePt t="128514" x="10909300" y="4121150"/>
          <p14:tracePt t="128527" x="10909300" y="4114800"/>
          <p14:tracePt t="128543" x="10909300" y="4095750"/>
          <p14:tracePt t="128560" x="10909300" y="4070350"/>
          <p14:tracePt t="128577" x="10909300" y="4019550"/>
          <p14:tracePt t="128594" x="10909300" y="3975100"/>
          <p14:tracePt t="128610" x="10902950" y="3930650"/>
          <p14:tracePt t="128627" x="10890250" y="3892550"/>
          <p14:tracePt t="128644" x="10871200" y="3860800"/>
          <p14:tracePt t="128660" x="10852150" y="3829050"/>
          <p14:tracePt t="128677" x="10833100" y="3803650"/>
          <p14:tracePt t="128694" x="10807700" y="3778250"/>
          <p14:tracePt t="128710" x="10788650" y="3765550"/>
          <p14:tracePt t="128727" x="10788650" y="3759200"/>
          <p14:tracePt t="128744" x="10782300" y="3759200"/>
          <p14:tracePt t="128777" x="10775950" y="3759200"/>
          <p14:tracePt t="128858" x="0" y="0"/>
        </p14:tracePtLst>
        <p14:tracePtLst>
          <p14:tracePt t="129709" x="10788650" y="4089400"/>
          <p14:tracePt t="129851" x="10795000" y="4089400"/>
          <p14:tracePt t="129860" x="10814050" y="4089400"/>
          <p14:tracePt t="129867" x="10839450" y="4089400"/>
          <p14:tracePt t="129877" x="10864850" y="4089400"/>
          <p14:tracePt t="129894" x="10896600" y="4089400"/>
          <p14:tracePt t="129910" x="10928350" y="4089400"/>
          <p14:tracePt t="129927" x="10953750" y="4089400"/>
          <p14:tracePt t="129944" x="10960100" y="4089400"/>
          <p14:tracePt t="129980" x="10966450" y="4089400"/>
          <p14:tracePt t="130306" x="0" y="0"/>
        </p14:tracePtLst>
        <p14:tracePtLst>
          <p14:tracePt t="131556" x="4279900" y="3727450"/>
          <p14:tracePt t="131570" x="4273550" y="3733800"/>
          <p14:tracePt t="131580" x="4273550" y="3740150"/>
          <p14:tracePt t="131594" x="4267200" y="3759200"/>
          <p14:tracePt t="131610" x="4267200" y="3790950"/>
          <p14:tracePt t="131626" x="4267200" y="3829050"/>
          <p14:tracePt t="131643" x="4267200" y="3860800"/>
          <p14:tracePt t="131659" x="4267200" y="3898900"/>
          <p14:tracePt t="131676" x="4267200" y="3943350"/>
          <p14:tracePt t="131693" x="4267200" y="3981450"/>
          <p14:tracePt t="131710" x="4273550" y="4006850"/>
          <p14:tracePt t="131726" x="4286250" y="4032250"/>
          <p14:tracePt t="131743" x="4292600" y="4051300"/>
          <p14:tracePt t="131760" x="4318000" y="4076700"/>
          <p14:tracePt t="131762" x="4337050" y="4083050"/>
          <p14:tracePt t="131776" x="4349750" y="4095750"/>
          <p14:tracePt t="131794" x="4432300" y="4127500"/>
          <p14:tracePt t="131810" x="4514850" y="4152900"/>
          <p14:tracePt t="131826" x="4591050" y="4171950"/>
          <p14:tracePt t="131843" x="4648200" y="4171950"/>
          <p14:tracePt t="131859" x="4705350" y="4171950"/>
          <p14:tracePt t="131876" x="4749800" y="4171950"/>
          <p14:tracePt t="131893" x="4775200" y="4152900"/>
          <p14:tracePt t="131910" x="4781550" y="4133850"/>
          <p14:tracePt t="131926" x="4781550" y="4102100"/>
          <p14:tracePt t="131943" x="4781550" y="4076700"/>
          <p14:tracePt t="131960" x="4781550" y="4044950"/>
          <p14:tracePt t="131963" x="4781550" y="4032250"/>
          <p14:tracePt t="131976" x="4775200" y="4013200"/>
          <p14:tracePt t="131994" x="4756150" y="3975100"/>
          <p14:tracePt t="132011" x="4743450" y="3956050"/>
          <p14:tracePt t="132026" x="4730750" y="3924300"/>
          <p14:tracePt t="132043" x="4718050" y="3917950"/>
          <p14:tracePt t="132059" x="4711700" y="3898900"/>
          <p14:tracePt t="132076" x="4699000" y="3892550"/>
          <p14:tracePt t="132093" x="4686300" y="3886200"/>
          <p14:tracePt t="132109" x="4679950" y="3873500"/>
          <p14:tracePt t="132126" x="4667250" y="3867150"/>
          <p14:tracePt t="132143" x="4648200" y="3860800"/>
          <p14:tracePt t="132149" x="4629150" y="3860800"/>
          <p14:tracePt t="132159" x="4629150" y="3854450"/>
          <p14:tracePt t="132176" x="4603750" y="3848100"/>
          <p14:tracePt t="132210" x="4578350" y="3835400"/>
          <p14:tracePt t="132362" x="0" y="0"/>
        </p14:tracePtLst>
        <p14:tracePtLst>
          <p14:tracePt t="133212" x="2108200" y="4146550"/>
          <p14:tracePt t="133315" x="2101850" y="4146550"/>
          <p14:tracePt t="133340" x="2114550" y="4152900"/>
          <p14:tracePt t="133348" x="2133600" y="4152900"/>
          <p14:tracePt t="133359" x="2171700" y="4159250"/>
          <p14:tracePt t="133375" x="2298700" y="4159250"/>
          <p14:tracePt t="133392" x="2457450" y="4159250"/>
          <p14:tracePt t="133395" x="2540000" y="4159250"/>
          <p14:tracePt t="133410" x="2679700" y="4159250"/>
          <p14:tracePt t="133426" x="2774950" y="4159250"/>
          <p14:tracePt t="133442" x="2851150" y="4159250"/>
          <p14:tracePt t="133459" x="2927350" y="4159250"/>
          <p14:tracePt t="133476" x="3022600" y="4159250"/>
          <p14:tracePt t="133492" x="3130550" y="4159250"/>
          <p14:tracePt t="133509" x="3257550" y="4159250"/>
          <p14:tracePt t="133526" x="3378200" y="4159250"/>
          <p14:tracePt t="133542" x="3473450" y="4159250"/>
          <p14:tracePt t="133559" x="3536950" y="4159250"/>
          <p14:tracePt t="133564" x="3562350" y="4159250"/>
          <p14:tracePt t="133575" x="3581400" y="4159250"/>
          <p14:tracePt t="133592" x="3600450" y="4159250"/>
          <p14:tracePt t="133610" x="3613150" y="4159250"/>
          <p14:tracePt t="133627" x="3619500" y="4159250"/>
          <p14:tracePt t="133642" x="3625850" y="4159250"/>
          <p14:tracePt t="133674" x="3632200" y="4159250"/>
          <p14:tracePt t="133699" x="3638550" y="4159250"/>
          <p14:tracePt t="133756" x="3644900" y="4159250"/>
          <p14:tracePt t="133962" x="0" y="0"/>
        </p14:tracePtLst>
        <p14:tracePtLst>
          <p14:tracePt t="135147" x="2063750" y="4133850"/>
          <p14:tracePt t="135276" x="2076450" y="4133850"/>
          <p14:tracePt t="135283" x="2101850" y="4133850"/>
          <p14:tracePt t="135292" x="2139950" y="4133850"/>
          <p14:tracePt t="135308" x="2266950" y="4133850"/>
          <p14:tracePt t="135325" x="2381250" y="4133850"/>
          <p14:tracePt t="135342" x="2495550" y="4140200"/>
          <p14:tracePt t="135359" x="2552700" y="4146550"/>
          <p14:tracePt t="135375" x="2584450" y="4146550"/>
          <p14:tracePt t="135378" x="2603500" y="4146550"/>
          <p14:tracePt t="135392" x="2622550" y="4146550"/>
          <p14:tracePt t="135408" x="2673350" y="4146550"/>
          <p14:tracePt t="135425" x="2781300" y="4146550"/>
          <p14:tracePt t="135442" x="2857500" y="4146550"/>
          <p14:tracePt t="135458" x="2921000" y="4146550"/>
          <p14:tracePt t="135475" x="2959100" y="4146550"/>
          <p14:tracePt t="135491" x="2997200" y="4146550"/>
          <p14:tracePt t="135508" x="3022600" y="4146550"/>
          <p14:tracePt t="135525" x="3048000" y="4146550"/>
          <p14:tracePt t="135542" x="3092450" y="4152900"/>
          <p14:tracePt t="135558" x="3124200" y="4152900"/>
          <p14:tracePt t="135575" x="3155950" y="4159250"/>
          <p14:tracePt t="135579" x="3181350" y="4165600"/>
          <p14:tracePt t="135591" x="3187700" y="4165600"/>
          <p14:tracePt t="135608" x="3213100" y="4171950"/>
          <p14:tracePt t="135625" x="3225800" y="4171950"/>
          <p14:tracePt t="135642" x="3232150" y="4171950"/>
          <p14:tracePt t="135659" x="3238500" y="4171950"/>
          <p14:tracePt t="135675" x="3244850" y="4171950"/>
          <p14:tracePt t="135691" x="3257550" y="4171950"/>
          <p14:tracePt t="135708" x="3270250" y="4171950"/>
          <p14:tracePt t="135725" x="3289300" y="4171950"/>
          <p14:tracePt t="135742" x="3308350" y="4171950"/>
          <p14:tracePt t="135758" x="3333750" y="4171950"/>
          <p14:tracePt t="135775" x="3371850" y="4171950"/>
          <p14:tracePt t="135779" x="3384550" y="4171950"/>
          <p14:tracePt t="135791" x="3422650" y="4178300"/>
          <p14:tracePt t="135808" x="3460750" y="4184650"/>
          <p14:tracePt t="135826" x="3543300" y="4197350"/>
          <p14:tracePt t="135842" x="3581400" y="4203700"/>
          <p14:tracePt t="135858" x="3594100" y="4210050"/>
          <p14:tracePt t="135875" x="3600450" y="4210050"/>
          <p14:tracePt t="135915" x="3606800" y="4210050"/>
          <p14:tracePt t="135963" x="3613150" y="4210050"/>
          <p14:tracePt t="135987" x="3619500" y="4210050"/>
          <p14:tracePt t="136242" x="0" y="0"/>
        </p14:tracePtLst>
        <p14:tracePtLst>
          <p14:tracePt t="136772" x="2736850" y="3816350"/>
          <p14:tracePt t="136875" x="2736850" y="3822700"/>
          <p14:tracePt t="136882" x="2730500" y="3835400"/>
          <p14:tracePt t="136891" x="2730500" y="3841750"/>
          <p14:tracePt t="136908" x="2730500" y="3867150"/>
          <p14:tracePt t="136924" x="2730500" y="3911600"/>
          <p14:tracePt t="136941" x="2730500" y="3956050"/>
          <p14:tracePt t="136957" x="2730500" y="4013200"/>
          <p14:tracePt t="136974" x="2736850" y="4076700"/>
          <p14:tracePt t="136991" x="2743200" y="4114800"/>
          <p14:tracePt t="137008" x="2755900" y="4146550"/>
          <p14:tracePt t="137025" x="2768600" y="4178300"/>
          <p14:tracePt t="137042" x="2781300" y="4191000"/>
          <p14:tracePt t="137058" x="2787650" y="4197350"/>
          <p14:tracePt t="137074" x="2800350" y="4203700"/>
          <p14:tracePt t="137091" x="2838450" y="4203700"/>
          <p14:tracePt t="137108" x="2889250" y="4203700"/>
          <p14:tracePt t="137124" x="2946400" y="4203700"/>
          <p14:tracePt t="137141" x="2978150" y="4184650"/>
          <p14:tracePt t="137146" x="2997200" y="4171950"/>
          <p14:tracePt t="137158" x="3016250" y="4165600"/>
          <p14:tracePt t="137174" x="3054350" y="4146550"/>
          <p14:tracePt t="137191" x="3079750" y="4121150"/>
          <p14:tracePt t="137194" x="3092450" y="4108450"/>
          <p14:tracePt t="137207" x="3105150" y="4089400"/>
          <p14:tracePt t="137224" x="3124200" y="4064000"/>
          <p14:tracePt t="137226" x="3130550" y="4044950"/>
          <p14:tracePt t="137241" x="3143250" y="4019550"/>
          <p14:tracePt t="137258" x="3149600" y="3994150"/>
          <p14:tracePt t="137291" x="3149600" y="3975100"/>
          <p14:tracePt t="137307" x="3149600" y="3968750"/>
          <p14:tracePt t="137341" x="3149600" y="3962400"/>
          <p14:tracePt t="137358" x="3149600" y="3956050"/>
          <p14:tracePt t="137374" x="3143250" y="3949700"/>
          <p14:tracePt t="137396" x="3143250" y="3943350"/>
          <p14:tracePt t="137408" x="3136900" y="3943350"/>
          <p14:tracePt t="137424" x="3130550" y="3937000"/>
          <p14:tracePt t="137442" x="3111500" y="3924300"/>
          <p14:tracePt t="137458" x="3098800" y="3917950"/>
          <p14:tracePt t="137474" x="3086100" y="3911600"/>
          <p14:tracePt t="137491" x="3067050" y="3905250"/>
          <p14:tracePt t="137508" x="3054350" y="3898900"/>
          <p14:tracePt t="137525" x="3041650" y="3898900"/>
          <p14:tracePt t="137541" x="3016250" y="3892550"/>
          <p14:tracePt t="137558" x="3003550" y="3892550"/>
          <p14:tracePt t="137574" x="2990850" y="3892550"/>
          <p14:tracePt t="137591" x="2978150" y="3892550"/>
          <p14:tracePt t="137608" x="2965450" y="3892550"/>
          <p14:tracePt t="137624" x="2946400" y="3892550"/>
          <p14:tracePt t="137627" x="2933700" y="3892550"/>
          <p14:tracePt t="137641" x="2921000" y="3898900"/>
          <p14:tracePt t="137658" x="2870200" y="3930650"/>
          <p14:tracePt t="137674" x="2838450" y="3949700"/>
          <p14:tracePt t="137691" x="2819400" y="3962400"/>
          <p14:tracePt t="137708" x="2813050" y="3975100"/>
          <p14:tracePt t="137725" x="2800350" y="3981450"/>
          <p14:tracePt t="137741" x="2794000" y="3994150"/>
          <p14:tracePt t="137758" x="2794000" y="4000500"/>
          <p14:tracePt t="137774" x="2794000" y="4013200"/>
          <p14:tracePt t="137791" x="2787650" y="4032250"/>
          <p14:tracePt t="137808" x="2787650" y="4064000"/>
          <p14:tracePt t="137824" x="2787650" y="4095750"/>
          <p14:tracePt t="137827" x="2787650" y="4108450"/>
          <p14:tracePt t="137842" x="2794000" y="4133850"/>
          <p14:tracePt t="137858" x="2806700" y="4146550"/>
          <p14:tracePt t="137874" x="2813050" y="4165600"/>
          <p14:tracePt t="137891" x="2838450" y="4171950"/>
          <p14:tracePt t="137908" x="2870200" y="4184650"/>
          <p14:tracePt t="137924" x="2921000" y="4197350"/>
          <p14:tracePt t="137941" x="2959100" y="4197350"/>
          <p14:tracePt t="137958" x="3016250" y="4197350"/>
          <p14:tracePt t="137974" x="3067050" y="4184650"/>
          <p14:tracePt t="137978" x="3092450" y="4171950"/>
          <p14:tracePt t="137991" x="3111500" y="4159250"/>
          <p14:tracePt t="138008" x="3143250" y="4127500"/>
          <p14:tracePt t="138010" x="3162300" y="4114800"/>
          <p14:tracePt t="138024" x="3181350" y="4108450"/>
          <p14:tracePt t="138041" x="3213100" y="4076700"/>
          <p14:tracePt t="138058" x="3232150" y="4044950"/>
          <p14:tracePt t="138074" x="3238500" y="4032250"/>
          <p14:tracePt t="138091" x="3238500" y="4025900"/>
          <p14:tracePt t="138107" x="3238500" y="4013200"/>
          <p14:tracePt t="138124" x="3238500" y="4006850"/>
          <p14:tracePt t="138140" x="3238500" y="3987800"/>
          <p14:tracePt t="138157" x="3232150" y="3975100"/>
          <p14:tracePt t="138174" x="3219450" y="3956050"/>
          <p14:tracePt t="138190" x="3200400" y="3930650"/>
          <p14:tracePt t="138207" x="3175000" y="3905250"/>
          <p14:tracePt t="138224" x="3149600" y="3879850"/>
          <p14:tracePt t="138240" x="3136900" y="3873500"/>
          <p14:tracePt t="138242" x="3124200" y="3867150"/>
          <p14:tracePt t="138257" x="3117850" y="3854450"/>
          <p14:tracePt t="138274" x="3111500" y="3854450"/>
          <p14:tracePt t="138290" x="3098800" y="3854450"/>
          <p14:tracePt t="138307" x="3079750" y="3854450"/>
          <p14:tracePt t="138324" x="3060700" y="3854450"/>
          <p14:tracePt t="138340" x="3028950" y="3854450"/>
          <p14:tracePt t="138357" x="3009900" y="3854450"/>
          <p14:tracePt t="138374" x="2990850" y="3854450"/>
          <p14:tracePt t="138390" x="2959100" y="3860800"/>
          <p14:tracePt t="138407" x="2946400" y="3873500"/>
          <p14:tracePt t="138424" x="2933700" y="3879850"/>
          <p14:tracePt t="138426" x="2921000" y="3886200"/>
          <p14:tracePt t="138440" x="2914650" y="3892550"/>
          <p14:tracePt t="138506" x="2889250" y="3917950"/>
          <p14:tracePt t="138523" x="2882900" y="3930650"/>
          <p14:tracePt t="138540" x="2882900" y="3943350"/>
          <p14:tracePt t="138557" x="2876550" y="3962400"/>
          <p14:tracePt t="138573" x="2876550" y="3981450"/>
          <p14:tracePt t="138590" x="2876550" y="4006850"/>
          <p14:tracePt t="138607" x="2876550" y="4019550"/>
          <p14:tracePt t="138624" x="2876550" y="4032250"/>
          <p14:tracePt t="138640" x="2876550" y="4038600"/>
          <p14:tracePt t="138657" x="2882900" y="4057650"/>
          <p14:tracePt t="138690" x="2889250" y="4070350"/>
          <p14:tracePt t="138714" x="2889250" y="4076700"/>
          <p14:tracePt t="138723" x="2895600" y="4089400"/>
          <p14:tracePt t="138740" x="2901950" y="4095750"/>
          <p14:tracePt t="138757" x="2908300" y="4102100"/>
          <p14:tracePt t="138773" x="2908300" y="4108450"/>
          <p14:tracePt t="138790" x="2927350" y="4108450"/>
          <p14:tracePt t="138807" x="2940050" y="4108450"/>
          <p14:tracePt t="138823" x="2971800" y="4108450"/>
          <p14:tracePt t="138840" x="3028950" y="4108450"/>
          <p14:tracePt t="138857" x="3162300" y="4083050"/>
          <p14:tracePt t="138873" x="3244850" y="4051300"/>
          <p14:tracePt t="138890" x="3289300" y="4025900"/>
          <p14:tracePt t="138907" x="3308350" y="4006850"/>
          <p14:tracePt t="138924" x="3314700" y="3987800"/>
          <p14:tracePt t="138940" x="3314700" y="3981450"/>
          <p14:tracePt t="138957" x="3321050" y="3968750"/>
          <p14:tracePt t="138974" x="3321050" y="3962400"/>
          <p14:tracePt t="138990" x="3321050" y="3943350"/>
          <p14:tracePt t="139007" x="3321050" y="3924300"/>
          <p14:tracePt t="139024" x="3314700" y="3905250"/>
          <p14:tracePt t="139026" x="3314700" y="3892550"/>
          <p14:tracePt t="139043" x="3308350" y="3879850"/>
          <p14:tracePt t="139058" x="3295650" y="3873500"/>
          <p14:tracePt t="139074" x="3295650" y="3867150"/>
          <p14:tracePt t="139090" x="3289300" y="3860800"/>
          <p14:tracePt t="139124" x="3276600" y="3854450"/>
          <p14:tracePt t="139140" x="3263900" y="3848100"/>
          <p14:tracePt t="139173" x="3251200" y="3841750"/>
          <p14:tracePt t="139410" x="0" y="0"/>
        </p14:tracePtLst>
        <p14:tracePtLst>
          <p14:tracePt t="144963" x="2673350" y="3841750"/>
          <p14:tracePt t="144971" x="2667000" y="3841750"/>
          <p14:tracePt t="144987" x="2660650" y="3848100"/>
          <p14:tracePt t="145004" x="2660650" y="3860800"/>
          <p14:tracePt t="145011" x="2660650" y="3867150"/>
          <p14:tracePt t="145022" x="2660650" y="3879850"/>
          <p14:tracePt t="145038" x="2660650" y="3911600"/>
          <p14:tracePt t="145055" x="2660650" y="3949700"/>
          <p14:tracePt t="145058" x="2660650" y="3968750"/>
          <p14:tracePt t="145072" x="2660650" y="3994150"/>
          <p14:tracePt t="145088" x="2673350" y="4019550"/>
          <p14:tracePt t="145106" x="2686050" y="4051300"/>
          <p14:tracePt t="145122" x="2698750" y="4057650"/>
          <p14:tracePt t="145138" x="2705100" y="4064000"/>
          <p14:tracePt t="145155" x="2717800" y="4064000"/>
          <p14:tracePt t="145172" x="2743200" y="4076700"/>
          <p14:tracePt t="145188" x="2768600" y="4076700"/>
          <p14:tracePt t="145205" x="2806700" y="4076700"/>
          <p14:tracePt t="145221" x="2851150" y="4076700"/>
          <p14:tracePt t="145238" x="2889250" y="4057650"/>
          <p14:tracePt t="145255" x="2914650" y="4044950"/>
          <p14:tracePt t="145271" x="2940050" y="4032250"/>
          <p14:tracePt t="145288" x="2946400" y="4025900"/>
          <p14:tracePt t="145290" x="2952750" y="4019550"/>
          <p14:tracePt t="145307" x="2952750" y="4013200"/>
          <p14:tracePt t="145322" x="2959100" y="4006850"/>
          <p14:tracePt t="145339" x="2959100" y="4000500"/>
          <p14:tracePt t="145355" x="2959100" y="3994150"/>
          <p14:tracePt t="145371" x="2959100" y="3987800"/>
          <p14:tracePt t="145388" x="2959100" y="3975100"/>
          <p14:tracePt t="145405" x="2959100" y="3968750"/>
          <p14:tracePt t="145422" x="2959100" y="3956050"/>
          <p14:tracePt t="145455" x="2952750" y="3956050"/>
          <p14:tracePt t="146290" x="0" y="0"/>
        </p14:tracePtLst>
        <p14:tracePtLst>
          <p14:tracePt t="147284" x="3206750" y="2393950"/>
          <p14:tracePt t="147290" x="3219450" y="2393950"/>
          <p14:tracePt t="147304" x="3225800" y="2393950"/>
          <p14:tracePt t="147321" x="3238500" y="2393950"/>
          <p14:tracePt t="147337" x="3263900" y="2393950"/>
          <p14:tracePt t="147354" x="3302000" y="2393950"/>
          <p14:tracePt t="147371" x="3365500" y="2393950"/>
          <p14:tracePt t="147387" x="3486150" y="2413000"/>
          <p14:tracePt t="147404" x="3575050" y="2432050"/>
          <p14:tracePt t="147421" x="3632200" y="2444750"/>
          <p14:tracePt t="147437" x="3651250" y="2444750"/>
          <p14:tracePt t="147454" x="3657600" y="2444750"/>
          <p14:tracePt t="147471" x="3663950" y="2444750"/>
          <p14:tracePt t="147487" x="3670300" y="2444750"/>
          <p14:tracePt t="147522" x="3676650" y="2444750"/>
          <p14:tracePt t="147634" x="0" y="0"/>
        </p14:tracePtLst>
        <p14:tracePtLst>
          <p14:tracePt t="149188" x="1631950" y="4070350"/>
          <p14:tracePt t="149194" x="1631950" y="4076700"/>
          <p14:tracePt t="149203" x="1625600" y="4083050"/>
          <p14:tracePt t="149220" x="1612900" y="4102100"/>
          <p14:tracePt t="149236" x="1600200" y="4133850"/>
          <p14:tracePt t="149253" x="1600200" y="4152900"/>
          <p14:tracePt t="149270" x="1593850" y="4178300"/>
          <p14:tracePt t="149286" x="1593850" y="4191000"/>
          <p14:tracePt t="149303" x="1593850" y="4210050"/>
          <p14:tracePt t="149320" x="1593850" y="4241800"/>
          <p14:tracePt t="149322" x="1593850" y="4260850"/>
          <p14:tracePt t="149337" x="1593850" y="4286250"/>
          <p14:tracePt t="149354" x="1625600" y="4362450"/>
          <p14:tracePt t="149370" x="1657350" y="4406900"/>
          <p14:tracePt t="149386" x="1689100" y="4445000"/>
          <p14:tracePt t="149403" x="1720850" y="4464050"/>
          <p14:tracePt t="149420" x="1739900" y="4483100"/>
          <p14:tracePt t="149437" x="1765300" y="4495800"/>
          <p14:tracePt t="149453" x="1771650" y="4495800"/>
          <p14:tracePt t="149470" x="1784350" y="4495800"/>
          <p14:tracePt t="149486" x="1803400" y="4489450"/>
          <p14:tracePt t="149503" x="1809750" y="4483100"/>
          <p14:tracePt t="149520" x="1822450" y="4470400"/>
          <p14:tracePt t="149521" x="1822450" y="4464050"/>
          <p14:tracePt t="149536" x="1828800" y="4451350"/>
          <p14:tracePt t="149553" x="1860550" y="4406900"/>
          <p14:tracePt t="149570" x="1873250" y="4368800"/>
          <p14:tracePt t="149587" x="1885950" y="4337050"/>
          <p14:tracePt t="149603" x="1892300" y="4311650"/>
          <p14:tracePt t="149620" x="1898650" y="4292600"/>
          <p14:tracePt t="149637" x="1905000" y="4260850"/>
          <p14:tracePt t="149654" x="1905000" y="4241800"/>
          <p14:tracePt t="149670" x="1905000" y="4222750"/>
          <p14:tracePt t="149687" x="1905000" y="4197350"/>
          <p14:tracePt t="149690" x="1905000" y="4171950"/>
          <p14:tracePt t="149704" x="1898650" y="4159250"/>
          <p14:tracePt t="149720" x="1892300" y="4133850"/>
          <p14:tracePt t="149737" x="1885950" y="4121150"/>
          <p14:tracePt t="149849" x="0" y="0"/>
        </p14:tracePtLst>
        <p14:tracePtLst>
          <p14:tracePt t="154475" x="2495550" y="4425950"/>
          <p14:tracePt t="154515" x="2495550" y="4432300"/>
          <p14:tracePt t="154539" x="2495550" y="4438650"/>
          <p14:tracePt t="154547" x="2495550" y="4445000"/>
          <p14:tracePt t="154555" x="2495550" y="4451350"/>
          <p14:tracePt t="154570" x="2495550" y="4457700"/>
          <p14:tracePt t="154586" x="2495550" y="4476750"/>
          <p14:tracePt t="154602" x="2508250" y="4514850"/>
          <p14:tracePt t="154618" x="2520950" y="4533900"/>
          <p14:tracePt t="154635" x="2533650" y="4552950"/>
          <p14:tracePt t="154652" x="2559050" y="4578350"/>
          <p14:tracePt t="154668" x="2578100" y="4591050"/>
          <p14:tracePt t="154685" x="2609850" y="4603750"/>
          <p14:tracePt t="154702" x="2628900" y="4616450"/>
          <p14:tracePt t="154718" x="2647950" y="4622800"/>
          <p14:tracePt t="154735" x="2654300" y="4622800"/>
          <p14:tracePt t="154752" x="2667000" y="4622800"/>
          <p14:tracePt t="154754" x="2673350" y="4622800"/>
          <p14:tracePt t="154768" x="2686050" y="4616450"/>
          <p14:tracePt t="154785" x="2698750" y="4591050"/>
          <p14:tracePt t="154802" x="2717800" y="4559300"/>
          <p14:tracePt t="154818" x="2724150" y="4533900"/>
          <p14:tracePt t="154835" x="2724150" y="4521200"/>
          <p14:tracePt t="154852" x="2724150" y="4502150"/>
          <p14:tracePt t="154869" x="2724150" y="4495800"/>
          <p14:tracePt t="154885" x="2724150" y="4489450"/>
          <p14:tracePt t="154902" x="2724150" y="4483100"/>
          <p14:tracePt t="156042" x="0" y="0"/>
        </p14:tracePtLst>
        <p14:tracePtLst>
          <p14:tracePt t="156652" x="3600450" y="4406900"/>
          <p14:tracePt t="156675" x="3594100" y="4406900"/>
          <p14:tracePt t="156684" x="3587750" y="4406900"/>
          <p14:tracePt t="156691" x="3587750" y="4413250"/>
          <p14:tracePt t="156702" x="3581400" y="4432300"/>
          <p14:tracePt t="156718" x="3581400" y="4464050"/>
          <p14:tracePt t="156734" x="3581400" y="4495800"/>
          <p14:tracePt t="156751" x="3581400" y="4527550"/>
          <p14:tracePt t="156768" x="3600450" y="4559300"/>
          <p14:tracePt t="156770" x="3613150" y="4572000"/>
          <p14:tracePt t="156784" x="3632200" y="4584700"/>
          <p14:tracePt t="156801" x="3689350" y="4610100"/>
          <p14:tracePt t="156818" x="3727450" y="4622800"/>
          <p14:tracePt t="156834" x="3752850" y="4629150"/>
          <p14:tracePt t="156851" x="3784600" y="4629150"/>
          <p14:tracePt t="156868" x="3816350" y="4629150"/>
          <p14:tracePt t="156885" x="3822700" y="4610100"/>
          <p14:tracePt t="156901" x="3829050" y="4584700"/>
          <p14:tracePt t="156918" x="3835400" y="4559300"/>
          <p14:tracePt t="156934" x="3841750" y="4527550"/>
          <p14:tracePt t="156951" x="3841750" y="4495800"/>
          <p14:tracePt t="156968" x="3841750" y="4483100"/>
          <p14:tracePt t="156970" x="3841750" y="4476750"/>
          <p14:tracePt t="157106" x="0" y="0"/>
        </p14:tracePtLst>
        <p14:tracePtLst>
          <p14:tracePt t="157571" x="4749800" y="4451350"/>
          <p14:tracePt t="157611" x="4743450" y="4451350"/>
          <p14:tracePt t="157619" x="4737100" y="4457700"/>
          <p14:tracePt t="157627" x="4737100" y="4470400"/>
          <p14:tracePt t="157635" x="4737100" y="4476750"/>
          <p14:tracePt t="157651" x="4737100" y="4514850"/>
          <p14:tracePt t="157667" x="4737100" y="4540250"/>
          <p14:tracePt t="157684" x="4737100" y="4565650"/>
          <p14:tracePt t="157689" x="4737100" y="4578350"/>
          <p14:tracePt t="157701" x="4749800" y="4591050"/>
          <p14:tracePt t="157717" x="4768850" y="4597400"/>
          <p14:tracePt t="157734" x="4787900" y="4603750"/>
          <p14:tracePt t="157751" x="4800600" y="4603750"/>
          <p14:tracePt t="157767" x="4832350" y="4603750"/>
          <p14:tracePt t="157770" x="4845050" y="4597400"/>
          <p14:tracePt t="157784" x="4857750" y="4591050"/>
          <p14:tracePt t="157802" x="4883150" y="4559300"/>
          <p14:tracePt t="157818" x="4883150" y="4552950"/>
          <p14:tracePt t="157834" x="4883150" y="4533900"/>
          <p14:tracePt t="157851" x="4883150" y="4527550"/>
          <p14:tracePt t="157868" x="4883150" y="4521200"/>
          <p14:tracePt t="157884" x="4883150" y="4514850"/>
          <p14:tracePt t="158002" x="0" y="0"/>
        </p14:tracePtLst>
        <p14:tracePtLst>
          <p14:tracePt t="158553" x="5829300" y="4419600"/>
          <p14:tracePt t="158569" x="5829300" y="4425950"/>
          <p14:tracePt t="158577" x="5829300" y="4432300"/>
          <p14:tracePt t="158586" x="5829300" y="4451350"/>
          <p14:tracePt t="158600" x="5829300" y="4470400"/>
          <p14:tracePt t="158617" x="5848350" y="4533900"/>
          <p14:tracePt t="158633" x="5873750" y="4565650"/>
          <p14:tracePt t="158650" x="5911850" y="4591050"/>
          <p14:tracePt t="158667" x="5943600" y="4597400"/>
          <p14:tracePt t="158684" x="5994400" y="4610100"/>
          <p14:tracePt t="158700" x="6019800" y="4610100"/>
          <p14:tracePt t="158717" x="6032500" y="4610100"/>
          <p14:tracePt t="158734" x="6051550" y="4610100"/>
          <p14:tracePt t="158750" x="6057900" y="4591050"/>
          <p14:tracePt t="158767" x="6064250" y="4572000"/>
          <p14:tracePt t="158784" x="6070600" y="4546600"/>
          <p14:tracePt t="158786" x="6070600" y="4540250"/>
          <p14:tracePt t="158803" x="6070600" y="4533900"/>
          <p14:tracePt t="158817" x="6070600" y="4521200"/>
          <p14:tracePt t="159138" x="0" y="0"/>
        </p14:tracePtLst>
        <p14:tracePtLst>
          <p14:tracePt t="160116" x="6959600" y="4387850"/>
          <p14:tracePt t="160131" x="6953250" y="4387850"/>
          <p14:tracePt t="160147" x="6946900" y="4387850"/>
          <p14:tracePt t="160155" x="6940550" y="4387850"/>
          <p14:tracePt t="160167" x="6940550" y="4394200"/>
          <p14:tracePt t="160183" x="6927850" y="4400550"/>
          <p14:tracePt t="160200" x="6921500" y="4419600"/>
          <p14:tracePt t="160203" x="6915150" y="4419600"/>
          <p14:tracePt t="160216" x="6915150" y="4425950"/>
          <p14:tracePt t="160234" x="6902450" y="4464050"/>
          <p14:tracePt t="160250" x="6902450" y="4483100"/>
          <p14:tracePt t="160266" x="6902450" y="4502150"/>
          <p14:tracePt t="160283" x="6902450" y="4521200"/>
          <p14:tracePt t="160300" x="6902450" y="4546600"/>
          <p14:tracePt t="160317" x="6915150" y="4572000"/>
          <p14:tracePt t="160333" x="6927850" y="4591050"/>
          <p14:tracePt t="160350" x="6934200" y="4603750"/>
          <p14:tracePt t="160366" x="6946900" y="4610100"/>
          <p14:tracePt t="160371" x="6959600" y="4616450"/>
          <p14:tracePt t="160383" x="6972300" y="4622800"/>
          <p14:tracePt t="160400" x="6991350" y="4635500"/>
          <p14:tracePt t="160403" x="7010400" y="4648200"/>
          <p14:tracePt t="160416" x="7029450" y="4654550"/>
          <p14:tracePt t="160433" x="7086600" y="4673600"/>
          <p14:tracePt t="160450" x="7124700" y="4679950"/>
          <p14:tracePt t="160466" x="7162800" y="4679950"/>
          <p14:tracePt t="160483" x="7194550" y="4679950"/>
          <p14:tracePt t="160500" x="7207250" y="4673600"/>
          <p14:tracePt t="160516" x="7226300" y="4667250"/>
          <p14:tracePt t="160533" x="7226300" y="4660900"/>
          <p14:tracePt t="160550" x="7232650" y="4648200"/>
          <p14:tracePt t="160566" x="7245350" y="4622800"/>
          <p14:tracePt t="160583" x="7245350" y="4603750"/>
          <p14:tracePt t="160600" x="7245350" y="4565650"/>
          <p14:tracePt t="160602" x="7245350" y="4552950"/>
          <p14:tracePt t="160616" x="7245350" y="4527550"/>
          <p14:tracePt t="160633" x="7232650" y="4476750"/>
          <p14:tracePt t="160650" x="7219950" y="4451350"/>
          <p14:tracePt t="160666" x="7213600" y="4445000"/>
          <p14:tracePt t="160683" x="7213600" y="4438650"/>
          <p14:tracePt t="160700" x="7213600" y="4425950"/>
          <p14:tracePt t="160842" x="0" y="0"/>
        </p14:tracePtLst>
        <p14:tracePtLst>
          <p14:tracePt t="161404" x="8001000" y="4368800"/>
          <p14:tracePt t="161442" x="7994650" y="4368800"/>
          <p14:tracePt t="161459" x="7988300" y="4375150"/>
          <p14:tracePt t="161466" x="7981950" y="4375150"/>
          <p14:tracePt t="161475" x="7975600" y="4387850"/>
          <p14:tracePt t="161482" x="7975600" y="4400550"/>
          <p14:tracePt t="161499" x="7962900" y="4419600"/>
          <p14:tracePt t="161516" x="7943850" y="4445000"/>
          <p14:tracePt t="161533" x="7937500" y="4457700"/>
          <p14:tracePt t="161549" x="7931150" y="4470400"/>
          <p14:tracePt t="161566" x="7931150" y="4495800"/>
          <p14:tracePt t="161583" x="7931150" y="4508500"/>
          <p14:tracePt t="161599" x="7931150" y="4521200"/>
          <p14:tracePt t="161603" x="7931150" y="4533900"/>
          <p14:tracePt t="161616" x="7931150" y="4546600"/>
          <p14:tracePt t="161633" x="7937500" y="4578350"/>
          <p14:tracePt t="161650" x="7956550" y="4603750"/>
          <p14:tracePt t="161666" x="7975600" y="4622800"/>
          <p14:tracePt t="161682" x="8001000" y="4635500"/>
          <p14:tracePt t="161699" x="8013700" y="4648200"/>
          <p14:tracePt t="161716" x="8026400" y="4648200"/>
          <p14:tracePt t="161733" x="8032750" y="4648200"/>
          <p14:tracePt t="161749" x="8051800" y="4641850"/>
          <p14:tracePt t="161766" x="8058150" y="4622800"/>
          <p14:tracePt t="161783" x="8077200" y="4584700"/>
          <p14:tracePt t="161799" x="8096250" y="4559300"/>
          <p14:tracePt t="161802" x="8102600" y="4546600"/>
          <p14:tracePt t="161816" x="8102600" y="4533900"/>
          <p14:tracePt t="161833" x="8102600" y="4508500"/>
          <p14:tracePt t="161850" x="8102600" y="4483100"/>
          <p14:tracePt t="161866" x="8102600" y="4476750"/>
          <p14:tracePt t="161883" x="8102600" y="4470400"/>
          <p14:tracePt t="161931" x="8102600" y="4464050"/>
          <p14:tracePt t="161954" x="0" y="0"/>
        </p14:tracePtLst>
        <p14:tracePtLst>
          <p14:tracePt t="162781" x="2832100" y="4692650"/>
          <p14:tracePt t="162828" x="2825750" y="4692650"/>
          <p14:tracePt t="162836" x="2819400" y="4705350"/>
          <p14:tracePt t="162851" x="2819400" y="4711700"/>
          <p14:tracePt t="162866" x="2819400" y="4730750"/>
          <p14:tracePt t="162882" x="2819400" y="4756150"/>
          <p14:tracePt t="162899" x="2819400" y="4787900"/>
          <p14:tracePt t="162916" x="2819400" y="4813300"/>
          <p14:tracePt t="162932" x="2838450" y="4838700"/>
          <p14:tracePt t="162949" x="2870200" y="4857750"/>
          <p14:tracePt t="162965" x="2927350" y="4895850"/>
          <p14:tracePt t="162982" x="3028950" y="4933950"/>
          <p14:tracePt t="162999" x="3130550" y="4953000"/>
          <p14:tracePt t="163002" x="3175000" y="4965700"/>
          <p14:tracePt t="163016" x="3200400" y="4965700"/>
          <p14:tracePt t="163032" x="3257550" y="4965700"/>
          <p14:tracePt t="163049" x="3282950" y="4946650"/>
          <p14:tracePt t="163065" x="3289300" y="4940300"/>
          <p14:tracePt t="163082" x="3289300" y="4921250"/>
          <p14:tracePt t="163099" x="3289300" y="4895850"/>
          <p14:tracePt t="163116" x="3289300" y="4845050"/>
          <p14:tracePt t="163133" x="3276600" y="4813300"/>
          <p14:tracePt t="163149" x="3263900" y="4775200"/>
          <p14:tracePt t="163165" x="3251200" y="4749800"/>
          <p14:tracePt t="163182" x="3244850" y="4743450"/>
          <p14:tracePt t="163199" x="3244850" y="4737100"/>
          <p14:tracePt t="163251" x="3238500" y="4737100"/>
          <p14:tracePt t="163267" x="3232150" y="4737100"/>
          <p14:tracePt t="163291" x="3219450" y="4730750"/>
          <p14:tracePt t="163299" x="3213100" y="4730750"/>
          <p14:tracePt t="163315" x="3187700" y="4724400"/>
          <p14:tracePt t="163323" x="3181350" y="4718050"/>
          <p14:tracePt t="163332" x="3168650" y="4718050"/>
          <p14:tracePt t="163349" x="3143250" y="4711700"/>
          <p14:tracePt t="163366" x="3117850" y="4711700"/>
          <p14:tracePt t="163382" x="3105150" y="4711700"/>
          <p14:tracePt t="163399" x="3092450" y="4711700"/>
          <p14:tracePt t="163402" x="3086100" y="4711700"/>
          <p14:tracePt t="163415" x="3079750" y="4711700"/>
          <p14:tracePt t="163432" x="3054350" y="4718050"/>
          <p14:tracePt t="163450" x="3022600" y="4730750"/>
          <p14:tracePt t="163466" x="3009900" y="4743450"/>
          <p14:tracePt t="163482" x="2990850" y="4756150"/>
          <p14:tracePt t="163499" x="2971800" y="4762500"/>
          <p14:tracePt t="163515" x="2952750" y="4775200"/>
          <p14:tracePt t="163532" x="2933700" y="4787900"/>
          <p14:tracePt t="163548" x="2921000" y="4806950"/>
          <p14:tracePt t="163565" x="2914650" y="4813300"/>
          <p14:tracePt t="163581" x="2908300" y="4832350"/>
          <p14:tracePt t="163598" x="2901950" y="4851400"/>
          <p14:tracePt t="163631" x="2901950" y="4870450"/>
          <p14:tracePt t="163665" x="2901950" y="4883150"/>
          <p14:tracePt t="163681" x="2901950" y="4889500"/>
          <p14:tracePt t="163698" x="2901950" y="4895850"/>
          <p14:tracePt t="163715" x="2908300" y="4908550"/>
          <p14:tracePt t="163732" x="2940050" y="4927600"/>
          <p14:tracePt t="163748" x="2997200" y="4946650"/>
          <p14:tracePt t="163765" x="3086100" y="4965700"/>
          <p14:tracePt t="163781" x="3206750" y="4978400"/>
          <p14:tracePt t="163798" x="3327400" y="4978400"/>
          <p14:tracePt t="163815" x="3429000" y="4978400"/>
          <p14:tracePt t="163831" x="3498850" y="4965700"/>
          <p14:tracePt t="163848" x="3530600" y="4940300"/>
          <p14:tracePt t="163865" x="3549650" y="4914900"/>
          <p14:tracePt t="163881" x="3549650" y="4895850"/>
          <p14:tracePt t="163898" x="3549650" y="4876800"/>
          <p14:tracePt t="163915" x="3549650" y="4845050"/>
          <p14:tracePt t="163931" x="3543300" y="4819650"/>
          <p14:tracePt t="163948" x="3524250" y="4794250"/>
          <p14:tracePt t="163965" x="3498850" y="4756150"/>
          <p14:tracePt t="163981" x="3479800" y="4737100"/>
          <p14:tracePt t="163998" x="3448050" y="4718050"/>
          <p14:tracePt t="164015" x="3429000" y="4699000"/>
          <p14:tracePt t="164031" x="3397250" y="4692650"/>
          <p14:tracePt t="164048" x="3378200" y="4686300"/>
          <p14:tracePt t="164065" x="3346450" y="4679950"/>
          <p14:tracePt t="164066" x="3333750" y="4679950"/>
          <p14:tracePt t="164081" x="3302000" y="4679950"/>
          <p14:tracePt t="164098" x="3282950" y="4679950"/>
          <p14:tracePt t="164114" x="3244850" y="4679950"/>
          <p14:tracePt t="164131" x="3219450" y="4686300"/>
          <p14:tracePt t="164148" x="3194050" y="4692650"/>
          <p14:tracePt t="164165" x="3155950" y="4699000"/>
          <p14:tracePt t="164181" x="3136900" y="4705350"/>
          <p14:tracePt t="164198" x="3105150" y="4718050"/>
          <p14:tracePt t="164215" x="3073400" y="4730750"/>
          <p14:tracePt t="164231" x="3054350" y="4737100"/>
          <p14:tracePt t="164248" x="3028950" y="4749800"/>
          <p14:tracePt t="164264" x="3016250" y="4762500"/>
          <p14:tracePt t="164266" x="3003550" y="4768850"/>
          <p14:tracePt t="164281" x="2990850" y="4787900"/>
          <p14:tracePt t="164298" x="2971800" y="4806950"/>
          <p14:tracePt t="164314" x="2965450" y="4832350"/>
          <p14:tracePt t="164331" x="2959100" y="4838700"/>
          <p14:tracePt t="164348" x="2959100" y="4851400"/>
          <p14:tracePt t="164364" x="2959100" y="4857750"/>
          <p14:tracePt t="164381" x="2959100" y="4864100"/>
          <p14:tracePt t="164398" x="2959100" y="4895850"/>
          <p14:tracePt t="164415" x="2971800" y="4908550"/>
          <p14:tracePt t="164432" x="3009900" y="4927600"/>
          <p14:tracePt t="164448" x="3048000" y="4940300"/>
          <p14:tracePt t="164450" x="3073400" y="4946650"/>
          <p14:tracePt t="164465" x="3098800" y="4953000"/>
          <p14:tracePt t="164481" x="3162300" y="4959350"/>
          <p14:tracePt t="164498" x="3206750" y="4959350"/>
          <p14:tracePt t="164514" x="3232150" y="4940300"/>
          <p14:tracePt t="164531" x="3257550" y="4914900"/>
          <p14:tracePt t="164548" x="3276600" y="4883150"/>
          <p14:tracePt t="164564" x="3295650" y="4838700"/>
          <p14:tracePt t="164581" x="3308350" y="4806950"/>
          <p14:tracePt t="164598" x="3314700" y="4775200"/>
          <p14:tracePt t="164615" x="3314700" y="4768850"/>
          <p14:tracePt t="164834" x="0" y="0"/>
        </p14:tracePtLst>
        <p14:tracePtLst>
          <p14:tracePt t="165523" x="4184650" y="4686300"/>
          <p14:tracePt t="165594" x="4178300" y="4692650"/>
          <p14:tracePt t="165603" x="4171950" y="4711700"/>
          <p14:tracePt t="165614" x="4171950" y="4724400"/>
          <p14:tracePt t="165631" x="4159250" y="4762500"/>
          <p14:tracePt t="165647" x="4159250" y="4794250"/>
          <p14:tracePt t="165649" x="4159250" y="4806950"/>
          <p14:tracePt t="165664" x="4159250" y="4819650"/>
          <p14:tracePt t="165681" x="4159250" y="4845050"/>
          <p14:tracePt t="165699" x="4159250" y="4851400"/>
          <p14:tracePt t="165714" x="4159250" y="4864100"/>
          <p14:tracePt t="165731" x="4165600" y="4883150"/>
          <p14:tracePt t="165747" x="4171950" y="4889500"/>
          <p14:tracePt t="165764" x="4184650" y="4889500"/>
          <p14:tracePt t="165781" x="4203700" y="4889500"/>
          <p14:tracePt t="165798" x="4229100" y="4895850"/>
          <p14:tracePt t="165814" x="4241800" y="4895850"/>
          <p14:tracePt t="165831" x="4267200" y="4895850"/>
          <p14:tracePt t="165848" x="4292600" y="4895850"/>
          <p14:tracePt t="165864" x="4324350" y="4883150"/>
          <p14:tracePt t="165866" x="4330700" y="4870450"/>
          <p14:tracePt t="165881" x="4349750" y="4845050"/>
          <p14:tracePt t="165898" x="4368800" y="4826000"/>
          <p14:tracePt t="165914" x="4368800" y="4813300"/>
          <p14:tracePt t="165931" x="4368800" y="4806950"/>
          <p14:tracePt t="165948" x="4375150" y="4781550"/>
          <p14:tracePt t="165981" x="4375150" y="4762500"/>
          <p14:tracePt t="165998" x="4375150" y="4756150"/>
          <p14:tracePt t="166015" x="4375150" y="4749800"/>
          <p14:tracePt t="166147" x="4375150" y="4743450"/>
          <p14:tracePt t="166172" x="4375150" y="4730750"/>
          <p14:tracePt t="166188" x="4368800" y="4724400"/>
          <p14:tracePt t="166203" x="4356100" y="4724400"/>
          <p14:tracePt t="166220" x="4349750" y="4724400"/>
          <p14:tracePt t="166226" x="4343400" y="4718050"/>
          <p14:tracePt t="166251" x="4337050" y="4718050"/>
          <p14:tracePt t="166274" x="4330700" y="4718050"/>
          <p14:tracePt t="166308" x="4324350" y="4718050"/>
          <p14:tracePt t="166314" x="4318000" y="4718050"/>
          <p14:tracePt t="166322" x="4311650" y="4718050"/>
          <p14:tracePt t="166331" x="4305300" y="4718050"/>
          <p14:tracePt t="166347" x="4292600" y="4724400"/>
          <p14:tracePt t="166364" x="4286250" y="4730750"/>
          <p14:tracePt t="166381" x="4279900" y="4743450"/>
          <p14:tracePt t="166397" x="4267200" y="4762500"/>
          <p14:tracePt t="166414" x="4254500" y="4775200"/>
          <p14:tracePt t="166431" x="4254500" y="4781550"/>
          <p14:tracePt t="166448" x="4254500" y="4794250"/>
          <p14:tracePt t="166464" x="4254500" y="4806950"/>
          <p14:tracePt t="166481" x="4254500" y="4832350"/>
          <p14:tracePt t="166497" x="4254500" y="4845050"/>
          <p14:tracePt t="166514" x="4254500" y="4864100"/>
          <p14:tracePt t="166530" x="4254500" y="4889500"/>
          <p14:tracePt t="166547" x="4267200" y="4895850"/>
          <p14:tracePt t="166564" x="4267200" y="4902200"/>
          <p14:tracePt t="166581" x="4273550" y="4908550"/>
          <p14:tracePt t="166598" x="4292600" y="4914900"/>
          <p14:tracePt t="166614" x="4311650" y="4914900"/>
          <p14:tracePt t="166630" x="4337050" y="4914900"/>
          <p14:tracePt t="166647" x="4362450" y="4914900"/>
          <p14:tracePt t="166664" x="4387850" y="4914900"/>
          <p14:tracePt t="166681" x="4445000" y="4902200"/>
          <p14:tracePt t="166697" x="4464050" y="4895850"/>
          <p14:tracePt t="166714" x="4483100" y="4883150"/>
          <p14:tracePt t="166731" x="4483100" y="4876800"/>
          <p14:tracePt t="166747" x="4483100" y="4864100"/>
          <p14:tracePt t="166764" x="4489450" y="4857750"/>
          <p14:tracePt t="166781" x="4489450" y="4838700"/>
          <p14:tracePt t="166797" x="4489450" y="4826000"/>
          <p14:tracePt t="166814" x="4489450" y="4806950"/>
          <p14:tracePt t="166831" x="4483100" y="4781550"/>
          <p14:tracePt t="166847" x="4470400" y="4762500"/>
          <p14:tracePt t="166864" x="4445000" y="4730750"/>
          <p14:tracePt t="166881" x="4419600" y="4705350"/>
          <p14:tracePt t="166897" x="4406900" y="4699000"/>
          <p14:tracePt t="166930" x="4394200" y="4699000"/>
          <p14:tracePt t="166947" x="4387850" y="4699000"/>
          <p14:tracePt t="166964" x="4375150" y="4699000"/>
          <p14:tracePt t="166981" x="4362450" y="4699000"/>
          <p14:tracePt t="166997" x="4349750" y="4699000"/>
          <p14:tracePt t="167014" x="4337050" y="4699000"/>
          <p14:tracePt t="167031" x="4318000" y="4699000"/>
          <p14:tracePt t="167047" x="4305300" y="4699000"/>
          <p14:tracePt t="167064" x="4298950" y="4699000"/>
          <p14:tracePt t="167081" x="4286250" y="4699000"/>
          <p14:tracePt t="167097" x="4273550" y="4699000"/>
          <p14:tracePt t="167114" x="4267200" y="4699000"/>
          <p14:tracePt t="167131" x="4260850" y="4699000"/>
          <p14:tracePt t="167147" x="4229100" y="4711700"/>
          <p14:tracePt t="167164" x="4216400" y="4724400"/>
          <p14:tracePt t="167180" x="4197350" y="4749800"/>
          <p14:tracePt t="167197" x="4171950" y="4762500"/>
          <p14:tracePt t="167214" x="4165600" y="4768850"/>
          <p14:tracePt t="167217" x="4165600" y="4775200"/>
          <p14:tracePt t="167247" x="4159250" y="4787900"/>
          <p14:tracePt t="167264" x="4159250" y="4794250"/>
          <p14:tracePt t="167281" x="4159250" y="4819650"/>
          <p14:tracePt t="167297" x="4159250" y="4832350"/>
          <p14:tracePt t="167314" x="4165600" y="4864100"/>
          <p14:tracePt t="167330" x="4178300" y="4883150"/>
          <p14:tracePt t="167347" x="4197350" y="4908550"/>
          <p14:tracePt t="167364" x="4210050" y="4914900"/>
          <p14:tracePt t="167381" x="4229100" y="4933950"/>
          <p14:tracePt t="167397" x="4248150" y="4940300"/>
          <p14:tracePt t="167414" x="4260850" y="4946650"/>
          <p14:tracePt t="167431" x="4292600" y="4953000"/>
          <p14:tracePt t="167447" x="4305300" y="4953000"/>
          <p14:tracePt t="167464" x="4337050" y="4953000"/>
          <p14:tracePt t="167466" x="4343400" y="4953000"/>
          <p14:tracePt t="167481" x="4356100" y="4953000"/>
          <p14:tracePt t="167497" x="4419600" y="4927600"/>
          <p14:tracePt t="167514" x="4457700" y="4908550"/>
          <p14:tracePt t="167530" x="4483100" y="4876800"/>
          <p14:tracePt t="167547" x="4489450" y="4857750"/>
          <p14:tracePt t="167564" x="4495800" y="4845050"/>
          <p14:tracePt t="167581" x="4502150" y="4832350"/>
          <p14:tracePt t="167597" x="4502150" y="4826000"/>
          <p14:tracePt t="167614" x="4502150" y="4819650"/>
          <p14:tracePt t="167631" x="4502150" y="4806950"/>
          <p14:tracePt t="167647" x="4502150" y="4800600"/>
          <p14:tracePt t="167664" x="4502150" y="4781550"/>
          <p14:tracePt t="167666" x="4495800" y="4768850"/>
          <p14:tracePt t="167681" x="4489450" y="4756150"/>
          <p14:tracePt t="167697" x="4476750" y="4724400"/>
          <p14:tracePt t="167714" x="4457700" y="4711700"/>
          <p14:tracePt t="167730" x="4438650" y="4686300"/>
          <p14:tracePt t="167747" x="4413250" y="4667250"/>
          <p14:tracePt t="167764" x="4394200" y="4654550"/>
          <p14:tracePt t="167780" x="4368800" y="4648200"/>
          <p14:tracePt t="167797" x="4349750" y="4648200"/>
          <p14:tracePt t="167814" x="4337050" y="4648200"/>
          <p14:tracePt t="167831" x="4330700" y="4648200"/>
          <p14:tracePt t="167847" x="4318000" y="4648200"/>
          <p14:tracePt t="167864" x="4311650" y="4648200"/>
          <p14:tracePt t="167881" x="4292600" y="4648200"/>
          <p14:tracePt t="167883" x="4279900" y="4648200"/>
          <p14:tracePt t="167899" x="4267200" y="4648200"/>
          <p14:tracePt t="167914" x="4260850" y="4654550"/>
          <p14:tracePt t="167930" x="4241800" y="4660900"/>
          <p14:tracePt t="167947" x="4216400" y="4667250"/>
          <p14:tracePt t="167964" x="4203700" y="4692650"/>
          <p14:tracePt t="167980" x="4191000" y="4711700"/>
          <p14:tracePt t="167997" x="4178300" y="4730750"/>
          <p14:tracePt t="168014" x="4171950" y="4737100"/>
          <p14:tracePt t="168030" x="4165600" y="4743450"/>
          <p14:tracePt t="168047" x="4165600" y="4756150"/>
          <p14:tracePt t="168064" x="4159250" y="4768850"/>
          <p14:tracePt t="168066" x="4159250" y="4781550"/>
          <p14:tracePt t="168080" x="4159250" y="4787900"/>
          <p14:tracePt t="168097" x="4159250" y="4813300"/>
          <p14:tracePt t="168114" x="4159250" y="4832350"/>
          <p14:tracePt t="168130" x="4159250" y="4864100"/>
          <p14:tracePt t="168147" x="4165600" y="4883150"/>
          <p14:tracePt t="168163" x="4178300" y="4902200"/>
          <p14:tracePt t="168180" x="4184650" y="4914900"/>
          <p14:tracePt t="168197" x="4197350" y="4921250"/>
          <p14:tracePt t="168213" x="4203700" y="4933950"/>
          <p14:tracePt t="168230" x="4222750" y="4940300"/>
          <p14:tracePt t="168247" x="4248150" y="4953000"/>
          <p14:tracePt t="168263" x="4273550" y="4965700"/>
          <p14:tracePt t="168280" x="4298950" y="4972050"/>
          <p14:tracePt t="168282" x="4311650" y="4972050"/>
          <p14:tracePt t="168297" x="4343400" y="4978400"/>
          <p14:tracePt t="168313" x="4362450" y="4978400"/>
          <p14:tracePt t="168330" x="4387850" y="4978400"/>
          <p14:tracePt t="168346" x="4406900" y="4965700"/>
          <p14:tracePt t="168363" x="4419600" y="4953000"/>
          <p14:tracePt t="168380" x="4425950" y="4940300"/>
          <p14:tracePt t="168397" x="4432300" y="4940300"/>
          <p14:tracePt t="168413" x="4432300" y="4927600"/>
          <p14:tracePt t="168430" x="4432300" y="4914900"/>
          <p14:tracePt t="168447" x="4432300" y="4895850"/>
          <p14:tracePt t="168507" x="4419600" y="4819650"/>
          <p14:tracePt t="168514" x="4419600" y="4813300"/>
          <p14:tracePt t="168522" x="4419600" y="4806950"/>
          <p14:tracePt t="168530" x="4413250" y="4800600"/>
          <p14:tracePt t="168547" x="4406900" y="4781550"/>
          <p14:tracePt t="168563" x="4400550" y="4768850"/>
          <p14:tracePt t="168580" x="4387850" y="4756150"/>
          <p14:tracePt t="168597" x="4381500" y="4743450"/>
          <p14:tracePt t="168630" x="4368800" y="4730750"/>
          <p14:tracePt t="168647" x="4362450" y="4730750"/>
          <p14:tracePt t="168663" x="4356100" y="4724400"/>
          <p14:tracePt t="168680" x="4343400" y="4718050"/>
          <p14:tracePt t="168697" x="4330700" y="4705350"/>
          <p14:tracePt t="168715" x="4324350" y="4705350"/>
          <p14:tracePt t="168761" x="4318000" y="4705350"/>
          <p14:tracePt t="168771" x="4311650" y="4705350"/>
          <p14:tracePt t="168780" x="4305300" y="4705350"/>
          <p14:tracePt t="168797" x="4298950" y="4705350"/>
          <p14:tracePt t="168813" x="4292600" y="4705350"/>
          <p14:tracePt t="168830" x="4279900" y="4705350"/>
          <p14:tracePt t="168847" x="4273550" y="4705350"/>
          <p14:tracePt t="168863" x="4254500" y="4705350"/>
          <p14:tracePt t="168880" x="4248150" y="4705350"/>
          <p14:tracePt t="168897" x="4229100" y="4711700"/>
          <p14:tracePt t="168914" x="4222750" y="4711700"/>
          <p14:tracePt t="168930" x="4216400" y="4718050"/>
          <p14:tracePt t="168946" x="4210050" y="4724400"/>
          <p14:tracePt t="168963" x="4197350" y="4724400"/>
          <p14:tracePt t="168980" x="4197350" y="4730750"/>
          <p14:tracePt t="168996" x="4178300" y="4743450"/>
          <p14:tracePt t="169013" x="4171950" y="4749800"/>
          <p14:tracePt t="169030" x="4165600" y="4756150"/>
          <p14:tracePt t="169047" x="4152900" y="4768850"/>
          <p14:tracePt t="169067" x="4146550" y="4781550"/>
          <p14:tracePt t="169083" x="4140200" y="4794250"/>
          <p14:tracePt t="169099" x="4140200" y="4800600"/>
          <p14:tracePt t="169114" x="4140200" y="4819650"/>
          <p14:tracePt t="169130" x="4133850" y="4832350"/>
          <p14:tracePt t="169147" x="4133850" y="4838700"/>
          <p14:tracePt t="169164" x="4133850" y="4845050"/>
          <p14:tracePt t="169180" x="4133850" y="4857750"/>
          <p14:tracePt t="169197" x="4133850" y="4864100"/>
          <p14:tracePt t="169214" x="4133850" y="4870450"/>
          <p14:tracePt t="169220" x="4133850" y="4876800"/>
          <p14:tracePt t="169243" x="4133850" y="4889500"/>
          <p14:tracePt t="169251" x="4140200" y="4895850"/>
          <p14:tracePt t="169263" x="4146550" y="4895850"/>
          <p14:tracePt t="169280" x="4152900" y="4908550"/>
          <p14:tracePt t="169296" x="4178300" y="4914900"/>
          <p14:tracePt t="169297" x="4184650" y="4921250"/>
          <p14:tracePt t="169313" x="4191000" y="4927600"/>
          <p14:tracePt t="169330" x="4197350" y="4927600"/>
          <p14:tracePt t="169346" x="4222750" y="4927600"/>
          <p14:tracePt t="169363" x="4235450" y="4927600"/>
          <p14:tracePt t="169380" x="4260850" y="4927600"/>
          <p14:tracePt t="169396" x="4286250" y="4914900"/>
          <p14:tracePt t="169413" x="4311650" y="4902200"/>
          <p14:tracePt t="169430" x="4343400" y="4883150"/>
          <p14:tracePt t="169436" x="4349750" y="4876800"/>
          <p14:tracePt t="169446" x="4362450" y="4870450"/>
          <p14:tracePt t="169463" x="4381500" y="4864100"/>
          <p14:tracePt t="169480" x="4400550" y="4851400"/>
          <p14:tracePt t="169482" x="4400550" y="4845050"/>
          <p14:tracePt t="169496" x="4413250" y="4845050"/>
          <p14:tracePt t="169514" x="4425950" y="4832350"/>
          <p14:tracePt t="169530" x="4432300" y="4819650"/>
          <p14:tracePt t="169563" x="4432300" y="4813300"/>
          <p14:tracePt t="169580" x="4432300" y="4806950"/>
          <p14:tracePt t="169597" x="4438650" y="4794250"/>
          <p14:tracePt t="169613" x="4438650" y="4781550"/>
          <p14:tracePt t="169630" x="4438650" y="4768850"/>
          <p14:tracePt t="169646" x="4432300" y="4749800"/>
          <p14:tracePt t="169663" x="4425950" y="4743450"/>
          <p14:tracePt t="169680" x="4419600" y="4730750"/>
          <p14:tracePt t="169696" x="4406900" y="4724400"/>
          <p14:tracePt t="169714" x="4400550" y="4705350"/>
          <p14:tracePt t="169730" x="4387850" y="4699000"/>
          <p14:tracePt t="169746" x="4381500" y="4686300"/>
          <p14:tracePt t="169763" x="4368800" y="4679950"/>
          <p14:tracePt t="169780" x="4343400" y="4667250"/>
          <p14:tracePt t="169796" x="4337050" y="4660900"/>
          <p14:tracePt t="169813" x="4318000" y="4660900"/>
          <p14:tracePt t="169830" x="4311650" y="4660900"/>
          <p14:tracePt t="169846" x="4298950" y="4660900"/>
          <p14:tracePt t="169863" x="4286250" y="4654550"/>
          <p14:tracePt t="169880" x="4273550" y="4654550"/>
          <p14:tracePt t="169881" x="4260850" y="4654550"/>
          <p14:tracePt t="169896" x="4254500" y="4654550"/>
          <p14:tracePt t="169914" x="4222750" y="4654550"/>
          <p14:tracePt t="169930" x="4203700" y="4654550"/>
          <p14:tracePt t="169946" x="4178300" y="4654550"/>
          <p14:tracePt t="169963" x="4159250" y="4654550"/>
          <p14:tracePt t="169980" x="4140200" y="4667250"/>
          <p14:tracePt t="169996" x="4121150" y="4679950"/>
          <p14:tracePt t="170013" x="4114800" y="4686300"/>
          <p14:tracePt t="170030" x="4108450" y="4692650"/>
          <p14:tracePt t="170046" x="4095750" y="4699000"/>
          <p14:tracePt t="170063" x="4089400" y="4705350"/>
          <p14:tracePt t="170080" x="4089400" y="4711700"/>
          <p14:tracePt t="170096" x="4089400" y="4718050"/>
          <p14:tracePt t="170113" x="4076700" y="4743450"/>
          <p14:tracePt t="170130" x="4070350" y="4756150"/>
          <p14:tracePt t="170146" x="4064000" y="4768850"/>
          <p14:tracePt t="170163" x="4064000" y="4781550"/>
          <p14:tracePt t="170180" x="4064000" y="4794250"/>
          <p14:tracePt t="170196" x="4064000" y="4806950"/>
          <p14:tracePt t="170213" x="4064000" y="4813300"/>
          <p14:tracePt t="170230" x="4064000" y="4826000"/>
          <p14:tracePt t="170234" x="4064000" y="4832350"/>
          <p14:tracePt t="170246" x="4064000" y="4838700"/>
          <p14:tracePt t="170263" x="4064000" y="4845050"/>
          <p14:tracePt t="170280" x="4064000" y="4857750"/>
          <p14:tracePt t="170296" x="4070350" y="4864100"/>
          <p14:tracePt t="170297" x="4076700" y="4870450"/>
          <p14:tracePt t="170313" x="4076700" y="4876800"/>
          <p14:tracePt t="170330" x="4089400" y="4889500"/>
          <p14:tracePt t="170346" x="4102100" y="4902200"/>
          <p14:tracePt t="170363" x="4127500" y="4921250"/>
          <p14:tracePt t="170379" x="4146550" y="4933950"/>
          <p14:tracePt t="170396" x="4165600" y="4940300"/>
          <p14:tracePt t="170413" x="4203700" y="4953000"/>
          <p14:tracePt t="170430" x="4235450" y="4959350"/>
          <p14:tracePt t="170446" x="4267200" y="4959350"/>
          <p14:tracePt t="170463" x="4337050" y="4959350"/>
          <p14:tracePt t="170480" x="4400550" y="4959350"/>
          <p14:tracePt t="170482" x="4432300" y="4959350"/>
          <p14:tracePt t="170496" x="4457700" y="4959350"/>
          <p14:tracePt t="170514" x="4508500" y="4953000"/>
          <p14:tracePt t="170530" x="4514850" y="4953000"/>
          <p14:tracePt t="170546" x="4521200" y="4946650"/>
          <p14:tracePt t="170563" x="4521200" y="4940300"/>
          <p14:tracePt t="170579" x="4527550" y="4933950"/>
          <p14:tracePt t="170596" x="4527550" y="4921250"/>
          <p14:tracePt t="170613" x="4533900" y="4902200"/>
          <p14:tracePt t="170630" x="4533900" y="4883150"/>
          <p14:tracePt t="170646" x="4533900" y="4851400"/>
          <p14:tracePt t="170663" x="4533900" y="4826000"/>
          <p14:tracePt t="170680" x="4521200" y="4806950"/>
          <p14:tracePt t="170682" x="4514850" y="4794250"/>
          <p14:tracePt t="170696" x="4514850" y="4787900"/>
          <p14:tracePt t="170713" x="4489450" y="4762500"/>
          <p14:tracePt t="170730" x="4470400" y="4749800"/>
          <p14:tracePt t="170746" x="4445000" y="4724400"/>
          <p14:tracePt t="170763" x="4413250" y="4699000"/>
          <p14:tracePt t="170779" x="4381500" y="4692650"/>
          <p14:tracePt t="170796" x="4356100" y="4679950"/>
          <p14:tracePt t="170813" x="4337050" y="4667250"/>
          <p14:tracePt t="170830" x="4330700" y="4667250"/>
          <p14:tracePt t="170846" x="4318000" y="4660900"/>
          <p14:tracePt t="170863" x="4305300" y="4660900"/>
          <p14:tracePt t="170879" x="4298950" y="4660900"/>
          <p14:tracePt t="170896" x="4286250" y="4660900"/>
          <p14:tracePt t="170913" x="4279900" y="4660900"/>
          <p14:tracePt t="170929" x="4267200" y="4660900"/>
          <p14:tracePt t="170946" x="4254500" y="4673600"/>
          <p14:tracePt t="170963" x="4241800" y="4679950"/>
          <p14:tracePt t="170979" x="4229100" y="4686300"/>
          <p14:tracePt t="170996" x="4222750" y="4692650"/>
          <p14:tracePt t="171013" x="4203700" y="4711700"/>
          <p14:tracePt t="171029" x="4191000" y="4724400"/>
          <p14:tracePt t="171046" x="4178300" y="4749800"/>
          <p14:tracePt t="171063" x="4165600" y="4762500"/>
          <p14:tracePt t="171079" x="4165600" y="4775200"/>
          <p14:tracePt t="171096" x="4165600" y="4781550"/>
          <p14:tracePt t="171113" x="4159250" y="4794250"/>
          <p14:tracePt t="171130" x="4159250" y="4813300"/>
          <p14:tracePt t="171146" x="4159250" y="4832350"/>
          <p14:tracePt t="171163" x="4152900" y="4851400"/>
          <p14:tracePt t="171179" x="4152900" y="4870450"/>
          <p14:tracePt t="171196" x="4152900" y="4889500"/>
          <p14:tracePt t="171213" x="4152900" y="4902200"/>
          <p14:tracePt t="171229" x="4152900" y="4908550"/>
          <p14:tracePt t="171234" x="4152900" y="4914900"/>
          <p14:tracePt t="171246" x="4152900" y="4927600"/>
          <p14:tracePt t="171279" x="4159250" y="4940300"/>
          <p14:tracePt t="171296" x="4171950" y="4946650"/>
          <p14:tracePt t="171313" x="4178300" y="4959350"/>
          <p14:tracePt t="171329" x="4191000" y="4959350"/>
          <p14:tracePt t="171346" x="4197350" y="4965700"/>
          <p14:tracePt t="171362" x="4210050" y="4965700"/>
          <p14:tracePt t="171379" x="4216400" y="4965700"/>
          <p14:tracePt t="171396" x="4222750" y="4965700"/>
          <p14:tracePt t="171413" x="4235450" y="4965700"/>
          <p14:tracePt t="171429" x="4241800" y="4965700"/>
          <p14:tracePt t="171446" x="4260850" y="4965700"/>
          <p14:tracePt t="171463" x="4273550" y="4965700"/>
          <p14:tracePt t="171479" x="4292600" y="4965700"/>
          <p14:tracePt t="171496" x="4305300" y="4959350"/>
          <p14:tracePt t="171514" x="4330700" y="4946650"/>
          <p14:tracePt t="171531" x="4337050" y="4940300"/>
          <p14:tracePt t="171546" x="4349750" y="4921250"/>
          <p14:tracePt t="171562" x="4362450" y="4908550"/>
          <p14:tracePt t="171579" x="4368800" y="4895850"/>
          <p14:tracePt t="171596" x="4368800" y="4876800"/>
          <p14:tracePt t="171613" x="4368800" y="4864100"/>
          <p14:tracePt t="171629" x="4368800" y="4851400"/>
          <p14:tracePt t="171646" x="4368800" y="4838700"/>
          <p14:tracePt t="171663" x="4368800" y="4826000"/>
          <p14:tracePt t="171679" x="4368800" y="4813300"/>
          <p14:tracePt t="171682" x="4368800" y="4806950"/>
          <p14:tracePt t="171696" x="4368800" y="4794250"/>
          <p14:tracePt t="171713" x="4368800" y="4781550"/>
          <p14:tracePt t="171714" x="4362450" y="4768850"/>
          <p14:tracePt t="171729" x="4356100" y="4756150"/>
          <p14:tracePt t="171746" x="4349750" y="4737100"/>
          <p14:tracePt t="171762" x="4337050" y="4730750"/>
          <p14:tracePt t="171779" x="4330700" y="4718050"/>
          <p14:tracePt t="171796" x="4324350" y="4718050"/>
          <p14:tracePt t="171813" x="4318000" y="4705350"/>
          <p14:tracePt t="171829" x="4318000" y="4699000"/>
          <p14:tracePt t="171866" x="4311650" y="4699000"/>
          <p14:tracePt t="171883" x="4305300" y="4699000"/>
          <p14:tracePt t="171896" x="4298950" y="4692650"/>
          <p14:tracePt t="171912" x="4292600" y="4692650"/>
          <p14:tracePt t="171929" x="4279900" y="4692650"/>
          <p14:tracePt t="171946" x="4260850" y="4692650"/>
          <p14:tracePt t="171962" x="4241800" y="4692650"/>
          <p14:tracePt t="171979" x="4235450" y="4692650"/>
          <p14:tracePt t="171996" x="4222750" y="4692650"/>
          <p14:tracePt t="172013" x="4203700" y="4699000"/>
          <p14:tracePt t="172029" x="4197350" y="4705350"/>
          <p14:tracePt t="172045" x="4191000" y="4711700"/>
          <p14:tracePt t="172063" x="4184650" y="4718050"/>
          <p14:tracePt t="172079" x="4171950" y="4724400"/>
          <p14:tracePt t="172096" x="4171950" y="4730750"/>
          <p14:tracePt t="172113" x="4171950" y="4737100"/>
          <p14:tracePt t="172129" x="4165600" y="4743450"/>
          <p14:tracePt t="172146" x="4152900" y="4756150"/>
          <p14:tracePt t="172163" x="4152900" y="4768850"/>
          <p14:tracePt t="172179" x="4152900" y="4781550"/>
          <p14:tracePt t="172196" x="4152900" y="4800600"/>
          <p14:tracePt t="172213" x="4146550" y="4826000"/>
          <p14:tracePt t="172229" x="4146550" y="4838700"/>
          <p14:tracePt t="172245" x="4146550" y="4857750"/>
          <p14:tracePt t="172262" x="4146550" y="4870450"/>
          <p14:tracePt t="172279" x="4146550" y="4883150"/>
          <p14:tracePt t="172295" x="4146550" y="4889500"/>
          <p14:tracePt t="172312" x="4146550" y="4902200"/>
          <p14:tracePt t="172329" x="4152900" y="4908550"/>
          <p14:tracePt t="172346" x="4159250" y="4908550"/>
          <p14:tracePt t="172362" x="4159250" y="4914900"/>
          <p14:tracePt t="172402" x="4171950" y="4921250"/>
          <p14:tracePt t="172418" x="4178300" y="4921250"/>
          <p14:tracePt t="172434" x="4184650" y="4921250"/>
          <p14:tracePt t="172443" x="4197350" y="4921250"/>
          <p14:tracePt t="172451" x="4203700" y="4921250"/>
          <p14:tracePt t="172462" x="4216400" y="4921250"/>
          <p14:tracePt t="172479" x="4248150" y="4914900"/>
          <p14:tracePt t="172495" x="4279900" y="4902200"/>
          <p14:tracePt t="172498" x="4298950" y="4895850"/>
          <p14:tracePt t="172512" x="4305300" y="4895850"/>
          <p14:tracePt t="172529" x="4330700" y="4876800"/>
          <p14:tracePt t="172546" x="4349750" y="4870450"/>
          <p14:tracePt t="172562" x="4356100" y="4857750"/>
          <p14:tracePt t="172579" x="4362450" y="4857750"/>
          <p14:tracePt t="172595" x="4375150" y="4845050"/>
          <p14:tracePt t="172612" x="4381500" y="4838700"/>
          <p14:tracePt t="172629" x="4387850" y="4832350"/>
          <p14:tracePt t="172645" x="4387850" y="4826000"/>
          <p14:tracePt t="172662" x="4387850" y="4819650"/>
          <p14:tracePt t="172679" x="4394200" y="4800600"/>
          <p14:tracePt t="172695" x="4394200" y="4794250"/>
          <p14:tracePt t="172713" x="4394200" y="4775200"/>
          <p14:tracePt t="172729" x="4394200" y="4762500"/>
          <p14:tracePt t="172746" x="4394200" y="4749800"/>
          <p14:tracePt t="172762" x="4394200" y="4743450"/>
          <p14:tracePt t="172779" x="4394200" y="4737100"/>
          <p14:tracePt t="172812" x="4394200" y="4730750"/>
          <p14:tracePt t="172829" x="4394200" y="4718050"/>
          <p14:tracePt t="172859" x="4387850" y="4711700"/>
          <p14:tracePt t="172867" x="4381500" y="4705350"/>
          <p14:tracePt t="172883" x="4375150" y="4699000"/>
          <p14:tracePt t="172898" x="4362450" y="4692650"/>
          <p14:tracePt t="172912" x="4356100" y="4686300"/>
          <p14:tracePt t="172929" x="4337050" y="4679950"/>
          <p14:tracePt t="172945" x="4324350" y="4673600"/>
          <p14:tracePt t="172962" x="4318000" y="4673600"/>
          <p14:tracePt t="172979" x="4311650" y="4673600"/>
          <p14:tracePt t="172995" x="4298950" y="4673600"/>
          <p14:tracePt t="173012" x="4279900" y="4673600"/>
          <p14:tracePt t="173028" x="4267200" y="4673600"/>
          <p14:tracePt t="173045" x="4248150" y="4673600"/>
          <p14:tracePt t="173061" x="4222750" y="4673600"/>
          <p14:tracePt t="173078" x="4210050" y="4673600"/>
          <p14:tracePt t="173095" x="4197350" y="4673600"/>
          <p14:tracePt t="173111" x="4184650" y="4673600"/>
          <p14:tracePt t="173128" x="4165600" y="4679950"/>
          <p14:tracePt t="173145" x="4152900" y="4692650"/>
          <p14:tracePt t="173161" x="4140200" y="4705350"/>
          <p14:tracePt t="173178" x="4133850" y="4705350"/>
          <p14:tracePt t="173195" x="4127500" y="4724400"/>
          <p14:tracePt t="173212" x="4121150" y="4737100"/>
          <p14:tracePt t="173228" x="4114800" y="4749800"/>
          <p14:tracePt t="173245" x="4102100" y="4775200"/>
          <p14:tracePt t="173262" x="4102100" y="4794250"/>
          <p14:tracePt t="173278" x="4102100" y="4800600"/>
          <p14:tracePt t="173295" x="4095750" y="4819650"/>
          <p14:tracePt t="173312" x="4095750" y="4832350"/>
          <p14:tracePt t="173329" x="4095750" y="4838700"/>
          <p14:tracePt t="173345" x="4095750" y="4857750"/>
          <p14:tracePt t="173361" x="4095750" y="4870450"/>
          <p14:tracePt t="173378" x="4095750" y="4883150"/>
          <p14:tracePt t="173395" x="4095750" y="4889500"/>
          <p14:tracePt t="173412" x="4095750" y="4902200"/>
          <p14:tracePt t="173428" x="4102100" y="4908550"/>
          <p14:tracePt t="173445" x="4108450" y="4914900"/>
          <p14:tracePt t="173462" x="4108450" y="4921250"/>
          <p14:tracePt t="173478" x="4121150" y="4933950"/>
          <p14:tracePt t="173495" x="4133850" y="4940300"/>
          <p14:tracePt t="173512" x="4140200" y="4946650"/>
          <p14:tracePt t="173528" x="4152900" y="4946650"/>
          <p14:tracePt t="173530" x="4171950" y="4946650"/>
          <p14:tracePt t="173546" x="4197350" y="4953000"/>
          <p14:tracePt t="173562" x="4222750" y="4959350"/>
          <p14:tracePt t="173578" x="4254500" y="4965700"/>
          <p14:tracePt t="173595" x="4273550" y="4965700"/>
          <p14:tracePt t="173612" x="4292600" y="4965700"/>
          <p14:tracePt t="173628" x="4311650" y="4965700"/>
          <p14:tracePt t="173645" x="4324350" y="4965700"/>
          <p14:tracePt t="173662" x="4343400" y="4959350"/>
          <p14:tracePt t="173678" x="4356100" y="4959350"/>
          <p14:tracePt t="173695" x="4368800" y="4946650"/>
          <p14:tracePt t="173712" x="4381500" y="4940300"/>
          <p14:tracePt t="173714" x="4387850" y="4933950"/>
          <p14:tracePt t="173728" x="4400550" y="4927600"/>
          <p14:tracePt t="173745" x="4413250" y="4895850"/>
          <p14:tracePt t="173761" x="4419600" y="4876800"/>
          <p14:tracePt t="173778" x="4425950" y="4864100"/>
          <p14:tracePt t="173795" x="4425950" y="4845050"/>
          <p14:tracePt t="173812" x="4432300" y="4819650"/>
          <p14:tracePt t="173828" x="4432300" y="4806950"/>
          <p14:tracePt t="173845" x="4432300" y="4781550"/>
          <p14:tracePt t="173862" x="4432300" y="4762500"/>
          <p14:tracePt t="173878" x="4432300" y="4749800"/>
          <p14:tracePt t="173895" x="4432300" y="4737100"/>
          <p14:tracePt t="173912" x="4432300" y="4730750"/>
          <p14:tracePt t="173928" x="4425950" y="4711700"/>
          <p14:tracePt t="173945" x="4419600" y="4711700"/>
          <p14:tracePt t="173962" x="4419600" y="4705350"/>
          <p14:tracePt t="173995" x="4406900" y="4699000"/>
          <p14:tracePt t="174011" x="4400550" y="4699000"/>
          <p14:tracePt t="174028" x="4394200" y="4692650"/>
          <p14:tracePt t="174045" x="4381500" y="4686300"/>
          <p14:tracePt t="174062" x="4375150" y="4686300"/>
          <p14:tracePt t="174078" x="4362450" y="4679950"/>
          <p14:tracePt t="174095" x="4356100" y="4679950"/>
          <p14:tracePt t="174114" x="4349750" y="4679950"/>
          <p14:tracePt t="174128" x="4343400" y="4679950"/>
          <p14:tracePt t="174145" x="4337050" y="4679950"/>
          <p14:tracePt t="174162" x="4324350" y="4679950"/>
          <p14:tracePt t="174178" x="4318000" y="4679950"/>
          <p14:tracePt t="174195" x="4305300" y="4679950"/>
          <p14:tracePt t="174212" x="4298950" y="4679950"/>
          <p14:tracePt t="174228" x="4292600" y="4686300"/>
          <p14:tracePt t="174250" x="4286250" y="4686300"/>
          <p14:tracePt t="174261" x="4279900" y="4686300"/>
          <p14:tracePt t="174278" x="4273550" y="4686300"/>
          <p14:tracePt t="174295" x="4267200" y="4692650"/>
          <p14:tracePt t="174312" x="4254500" y="4699000"/>
          <p14:tracePt t="174339" x="4248150" y="4705350"/>
          <p14:tracePt t="174354" x="4235450" y="4711700"/>
          <p14:tracePt t="174370" x="4235450" y="4724400"/>
          <p14:tracePt t="174379" x="4229100" y="4724400"/>
          <p14:tracePt t="174395" x="4216400" y="4737100"/>
          <p14:tracePt t="174412" x="4210050" y="4743450"/>
          <p14:tracePt t="174428" x="4203700" y="4749800"/>
          <p14:tracePt t="174445" x="4197350" y="4762500"/>
          <p14:tracePt t="174462" x="4191000" y="4775200"/>
          <p14:tracePt t="174478" x="4191000" y="4781550"/>
          <p14:tracePt t="174495" x="4184650" y="4800600"/>
          <p14:tracePt t="174512" x="4178300" y="4819650"/>
          <p14:tracePt t="174528" x="4178300" y="4826000"/>
          <p14:tracePt t="174545" x="4178300" y="4845050"/>
          <p14:tracePt t="174562" x="4178300" y="4851400"/>
          <p14:tracePt t="174578" x="4178300" y="4864100"/>
          <p14:tracePt t="174611" x="4178300" y="4870450"/>
          <p14:tracePt t="174628" x="4178300" y="4876800"/>
          <p14:tracePt t="174645" x="4178300" y="4889500"/>
          <p14:tracePt t="174661" x="4184650" y="4895850"/>
          <p14:tracePt t="174678" x="4191000" y="4908550"/>
          <p14:tracePt t="174695" x="4203700" y="4914900"/>
          <p14:tracePt t="174712" x="4222750" y="4933950"/>
          <p14:tracePt t="174715" x="4229100" y="4940300"/>
          <p14:tracePt t="174728" x="4235450" y="4940300"/>
          <p14:tracePt t="174745" x="4254500" y="4946650"/>
          <p14:tracePt t="174762" x="4279900" y="4953000"/>
          <p14:tracePt t="174778" x="4305300" y="4953000"/>
          <p14:tracePt t="174795" x="4324350" y="4953000"/>
          <p14:tracePt t="174811" x="4349750" y="4953000"/>
          <p14:tracePt t="174828" x="4375150" y="4953000"/>
          <p14:tracePt t="174845" x="4400550" y="4940300"/>
          <p14:tracePt t="174861" x="4419600" y="4933950"/>
          <p14:tracePt t="174878" x="4432300" y="4921250"/>
          <p14:tracePt t="174912" x="4438650" y="4908550"/>
          <p14:tracePt t="174928" x="4438650" y="4902200"/>
          <p14:tracePt t="174945" x="4438650" y="4883150"/>
          <p14:tracePt t="174978" x="4438650" y="4870450"/>
          <p14:tracePt t="174994" x="4438650" y="4864100"/>
          <p14:tracePt t="175011" x="4438650" y="4851400"/>
          <p14:tracePt t="175029" x="4432300" y="4832350"/>
          <p14:tracePt t="175045" x="4432300" y="4819650"/>
          <p14:tracePt t="175062" x="4432300" y="4800600"/>
          <p14:tracePt t="175078" x="4425950" y="4781550"/>
          <p14:tracePt t="175095" x="4425950" y="4775200"/>
          <p14:tracePt t="175112" x="4419600" y="4768850"/>
          <p14:tracePt t="175128" x="4413250" y="4756150"/>
          <p14:tracePt t="175146" x="4406900" y="4743450"/>
          <p14:tracePt t="175163" x="4400550" y="4743450"/>
          <p14:tracePt t="175178" x="4394200" y="4730750"/>
          <p14:tracePt t="175195" x="4387850" y="4724400"/>
          <p14:tracePt t="175211" x="4381500" y="4711700"/>
          <p14:tracePt t="175228" x="4368800" y="4705350"/>
          <p14:tracePt t="175245" x="4368800" y="4699000"/>
          <p14:tracePt t="175261" x="4362450" y="4692650"/>
          <p14:tracePt t="175278" x="4356100" y="4686300"/>
          <p14:tracePt t="175311" x="4343400" y="4679950"/>
          <p14:tracePt t="175328" x="4337050" y="4679950"/>
          <p14:tracePt t="175347" x="4324350" y="4679950"/>
          <p14:tracePt t="175363" x="4318000" y="4679950"/>
          <p14:tracePt t="175379" x="4305300" y="4673600"/>
          <p14:tracePt t="175394" x="4292600" y="4673600"/>
          <p14:tracePt t="175411" x="4279900" y="4673600"/>
          <p14:tracePt t="175428" x="4267200" y="4673600"/>
          <p14:tracePt t="175445" x="4260850" y="4673600"/>
          <p14:tracePt t="175461" x="4248150" y="4673600"/>
          <p14:tracePt t="175478" x="4241800" y="4673600"/>
          <p14:tracePt t="175495" x="4229100" y="4673600"/>
          <p14:tracePt t="175511" x="4216400" y="4673600"/>
          <p14:tracePt t="175528" x="4210050" y="4686300"/>
          <p14:tracePt t="175531" x="4203700" y="4686300"/>
          <p14:tracePt t="175545" x="4191000" y="4692650"/>
          <p14:tracePt t="175563" x="4178300" y="4699000"/>
          <p14:tracePt t="175578" x="4171950" y="4705350"/>
          <p14:tracePt t="175595" x="4159250" y="4711700"/>
          <p14:tracePt t="175612" x="4152900" y="4724400"/>
          <p14:tracePt t="175628" x="4146550" y="4737100"/>
          <p14:tracePt t="175650" x="4146550" y="4743450"/>
          <p14:tracePt t="175661" x="4146550" y="4756150"/>
          <p14:tracePt t="175678" x="4140200" y="4762500"/>
          <p14:tracePt t="175695" x="4140200" y="4781550"/>
          <p14:tracePt t="175711" x="4140200" y="4787900"/>
          <p14:tracePt t="175715" x="4140200" y="4794250"/>
          <p14:tracePt t="175728" x="4140200" y="4800600"/>
          <p14:tracePt t="175745" x="4140200" y="4819650"/>
          <p14:tracePt t="175762" x="4140200" y="4832350"/>
          <p14:tracePt t="175778" x="4140200" y="4838700"/>
          <p14:tracePt t="175812" x="4140200" y="4851400"/>
          <p14:tracePt t="175828" x="4146550" y="4857750"/>
          <p14:tracePt t="175845" x="4152900" y="4857750"/>
          <p14:tracePt t="175861" x="4171950" y="4870450"/>
          <p14:tracePt t="175878" x="4191000" y="4876800"/>
          <p14:tracePt t="175895" x="4222750" y="4889500"/>
          <p14:tracePt t="175911" x="4260850" y="4895850"/>
          <p14:tracePt t="175914" x="4273550" y="4895850"/>
          <p14:tracePt t="175928" x="4292600" y="4895850"/>
          <p14:tracePt t="175945" x="4324350" y="4895850"/>
          <p14:tracePt t="175962" x="4375150" y="4895850"/>
          <p14:tracePt t="175978" x="4400550" y="4895850"/>
          <p14:tracePt t="175994" x="4419600" y="4895850"/>
          <p14:tracePt t="176011" x="4425950" y="4895850"/>
          <p14:tracePt t="176028" x="4432300" y="4895850"/>
          <p14:tracePt t="176044" x="4438650" y="4895850"/>
          <p14:tracePt t="176078" x="4445000" y="4889500"/>
          <p14:tracePt t="176124" x="4451350" y="4883150"/>
          <p14:tracePt t="176155" x="4457700" y="4876800"/>
          <p14:tracePt t="176171" x="4457700" y="4864100"/>
          <p14:tracePt t="176186" x="4464050" y="4845050"/>
          <p14:tracePt t="176195" x="4464050" y="4838700"/>
          <p14:tracePt t="176203" x="4464050" y="4832350"/>
          <p14:tracePt t="176211" x="4464050" y="4819650"/>
          <p14:tracePt t="176228" x="4464050" y="4806950"/>
          <p14:tracePt t="176244" x="4464050" y="4794250"/>
          <p14:tracePt t="176261" x="4457700" y="4768850"/>
          <p14:tracePt t="176278" x="4457700" y="4749800"/>
          <p14:tracePt t="176294" x="4438650" y="4730750"/>
          <p14:tracePt t="176311" x="4425950" y="4711700"/>
          <p14:tracePt t="176327" x="4413250" y="4699000"/>
          <p14:tracePt t="176344" x="4406900" y="4692650"/>
          <p14:tracePt t="176361" x="4387850" y="4679950"/>
          <p14:tracePt t="176377" x="4381500" y="4673600"/>
          <p14:tracePt t="176394" x="4368800" y="4667250"/>
          <p14:tracePt t="176411" x="4362450" y="4667250"/>
          <p14:tracePt t="176427" x="4356100" y="4667250"/>
          <p14:tracePt t="176444" x="4349750" y="4667250"/>
          <p14:tracePt t="176461" x="4337050" y="4667250"/>
          <p14:tracePt t="176477" x="4330700" y="4667250"/>
          <p14:tracePt t="176494" x="4318000" y="4667250"/>
          <p14:tracePt t="176511" x="4298950" y="4667250"/>
          <p14:tracePt t="176527" x="4273550" y="4673600"/>
          <p14:tracePt t="176544" x="4254500" y="4673600"/>
          <p14:tracePt t="176545" x="4241800" y="4679950"/>
          <p14:tracePt t="176561" x="4222750" y="4692650"/>
          <p14:tracePt t="176577" x="4197350" y="4705350"/>
          <p14:tracePt t="176594" x="4184650" y="4711700"/>
          <p14:tracePt t="176611" x="4165600" y="4724400"/>
          <p14:tracePt t="176627" x="4152900" y="4737100"/>
          <p14:tracePt t="176644" x="4140200" y="4762500"/>
          <p14:tracePt t="176660" x="4133850" y="4781550"/>
          <p14:tracePt t="176677" x="4133850" y="4787900"/>
          <p14:tracePt t="176694" x="4133850" y="4800600"/>
          <p14:tracePt t="176711" x="4133850" y="4813300"/>
          <p14:tracePt t="176730" x="4133850" y="4819650"/>
          <p14:tracePt t="176744" x="4133850" y="4826000"/>
          <p14:tracePt t="176761" x="4133850" y="4832350"/>
          <p14:tracePt t="176777" x="4133850" y="4845050"/>
          <p14:tracePt t="176794" x="4140200" y="4857750"/>
          <p14:tracePt t="176810" x="4152900" y="4864100"/>
          <p14:tracePt t="176834" x="4165600" y="4864100"/>
          <p14:tracePt t="176844" x="4178300" y="4870450"/>
          <p14:tracePt t="176861" x="4197350" y="4870450"/>
          <p14:tracePt t="176877" x="4210050" y="4870450"/>
          <p14:tracePt t="176894" x="4216400" y="4870450"/>
          <p14:tracePt t="176911" x="4222750" y="4870450"/>
          <p14:tracePt t="177114" x="0" y="0"/>
        </p14:tracePtLst>
        <p14:tracePtLst>
          <p14:tracePt t="177651" x="3892550" y="4908550"/>
          <p14:tracePt t="177771" x="3905250" y="4908550"/>
          <p14:tracePt t="177778" x="3924300" y="4908550"/>
          <p14:tracePt t="177786" x="3956050" y="4908550"/>
          <p14:tracePt t="177795" x="3994150" y="4908550"/>
          <p14:tracePt t="177810" x="4102100" y="4908550"/>
          <p14:tracePt t="177827" x="4210050" y="4908550"/>
          <p14:tracePt t="177844" x="4292600" y="4908550"/>
          <p14:tracePt t="177860" x="4349750" y="4908550"/>
          <p14:tracePt t="177877" x="4381500" y="4908550"/>
          <p14:tracePt t="177893" x="4394200" y="4908550"/>
          <p14:tracePt t="177910" x="4400550" y="4908550"/>
          <p14:tracePt t="177927" x="4413250" y="4908550"/>
          <p14:tracePt t="177944" x="4419600" y="4908550"/>
          <p14:tracePt t="177960" x="4432300" y="4908550"/>
          <p14:tracePt t="177977" x="4438650" y="4908550"/>
          <p14:tracePt t="177993" x="4445000" y="4908550"/>
          <p14:tracePt t="178737" x="0" y="0"/>
        </p14:tracePtLst>
        <p14:tracePtLst>
          <p14:tracePt t="179531" x="5302250" y="4603750"/>
          <p14:tracePt t="179538" x="5295900" y="4603750"/>
          <p14:tracePt t="179554" x="5289550" y="4616450"/>
          <p14:tracePt t="179563" x="5289550" y="4622800"/>
          <p14:tracePt t="179576" x="5283200" y="4622800"/>
          <p14:tracePt t="179594" x="5270500" y="4654550"/>
          <p14:tracePt t="179610" x="5257800" y="4686300"/>
          <p14:tracePt t="179626" x="5245100" y="4711700"/>
          <p14:tracePt t="179643" x="5238750" y="4730750"/>
          <p14:tracePt t="179660" x="5232400" y="4762500"/>
          <p14:tracePt t="179676" x="5232400" y="4775200"/>
          <p14:tracePt t="179693" x="5232400" y="4787900"/>
          <p14:tracePt t="179710" x="5232400" y="4806950"/>
          <p14:tracePt t="179726" x="5232400" y="4819650"/>
          <p14:tracePt t="179743" x="5232400" y="4832350"/>
          <p14:tracePt t="179760" x="5232400" y="4845050"/>
          <p14:tracePt t="179776" x="5232400" y="4857750"/>
          <p14:tracePt t="179777" x="5238750" y="4876800"/>
          <p14:tracePt t="179793" x="5251450" y="4889500"/>
          <p14:tracePt t="179810" x="5257800" y="4908550"/>
          <p14:tracePt t="179826" x="5270500" y="4927600"/>
          <p14:tracePt t="179843" x="5289550" y="4946650"/>
          <p14:tracePt t="179860" x="5314950" y="4965700"/>
          <p14:tracePt t="179876" x="5334000" y="4984750"/>
          <p14:tracePt t="179893" x="5372100" y="4991100"/>
          <p14:tracePt t="179910" x="5403850" y="5010150"/>
          <p14:tracePt t="179926" x="5441950" y="5016500"/>
          <p14:tracePt t="179943" x="5473700" y="5016500"/>
          <p14:tracePt t="179960" x="5505450" y="5016500"/>
          <p14:tracePt t="179962" x="5524500" y="5016500"/>
          <p14:tracePt t="179976" x="5537200" y="5016500"/>
          <p14:tracePt t="179993" x="5594350" y="4997450"/>
          <p14:tracePt t="180010" x="5626100" y="4984750"/>
          <p14:tracePt t="180026" x="5645150" y="4959350"/>
          <p14:tracePt t="180043" x="5651500" y="4946650"/>
          <p14:tracePt t="180060" x="5657850" y="4927600"/>
          <p14:tracePt t="180076" x="5664200" y="4902200"/>
          <p14:tracePt t="180093" x="5670550" y="4889500"/>
          <p14:tracePt t="180110" x="5670550" y="4876800"/>
          <p14:tracePt t="180126" x="5670550" y="4864100"/>
          <p14:tracePt t="180143" x="5670550" y="4857750"/>
          <p14:tracePt t="180160" x="5670550" y="4845050"/>
          <p14:tracePt t="180176" x="5670550" y="4832350"/>
          <p14:tracePt t="180193" x="5670550" y="4819650"/>
          <p14:tracePt t="180210" x="5664200" y="4813300"/>
          <p14:tracePt t="180226" x="5645150" y="4787900"/>
          <p14:tracePt t="180243" x="5632450" y="4775200"/>
          <p14:tracePt t="180260" x="5626100" y="4762500"/>
          <p14:tracePt t="180276" x="5600700" y="4749800"/>
          <p14:tracePt t="180293" x="5594350" y="4743450"/>
          <p14:tracePt t="180310" x="5588000" y="4737100"/>
          <p14:tracePt t="180343" x="5581650" y="4730750"/>
          <p14:tracePt t="180363" x="5568950" y="4724400"/>
          <p14:tracePt t="180386" x="5562600" y="4724400"/>
          <p14:tracePt t="180394" x="5556250" y="4724400"/>
          <p14:tracePt t="180410" x="5543550" y="4718050"/>
          <p14:tracePt t="180426" x="5537200" y="4718050"/>
          <p14:tracePt t="180443" x="5530850" y="4718050"/>
          <p14:tracePt t="180459" x="5524500" y="4718050"/>
          <p14:tracePt t="180476" x="5511800" y="4718050"/>
          <p14:tracePt t="180493" x="5505450" y="4718050"/>
          <p14:tracePt t="180509" x="5486400" y="4724400"/>
          <p14:tracePt t="180526" x="5480050" y="4730750"/>
          <p14:tracePt t="180543" x="5467350" y="4737100"/>
          <p14:tracePt t="180559" x="5461000" y="4749800"/>
          <p14:tracePt t="180576" x="5454650" y="4762500"/>
          <p14:tracePt t="180578" x="5441950" y="4775200"/>
          <p14:tracePt t="180593" x="5429250" y="4800600"/>
          <p14:tracePt t="180610" x="5416550" y="4826000"/>
          <p14:tracePt t="180643" x="5416550" y="4832350"/>
          <p14:tracePt t="180659" x="5416550" y="4838700"/>
          <p14:tracePt t="180676" x="5416550" y="4845050"/>
          <p14:tracePt t="180693" x="5416550" y="4851400"/>
          <p14:tracePt t="180723" x="5416550" y="4857750"/>
          <p14:tracePt t="180739" x="5416550" y="4864100"/>
          <p14:tracePt t="180746" x="5416550" y="4870450"/>
          <p14:tracePt t="180762" x="5416550" y="4876800"/>
          <p14:tracePt t="180778" x="5416550" y="4883150"/>
          <p14:tracePt t="180792" x="5422900" y="4889500"/>
          <p14:tracePt t="180810" x="5448300" y="4895850"/>
          <p14:tracePt t="180826" x="5461000" y="4895850"/>
          <p14:tracePt t="180842" x="5486400" y="4895850"/>
          <p14:tracePt t="180859" x="5499100" y="4895850"/>
          <p14:tracePt t="180876" x="5518150" y="4895850"/>
          <p14:tracePt t="180893" x="5530850" y="4883150"/>
          <p14:tracePt t="180909" x="5556250" y="4870450"/>
          <p14:tracePt t="180926" x="5568950" y="4857750"/>
          <p14:tracePt t="180942" x="5575300" y="4845050"/>
          <p14:tracePt t="180959" x="5575300" y="4838700"/>
          <p14:tracePt t="180976" x="5581650" y="4832350"/>
          <p14:tracePt t="180993" x="5581650" y="4819650"/>
          <p14:tracePt t="181027" x="5581650" y="4813300"/>
          <p14:tracePt t="181051" x="5581650" y="4806950"/>
          <p14:tracePt t="181698" x="0" y="0"/>
        </p14:tracePtLst>
        <p14:tracePtLst>
          <p14:tracePt t="184844" x="2152650" y="4343400"/>
          <p14:tracePt t="184890" x="2146300" y="4349750"/>
          <p14:tracePt t="184907" x="2146300" y="4356100"/>
          <p14:tracePt t="184923" x="2139950" y="4362450"/>
          <p14:tracePt t="184939" x="2139950" y="4375150"/>
          <p14:tracePt t="184946" x="2133600" y="4387850"/>
          <p14:tracePt t="184962" x="2133600" y="4400550"/>
          <p14:tracePt t="184975" x="2133600" y="4413250"/>
          <p14:tracePt t="184991" x="2133600" y="4445000"/>
          <p14:tracePt t="185008" x="2133600" y="4476750"/>
          <p14:tracePt t="185010" x="2139950" y="4495800"/>
          <p14:tracePt t="185025" x="2171700" y="4540250"/>
          <p14:tracePt t="185042" x="2235200" y="4597400"/>
          <p14:tracePt t="185058" x="2374900" y="4692650"/>
          <p14:tracePt t="185074" x="2559050" y="4781550"/>
          <p14:tracePt t="185091" x="2838450" y="4864100"/>
          <p14:tracePt t="185108" x="3219450" y="4946650"/>
          <p14:tracePt t="185124" x="3708400" y="5048250"/>
          <p14:tracePt t="185141" x="4229100" y="5143500"/>
          <p14:tracePt t="185158" x="4749800" y="5226050"/>
          <p14:tracePt t="185175" x="5346700" y="5283200"/>
          <p14:tracePt t="185191" x="6000750" y="5321300"/>
          <p14:tracePt t="185194" x="6305550" y="5321300"/>
          <p14:tracePt t="185208" x="6604000" y="5321300"/>
          <p14:tracePt t="185225" x="7359650" y="5321300"/>
          <p14:tracePt t="185242" x="7708900" y="5321300"/>
          <p14:tracePt t="185258" x="7918450" y="5321300"/>
          <p14:tracePt t="185274" x="8058150" y="5321300"/>
          <p14:tracePt t="185291" x="8166100" y="5321300"/>
          <p14:tracePt t="185308" x="8261350" y="5314950"/>
          <p14:tracePt t="185325" x="8331200" y="5302250"/>
          <p14:tracePt t="185341" x="8388350" y="5289550"/>
          <p14:tracePt t="185358" x="8426450" y="5276850"/>
          <p14:tracePt t="185375" x="8445500" y="5257800"/>
          <p14:tracePt t="185391" x="8477250" y="5245100"/>
          <p14:tracePt t="185394" x="8496300" y="5232400"/>
          <p14:tracePt t="185408" x="8521700" y="5219700"/>
          <p14:tracePt t="185424" x="8566150" y="5187950"/>
          <p14:tracePt t="185426" x="8591550" y="5175250"/>
          <p14:tracePt t="185442" x="8642350" y="5137150"/>
          <p14:tracePt t="185458" x="8680450" y="5111750"/>
          <p14:tracePt t="185474" x="8712200" y="5073650"/>
          <p14:tracePt t="185491" x="8737600" y="5035550"/>
          <p14:tracePt t="185508" x="8756650" y="4997450"/>
          <p14:tracePt t="185525" x="8775700" y="4959350"/>
          <p14:tracePt t="185541" x="8788400" y="4940300"/>
          <p14:tracePt t="185558" x="8788400" y="4927600"/>
          <p14:tracePt t="185575" x="8788400" y="4908550"/>
          <p14:tracePt t="185591" x="8788400" y="4883150"/>
          <p14:tracePt t="185594" x="8788400" y="4870450"/>
          <p14:tracePt t="185608" x="8788400" y="4845050"/>
          <p14:tracePt t="185625" x="8769350" y="4800600"/>
          <p14:tracePt t="185642" x="8756650" y="4781550"/>
          <p14:tracePt t="185658" x="8737600" y="4756150"/>
          <p14:tracePt t="185674" x="8699500" y="4730750"/>
          <p14:tracePt t="185691" x="8642350" y="4705350"/>
          <p14:tracePt t="185708" x="8540750" y="4667250"/>
          <p14:tracePt t="185725" x="8362950" y="4635500"/>
          <p14:tracePt t="185741" x="8134350" y="4584700"/>
          <p14:tracePt t="185758" x="7829550" y="4533900"/>
          <p14:tracePt t="185775" x="7499350" y="4489450"/>
          <p14:tracePt t="185791" x="7105650" y="4419600"/>
          <p14:tracePt t="185794" x="6889750" y="4368800"/>
          <p14:tracePt t="185808" x="6686550" y="4330700"/>
          <p14:tracePt t="185825" x="6096000" y="4273550"/>
          <p14:tracePt t="185841" x="5683250" y="4210050"/>
          <p14:tracePt t="185857" x="5302250" y="4178300"/>
          <p14:tracePt t="185874" x="4927600" y="4165600"/>
          <p14:tracePt t="185891" x="4578350" y="4165600"/>
          <p14:tracePt t="185908" x="4254500" y="4165600"/>
          <p14:tracePt t="185924" x="4019550" y="4165600"/>
          <p14:tracePt t="185941" x="3810000" y="4165600"/>
          <p14:tracePt t="185958" x="3587750" y="4165600"/>
          <p14:tracePt t="185974" x="3378200" y="4165600"/>
          <p14:tracePt t="185991" x="3168650" y="4178300"/>
          <p14:tracePt t="186008" x="2978150" y="4191000"/>
          <p14:tracePt t="186024" x="2813050" y="4203700"/>
          <p14:tracePt t="186026" x="2749550" y="4210050"/>
          <p14:tracePt t="186041" x="2641600" y="4222750"/>
          <p14:tracePt t="186057" x="2540000" y="4241800"/>
          <p14:tracePt t="186074" x="2476500" y="4254500"/>
          <p14:tracePt t="186091" x="2413000" y="4267200"/>
          <p14:tracePt t="186108" x="2368550" y="4279900"/>
          <p14:tracePt t="186124" x="2317750" y="4292600"/>
          <p14:tracePt t="186141" x="2279650" y="4298950"/>
          <p14:tracePt t="186157" x="2241550" y="4311650"/>
          <p14:tracePt t="186174" x="2228850" y="4311650"/>
          <p14:tracePt t="186191" x="2209800" y="4318000"/>
          <p14:tracePt t="186207" x="2197100" y="4324350"/>
          <p14:tracePt t="186224" x="2190750" y="4324350"/>
          <p14:tracePt t="186241" x="2184400" y="4330700"/>
          <p14:tracePt t="186257" x="2184400" y="4337050"/>
          <p14:tracePt t="186274" x="2184400" y="4356100"/>
          <p14:tracePt t="186291" x="2184400" y="4375150"/>
          <p14:tracePt t="186307" x="2184400" y="4406900"/>
          <p14:tracePt t="186324" x="2190750" y="4457700"/>
          <p14:tracePt t="186341" x="2209800" y="4502150"/>
          <p14:tracePt t="186357" x="2228850" y="4533900"/>
          <p14:tracePt t="186374" x="2235200" y="4565650"/>
          <p14:tracePt t="186391" x="2247900" y="4572000"/>
          <p14:tracePt t="186407" x="2254250" y="4584700"/>
          <p14:tracePt t="186424" x="2266950" y="4591050"/>
          <p14:tracePt t="186425" x="2266950" y="4597400"/>
          <p14:tracePt t="186441" x="2298700" y="4616450"/>
          <p14:tracePt t="186457" x="2355850" y="4660900"/>
          <p14:tracePt t="186474" x="2470150" y="4711700"/>
          <p14:tracePt t="186491" x="2641600" y="4775200"/>
          <p14:tracePt t="186507" x="2933700" y="4838700"/>
          <p14:tracePt t="186524" x="3346450" y="4908550"/>
          <p14:tracePt t="186541" x="3771900" y="4997450"/>
          <p14:tracePt t="186557" x="4070350" y="5029200"/>
          <p14:tracePt t="186574" x="4292600" y="5029200"/>
          <p14:tracePt t="186591" x="4533900" y="5029200"/>
          <p14:tracePt t="186607" x="4794250" y="5029200"/>
          <p14:tracePt t="186624" x="5099050" y="5029200"/>
          <p14:tracePt t="186625" x="5251450" y="5029200"/>
          <p14:tracePt t="186641" x="5556250" y="5029200"/>
          <p14:tracePt t="186657" x="5880100" y="5029200"/>
          <p14:tracePt t="186674" x="6184900" y="5029200"/>
          <p14:tracePt t="186690" x="6470650" y="5029200"/>
          <p14:tracePt t="186707" x="6794500" y="5029200"/>
          <p14:tracePt t="186724" x="7124700" y="5029200"/>
          <p14:tracePt t="186741" x="7429500" y="5029200"/>
          <p14:tracePt t="186757" x="7664450" y="5029200"/>
          <p14:tracePt t="186774" x="7829550" y="5029200"/>
          <p14:tracePt t="186791" x="7912100" y="5029200"/>
          <p14:tracePt t="186807" x="7931150" y="5029200"/>
          <p14:tracePt t="186824" x="7937500" y="5022850"/>
          <p14:tracePt t="186858" x="7943850" y="5016500"/>
          <p14:tracePt t="187034" x="0" y="0"/>
        </p14:tracePtLst>
        <p14:tracePtLst>
          <p14:tracePt t="192723" x="4121150" y="3733800"/>
          <p14:tracePt t="192732" x="4121150" y="3746500"/>
          <p14:tracePt t="192739" x="4121150" y="3765550"/>
          <p14:tracePt t="192756" x="4121150" y="3790950"/>
          <p14:tracePt t="192772" x="4121150" y="3822700"/>
          <p14:tracePt t="192789" x="4127500" y="3867150"/>
          <p14:tracePt t="192805" x="4133850" y="3930650"/>
          <p14:tracePt t="192822" x="4159250" y="4000500"/>
          <p14:tracePt t="192839" x="4197350" y="4057650"/>
          <p14:tracePt t="192842" x="4210050" y="4083050"/>
          <p14:tracePt t="192855" x="4229100" y="4108450"/>
          <p14:tracePt t="192872" x="4267200" y="4140200"/>
          <p14:tracePt t="192874" x="4279900" y="4152900"/>
          <p14:tracePt t="192889" x="4337050" y="4178300"/>
          <p14:tracePt t="192906" x="4413250" y="4197350"/>
          <p14:tracePt t="192922" x="4527550" y="4222750"/>
          <p14:tracePt t="192939" x="4635500" y="4235450"/>
          <p14:tracePt t="192955" x="4699000" y="4235450"/>
          <p14:tracePt t="192972" x="4743450" y="4235450"/>
          <p14:tracePt t="192989" x="4762500" y="4229100"/>
          <p14:tracePt t="193005" x="4768850" y="4210050"/>
          <p14:tracePt t="193022" x="4775200" y="4184650"/>
          <p14:tracePt t="193039" x="4775200" y="4152900"/>
          <p14:tracePt t="193055" x="4781550" y="4102100"/>
          <p14:tracePt t="193059" x="4781550" y="4089400"/>
          <p14:tracePt t="193072" x="4781550" y="4044950"/>
          <p14:tracePt t="193089" x="4737100" y="3949700"/>
          <p14:tracePt t="193106" x="4724400" y="3898900"/>
          <p14:tracePt t="193122" x="4705350" y="3867150"/>
          <p14:tracePt t="193138" x="4699000" y="3854450"/>
          <p14:tracePt t="193155" x="4686300" y="3848100"/>
          <p14:tracePt t="193172" x="4686300" y="3841750"/>
          <p14:tracePt t="193189" x="4679950" y="3829050"/>
          <p14:tracePt t="193205" x="4667250" y="3822700"/>
          <p14:tracePt t="193222" x="4660900" y="3822700"/>
          <p14:tracePt t="193239" x="4654550" y="3816350"/>
          <p14:tracePt t="193255" x="4648200" y="3816350"/>
          <p14:tracePt t="193275" x="4641850" y="3816350"/>
          <p14:tracePt t="193363" x="4635500" y="3816350"/>
          <p14:tracePt t="193388" x="4629150" y="3816350"/>
          <p14:tracePt t="193411" x="4622800" y="3816350"/>
          <p14:tracePt t="193427" x="4616450" y="3816350"/>
          <p14:tracePt t="193434" x="4610100" y="3816350"/>
          <p14:tracePt t="193450" x="4603750" y="3816350"/>
          <p14:tracePt t="193458" x="4597400" y="3816350"/>
          <p14:tracePt t="193471" x="4591050" y="3816350"/>
          <p14:tracePt t="193488" x="4572000" y="3816350"/>
          <p14:tracePt t="193505" x="4552950" y="3822700"/>
          <p14:tracePt t="193522" x="4546600" y="3822700"/>
          <p14:tracePt t="193554" x="4540250" y="3829050"/>
          <p14:tracePt t="193666" x="0" y="0"/>
        </p14:tracePtLst>
        <p14:tracePtLst>
          <p14:tracePt t="196779" x="2330450" y="5251450"/>
          <p14:tracePt t="196803" x="2324100" y="5251450"/>
          <p14:tracePt t="196819" x="2317750" y="5264150"/>
          <p14:tracePt t="196835" x="2311400" y="5264150"/>
          <p14:tracePt t="196859" x="2311400" y="5270500"/>
          <p14:tracePt t="196867" x="2311400" y="5276850"/>
          <p14:tracePt t="196891" x="2311400" y="5283200"/>
          <p14:tracePt t="196899" x="2311400" y="5289550"/>
          <p14:tracePt t="196907" x="2311400" y="5295900"/>
          <p14:tracePt t="196922" x="2311400" y="5308600"/>
          <p14:tracePt t="196938" x="2311400" y="5327650"/>
          <p14:tracePt t="196954" x="2311400" y="5353050"/>
          <p14:tracePt t="196971" x="2336800" y="5391150"/>
          <p14:tracePt t="196987" x="2374900" y="5429250"/>
          <p14:tracePt t="197004" x="2425700" y="5461000"/>
          <p14:tracePt t="197021" x="2482850" y="5492750"/>
          <p14:tracePt t="197037" x="2546350" y="5524500"/>
          <p14:tracePt t="197054" x="2590800" y="5537200"/>
          <p14:tracePt t="197071" x="2622550" y="5543550"/>
          <p14:tracePt t="197087" x="2647950" y="5543550"/>
          <p14:tracePt t="197090" x="2654300" y="5543550"/>
          <p14:tracePt t="197107" x="2667000" y="5543550"/>
          <p14:tracePt t="197123" x="2679700" y="5537200"/>
          <p14:tracePt t="197137" x="2679700" y="5530850"/>
          <p14:tracePt t="197154" x="2686050" y="5524500"/>
          <p14:tracePt t="197170" x="2686050" y="5511800"/>
          <p14:tracePt t="197187" x="2686050" y="5505450"/>
          <p14:tracePt t="197204" x="2692400" y="5486400"/>
          <p14:tracePt t="197221" x="2692400" y="5467350"/>
          <p14:tracePt t="197237" x="2692400" y="5441950"/>
          <p14:tracePt t="197254" x="2686050" y="5422900"/>
          <p14:tracePt t="197271" x="2673350" y="5403850"/>
          <p14:tracePt t="197287" x="2660650" y="5378450"/>
          <p14:tracePt t="197290" x="2647950" y="5365750"/>
          <p14:tracePt t="197304" x="2628900" y="5353050"/>
          <p14:tracePt t="197321" x="2584450" y="5314950"/>
          <p14:tracePt t="197337" x="2514600" y="5276850"/>
          <p14:tracePt t="197354" x="2476500" y="5257800"/>
          <p14:tracePt t="197370" x="2463800" y="5257800"/>
          <p14:tracePt t="197387" x="2457450" y="5257800"/>
          <p14:tracePt t="197404" x="2444750" y="5257800"/>
          <p14:tracePt t="197421" x="2438400" y="5257800"/>
          <p14:tracePt t="197437" x="2432050" y="5257800"/>
          <p14:tracePt t="197454" x="2425700" y="5257800"/>
          <p14:tracePt t="197471" x="2419350" y="5257800"/>
          <p14:tracePt t="197487" x="2413000" y="5257800"/>
          <p14:tracePt t="197504" x="2406650" y="5264150"/>
          <p14:tracePt t="197521" x="2406650" y="5270500"/>
          <p14:tracePt t="197537" x="2400300" y="5276850"/>
          <p14:tracePt t="197554" x="2400300" y="5283200"/>
          <p14:tracePt t="197570" x="2400300" y="5289550"/>
          <p14:tracePt t="197587" x="2400300" y="5302250"/>
          <p14:tracePt t="197604" x="2400300" y="5314950"/>
          <p14:tracePt t="197621" x="2400300" y="5321300"/>
          <p14:tracePt t="197637" x="2406650" y="5327650"/>
          <p14:tracePt t="197654" x="2413000" y="5346700"/>
          <p14:tracePt t="197671" x="2425700" y="5353050"/>
          <p14:tracePt t="197704" x="2425700" y="5359400"/>
          <p14:tracePt t="197721" x="2432050" y="5365750"/>
          <p14:tracePt t="197724" x="2438400" y="5365750"/>
          <p14:tracePt t="197739" x="2444750" y="5372100"/>
          <p14:tracePt t="197754" x="2463800" y="5384800"/>
          <p14:tracePt t="197771" x="2470150" y="5384800"/>
          <p14:tracePt t="197787" x="2489200" y="5384800"/>
          <p14:tracePt t="197804" x="2508250" y="5384800"/>
          <p14:tracePt t="197821" x="2514600" y="5384800"/>
          <p14:tracePt t="197837" x="2527300" y="5384800"/>
          <p14:tracePt t="197854" x="2540000" y="5384800"/>
          <p14:tracePt t="197871" x="2552700" y="5384800"/>
          <p14:tracePt t="197874" x="2559050" y="5384800"/>
          <p14:tracePt t="197887" x="2565400" y="5384800"/>
          <p14:tracePt t="197904" x="2584450" y="5372100"/>
          <p14:tracePt t="197906" x="2590800" y="5372100"/>
          <p14:tracePt t="197921" x="2597150" y="5365750"/>
          <p14:tracePt t="197938" x="2609850" y="5353050"/>
          <p14:tracePt t="197954" x="2616200" y="5340350"/>
          <p14:tracePt t="197971" x="2622550" y="5327650"/>
          <p14:tracePt t="197987" x="2622550" y="5314950"/>
          <p14:tracePt t="198004" x="2622550" y="5302250"/>
          <p14:tracePt t="198020" x="2622550" y="5289550"/>
          <p14:tracePt t="198037" x="2622550" y="5283200"/>
          <p14:tracePt t="198054" x="2622550" y="5270500"/>
          <p14:tracePt t="198070" x="2616200" y="5257800"/>
          <p14:tracePt t="198086" x="2609850" y="5251450"/>
          <p14:tracePt t="198103" x="2590800" y="5251450"/>
          <p14:tracePt t="198120" x="2571750" y="5251450"/>
          <p14:tracePt t="198137" x="2546350" y="5251450"/>
          <p14:tracePt t="198138" x="2527300" y="5251450"/>
          <p14:tracePt t="198153" x="2489200" y="5251450"/>
          <p14:tracePt t="198170" x="2444750" y="5251450"/>
          <p14:tracePt t="198186" x="2413000" y="5257800"/>
          <p14:tracePt t="198203" x="2374900" y="5264150"/>
          <p14:tracePt t="198220" x="2349500" y="5270500"/>
          <p14:tracePt t="198237" x="2336800" y="5276850"/>
          <p14:tracePt t="198253" x="2324100" y="5283200"/>
          <p14:tracePt t="198270" x="2317750" y="5289550"/>
          <p14:tracePt t="198286" x="2311400" y="5295900"/>
          <p14:tracePt t="198303" x="2311400" y="5302250"/>
          <p14:tracePt t="198320" x="2305050" y="5308600"/>
          <p14:tracePt t="198337" x="2298700" y="5340350"/>
          <p14:tracePt t="198354" x="2298700" y="5359400"/>
          <p14:tracePt t="198370" x="2298700" y="5403850"/>
          <p14:tracePt t="198387" x="2311400" y="5435600"/>
          <p14:tracePt t="198403" x="2317750" y="5454650"/>
          <p14:tracePt t="198420" x="2330450" y="5467350"/>
          <p14:tracePt t="198437" x="2336800" y="5473700"/>
          <p14:tracePt t="198453" x="2349500" y="5480050"/>
          <p14:tracePt t="198546" x="2527300" y="5429250"/>
          <p14:tracePt t="198554" x="2533650" y="5422900"/>
          <p14:tracePt t="198562" x="2546350" y="5416550"/>
          <p14:tracePt t="198570" x="2552700" y="5403850"/>
          <p14:tracePt t="198586" x="2559050" y="5384800"/>
          <p14:tracePt t="198603" x="2571750" y="5365750"/>
          <p14:tracePt t="198636" x="2571750" y="5353050"/>
          <p14:tracePt t="198670" x="2571750" y="5346700"/>
          <p14:tracePt t="198698" x="2571750" y="5340350"/>
          <p14:tracePt t="198706" x="2571750" y="5334000"/>
          <p14:tracePt t="198722" x="2559050" y="5327650"/>
          <p14:tracePt t="198736" x="2540000" y="5321300"/>
          <p14:tracePt t="198753" x="2482850" y="5308600"/>
          <p14:tracePt t="198769" x="2425700" y="5308600"/>
          <p14:tracePt t="198787" x="2400300" y="5308600"/>
          <p14:tracePt t="198803" x="2387600" y="5308600"/>
          <p14:tracePt t="198820" x="2381250" y="5308600"/>
          <p14:tracePt t="198837" x="2374900" y="5308600"/>
          <p14:tracePt t="198854" x="2362200" y="5314950"/>
          <p14:tracePt t="198870" x="2362200" y="5327650"/>
          <p14:tracePt t="198887" x="2362200" y="5346700"/>
          <p14:tracePt t="198903" x="2362200" y="5365750"/>
          <p14:tracePt t="198906" x="2362200" y="5384800"/>
          <p14:tracePt t="198920" x="2368550" y="5397500"/>
          <p14:tracePt t="198937" x="2374900" y="5410200"/>
          <p14:tracePt t="198953" x="2387600" y="5422900"/>
          <p14:tracePt t="198970" x="2406650" y="5435600"/>
          <p14:tracePt t="199003" x="2419350" y="5435600"/>
          <p14:tracePt t="199020" x="2432050" y="5435600"/>
          <p14:tracePt t="199036" x="2444750" y="5435600"/>
          <p14:tracePt t="199053" x="2457450" y="5435600"/>
          <p14:tracePt t="199070" x="2463800" y="5429250"/>
          <p14:tracePt t="199086" x="2476500" y="5422900"/>
          <p14:tracePt t="199103" x="2476500" y="5410200"/>
          <p14:tracePt t="199120" x="2482850" y="5391150"/>
          <p14:tracePt t="199121" x="2482850" y="5384800"/>
          <p14:tracePt t="199136" x="2489200" y="5365750"/>
          <p14:tracePt t="199153" x="2489200" y="5346700"/>
          <p14:tracePt t="199170" x="2489200" y="5334000"/>
          <p14:tracePt t="199186" x="2489200" y="5327650"/>
          <p14:tracePt t="199203" x="2482850" y="5314950"/>
          <p14:tracePt t="199226" x="2470150" y="5314950"/>
          <p14:tracePt t="199243" x="2463800" y="5314950"/>
          <p14:tracePt t="199258" x="2457450" y="5314950"/>
          <p14:tracePt t="199270" x="2451100" y="5314950"/>
          <p14:tracePt t="199286" x="2432050" y="5314950"/>
          <p14:tracePt t="199303" x="2425700" y="5314950"/>
          <p14:tracePt t="199320" x="2413000" y="5314950"/>
          <p14:tracePt t="199338" x="2406650" y="5314950"/>
          <p14:tracePt t="199412" x="2406650" y="5321300"/>
          <p14:tracePt t="199451" x="2406650" y="5327650"/>
          <p14:tracePt t="199467" x="2406650" y="5346700"/>
          <p14:tracePt t="199475" x="2406650" y="5353050"/>
          <p14:tracePt t="199487" x="2413000" y="5365750"/>
          <p14:tracePt t="199503" x="2432050" y="5397500"/>
          <p14:tracePt t="199520" x="2438400" y="5403850"/>
          <p14:tracePt t="199523" x="2444750" y="5410200"/>
          <p14:tracePt t="199537" x="2451100" y="5416550"/>
          <p14:tracePt t="199553" x="2470150" y="5416550"/>
          <p14:tracePt t="199570" x="2495550" y="5416550"/>
          <p14:tracePt t="199586" x="2533650" y="5410200"/>
          <p14:tracePt t="199603" x="2546350" y="5397500"/>
          <p14:tracePt t="199620" x="2552700" y="5391150"/>
          <p14:tracePt t="199636" x="2552700" y="5384800"/>
          <p14:tracePt t="199653" x="2552700" y="5378450"/>
          <p14:tracePt t="199669" x="2552700" y="5365750"/>
          <p14:tracePt t="199686" x="2546350" y="5353050"/>
          <p14:tracePt t="199703" x="2540000" y="5340350"/>
          <p14:tracePt t="199706" x="2533650" y="5334000"/>
          <p14:tracePt t="199720" x="2520950" y="5327650"/>
          <p14:tracePt t="199736" x="2489200" y="5308600"/>
          <p14:tracePt t="199753" x="2406650" y="5289550"/>
          <p14:tracePt t="199770" x="2362200" y="5283200"/>
          <p14:tracePt t="199786" x="2330450" y="5283200"/>
          <p14:tracePt t="199803" x="2317750" y="5283200"/>
          <p14:tracePt t="199836" x="2305050" y="5283200"/>
          <p14:tracePt t="199870" x="2305050" y="5289550"/>
          <p14:tracePt t="199890" x="2305050" y="5295900"/>
          <p14:tracePt t="199903" x="2305050" y="5302250"/>
          <p14:tracePt t="199919" x="2305050" y="5314950"/>
          <p14:tracePt t="199936" x="2305050" y="5327650"/>
          <p14:tracePt t="199937" x="2305050" y="5334000"/>
          <p14:tracePt t="199953" x="2311400" y="5353050"/>
          <p14:tracePt t="199970" x="2330450" y="5372100"/>
          <p14:tracePt t="199986" x="2355850" y="5378450"/>
          <p14:tracePt t="200003" x="2381250" y="5378450"/>
          <p14:tracePt t="200019" x="2413000" y="5378450"/>
          <p14:tracePt t="200036" x="2438400" y="5378450"/>
          <p14:tracePt t="200053" x="2463800" y="5378450"/>
          <p14:tracePt t="200070" x="2470150" y="5372100"/>
          <p14:tracePt t="200086" x="2476500" y="5365750"/>
          <p14:tracePt t="200103" x="2482850" y="5346700"/>
          <p14:tracePt t="200119" x="2482850" y="5327650"/>
          <p14:tracePt t="200122" x="2482850" y="5321300"/>
          <p14:tracePt t="200136" x="2482850" y="5308600"/>
          <p14:tracePt t="200153" x="2482850" y="5276850"/>
          <p14:tracePt t="200170" x="2482850" y="5257800"/>
          <p14:tracePt t="200186" x="2476500" y="5251450"/>
          <p14:tracePt t="200219" x="2470150" y="5245100"/>
          <p14:tracePt t="200268" x="2463800" y="5245100"/>
          <p14:tracePt t="200274" x="2457450" y="5245100"/>
          <p14:tracePt t="200286" x="2451100" y="5245100"/>
          <p14:tracePt t="200303" x="2432050" y="5251450"/>
          <p14:tracePt t="200319" x="2425700" y="5264150"/>
          <p14:tracePt t="200322" x="2419350" y="5264150"/>
          <p14:tracePt t="200336" x="2419350" y="5270500"/>
          <p14:tracePt t="200353" x="2413000" y="5283200"/>
          <p14:tracePt t="200370" x="2413000" y="5302250"/>
          <p14:tracePt t="200386" x="2413000" y="5308600"/>
          <p14:tracePt t="200403" x="2413000" y="5321300"/>
          <p14:tracePt t="200419" x="2413000" y="5334000"/>
          <p14:tracePt t="200436" x="2413000" y="5346700"/>
          <p14:tracePt t="200453" x="2425700" y="5353050"/>
          <p14:tracePt t="200469" x="2438400" y="5372100"/>
          <p14:tracePt t="200486" x="2451100" y="5378450"/>
          <p14:tracePt t="200503" x="2470150" y="5384800"/>
          <p14:tracePt t="200507" x="2476500" y="5384800"/>
          <p14:tracePt t="200520" x="2501900" y="5391150"/>
          <p14:tracePt t="200536" x="2533650" y="5391150"/>
          <p14:tracePt t="200553" x="2578100" y="5391150"/>
          <p14:tracePt t="200569" x="2597150" y="5391150"/>
          <p14:tracePt t="200586" x="2616200" y="5384800"/>
          <p14:tracePt t="200603" x="2622550" y="5372100"/>
          <p14:tracePt t="200619" x="2628900" y="5365750"/>
          <p14:tracePt t="200636" x="2628900" y="5359400"/>
          <p14:tracePt t="200653" x="2628900" y="5353050"/>
          <p14:tracePt t="200669" x="2628900" y="5340350"/>
          <p14:tracePt t="200686" x="2628900" y="5327650"/>
          <p14:tracePt t="200704" x="2622550" y="5314950"/>
          <p14:tracePt t="200710" x="2616200" y="5308600"/>
          <p14:tracePt t="200740" x="2609850" y="5308600"/>
          <p14:tracePt t="200750" x="2597150" y="5302250"/>
          <p14:tracePt t="200764" x="2590800" y="5302250"/>
          <p14:tracePt t="200775" x="2578100" y="5302250"/>
          <p14:tracePt t="200786" x="2565400" y="5302250"/>
          <p14:tracePt t="200803" x="2546350" y="5302250"/>
          <p14:tracePt t="200820" x="2520950" y="5302250"/>
          <p14:tracePt t="200837" x="2508250" y="5308600"/>
          <p14:tracePt t="200853" x="2495550" y="5314950"/>
          <p14:tracePt t="200870" x="2495550" y="5321300"/>
          <p14:tracePt t="200903" x="2495550" y="5327650"/>
          <p14:tracePt t="200922" x="2495550" y="5340350"/>
          <p14:tracePt t="200937" x="2495550" y="5346700"/>
          <p14:tracePt t="200954" x="2495550" y="5359400"/>
          <p14:tracePt t="200970" x="2495550" y="5365750"/>
          <p14:tracePt t="200986" x="2495550" y="5372100"/>
          <p14:tracePt t="201003" x="2508250" y="5378450"/>
          <p14:tracePt t="201037" x="2533650" y="5378450"/>
          <p14:tracePt t="201053" x="2559050" y="5378450"/>
          <p14:tracePt t="201070" x="2584450" y="5378450"/>
          <p14:tracePt t="201086" x="2597150" y="5378450"/>
          <p14:tracePt t="201103" x="2603500" y="5372100"/>
          <p14:tracePt t="201122" x="2603500" y="5365750"/>
          <p14:tracePt t="201136" x="2603500" y="5359400"/>
          <p14:tracePt t="201152" x="2603500" y="5353050"/>
          <p14:tracePt t="201169" x="2603500" y="5340350"/>
          <p14:tracePt t="201186" x="2597150" y="5321300"/>
          <p14:tracePt t="201202" x="2590800" y="5308600"/>
          <p14:tracePt t="201219" x="2584450" y="5302250"/>
          <p14:tracePt t="201235" x="2578100" y="5295900"/>
          <p14:tracePt t="201252" x="2571750" y="5289550"/>
          <p14:tracePt t="201269" x="2559050" y="5283200"/>
          <p14:tracePt t="201286" x="2546350" y="5276850"/>
          <p14:tracePt t="201302" x="2540000" y="5270500"/>
          <p14:tracePt t="201319" x="2501900" y="5257800"/>
          <p14:tracePt t="201335" x="2476500" y="5251450"/>
          <p14:tracePt t="201352" x="2451100" y="5251450"/>
          <p14:tracePt t="201354" x="2438400" y="5251450"/>
          <p14:tracePt t="201369" x="2419350" y="5251450"/>
          <p14:tracePt t="201385" x="2400300" y="5251450"/>
          <p14:tracePt t="201402" x="2381250" y="5251450"/>
          <p14:tracePt t="201419" x="2362200" y="5257800"/>
          <p14:tracePt t="201435" x="2349500" y="5264150"/>
          <p14:tracePt t="201453" x="2343150" y="5264150"/>
          <p14:tracePt t="201469" x="2336800" y="5270500"/>
          <p14:tracePt t="201486" x="2324100" y="5276850"/>
          <p14:tracePt t="201503" x="2324100" y="5283200"/>
          <p14:tracePt t="201519" x="2324100" y="5289550"/>
          <p14:tracePt t="201536" x="2317750" y="5302250"/>
          <p14:tracePt t="201553" x="2311400" y="5314950"/>
          <p14:tracePt t="201570" x="2305050" y="5334000"/>
          <p14:tracePt t="201586" x="2305050" y="5346700"/>
          <p14:tracePt t="201602" x="2305050" y="5359400"/>
          <p14:tracePt t="201619" x="2305050" y="5372100"/>
          <p14:tracePt t="201636" x="2305050" y="5378450"/>
          <p14:tracePt t="201653" x="2305050" y="5384800"/>
          <p14:tracePt t="201669" x="2305050" y="5391150"/>
          <p14:tracePt t="201686" x="2305050" y="5397500"/>
          <p14:tracePt t="201702" x="2311400" y="5410200"/>
          <p14:tracePt t="201719" x="2311400" y="5416550"/>
          <p14:tracePt t="201736" x="2317750" y="5422900"/>
          <p14:tracePt t="201754" x="2349500" y="5429250"/>
          <p14:tracePt t="201770" x="2374900" y="5435600"/>
          <p14:tracePt t="201786" x="2413000" y="5441950"/>
          <p14:tracePt t="201802" x="2451100" y="5441950"/>
          <p14:tracePt t="201819" x="2476500" y="5441950"/>
          <p14:tracePt t="201835" x="2489200" y="5441950"/>
          <p14:tracePt t="201853" x="2501900" y="5441950"/>
          <p14:tracePt t="201869" x="2508250" y="5441950"/>
          <p14:tracePt t="201886" x="2514600" y="5429250"/>
          <p14:tracePt t="201902" x="2520950" y="5416550"/>
          <p14:tracePt t="201919" x="2527300" y="5397500"/>
          <p14:tracePt t="201923" x="2533650" y="5391150"/>
          <p14:tracePt t="201935" x="2533650" y="5384800"/>
          <p14:tracePt t="201952" x="2540000" y="5359400"/>
          <p14:tracePt t="201970" x="2540000" y="5314950"/>
          <p14:tracePt t="201986" x="2540000" y="5295900"/>
          <p14:tracePt t="202002" x="2540000" y="5276850"/>
          <p14:tracePt t="202019" x="2540000" y="5270500"/>
          <p14:tracePt t="202035" x="2540000" y="5264150"/>
          <p14:tracePt t="202052" x="2540000" y="5251450"/>
          <p14:tracePt t="202085" x="2533650" y="5238750"/>
          <p14:tracePt t="202102" x="2501900" y="5232400"/>
          <p14:tracePt t="202119" x="2463800" y="5213350"/>
          <p14:tracePt t="202123" x="2425700" y="5194300"/>
          <p14:tracePt t="202135" x="2387600" y="5181600"/>
          <p14:tracePt t="202152" x="2330450" y="5168900"/>
          <p14:tracePt t="202170" x="2292350" y="5162550"/>
          <p14:tracePt t="202185" x="2286000" y="5162550"/>
          <p14:tracePt t="202203" x="2279650" y="5162550"/>
          <p14:tracePt t="202219" x="2266950" y="5162550"/>
          <p14:tracePt t="202235" x="2260600" y="5168900"/>
          <p14:tracePt t="202252" x="2247900" y="5187950"/>
          <p14:tracePt t="202269" x="2235200" y="5207000"/>
          <p14:tracePt t="202285" x="2222500" y="5232400"/>
          <p14:tracePt t="202302" x="2216150" y="5245100"/>
          <p14:tracePt t="202319" x="2216150" y="5264150"/>
          <p14:tracePt t="202335" x="2216150" y="5289550"/>
          <p14:tracePt t="202338" x="2216150" y="5302250"/>
          <p14:tracePt t="202352" x="2216150" y="5321300"/>
          <p14:tracePt t="202370" x="2222500" y="5384800"/>
          <p14:tracePt t="202386" x="2235200" y="5422900"/>
          <p14:tracePt t="202402" x="2241550" y="5429250"/>
          <p14:tracePt t="202419" x="2247900" y="5441950"/>
          <p14:tracePt t="202435" x="2254250" y="5461000"/>
          <p14:tracePt t="202452" x="2260600" y="5461000"/>
          <p14:tracePt t="202469" x="2279650" y="5467350"/>
          <p14:tracePt t="202485" x="2298700" y="5467350"/>
          <p14:tracePt t="202502" x="2336800" y="5467350"/>
          <p14:tracePt t="202519" x="2381250" y="5461000"/>
          <p14:tracePt t="202523" x="2400300" y="5454650"/>
          <p14:tracePt t="202535" x="2425700" y="5448300"/>
          <p14:tracePt t="202552" x="2457450" y="5435600"/>
          <p14:tracePt t="202555" x="2476500" y="5429250"/>
          <p14:tracePt t="202570" x="2508250" y="5416550"/>
          <p14:tracePt t="202586" x="2514600" y="5403850"/>
          <p14:tracePt t="202602" x="2520950" y="5397500"/>
          <p14:tracePt t="202619" x="2540000" y="5384800"/>
          <p14:tracePt t="202635" x="2540000" y="5378450"/>
          <p14:tracePt t="202652" x="2546350" y="5365750"/>
          <p14:tracePt t="202669" x="2552700" y="5353050"/>
          <p14:tracePt t="202686" x="2552700" y="5346700"/>
          <p14:tracePt t="202702" x="2552700" y="5334000"/>
          <p14:tracePt t="202719" x="2552700" y="5327650"/>
          <p14:tracePt t="202724" x="2552700" y="5321300"/>
          <p14:tracePt t="202735" x="2552700" y="5314950"/>
          <p14:tracePt t="202752" x="2552700" y="5308600"/>
          <p14:tracePt t="202769" x="2552700" y="5295900"/>
          <p14:tracePt t="202802" x="2552700" y="5289550"/>
          <p14:tracePt t="202819" x="2552700" y="5283200"/>
          <p14:tracePt t="202851" x="2552700" y="5270500"/>
          <p14:tracePt t="202866" x="2552700" y="5264150"/>
          <p14:tracePt t="202891" x="2540000" y="5264150"/>
          <p14:tracePt t="202915" x="2527300" y="5257800"/>
          <p14:tracePt t="202924" x="2520950" y="5251450"/>
          <p14:tracePt t="202935" x="2514600" y="5251450"/>
          <p14:tracePt t="202952" x="2489200" y="5245100"/>
          <p14:tracePt t="202970" x="2451100" y="5245100"/>
          <p14:tracePt t="202985" x="2438400" y="5245100"/>
          <p14:tracePt t="203002" x="2419350" y="5245100"/>
          <p14:tracePt t="203018" x="2400300" y="5251450"/>
          <p14:tracePt t="203035" x="2393950" y="5257800"/>
          <p14:tracePt t="203052" x="2374900" y="5270500"/>
          <p14:tracePt t="203069" x="2368550" y="5276850"/>
          <p14:tracePt t="203085" x="2355850" y="5289550"/>
          <p14:tracePt t="203102" x="2343150" y="5295900"/>
          <p14:tracePt t="203119" x="2343150" y="5302250"/>
          <p14:tracePt t="203135" x="2343150" y="5308600"/>
          <p14:tracePt t="203152" x="2336800" y="5327650"/>
          <p14:tracePt t="203169" x="2336800" y="5340350"/>
          <p14:tracePt t="203186" x="2336800" y="5359400"/>
          <p14:tracePt t="203202" x="2349500" y="5378450"/>
          <p14:tracePt t="203218" x="2355850" y="5397500"/>
          <p14:tracePt t="203235" x="2368550" y="5410200"/>
          <p14:tracePt t="203252" x="2374900" y="5416550"/>
          <p14:tracePt t="203269" x="2387600" y="5422900"/>
          <p14:tracePt t="203285" x="2406650" y="5429250"/>
          <p14:tracePt t="203302" x="2425700" y="5429250"/>
          <p14:tracePt t="203319" x="2463800" y="5429250"/>
          <p14:tracePt t="203335" x="2501900" y="5429250"/>
          <p14:tracePt t="203339" x="2520950" y="5422900"/>
          <p14:tracePt t="203352" x="2527300" y="5422900"/>
          <p14:tracePt t="203369" x="2546350" y="5416550"/>
          <p14:tracePt t="203385" x="2559050" y="5410200"/>
          <p14:tracePt t="203419" x="2565400" y="5403850"/>
          <p14:tracePt t="203435" x="2571750" y="5391150"/>
          <p14:tracePt t="203452" x="2578100" y="5378450"/>
          <p14:tracePt t="203469" x="2584450" y="5365750"/>
          <p14:tracePt t="203485" x="2584450" y="5340350"/>
          <p14:tracePt t="203502" x="2584450" y="5321300"/>
          <p14:tracePt t="203519" x="2584450" y="5314950"/>
          <p14:tracePt t="203535" x="2584450" y="5295900"/>
          <p14:tracePt t="203552" x="2584450" y="5289550"/>
          <p14:tracePt t="203568" x="2578100" y="5276850"/>
          <p14:tracePt t="203585" x="2571750" y="5264150"/>
          <p14:tracePt t="203602" x="2565400" y="5264150"/>
          <p14:tracePt t="203618" x="2559050" y="5251450"/>
          <p14:tracePt t="203635" x="2552700" y="5251450"/>
          <p14:tracePt t="203652" x="2540000" y="5245100"/>
          <p14:tracePt t="203669" x="2508250" y="5238750"/>
          <p14:tracePt t="203685" x="2476500" y="5238750"/>
          <p14:tracePt t="203702" x="2432050" y="5238750"/>
          <p14:tracePt t="203718" x="2381250" y="5238750"/>
          <p14:tracePt t="203722" x="2355850" y="5238750"/>
          <p14:tracePt t="203735" x="2343150" y="5238750"/>
          <p14:tracePt t="203752" x="2324100" y="5238750"/>
          <p14:tracePt t="203768" x="2317750" y="5238750"/>
          <p14:tracePt t="203785" x="2298700" y="5238750"/>
          <p14:tracePt t="203802" x="2292350" y="5257800"/>
          <p14:tracePt t="203818" x="2279650" y="5270500"/>
          <p14:tracePt t="203835" x="2266950" y="5289550"/>
          <p14:tracePt t="203852" x="2266950" y="5308600"/>
          <p14:tracePt t="203868" x="2260600" y="5321300"/>
          <p14:tracePt t="203885" x="2260600" y="5334000"/>
          <p14:tracePt t="203902" x="2260600" y="5353050"/>
          <p14:tracePt t="203918" x="2260600" y="5365750"/>
          <p14:tracePt t="203935" x="2266950" y="5391150"/>
          <p14:tracePt t="203952" x="2273300" y="5403850"/>
          <p14:tracePt t="203954" x="2279650" y="5410200"/>
          <p14:tracePt t="203971" x="2286000" y="5416550"/>
          <p14:tracePt t="203985" x="2292350" y="5422900"/>
          <p14:tracePt t="204002" x="2305050" y="5422900"/>
          <p14:tracePt t="204018" x="2324100" y="5422900"/>
          <p14:tracePt t="204035" x="2362200" y="5422900"/>
          <p14:tracePt t="204052" x="2393950" y="5422900"/>
          <p14:tracePt t="204068" x="2419350" y="5410200"/>
          <p14:tracePt t="204085" x="2425700" y="5403850"/>
          <p14:tracePt t="204118" x="2438400" y="5403850"/>
          <p14:tracePt t="204135" x="2444750" y="5397500"/>
          <p14:tracePt t="204235" x="2444750" y="5391150"/>
          <p14:tracePt t="204266" x="2444750" y="5384800"/>
          <p14:tracePt t="204299" x="2444750" y="5378450"/>
          <p14:tracePt t="204315" x="2444750" y="5372100"/>
          <p14:tracePt t="204331" x="2444750" y="5365750"/>
          <p14:tracePt t="204339" x="2444750" y="5359400"/>
          <p14:tracePt t="204355" x="2444750" y="5353050"/>
          <p14:tracePt t="204368" x="2444750" y="5340350"/>
          <p14:tracePt t="204385" x="2444750" y="5321300"/>
          <p14:tracePt t="204402" x="2444750" y="5308600"/>
          <p14:tracePt t="204418" x="2444750" y="5289550"/>
          <p14:tracePt t="204435" x="2444750" y="5283200"/>
          <p14:tracePt t="204451" x="2444750" y="5270500"/>
          <p14:tracePt t="204468" x="2438400" y="5257800"/>
          <p14:tracePt t="204485" x="2432050" y="5257800"/>
          <p14:tracePt t="204501" x="2425700" y="5238750"/>
          <p14:tracePt t="204518" x="2419350" y="5238750"/>
          <p14:tracePt t="204552" x="2413000" y="5232400"/>
          <p14:tracePt t="204579" x="2406650" y="5232400"/>
          <p14:tracePt t="204603" x="2400300" y="5232400"/>
          <p14:tracePt t="204619" x="2393950" y="5232400"/>
          <p14:tracePt t="204635" x="2381250" y="5232400"/>
          <p14:tracePt t="204644" x="2374900" y="5232400"/>
          <p14:tracePt t="204651" x="2374900" y="5238750"/>
          <p14:tracePt t="204668" x="2355850" y="5257800"/>
          <p14:tracePt t="204685" x="2349500" y="5270500"/>
          <p14:tracePt t="204701" x="2343150" y="5276850"/>
          <p14:tracePt t="204718" x="2336800" y="5283200"/>
          <p14:tracePt t="204734" x="2336800" y="5289550"/>
          <p14:tracePt t="204751" x="2336800" y="5295900"/>
          <p14:tracePt t="204768" x="2336800" y="5302250"/>
          <p14:tracePt t="204785" x="2336800" y="5321300"/>
          <p14:tracePt t="204801" x="2336800" y="5327650"/>
          <p14:tracePt t="204818" x="2336800" y="5340350"/>
          <p14:tracePt t="204835" x="2336800" y="5353050"/>
          <p14:tracePt t="204851" x="2343150" y="5365750"/>
          <p14:tracePt t="204868" x="2349500" y="5378450"/>
          <p14:tracePt t="204885" x="2362200" y="5391150"/>
          <p14:tracePt t="204901" x="2368550" y="5397500"/>
          <p14:tracePt t="204918" x="2374900" y="5403850"/>
          <p14:tracePt t="204935" x="2393950" y="5410200"/>
          <p14:tracePt t="204951" x="2413000" y="5410200"/>
          <p14:tracePt t="204968" x="2438400" y="5410200"/>
          <p14:tracePt t="204969" x="2451100" y="5410200"/>
          <p14:tracePt t="204984" x="2470150" y="5410200"/>
          <p14:tracePt t="205001" x="2514600" y="5391150"/>
          <p14:tracePt t="205018" x="2533650" y="5372100"/>
          <p14:tracePt t="205034" x="2559050" y="5353050"/>
          <p14:tracePt t="205051" x="2565400" y="5334000"/>
          <p14:tracePt t="205068" x="2578100" y="5327650"/>
          <p14:tracePt t="205084" x="2578100" y="5321300"/>
          <p14:tracePt t="205101" x="2578100" y="5308600"/>
          <p14:tracePt t="205138" x="2578100" y="5302250"/>
          <p14:tracePt t="205178" x="2578100" y="5295900"/>
          <p14:tracePt t="205194" x="2578100" y="5283200"/>
          <p14:tracePt t="205210" x="2578100" y="5276850"/>
          <p14:tracePt t="205218" x="2571750" y="5270500"/>
          <p14:tracePt t="205234" x="2565400" y="5264150"/>
          <p14:tracePt t="205292" x="2559050" y="5264150"/>
          <p14:tracePt t="205303" x="2552700" y="5264150"/>
          <p14:tracePt t="205317" x="2546350" y="5264150"/>
          <p14:tracePt t="205334" x="2533650" y="5264150"/>
          <p14:tracePt t="205351" x="2527300" y="5264150"/>
          <p14:tracePt t="205367" x="2508250" y="5270500"/>
          <p14:tracePt t="205384" x="2489200" y="5276850"/>
          <p14:tracePt t="205400" x="2476500" y="5283200"/>
          <p14:tracePt t="205417" x="2463800" y="5289550"/>
          <p14:tracePt t="205434" x="2451100" y="5295900"/>
          <p14:tracePt t="205450" x="2444750" y="5295900"/>
          <p14:tracePt t="205467" x="2438400" y="5302250"/>
          <p14:tracePt t="205484" x="2425700" y="5308600"/>
          <p14:tracePt t="205517" x="2425700" y="5314950"/>
          <p14:tracePt t="205553" x="2425700" y="5321300"/>
          <p14:tracePt t="205561" x="2419350" y="5327650"/>
          <p14:tracePt t="205586" x="2419350" y="5334000"/>
          <p14:tracePt t="205601" x="2419350" y="5340350"/>
          <p14:tracePt t="205609" x="2419350" y="5346700"/>
          <p14:tracePt t="205625" x="2419350" y="5353050"/>
          <p14:tracePt t="205634" x="2419350" y="5359400"/>
          <p14:tracePt t="205650" x="2419350" y="5365750"/>
          <p14:tracePt t="205667" x="2419350" y="5378450"/>
          <p14:tracePt t="205684" x="2419350" y="5384800"/>
          <p14:tracePt t="205700" x="2419350" y="5397500"/>
          <p14:tracePt t="205717" x="2425700" y="5403850"/>
          <p14:tracePt t="205734" x="2425700" y="5410200"/>
          <p14:tracePt t="205750" x="2432050" y="5416550"/>
          <p14:tracePt t="205767" x="2438400" y="5416550"/>
          <p14:tracePt t="205786" x="2444750" y="5416550"/>
          <p14:tracePt t="205800" x="2451100" y="5416550"/>
          <p14:tracePt t="205817" x="2476500" y="5416550"/>
          <p14:tracePt t="205834" x="2482850" y="5403850"/>
          <p14:tracePt t="205850" x="2501900" y="5391150"/>
          <p14:tracePt t="205867" x="2508250" y="5365750"/>
          <p14:tracePt t="205884" x="2514600" y="5353050"/>
          <p14:tracePt t="205900" x="2520950" y="5327650"/>
          <p14:tracePt t="205917" x="2520950" y="5314950"/>
          <p14:tracePt t="205934" x="2520950" y="5302250"/>
          <p14:tracePt t="205950" x="2520950" y="5295900"/>
          <p14:tracePt t="205967" x="2520950" y="5283200"/>
          <p14:tracePt t="206000" x="2520950" y="5276850"/>
          <p14:tracePt t="206025" x="2514600" y="5276850"/>
          <p14:tracePt t="206034" x="2501900" y="5270500"/>
          <p14:tracePt t="206050" x="2489200" y="5264150"/>
          <p14:tracePt t="206067" x="2451100" y="5257800"/>
          <p14:tracePt t="206084" x="2425700" y="5257800"/>
          <p14:tracePt t="206100" x="2406650" y="5257800"/>
          <p14:tracePt t="206117" x="2374900" y="5257800"/>
          <p14:tracePt t="206134" x="2355850" y="5257800"/>
          <p14:tracePt t="206150" x="2343150" y="5264150"/>
          <p14:tracePt t="206167" x="2324100" y="5270500"/>
          <p14:tracePt t="206184" x="2317750" y="5283200"/>
          <p14:tracePt t="206200" x="2305050" y="5295900"/>
          <p14:tracePt t="206217" x="2298700" y="5308600"/>
          <p14:tracePt t="206234" x="2298700" y="5314950"/>
          <p14:tracePt t="206250" x="2298700" y="5321300"/>
          <p14:tracePt t="206267" x="2298700" y="5327650"/>
          <p14:tracePt t="206284" x="2298700" y="5340350"/>
          <p14:tracePt t="206300" x="2305050" y="5365750"/>
          <p14:tracePt t="206317" x="2311400" y="5372100"/>
          <p14:tracePt t="206334" x="2324100" y="5384800"/>
          <p14:tracePt t="206350" x="2330450" y="5397500"/>
          <p14:tracePt t="206367" x="2355850" y="5403850"/>
          <p14:tracePt t="206383" x="2374900" y="5403850"/>
          <p14:tracePt t="206400" x="2400300" y="5403850"/>
          <p14:tracePt t="206417" x="2419350" y="5403850"/>
          <p14:tracePt t="206433" x="2432050" y="5403850"/>
          <p14:tracePt t="206450" x="2444750" y="5397500"/>
          <p14:tracePt t="206467" x="2457450" y="5391150"/>
          <p14:tracePt t="206483" x="2470150" y="5378450"/>
          <p14:tracePt t="206500" x="2482850" y="5365750"/>
          <p14:tracePt t="206517" x="2489200" y="5353050"/>
          <p14:tracePt t="206533" x="2495550" y="5340350"/>
          <p14:tracePt t="206550" x="2495550" y="5334000"/>
          <p14:tracePt t="206567" x="2495550" y="5321300"/>
          <p14:tracePt t="206583" x="2495550" y="5308600"/>
          <p14:tracePt t="206600" x="2495550" y="5295900"/>
          <p14:tracePt t="206601" x="2495550" y="5289550"/>
          <p14:tracePt t="206617" x="2489200" y="5276850"/>
          <p14:tracePt t="206633" x="2482850" y="5264150"/>
          <p14:tracePt t="206650" x="2476500" y="5264150"/>
          <p14:tracePt t="206667" x="2470150" y="5245100"/>
          <p14:tracePt t="206683" x="2451100" y="5245100"/>
          <p14:tracePt t="206700" x="2438400" y="5245100"/>
          <p14:tracePt t="206717" x="2419350" y="5245100"/>
          <p14:tracePt t="206733" x="2400300" y="5245100"/>
          <p14:tracePt t="206750" x="2374900" y="5245100"/>
          <p14:tracePt t="206767" x="2355850" y="5245100"/>
          <p14:tracePt t="206783" x="2336800" y="5245100"/>
          <p14:tracePt t="206800" x="2324100" y="5257800"/>
          <p14:tracePt t="206817" x="2305050" y="5270500"/>
          <p14:tracePt t="206833" x="2305050" y="5283200"/>
          <p14:tracePt t="206850" x="2305050" y="5289550"/>
          <p14:tracePt t="206867" x="2305050" y="5302250"/>
          <p14:tracePt t="206900" x="2305050" y="5314950"/>
          <p14:tracePt t="206917" x="2305050" y="5327650"/>
          <p14:tracePt t="206933" x="2305050" y="5340350"/>
          <p14:tracePt t="206950" x="2311400" y="5359400"/>
          <p14:tracePt t="206967" x="2317750" y="5365750"/>
          <p14:tracePt t="206983" x="2324100" y="5372100"/>
          <p14:tracePt t="207000" x="2343150" y="5378450"/>
          <p14:tracePt t="207017" x="2381250" y="5384800"/>
          <p14:tracePt t="207033" x="2413000" y="5384800"/>
          <p14:tracePt t="207050" x="2438400" y="5384800"/>
          <p14:tracePt t="207067" x="2457450" y="5384800"/>
          <p14:tracePt t="207083" x="2463800" y="5384800"/>
          <p14:tracePt t="207100" x="2470150" y="5378450"/>
          <p14:tracePt t="207133" x="2470150" y="5372100"/>
          <p14:tracePt t="207150" x="2470150" y="5365750"/>
          <p14:tracePt t="207166" x="2470150" y="5359400"/>
          <p14:tracePt t="207217" x="2470150" y="5353050"/>
          <p14:tracePt t="207241" x="2470150" y="5346700"/>
          <p14:tracePt t="207635" x="2470150" y="5340350"/>
          <p14:tracePt t="207651" x="2470150" y="5334000"/>
          <p14:tracePt t="207667" x="2470150" y="5327650"/>
          <p14:tracePt t="207685" x="2470150" y="5314950"/>
          <p14:tracePt t="207708" x="2463800" y="5302250"/>
          <p14:tracePt t="207739" x="2457450" y="5295900"/>
          <p14:tracePt t="207746" x="2451100" y="5289550"/>
          <p14:tracePt t="207754" x="2444750" y="5283200"/>
          <p14:tracePt t="207770" x="2425700" y="5283200"/>
          <p14:tracePt t="207783" x="2419350" y="5283200"/>
          <p14:tracePt t="207800" x="2406650" y="5283200"/>
          <p14:tracePt t="207817" x="2381250" y="5276850"/>
          <p14:tracePt t="207834" x="2374900" y="5276850"/>
          <p14:tracePt t="207850" x="2368550" y="5276850"/>
          <p14:tracePt t="207867" x="2362200" y="5276850"/>
          <p14:tracePt t="207883" x="2355850" y="5276850"/>
          <p14:tracePt t="207900" x="2343150" y="5276850"/>
          <p14:tracePt t="207923" x="2343150" y="5283200"/>
          <p14:tracePt t="207933" x="2343150" y="5289550"/>
          <p14:tracePt t="207963" x="2343150" y="5295900"/>
          <p14:tracePt t="207971" x="2343150" y="5302250"/>
          <p14:tracePt t="207983" x="2343150" y="5308600"/>
          <p14:tracePt t="208000" x="2343150" y="5314950"/>
          <p14:tracePt t="208017" x="2343150" y="5346700"/>
          <p14:tracePt t="208033" x="2343150" y="5365750"/>
          <p14:tracePt t="208050" x="2349500" y="5372100"/>
          <p14:tracePt t="208066" x="2355850" y="5378450"/>
          <p14:tracePt t="208083" x="2355850" y="5384800"/>
          <p14:tracePt t="208100" x="2362200" y="5384800"/>
          <p14:tracePt t="208116" x="2374900" y="5384800"/>
          <p14:tracePt t="208133" x="2393950" y="5384800"/>
          <p14:tracePt t="208150" x="2406650" y="5384800"/>
          <p14:tracePt t="208166" x="2419350" y="5384800"/>
          <p14:tracePt t="208183" x="2438400" y="5378450"/>
          <p14:tracePt t="208200" x="2451100" y="5372100"/>
          <p14:tracePt t="208216" x="2457450" y="5365750"/>
          <p14:tracePt t="208218" x="2463800" y="5359400"/>
          <p14:tracePt t="208546" x="2463800" y="5353050"/>
          <p14:tracePt t="208635" x="2463800" y="5346700"/>
          <p14:tracePt t="209058" x="0" y="0"/>
        </p14:tracePtLst>
        <p14:tracePtLst>
          <p14:tracePt t="210548" x="4222750" y="3759200"/>
          <p14:tracePt t="210586" x="4216400" y="3759200"/>
          <p14:tracePt t="210604" x="4210050" y="3771900"/>
          <p14:tracePt t="210611" x="4203700" y="3790950"/>
          <p14:tracePt t="210619" x="4197350" y="3803650"/>
          <p14:tracePt t="210633" x="4191000" y="3829050"/>
          <p14:tracePt t="210650" x="4184650" y="3854450"/>
          <p14:tracePt t="210666" x="4178300" y="3892550"/>
          <p14:tracePt t="210683" x="4178300" y="3917950"/>
          <p14:tracePt t="210699" x="4178300" y="3937000"/>
          <p14:tracePt t="210716" x="4191000" y="3975100"/>
          <p14:tracePt t="210733" x="4210050" y="3994150"/>
          <p14:tracePt t="210749" x="4229100" y="4019550"/>
          <p14:tracePt t="210766" x="4267200" y="4038600"/>
          <p14:tracePt t="210783" x="4305300" y="4057650"/>
          <p14:tracePt t="210800" x="4343400" y="4070350"/>
          <p14:tracePt t="210802" x="4368800" y="4076700"/>
          <p14:tracePt t="210816" x="4381500" y="4076700"/>
          <p14:tracePt t="210833" x="4413250" y="4076700"/>
          <p14:tracePt t="210850" x="4451350" y="4076700"/>
          <p14:tracePt t="210866" x="4470400" y="4064000"/>
          <p14:tracePt t="210882" x="4483100" y="4057650"/>
          <p14:tracePt t="210899" x="4489450" y="4044950"/>
          <p14:tracePt t="210916" x="4502150" y="4019550"/>
          <p14:tracePt t="210933" x="4508500" y="4006850"/>
          <p14:tracePt t="210949" x="4508500" y="4000500"/>
          <p14:tracePt t="210966" x="4508500" y="3987800"/>
          <p14:tracePt t="210983" x="4508500" y="3981450"/>
          <p14:tracePt t="211000" x="4508500" y="3968750"/>
          <p14:tracePt t="211035" x="4508500" y="3962400"/>
          <p14:tracePt t="211043" x="4508500" y="3956050"/>
          <p14:tracePt t="211059" x="4508500" y="3949700"/>
          <p14:tracePt t="211067" x="4508500" y="3937000"/>
          <p14:tracePt t="211091" x="4502150" y="3924300"/>
          <p14:tracePt t="211107" x="4502150" y="3917950"/>
          <p14:tracePt t="211116" x="4495800" y="3911600"/>
          <p14:tracePt t="211132" x="4495800" y="3905250"/>
          <p14:tracePt t="211149" x="4495800" y="3898900"/>
          <p14:tracePt t="211166" x="4489450" y="3898900"/>
          <p14:tracePt t="211183" x="4483100" y="3892550"/>
          <p14:tracePt t="211203" x="4476750" y="3892550"/>
          <p14:tracePt t="211226" x="4470400" y="3892550"/>
          <p14:tracePt t="211243" x="4464050" y="3892550"/>
          <p14:tracePt t="211259" x="4457700" y="3892550"/>
          <p14:tracePt t="211267" x="4451350" y="3892550"/>
          <p14:tracePt t="211282" x="4438650" y="3892550"/>
          <p14:tracePt t="211299" x="4419600" y="3892550"/>
          <p14:tracePt t="211316" x="4387850" y="3892550"/>
          <p14:tracePt t="211332" x="4375150" y="3892550"/>
          <p14:tracePt t="211349" x="4362450" y="3898900"/>
          <p14:tracePt t="211383" x="4356100" y="3898900"/>
          <p14:tracePt t="211399" x="4343400" y="3905250"/>
          <p14:tracePt t="211416" x="4337050" y="3924300"/>
          <p14:tracePt t="211432" x="4330700" y="3937000"/>
          <p14:tracePt t="211449" x="4330700" y="3943350"/>
          <p14:tracePt t="211465" x="4330700" y="3956050"/>
          <p14:tracePt t="211562" x="0" y="0"/>
        </p14:tracePtLst>
        <p14:tracePtLst>
          <p14:tracePt t="212332" x="2165350" y="5518150"/>
          <p14:tracePt t="212338" x="2165350" y="5524500"/>
          <p14:tracePt t="212355" x="2159000" y="5530850"/>
          <p14:tracePt t="212371" x="2152650" y="5537200"/>
          <p14:tracePt t="212386" x="2152650" y="5543550"/>
          <p14:tracePt t="212399" x="2152650" y="5549900"/>
          <p14:tracePt t="212415" x="2146300" y="5568950"/>
          <p14:tracePt t="212432" x="2146300" y="5575300"/>
          <p14:tracePt t="212433" x="2146300" y="5581650"/>
          <p14:tracePt t="212449" x="2139950" y="5594350"/>
          <p14:tracePt t="212466" x="2139950" y="5607050"/>
          <p14:tracePt t="212482" x="2139950" y="5645150"/>
          <p14:tracePt t="212498" x="2152650" y="5676900"/>
          <p14:tracePt t="212515" x="2165350" y="5708650"/>
          <p14:tracePt t="212532" x="2190750" y="5734050"/>
          <p14:tracePt t="212549" x="2209800" y="5759450"/>
          <p14:tracePt t="212565" x="2247900" y="5784850"/>
          <p14:tracePt t="212582" x="2305050" y="5803900"/>
          <p14:tracePt t="212599" x="2374900" y="5822950"/>
          <p14:tracePt t="212615" x="2463800" y="5842000"/>
          <p14:tracePt t="212632" x="2540000" y="5842000"/>
          <p14:tracePt t="212634" x="2571750" y="5842000"/>
          <p14:tracePt t="212649" x="2641600" y="5829300"/>
          <p14:tracePt t="212666" x="2679700" y="5822950"/>
          <p14:tracePt t="212682" x="2698750" y="5810250"/>
          <p14:tracePt t="212698" x="2717800" y="5784850"/>
          <p14:tracePt t="212715" x="2743200" y="5753100"/>
          <p14:tracePt t="212732" x="2755900" y="5721350"/>
          <p14:tracePt t="212749" x="2768600" y="5695950"/>
          <p14:tracePt t="212765" x="2774950" y="5676900"/>
          <p14:tracePt t="212782" x="2774950" y="5664200"/>
          <p14:tracePt t="212798" x="2774950" y="5645150"/>
          <p14:tracePt t="212815" x="2774950" y="5632450"/>
          <p14:tracePt t="212832" x="2774950" y="5619750"/>
          <p14:tracePt t="212849" x="2774950" y="5613400"/>
          <p14:tracePt t="212866" x="2774950" y="5607050"/>
          <p14:tracePt t="212882" x="2774950" y="5600700"/>
          <p14:tracePt t="212898" x="2768600" y="5588000"/>
          <p14:tracePt t="212915" x="2749550" y="5581650"/>
          <p14:tracePt t="212932" x="2711450" y="5556250"/>
          <p14:tracePt t="212949" x="2616200" y="5518150"/>
          <p14:tracePt t="212965" x="2501900" y="5473700"/>
          <p14:tracePt t="212982" x="2413000" y="5461000"/>
          <p14:tracePt t="212998" x="2355850" y="5448300"/>
          <p14:tracePt t="213015" x="2336800" y="5448300"/>
          <p14:tracePt t="213032" x="2324100" y="5448300"/>
          <p14:tracePt t="213033" x="2317750" y="5448300"/>
          <p14:tracePt t="213048" x="2305050" y="5448300"/>
          <p14:tracePt t="213065" x="2273300" y="5448300"/>
          <p14:tracePt t="213082" x="2266950" y="5454650"/>
          <p14:tracePt t="213098" x="2247900" y="5461000"/>
          <p14:tracePt t="213115" x="2235200" y="5473700"/>
          <p14:tracePt t="213132" x="2216150" y="5480050"/>
          <p14:tracePt t="213148" x="2203450" y="5492750"/>
          <p14:tracePt t="213165" x="2184400" y="5499100"/>
          <p14:tracePt t="213182" x="2159000" y="5511800"/>
          <p14:tracePt t="213199" x="2146300" y="5524500"/>
          <p14:tracePt t="213216" x="2127250" y="5530850"/>
          <p14:tracePt t="213218" x="2127250" y="5537200"/>
          <p14:tracePt t="213232" x="2120900" y="5543550"/>
          <p14:tracePt t="213249" x="2114550" y="5543550"/>
          <p14:tracePt t="213266" x="2114550" y="5562600"/>
          <p14:tracePt t="213282" x="2108200" y="5562600"/>
          <p14:tracePt t="213299" x="2108200" y="5568950"/>
          <p14:tracePt t="213315" x="2108200" y="5575300"/>
          <p14:tracePt t="213332" x="2108200" y="5581650"/>
          <p14:tracePt t="213348" x="2108200" y="5588000"/>
          <p14:tracePt t="213365" x="2108200" y="5594350"/>
          <p14:tracePt t="213398" x="2108200" y="5607050"/>
          <p14:tracePt t="213415" x="2114550" y="5613400"/>
          <p14:tracePt t="213432" x="2127250" y="5626100"/>
          <p14:tracePt t="213448" x="2165350" y="5638800"/>
          <p14:tracePt t="213450" x="2190750" y="5645150"/>
          <p14:tracePt t="213465" x="2254250" y="5657850"/>
          <p14:tracePt t="213481" x="2336800" y="5670550"/>
          <p14:tracePt t="213498" x="2413000" y="5670550"/>
          <p14:tracePt t="213515" x="2495550" y="5670550"/>
          <p14:tracePt t="213532" x="2584450" y="5670550"/>
          <p14:tracePt t="213549" x="2673350" y="5670550"/>
          <p14:tracePt t="213565" x="2736850" y="5670550"/>
          <p14:tracePt t="213582" x="2781300" y="5664200"/>
          <p14:tracePt t="213599" x="2813050" y="5651500"/>
          <p14:tracePt t="213603" x="2832100" y="5645150"/>
          <p14:tracePt t="213619" x="2844800" y="5638800"/>
          <p14:tracePt t="213644" x="2844800" y="5632450"/>
          <p14:tracePt t="213652" x="2844800" y="5626100"/>
          <p14:tracePt t="213667" x="2851150" y="5613400"/>
          <p14:tracePt t="213682" x="2851150" y="5607050"/>
          <p14:tracePt t="213698" x="2851150" y="5588000"/>
          <p14:tracePt t="213716" x="2851150" y="5575300"/>
          <p14:tracePt t="213732" x="2851150" y="5556250"/>
          <p14:tracePt t="213749" x="2844800" y="5549900"/>
          <p14:tracePt t="213765" x="2832100" y="5530850"/>
          <p14:tracePt t="213781" x="2819400" y="5524500"/>
          <p14:tracePt t="213798" x="2800350" y="5511800"/>
          <p14:tracePt t="213814" x="2768600" y="5499100"/>
          <p14:tracePt t="213831" x="2724150" y="5486400"/>
          <p14:tracePt t="213848" x="2660650" y="5480050"/>
          <p14:tracePt t="213850" x="2641600" y="5480050"/>
          <p14:tracePt t="213865" x="2578100" y="5480050"/>
          <p14:tracePt t="213882" x="2508250" y="5480050"/>
          <p14:tracePt t="213898" x="2425700" y="5480050"/>
          <p14:tracePt t="213915" x="2368550" y="5480050"/>
          <p14:tracePt t="213931" x="2317750" y="5480050"/>
          <p14:tracePt t="213948" x="2266950" y="5480050"/>
          <p14:tracePt t="213965" x="2228850" y="5480050"/>
          <p14:tracePt t="213981" x="2190750" y="5486400"/>
          <p14:tracePt t="213998" x="2152650" y="5499100"/>
          <p14:tracePt t="214015" x="2127250" y="5518150"/>
          <p14:tracePt t="214031" x="2095500" y="5524500"/>
          <p14:tracePt t="214048" x="2076450" y="5537200"/>
          <p14:tracePt t="214049" x="2063750" y="5543550"/>
          <p14:tracePt t="214065" x="2057400" y="5556250"/>
          <p14:tracePt t="214082" x="2032000" y="5575300"/>
          <p14:tracePt t="214098" x="2019300" y="5600700"/>
          <p14:tracePt t="214115" x="2012950" y="5613400"/>
          <p14:tracePt t="214131" x="2006600" y="5619750"/>
          <p14:tracePt t="214148" x="2006600" y="5626100"/>
          <p14:tracePt t="214165" x="2006600" y="5632450"/>
          <p14:tracePt t="214198" x="2006600" y="5645150"/>
          <p14:tracePt t="214215" x="2025650" y="5651500"/>
          <p14:tracePt t="214218" x="2038350" y="5651500"/>
          <p14:tracePt t="214231" x="2076450" y="5664200"/>
          <p14:tracePt t="214248" x="2203450" y="5676900"/>
          <p14:tracePt t="214249" x="2292350" y="5676900"/>
          <p14:tracePt t="214265" x="2482850" y="5676900"/>
          <p14:tracePt t="214281" x="2679700" y="5676900"/>
          <p14:tracePt t="214298" x="2819400" y="5676900"/>
          <p14:tracePt t="214314" x="2882900" y="5676900"/>
          <p14:tracePt t="214331" x="2908300" y="5676900"/>
          <p14:tracePt t="214348" x="2927350" y="5676900"/>
          <p14:tracePt t="214365" x="2933700" y="5676900"/>
          <p14:tracePt t="214398" x="2940050" y="5676900"/>
          <p14:tracePt t="214426" x="2946400" y="5670550"/>
          <p14:tracePt t="214450" x="2946400" y="5657850"/>
          <p14:tracePt t="214458" x="2940050" y="5657850"/>
          <p14:tracePt t="214466" x="2933700" y="5651500"/>
          <p14:tracePt t="214481" x="2927350" y="5645150"/>
          <p14:tracePt t="214498" x="2921000" y="5632450"/>
          <p14:tracePt t="214514" x="2914650" y="5626100"/>
          <p14:tracePt t="214570" x="2908300" y="5613400"/>
          <p14:tracePt t="214770" x="0" y="0"/>
        </p14:tracePtLst>
        <p14:tracePtLst>
          <p14:tracePt t="218995" x="1193800" y="3556000"/>
          <p14:tracePt t="219043" x="1187450" y="3556000"/>
          <p14:tracePt t="219059" x="1181100" y="3568700"/>
          <p14:tracePt t="219067" x="1174750" y="3581400"/>
          <p14:tracePt t="219080" x="1162050" y="3606800"/>
          <p14:tracePt t="219097" x="1136650" y="3702050"/>
          <p14:tracePt t="219114" x="1130300" y="3841750"/>
          <p14:tracePt t="219130" x="1123950" y="3968750"/>
          <p14:tracePt t="219146" x="1123950" y="4095750"/>
          <p14:tracePt t="219163" x="1136650" y="4248150"/>
          <p14:tracePt t="219180" x="1162050" y="4400550"/>
          <p14:tracePt t="219196" x="1187450" y="4578350"/>
          <p14:tracePt t="219213" x="1219200" y="4781550"/>
          <p14:tracePt t="219230" x="1263650" y="4972050"/>
          <p14:tracePt t="219235" x="1301750" y="5060950"/>
          <p14:tracePt t="219246" x="1327150" y="5137150"/>
          <p14:tracePt t="219263" x="1358900" y="5238750"/>
          <p14:tracePt t="219280" x="1384300" y="5295900"/>
          <p14:tracePt t="219282" x="1397000" y="5314950"/>
          <p14:tracePt t="219296" x="1397000" y="5321300"/>
          <p14:tracePt t="219313" x="1416050" y="5334000"/>
          <p14:tracePt t="219330" x="1416050" y="5340350"/>
          <p14:tracePt t="219346" x="1428750" y="5346700"/>
          <p14:tracePt t="219363" x="1441450" y="5359400"/>
          <p14:tracePt t="219380" x="1460500" y="5378450"/>
          <p14:tracePt t="219413" x="1473200" y="5384800"/>
          <p14:tracePt t="219430" x="1485900" y="5391150"/>
          <p14:tracePt t="219450" x="1492250" y="5397500"/>
          <p14:tracePt t="219466" x="1498600" y="5403850"/>
          <p14:tracePt t="219480" x="1504950" y="5403850"/>
          <p14:tracePt t="219496" x="1517650" y="5422900"/>
          <p14:tracePt t="219513" x="1549400" y="5448300"/>
          <p14:tracePt t="219529" x="1587500" y="5473700"/>
          <p14:tracePt t="219546" x="1625600" y="5499100"/>
          <p14:tracePt t="219563" x="1657350" y="5518150"/>
          <p14:tracePt t="219579" x="1695450" y="5549900"/>
          <p14:tracePt t="219596" x="1720850" y="5575300"/>
          <p14:tracePt t="219613" x="1746250" y="5581650"/>
          <p14:tracePt t="219630" x="1752600" y="5594350"/>
          <p14:tracePt t="219646" x="1765300" y="5600700"/>
          <p14:tracePt t="219663" x="1771650" y="5607050"/>
          <p14:tracePt t="219679" x="1778000" y="5613400"/>
          <p14:tracePt t="219696" x="1784350" y="5613400"/>
          <p14:tracePt t="219713" x="1790700" y="5619750"/>
          <p14:tracePt t="219730" x="1797050" y="5619750"/>
          <p14:tracePt t="219746" x="1809750" y="5626100"/>
          <p14:tracePt t="219763" x="1828800" y="5632450"/>
          <p14:tracePt t="219779" x="1841500" y="5638800"/>
          <p14:tracePt t="219796" x="1879600" y="5645150"/>
          <p14:tracePt t="219813" x="1974850" y="5645150"/>
          <p14:tracePt t="219829" x="2133600" y="5645150"/>
          <p14:tracePt t="219846" x="2311400" y="5645150"/>
          <p14:tracePt t="219863" x="2508250" y="5676900"/>
          <p14:tracePt t="219879" x="2635250" y="5695950"/>
          <p14:tracePt t="219896" x="2724150" y="5715000"/>
          <p14:tracePt t="219897" x="2736850" y="5715000"/>
          <p14:tracePt t="219913" x="2755900" y="5715000"/>
          <p14:tracePt t="219930" x="2768600" y="5715000"/>
          <p14:tracePt t="219964" x="2774950" y="5715000"/>
          <p14:tracePt t="219987" x="2781300" y="5715000"/>
          <p14:tracePt t="220035" x="2787650" y="5715000"/>
          <p14:tracePt t="220083" x="2794000" y="5715000"/>
          <p14:tracePt t="220099" x="2800350" y="5715000"/>
          <p14:tracePt t="220123" x="2806700" y="5715000"/>
          <p14:tracePt t="220227" x="2800350" y="5715000"/>
          <p14:tracePt t="220235" x="2794000" y="5715000"/>
          <p14:tracePt t="220246" x="2787650" y="5708650"/>
          <p14:tracePt t="220263" x="2781300" y="5695950"/>
          <p14:tracePt t="220279" x="2768600" y="5657850"/>
          <p14:tracePt t="220280" x="0" y="0"/>
        </p14:tracePtLst>
        <p14:tracePtLst>
          <p14:tracePt t="221365" x="1200150" y="3536950"/>
          <p14:tracePt t="221379" x="1193800" y="3536950"/>
          <p14:tracePt t="221394" x="1193800" y="3543300"/>
          <p14:tracePt t="221403" x="1187450" y="3562350"/>
          <p14:tracePt t="221412" x="1187450" y="3568700"/>
          <p14:tracePt t="221429" x="1181100" y="3587750"/>
          <p14:tracePt t="221446" x="1181100" y="3594100"/>
          <p14:tracePt t="221462" x="1181100" y="3606800"/>
          <p14:tracePt t="221479" x="1181100" y="3619500"/>
          <p14:tracePt t="221496" x="1181100" y="3625850"/>
          <p14:tracePt t="221497" x="1181100" y="3632200"/>
          <p14:tracePt t="221512" x="1181100" y="3638550"/>
          <p14:tracePt t="221529" x="1181100" y="3644900"/>
          <p14:tracePt t="221593" x="0" y="0"/>
        </p14:tracePtLst>
        <p14:tracePtLst>
          <p14:tracePt t="223452" x="2717800" y="3289300"/>
          <p14:tracePt t="223459" x="2711450" y="3289300"/>
          <p14:tracePt t="223468" x="2705100" y="3289300"/>
          <p14:tracePt t="223478" x="2705100" y="3302000"/>
          <p14:tracePt t="223495" x="2705100" y="3314700"/>
          <p14:tracePt t="223511" x="2692400" y="3340100"/>
          <p14:tracePt t="223528" x="2692400" y="3359150"/>
          <p14:tracePt t="223531" x="2692400" y="3365500"/>
          <p14:tracePt t="223545" x="2692400" y="3390900"/>
          <p14:tracePt t="223562" x="2698750" y="3416300"/>
          <p14:tracePt t="223578" x="2711450" y="3435350"/>
          <p14:tracePt t="223595" x="2736850" y="3460750"/>
          <p14:tracePt t="223612" x="2755900" y="3473450"/>
          <p14:tracePt t="223629" x="2787650" y="3492500"/>
          <p14:tracePt t="223645" x="2819400" y="3505200"/>
          <p14:tracePt t="223662" x="2870200" y="3511550"/>
          <p14:tracePt t="223678" x="2933700" y="3511550"/>
          <p14:tracePt t="223695" x="3009900" y="3511550"/>
          <p14:tracePt t="223712" x="3086100" y="3511550"/>
          <p14:tracePt t="223715" x="3105150" y="3511550"/>
          <p14:tracePt t="223729" x="3155950" y="3498850"/>
          <p14:tracePt t="223746" x="3168650" y="3486150"/>
          <p14:tracePt t="223762" x="3175000" y="3486150"/>
          <p14:tracePt t="223778" x="3175000" y="3479800"/>
          <p14:tracePt t="223795" x="3175000" y="3467100"/>
          <p14:tracePt t="223812" x="3175000" y="3460750"/>
          <p14:tracePt t="223828" x="3175000" y="3454400"/>
          <p14:tracePt t="223845" x="3175000" y="3441700"/>
          <p14:tracePt t="223862" x="3175000" y="3429000"/>
          <p14:tracePt t="223878" x="3175000" y="3416300"/>
          <p14:tracePt t="223895" x="3162300" y="3403600"/>
          <p14:tracePt t="223898" x="3149600" y="3390900"/>
          <p14:tracePt t="223912" x="3149600" y="3378200"/>
          <p14:tracePt t="223928" x="3136900" y="3371850"/>
          <p14:tracePt t="223931" x="3130550" y="3365500"/>
          <p14:tracePt t="223963" x="3117850" y="3359150"/>
          <p14:tracePt t="223986" x="3105150" y="3352800"/>
          <p14:tracePt t="224043" x="3098800" y="3352800"/>
          <p14:tracePt t="224051" x="3092450" y="3352800"/>
          <p14:tracePt t="224074" x="3086100" y="3352800"/>
          <p14:tracePt t="224091" x="3079750" y="3352800"/>
          <p14:tracePt t="224107" x="3067050" y="3352800"/>
          <p14:tracePt t="224123" x="3060700" y="3352800"/>
          <p14:tracePt t="224132" x="3060700" y="3359150"/>
          <p14:tracePt t="224145" x="3048000" y="3371850"/>
          <p14:tracePt t="224162" x="3028950" y="3390900"/>
          <p14:tracePt t="224178" x="3016250" y="3416300"/>
          <p14:tracePt t="224195" x="3003550" y="3441700"/>
          <p14:tracePt t="224211" x="3003550" y="3454400"/>
          <p14:tracePt t="224228" x="3003550" y="3467100"/>
          <p14:tracePt t="224245" x="3003550" y="3479800"/>
          <p14:tracePt t="224262" x="3003550" y="3486150"/>
          <p14:tracePt t="224278" x="3003550" y="3498850"/>
          <p14:tracePt t="224295" x="3009900" y="3517900"/>
          <p14:tracePt t="224298" x="3016250" y="3524250"/>
          <p14:tracePt t="224328" x="3035300" y="3536950"/>
          <p14:tracePt t="224346" x="3067050" y="3556000"/>
          <p14:tracePt t="224362" x="3092450" y="3568700"/>
          <p14:tracePt t="224378" x="3117850" y="3581400"/>
          <p14:tracePt t="224395" x="3130550" y="3581400"/>
          <p14:tracePt t="224411" x="3149600" y="3581400"/>
          <p14:tracePt t="224428" x="3168650" y="3581400"/>
          <p14:tracePt t="224445" x="3187700" y="3581400"/>
          <p14:tracePt t="224461" x="3200400" y="3575050"/>
          <p14:tracePt t="224478" x="3206750" y="3549650"/>
          <p14:tracePt t="224495" x="3213100" y="3530600"/>
          <p14:tracePt t="224511" x="3213100" y="3517900"/>
          <p14:tracePt t="224514" x="3213100" y="3505200"/>
          <p14:tracePt t="224528" x="3213100" y="3492500"/>
          <p14:tracePt t="224544" x="3213100" y="3473450"/>
          <p14:tracePt t="224546" x="3213100" y="3467100"/>
          <p14:tracePt t="224561" x="3213100" y="3454400"/>
          <p14:tracePt t="224634" x="3213100" y="3448050"/>
          <p14:tracePt t="224666" x="3213100" y="3441700"/>
          <p14:tracePt t="224890" x="0" y="0"/>
        </p14:tracePtLst>
        <p14:tracePtLst>
          <p14:tracePt t="226211" x="4489450" y="3302000"/>
          <p14:tracePt t="226243" x="4483100" y="3302000"/>
          <p14:tracePt t="226283" x="4476750" y="3302000"/>
          <p14:tracePt t="226307" x="4470400" y="3302000"/>
          <p14:tracePt t="226315" x="4464050" y="3308350"/>
          <p14:tracePt t="226327" x="4457700" y="3321050"/>
          <p14:tracePt t="226344" x="4457700" y="3340100"/>
          <p14:tracePt t="226361" x="4445000" y="3403600"/>
          <p14:tracePt t="226378" x="4445000" y="3448050"/>
          <p14:tracePt t="226394" x="4445000" y="3479800"/>
          <p14:tracePt t="226411" x="4445000" y="3517900"/>
          <p14:tracePt t="226427" x="4457700" y="3536950"/>
          <p14:tracePt t="226444" x="4476750" y="3549650"/>
          <p14:tracePt t="226461" x="4495800" y="3568700"/>
          <p14:tracePt t="226477" x="4514850" y="3581400"/>
          <p14:tracePt t="226494" x="4552950" y="3594100"/>
          <p14:tracePt t="226511" x="4584700" y="3606800"/>
          <p14:tracePt t="226515" x="4610100" y="3613150"/>
          <p14:tracePt t="226527" x="4635500" y="3619500"/>
          <p14:tracePt t="226544" x="4679950" y="3619500"/>
          <p14:tracePt t="226560" x="4724400" y="3619500"/>
          <p14:tracePt t="226561" x="4749800" y="3606800"/>
          <p14:tracePt t="226577" x="4787900" y="3581400"/>
          <p14:tracePt t="226594" x="4819650" y="3556000"/>
          <p14:tracePt t="226610" x="4832350" y="3524250"/>
          <p14:tracePt t="226627" x="4845050" y="3492500"/>
          <p14:tracePt t="226644" x="4845050" y="3467100"/>
          <p14:tracePt t="226660" x="4845050" y="3416300"/>
          <p14:tracePt t="226677" x="4832350" y="3378200"/>
          <p14:tracePt t="226694" x="4819650" y="3352800"/>
          <p14:tracePt t="226710" x="4806950" y="3327400"/>
          <p14:tracePt t="226727" x="4794250" y="3321050"/>
          <p14:tracePt t="226744" x="4787900" y="3308350"/>
          <p14:tracePt t="226745" x="4781550" y="3308350"/>
          <p14:tracePt t="226762" x="4775200" y="3302000"/>
          <p14:tracePt t="226778" x="4768850" y="3295650"/>
          <p14:tracePt t="226810" x="4756150" y="3289300"/>
          <p14:tracePt t="227115" x="4749800" y="3289300"/>
          <p14:tracePt t="227124" x="4737100" y="3289300"/>
          <p14:tracePt t="227131" x="4730750" y="3289300"/>
          <p14:tracePt t="227144" x="4718050" y="3289300"/>
          <p14:tracePt t="227162" x="4667250" y="3289300"/>
          <p14:tracePt t="227178" x="4635500" y="3295650"/>
          <p14:tracePt t="227194" x="4591050" y="3308350"/>
          <p14:tracePt t="227211" x="4559300" y="3321050"/>
          <p14:tracePt t="227227" x="4533900" y="3333750"/>
          <p14:tracePt t="227244" x="4521200" y="3340100"/>
          <p14:tracePt t="227261" x="4502150" y="3352800"/>
          <p14:tracePt t="227277" x="4489450" y="3359150"/>
          <p14:tracePt t="227293" x="4476750" y="3371850"/>
          <p14:tracePt t="227310" x="4464050" y="3390900"/>
          <p14:tracePt t="227327" x="4457700" y="3403600"/>
          <p14:tracePt t="227344" x="4457700" y="3422650"/>
          <p14:tracePt t="227346" x="4451350" y="3435350"/>
          <p14:tracePt t="227361" x="4451350" y="3454400"/>
          <p14:tracePt t="227377" x="4451350" y="3473450"/>
          <p14:tracePt t="227393" x="4451350" y="3492500"/>
          <p14:tracePt t="227410" x="4457700" y="3505200"/>
          <p14:tracePt t="227427" x="4464050" y="3530600"/>
          <p14:tracePt t="227444" x="4483100" y="3549650"/>
          <p14:tracePt t="227460" x="4502150" y="3575050"/>
          <p14:tracePt t="227477" x="4540250" y="3594100"/>
          <p14:tracePt t="227493" x="4584700" y="3619500"/>
          <p14:tracePt t="227510" x="4616450" y="3632200"/>
          <p14:tracePt t="227527" x="4648200" y="3632200"/>
          <p14:tracePt t="227543" x="4673600" y="3632200"/>
          <p14:tracePt t="227560" x="4705350" y="3625850"/>
          <p14:tracePt t="227562" x="4724400" y="3613150"/>
          <p14:tracePt t="227577" x="4762500" y="3594100"/>
          <p14:tracePt t="227594" x="4806950" y="3562350"/>
          <p14:tracePt t="227610" x="4832350" y="3530600"/>
          <p14:tracePt t="227627" x="4857750" y="3492500"/>
          <p14:tracePt t="227643" x="4870450" y="3473450"/>
          <p14:tracePt t="227660" x="4876800" y="3460750"/>
          <p14:tracePt t="227677" x="4876800" y="3441700"/>
          <p14:tracePt t="227693" x="4876800" y="3409950"/>
          <p14:tracePt t="227710" x="4876800" y="3390900"/>
          <p14:tracePt t="227727" x="4876800" y="3384550"/>
          <p14:tracePt t="227743" x="4876800" y="3365500"/>
          <p14:tracePt t="227760" x="4864100" y="3333750"/>
          <p14:tracePt t="227777" x="4851400" y="3308350"/>
          <p14:tracePt t="227898" x="0" y="0"/>
        </p14:tracePtLst>
        <p14:tracePtLst>
          <p14:tracePt t="231051" x="2584450" y="6229350"/>
          <p14:tracePt t="231107" x="2584450" y="6235700"/>
          <p14:tracePt t="231131" x="2584450" y="6242050"/>
          <p14:tracePt t="231139" x="2590800" y="6248400"/>
          <p14:tracePt t="231147" x="2597150" y="6248400"/>
          <p14:tracePt t="231159" x="2609850" y="6254750"/>
          <p14:tracePt t="231176" x="2628900" y="6267450"/>
          <p14:tracePt t="231192" x="2673350" y="6280150"/>
          <p14:tracePt t="231194" x="2711450" y="6292850"/>
          <p14:tracePt t="231210" x="2787650" y="6305550"/>
          <p14:tracePt t="231226" x="2908300" y="6330950"/>
          <p14:tracePt t="231242" x="3048000" y="6330950"/>
          <p14:tracePt t="231259" x="3194050" y="6330950"/>
          <p14:tracePt t="231276" x="3308350" y="6330950"/>
          <p14:tracePt t="231293" x="3390900" y="6330950"/>
          <p14:tracePt t="231309" x="3422650" y="6318250"/>
          <p14:tracePt t="231326" x="3435350" y="6311900"/>
          <p14:tracePt t="231342" x="3441700" y="6299200"/>
          <p14:tracePt t="231359" x="3441700" y="6292850"/>
          <p14:tracePt t="231376" x="3441700" y="6267450"/>
          <p14:tracePt t="231378" x="3448050" y="6248400"/>
          <p14:tracePt t="231392" x="3448050" y="6235700"/>
          <p14:tracePt t="231410" x="3448050" y="6184900"/>
          <p14:tracePt t="231426" x="3441700" y="6146800"/>
          <p14:tracePt t="231442" x="3429000" y="6108700"/>
          <p14:tracePt t="231459" x="3422650" y="6076950"/>
          <p14:tracePt t="231475" x="3397250" y="6038850"/>
          <p14:tracePt t="231492" x="3359150" y="6000750"/>
          <p14:tracePt t="231509" x="3321050" y="5981700"/>
          <p14:tracePt t="231526" x="3289300" y="5956300"/>
          <p14:tracePt t="231542" x="3257550" y="5943600"/>
          <p14:tracePt t="231559" x="3232150" y="5930900"/>
          <p14:tracePt t="231575" x="3213100" y="5924550"/>
          <p14:tracePt t="231592" x="3194050" y="5924550"/>
          <p14:tracePt t="231594" x="3187700" y="5924550"/>
          <p14:tracePt t="231608" x="3175000" y="5924550"/>
          <p14:tracePt t="231625" x="3130550" y="5924550"/>
          <p14:tracePt t="231642" x="3098800" y="5924550"/>
          <p14:tracePt t="231659" x="3067050" y="5937250"/>
          <p14:tracePt t="231675" x="3041650" y="5956300"/>
          <p14:tracePt t="231692" x="3022600" y="5969000"/>
          <p14:tracePt t="231709" x="3003550" y="5994400"/>
          <p14:tracePt t="231725" x="2990850" y="6013450"/>
          <p14:tracePt t="231742" x="2978150" y="6045200"/>
          <p14:tracePt t="231759" x="2965450" y="6070600"/>
          <p14:tracePt t="231763" x="2965450" y="6083300"/>
          <p14:tracePt t="231775" x="2959100" y="6102350"/>
          <p14:tracePt t="231792" x="2959100" y="6115050"/>
          <p14:tracePt t="231809" x="2959100" y="6146800"/>
          <p14:tracePt t="231826" x="2959100" y="6165850"/>
          <p14:tracePt t="231842" x="2959100" y="6191250"/>
          <p14:tracePt t="231859" x="2959100" y="6223000"/>
          <p14:tracePt t="231875" x="2971800" y="6261100"/>
          <p14:tracePt t="231892" x="2990850" y="6286500"/>
          <p14:tracePt t="231909" x="3009900" y="6311900"/>
          <p14:tracePt t="231925" x="3022600" y="6330950"/>
          <p14:tracePt t="231942" x="3048000" y="6356350"/>
          <p14:tracePt t="231959" x="3073400" y="6375400"/>
          <p14:tracePt t="231963" x="3086100" y="6381750"/>
          <p14:tracePt t="231975" x="3105150" y="6388100"/>
          <p14:tracePt t="231992" x="3124200" y="6394450"/>
          <p14:tracePt t="232010" x="3206750" y="6400800"/>
          <p14:tracePt t="232026" x="3314700" y="6400800"/>
          <p14:tracePt t="232042" x="3409950" y="6400800"/>
          <p14:tracePt t="232059" x="3479800" y="6381750"/>
          <p14:tracePt t="232075" x="3517900" y="6362700"/>
          <p14:tracePt t="232092" x="3536950" y="6337300"/>
          <p14:tracePt t="232109" x="3556000" y="6311900"/>
          <p14:tracePt t="232125" x="3581400" y="6273800"/>
          <p14:tracePt t="232142" x="3594100" y="6229350"/>
          <p14:tracePt t="232159" x="3600450" y="6191250"/>
          <p14:tracePt t="232163" x="3600450" y="6172200"/>
          <p14:tracePt t="232175" x="3600450" y="6140450"/>
          <p14:tracePt t="232192" x="3568700" y="6070600"/>
          <p14:tracePt t="232209" x="3505200" y="5975350"/>
          <p14:tracePt t="232226" x="3467100" y="5937250"/>
          <p14:tracePt t="232242" x="3441700" y="5924550"/>
          <p14:tracePt t="232259" x="3416300" y="5911850"/>
          <p14:tracePt t="232275" x="3409950" y="5905500"/>
          <p14:tracePt t="232292" x="3390900" y="5905500"/>
          <p14:tracePt t="232309" x="3352800" y="5905500"/>
          <p14:tracePt t="232325" x="3321050" y="5905500"/>
          <p14:tracePt t="232342" x="3295650" y="5918200"/>
          <p14:tracePt t="232359" x="3263900" y="5930900"/>
          <p14:tracePt t="232363" x="3251200" y="5930900"/>
          <p14:tracePt t="232375" x="3244850" y="5943600"/>
          <p14:tracePt t="232392" x="3225800" y="5969000"/>
          <p14:tracePt t="232410" x="3200400" y="6019800"/>
          <p14:tracePt t="232426" x="3187700" y="6057900"/>
          <p14:tracePt t="232442" x="3181350" y="6096000"/>
          <p14:tracePt t="232459" x="3181350" y="6127750"/>
          <p14:tracePt t="232475" x="3181350" y="6165850"/>
          <p14:tracePt t="232492" x="3181350" y="6203950"/>
          <p14:tracePt t="232509" x="3181350" y="6248400"/>
          <p14:tracePt t="232525" x="3187700" y="6280150"/>
          <p14:tracePt t="232542" x="3194050" y="6305550"/>
          <p14:tracePt t="232559" x="3206750" y="6318250"/>
          <p14:tracePt t="232576" x="3213100" y="6324600"/>
          <p14:tracePt t="232577" x="3219450" y="6330950"/>
          <p14:tracePt t="232592" x="3225800" y="6337300"/>
          <p14:tracePt t="232610" x="3244850" y="6337300"/>
          <p14:tracePt t="232626" x="3263900" y="6337300"/>
          <p14:tracePt t="232642" x="3314700" y="6337300"/>
          <p14:tracePt t="232659" x="3352800" y="6318250"/>
          <p14:tracePt t="232675" x="3397250" y="6286500"/>
          <p14:tracePt t="232692" x="3435350" y="6261100"/>
          <p14:tracePt t="232709" x="3448050" y="6242050"/>
          <p14:tracePt t="232725" x="3467100" y="6216650"/>
          <p14:tracePt t="232759" x="3473450" y="6197600"/>
          <p14:tracePt t="234010" x="0" y="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6.1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方法的定义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方法定义示例</a:t>
            </a: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2228850" y="3237261"/>
            <a:ext cx="5099050" cy="2563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宋体" charset="-122"/>
              </a:rPr>
              <a:t>public static int max(int num1, int num2) {</a:t>
            </a:r>
          </a:p>
          <a:p>
            <a:r>
              <a:rPr lang="en-US" altLang="zh-CN">
                <a:latin typeface="宋体" charset="-122"/>
              </a:rPr>
              <a:t>    int result = 0;</a:t>
            </a:r>
          </a:p>
          <a:p>
            <a:r>
              <a:rPr lang="en-US" altLang="zh-CN">
                <a:latin typeface="宋体" charset="-122"/>
              </a:rPr>
              <a:t>    if(num1 &gt; num2)</a:t>
            </a:r>
          </a:p>
          <a:p>
            <a:r>
              <a:rPr lang="en-US" altLang="zh-CN">
                <a:latin typeface="宋体" charset="-122"/>
              </a:rPr>
              <a:t>        result = num1;</a:t>
            </a:r>
          </a:p>
          <a:p>
            <a:r>
              <a:rPr lang="en-US" altLang="zh-CN">
                <a:latin typeface="宋体" charset="-122"/>
              </a:rPr>
              <a:t>    else</a:t>
            </a:r>
          </a:p>
          <a:p>
            <a:r>
              <a:rPr lang="en-US" altLang="zh-CN">
                <a:latin typeface="宋体" charset="-122"/>
              </a:rPr>
              <a:t>        result = num2;</a:t>
            </a:r>
          </a:p>
          <a:p>
            <a:endParaRPr lang="en-US" altLang="zh-CN">
              <a:latin typeface="宋体" charset="-122"/>
            </a:endParaRPr>
          </a:p>
          <a:p>
            <a:r>
              <a:rPr lang="en-US" altLang="zh-CN">
                <a:latin typeface="宋体" charset="-122"/>
              </a:rPr>
              <a:t>    return result;</a:t>
            </a:r>
          </a:p>
          <a:p>
            <a:r>
              <a:rPr lang="en-US" altLang="zh-CN">
                <a:latin typeface="宋体" charset="-122"/>
              </a:rPr>
              <a:t>}</a:t>
            </a: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2228850" y="3318224"/>
            <a:ext cx="4846638" cy="287337"/>
          </a:xfrm>
          <a:prstGeom prst="rect">
            <a:avLst/>
          </a:prstGeom>
          <a:solidFill>
            <a:srgbClr val="FFCC99">
              <a:alpha val="20000"/>
            </a:srgbClr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CC"/>
              </a:solidFill>
            </a:endParaRPr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2228850" y="3605561"/>
            <a:ext cx="4846638" cy="1908175"/>
          </a:xfrm>
          <a:prstGeom prst="rect">
            <a:avLst/>
          </a:prstGeom>
          <a:solidFill>
            <a:srgbClr val="66FF66">
              <a:alpha val="20000"/>
            </a:srgbClr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16"/>
          <p:cNvSpPr>
            <a:spLocks noChangeShapeType="1"/>
          </p:cNvSpPr>
          <p:nvPr/>
        </p:nvSpPr>
        <p:spPr bwMode="auto">
          <a:xfrm>
            <a:off x="2395538" y="2992786"/>
            <a:ext cx="1079500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AutoShape 18"/>
          <p:cNvSpPr>
            <a:spLocks/>
          </p:cNvSpPr>
          <p:nvPr/>
        </p:nvSpPr>
        <p:spPr bwMode="auto">
          <a:xfrm>
            <a:off x="23604" y="3580954"/>
            <a:ext cx="1469124" cy="250825"/>
          </a:xfrm>
          <a:prstGeom prst="callout2">
            <a:avLst>
              <a:gd name="adj1" fmla="val 45569"/>
              <a:gd name="adj2" fmla="val 108333"/>
              <a:gd name="adj3" fmla="val 45569"/>
              <a:gd name="adj4" fmla="val 131250"/>
              <a:gd name="adj5" fmla="val -51898"/>
              <a:gd name="adj6" fmla="val 15712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r"/>
            <a:r>
              <a:rPr lang="zh-CN" altLang="en-US" dirty="0"/>
              <a:t>方法头</a:t>
            </a:r>
            <a:endParaRPr lang="en-US" altLang="zh-CN" dirty="0"/>
          </a:p>
          <a:p>
            <a:pPr algn="r"/>
            <a:endParaRPr lang="zh-CN" altLang="en-US" dirty="0"/>
          </a:p>
        </p:txBody>
      </p:sp>
      <p:sp>
        <p:nvSpPr>
          <p:cNvPr id="30" name="AutoShape 20"/>
          <p:cNvSpPr>
            <a:spLocks/>
          </p:cNvSpPr>
          <p:nvPr/>
        </p:nvSpPr>
        <p:spPr bwMode="auto">
          <a:xfrm>
            <a:off x="792163" y="4540599"/>
            <a:ext cx="914400" cy="250825"/>
          </a:xfrm>
          <a:prstGeom prst="callout2">
            <a:avLst>
              <a:gd name="adj1" fmla="val 45569"/>
              <a:gd name="adj2" fmla="val 108333"/>
              <a:gd name="adj3" fmla="val 45569"/>
              <a:gd name="adj4" fmla="val 131250"/>
              <a:gd name="adj5" fmla="val -51898"/>
              <a:gd name="adj6" fmla="val 15712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r"/>
            <a:r>
              <a:rPr lang="zh-CN" altLang="en-US"/>
              <a:t>方法体</a:t>
            </a:r>
          </a:p>
        </p:txBody>
      </p:sp>
      <p:sp>
        <p:nvSpPr>
          <p:cNvPr id="31" name="AutoShape 21"/>
          <p:cNvSpPr>
            <a:spLocks/>
          </p:cNvSpPr>
          <p:nvPr/>
        </p:nvSpPr>
        <p:spPr bwMode="auto">
          <a:xfrm>
            <a:off x="1228725" y="2872136"/>
            <a:ext cx="914400" cy="250825"/>
          </a:xfrm>
          <a:prstGeom prst="callout2">
            <a:avLst>
              <a:gd name="adj1" fmla="val 45569"/>
              <a:gd name="adj2" fmla="val 108333"/>
              <a:gd name="adj3" fmla="val 45569"/>
              <a:gd name="adj4" fmla="val 125870"/>
              <a:gd name="adj5" fmla="val 191773"/>
              <a:gd name="adj6" fmla="val 14479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r"/>
            <a:r>
              <a:rPr lang="zh-CN" altLang="en-US"/>
              <a:t>修饰符</a:t>
            </a:r>
          </a:p>
        </p:txBody>
      </p:sp>
      <p:sp>
        <p:nvSpPr>
          <p:cNvPr id="32" name="AutoShape 23"/>
          <p:cNvSpPr>
            <a:spLocks/>
          </p:cNvSpPr>
          <p:nvPr/>
        </p:nvSpPr>
        <p:spPr bwMode="auto">
          <a:xfrm>
            <a:off x="1951038" y="2583211"/>
            <a:ext cx="1485900" cy="250825"/>
          </a:xfrm>
          <a:prstGeom prst="callout2">
            <a:avLst>
              <a:gd name="adj1" fmla="val 45569"/>
              <a:gd name="adj2" fmla="val 105130"/>
              <a:gd name="adj3" fmla="val 45569"/>
              <a:gd name="adj4" fmla="val 114958"/>
              <a:gd name="adj5" fmla="val 306963"/>
              <a:gd name="adj6" fmla="val 14081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r"/>
            <a:r>
              <a:rPr lang="zh-CN" altLang="en-US"/>
              <a:t>返回值类型</a:t>
            </a:r>
          </a:p>
        </p:txBody>
      </p:sp>
      <p:sp>
        <p:nvSpPr>
          <p:cNvPr id="33" name="AutoShape 24"/>
          <p:cNvSpPr>
            <a:spLocks/>
          </p:cNvSpPr>
          <p:nvPr/>
        </p:nvSpPr>
        <p:spPr bwMode="auto">
          <a:xfrm>
            <a:off x="2228850" y="2229199"/>
            <a:ext cx="1485900" cy="250825"/>
          </a:xfrm>
          <a:prstGeom prst="callout2">
            <a:avLst>
              <a:gd name="adj1" fmla="val 45569"/>
              <a:gd name="adj2" fmla="val 105130"/>
              <a:gd name="adj3" fmla="val 45569"/>
              <a:gd name="adj4" fmla="val 115597"/>
              <a:gd name="adj5" fmla="val 448102"/>
              <a:gd name="adj6" fmla="val 15406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r"/>
            <a:r>
              <a:rPr lang="zh-CN" altLang="en-US"/>
              <a:t>方法名称</a:t>
            </a:r>
          </a:p>
        </p:txBody>
      </p:sp>
      <p:sp>
        <p:nvSpPr>
          <p:cNvPr id="34" name="AutoShape 25"/>
          <p:cNvSpPr>
            <a:spLocks/>
          </p:cNvSpPr>
          <p:nvPr/>
        </p:nvSpPr>
        <p:spPr bwMode="auto">
          <a:xfrm>
            <a:off x="5975350" y="2324449"/>
            <a:ext cx="1485900" cy="250825"/>
          </a:xfrm>
          <a:prstGeom prst="callout2">
            <a:avLst>
              <a:gd name="adj1" fmla="val 45569"/>
              <a:gd name="adj2" fmla="val -5130"/>
              <a:gd name="adj3" fmla="val 45569"/>
              <a:gd name="adj4" fmla="val -14639"/>
              <a:gd name="adj5" fmla="val 410125"/>
              <a:gd name="adj6" fmla="val -4861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zh-CN" altLang="en-US"/>
              <a:t>形式参数</a:t>
            </a:r>
          </a:p>
        </p:txBody>
      </p:sp>
      <p:sp>
        <p:nvSpPr>
          <p:cNvPr id="35" name="AutoShape 26"/>
          <p:cNvSpPr>
            <a:spLocks/>
          </p:cNvSpPr>
          <p:nvPr/>
        </p:nvSpPr>
        <p:spPr bwMode="auto">
          <a:xfrm>
            <a:off x="6527800" y="2599086"/>
            <a:ext cx="1485900" cy="250825"/>
          </a:xfrm>
          <a:prstGeom prst="callout2">
            <a:avLst>
              <a:gd name="adj1" fmla="val 45569"/>
              <a:gd name="adj2" fmla="val -5130"/>
              <a:gd name="adj3" fmla="val 45569"/>
              <a:gd name="adj4" fmla="val -19977"/>
              <a:gd name="adj5" fmla="val 307597"/>
              <a:gd name="adj6" fmla="val -4348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zh-CN" altLang="en-US"/>
              <a:t>形参列表</a:t>
            </a:r>
          </a:p>
        </p:txBody>
      </p:sp>
      <p:sp>
        <p:nvSpPr>
          <p:cNvPr id="36" name="AutoShape 27"/>
          <p:cNvSpPr>
            <a:spLocks/>
          </p:cNvSpPr>
          <p:nvPr/>
        </p:nvSpPr>
        <p:spPr bwMode="auto">
          <a:xfrm>
            <a:off x="7372350" y="4008786"/>
            <a:ext cx="1485900" cy="250825"/>
          </a:xfrm>
          <a:prstGeom prst="callout2">
            <a:avLst>
              <a:gd name="adj1" fmla="val 45569"/>
              <a:gd name="adj2" fmla="val -5130"/>
              <a:gd name="adj3" fmla="val 45569"/>
              <a:gd name="adj4" fmla="val -18694"/>
              <a:gd name="adj5" fmla="val -186074"/>
              <a:gd name="adj6" fmla="val -8066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zh-CN" altLang="en-US"/>
              <a:t>参数类型</a:t>
            </a:r>
          </a:p>
        </p:txBody>
      </p:sp>
      <p:sp>
        <p:nvSpPr>
          <p:cNvPr id="37" name="AutoShape 28"/>
          <p:cNvSpPr>
            <a:spLocks/>
          </p:cNvSpPr>
          <p:nvPr/>
        </p:nvSpPr>
        <p:spPr bwMode="auto">
          <a:xfrm>
            <a:off x="7380288" y="3740499"/>
            <a:ext cx="1485900" cy="250825"/>
          </a:xfrm>
          <a:prstGeom prst="callout2">
            <a:avLst>
              <a:gd name="adj1" fmla="val 45569"/>
              <a:gd name="adj2" fmla="val -5130"/>
              <a:gd name="adj3" fmla="val 45569"/>
              <a:gd name="adj4" fmla="val -16560"/>
              <a:gd name="adj5" fmla="val -68356"/>
              <a:gd name="adj6" fmla="val -4348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zh-CN" altLang="en-US"/>
              <a:t>参数名称</a:t>
            </a:r>
          </a:p>
        </p:txBody>
      </p:sp>
      <p:sp>
        <p:nvSpPr>
          <p:cNvPr id="38" name="AutoShape 29"/>
          <p:cNvSpPr>
            <a:spLocks/>
          </p:cNvSpPr>
          <p:nvPr/>
        </p:nvSpPr>
        <p:spPr bwMode="auto">
          <a:xfrm>
            <a:off x="4489450" y="5621686"/>
            <a:ext cx="1485900" cy="250825"/>
          </a:xfrm>
          <a:prstGeom prst="callout2">
            <a:avLst>
              <a:gd name="adj1" fmla="val 45569"/>
              <a:gd name="adj2" fmla="val -5130"/>
              <a:gd name="adj3" fmla="val 45569"/>
              <a:gd name="adj4" fmla="val -16560"/>
              <a:gd name="adj5" fmla="val -68356"/>
              <a:gd name="adj6" fmla="val -4348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zh-CN" altLang="en-US"/>
              <a:t>返回值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91"/>
    </mc:Choice>
    <mc:Fallback xmlns="">
      <p:transition spd="slow" advTm="974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  <p:extLst>
    <p:ext uri="{3A86A75C-4F4B-4683-9AE1-C65F6400EC91}">
      <p14:laserTraceLst xmlns:p14="http://schemas.microsoft.com/office/powerpoint/2010/main">
        <p14:tracePtLst>
          <p14:tracePt t="9653" x="5111750" y="3346450"/>
          <p14:tracePt t="9721" x="5111750" y="3467100"/>
          <p14:tracePt t="9742" x="5124450" y="3492500"/>
          <p14:tracePt t="9758" x="5149850" y="3517900"/>
          <p14:tracePt t="9775" x="5162550" y="3536950"/>
          <p14:tracePt t="9792" x="5187950" y="3556000"/>
          <p14:tracePt t="9808" x="5200650" y="3562350"/>
          <p14:tracePt t="9809" x="5213350" y="3568700"/>
          <p14:tracePt t="9825" x="5238750" y="3581400"/>
          <p14:tracePt t="9842" x="5257800" y="3587750"/>
          <p14:tracePt t="9859" x="5295900" y="3594100"/>
          <p14:tracePt t="9876" x="5327650" y="3600450"/>
          <p14:tracePt t="9892" x="5365750" y="3600450"/>
          <p14:tracePt t="9909" x="5410200" y="3600450"/>
          <p14:tracePt t="9926" x="5467350" y="3600450"/>
          <p14:tracePt t="9942" x="5518150" y="3587750"/>
          <p14:tracePt t="9959" x="5549900" y="3575050"/>
          <p14:tracePt t="9962" x="5568950" y="3568700"/>
          <p14:tracePt t="9976" x="5581650" y="3562350"/>
          <p14:tracePt t="9992" x="5594350" y="3556000"/>
          <p14:tracePt t="9994" x="5607050" y="3549650"/>
          <p14:tracePt t="10009" x="5613400" y="3536950"/>
          <p14:tracePt t="10026" x="5626100" y="3517900"/>
          <p14:tracePt t="10042" x="5632450" y="3498850"/>
          <p14:tracePt t="10059" x="5632450" y="3492500"/>
          <p14:tracePt t="10075" x="5638800" y="3473450"/>
          <p14:tracePt t="10092" x="5638800" y="3467100"/>
          <p14:tracePt t="10109" x="5638800" y="3454400"/>
          <p14:tracePt t="10125" x="5638800" y="3441700"/>
          <p14:tracePt t="10142" x="5638800" y="3435350"/>
          <p14:tracePt t="10159" x="5638800" y="3422650"/>
          <p14:tracePt t="10252" x="5632450" y="3422650"/>
          <p14:tracePt t="10322" x="0" y="0"/>
        </p14:tracePtLst>
        <p14:tracePtLst>
          <p14:tracePt t="10835" x="6235700" y="3302000"/>
          <p14:tracePt t="10908" x="6235700" y="3308350"/>
          <p14:tracePt t="10915" x="6235700" y="3327400"/>
          <p14:tracePt t="10925" x="6235700" y="3352800"/>
          <p14:tracePt t="10942" x="6235700" y="3397250"/>
          <p14:tracePt t="10959" x="6248400" y="3467100"/>
          <p14:tracePt t="10962" x="6261100" y="3492500"/>
          <p14:tracePt t="10975" x="6267450" y="3505200"/>
          <p14:tracePt t="10992" x="6286500" y="3543300"/>
          <p14:tracePt t="10993" x="6299200" y="3556000"/>
          <p14:tracePt t="11009" x="6311900" y="3562350"/>
          <p14:tracePt t="11026" x="6343650" y="3581400"/>
          <p14:tracePt t="11042" x="6356350" y="3581400"/>
          <p14:tracePt t="11059" x="6375400" y="3581400"/>
          <p14:tracePt t="11159" x="6584950" y="3498850"/>
          <p14:tracePt t="11162" x="6591300" y="3492500"/>
          <p14:tracePt t="11175" x="6597650" y="3479800"/>
          <p14:tracePt t="11191" x="6597650" y="3473450"/>
          <p14:tracePt t="11208" x="6597650" y="3460750"/>
          <p14:tracePt t="11225" x="6597650" y="3448050"/>
          <p14:tracePt t="11241" x="6604000" y="3435350"/>
          <p14:tracePt t="11258" x="6604000" y="3429000"/>
          <p14:tracePt t="11275" x="6604000" y="3422650"/>
          <p14:tracePt t="11291" x="6604000" y="3409950"/>
          <p14:tracePt t="11325" x="6604000" y="3403600"/>
          <p14:tracePt t="11386" x="0" y="0"/>
        </p14:tracePtLst>
        <p14:tracePtLst>
          <p14:tracePt t="12100" x="4400550" y="3276600"/>
          <p14:tracePt t="12107" x="4394200" y="3282950"/>
          <p14:tracePt t="12123" x="4387850" y="3295650"/>
          <p14:tracePt t="12131" x="4387850" y="3302000"/>
          <p14:tracePt t="12142" x="4387850" y="3314700"/>
          <p14:tracePt t="12158" x="4387850" y="3333750"/>
          <p14:tracePt t="12175" x="4387850" y="3359150"/>
          <p14:tracePt t="12179" x="4387850" y="3371850"/>
          <p14:tracePt t="12192" x="4387850" y="3378200"/>
          <p14:tracePt t="12210" x="4387850" y="3409950"/>
          <p14:tracePt t="12226" x="4394200" y="3435350"/>
          <p14:tracePt t="12242" x="4406900" y="3460750"/>
          <p14:tracePt t="12258" x="4419600" y="3486150"/>
          <p14:tracePt t="12275" x="4425950" y="3511550"/>
          <p14:tracePt t="12291" x="4438650" y="3517900"/>
          <p14:tracePt t="12308" x="4445000" y="3530600"/>
          <p14:tracePt t="12324" x="4457700" y="3536950"/>
          <p14:tracePt t="12341" x="4457700" y="3543300"/>
          <p14:tracePt t="12358" x="4470400" y="3549650"/>
          <p14:tracePt t="12374" x="4483100" y="3549650"/>
          <p14:tracePt t="12391" x="4508500" y="3562350"/>
          <p14:tracePt t="12408" x="4533900" y="3568700"/>
          <p14:tracePt t="12424" x="4552950" y="3575050"/>
          <p14:tracePt t="12425" x="4565650" y="3575050"/>
          <p14:tracePt t="12441" x="4572000" y="3575050"/>
          <p14:tracePt t="12457" x="4584700" y="3575050"/>
          <p14:tracePt t="12474" x="4591050" y="3575050"/>
          <p14:tracePt t="12491" x="4597400" y="3575050"/>
          <p14:tracePt t="12508" x="4616450" y="3568700"/>
          <p14:tracePt t="12525" x="4622800" y="3562350"/>
          <p14:tracePt t="12530" x="4629150" y="3549650"/>
          <p14:tracePt t="12558" x="4629150" y="3530600"/>
          <p14:tracePt t="12575" x="4635500" y="3517900"/>
          <p14:tracePt t="12591" x="4635500" y="3498850"/>
          <p14:tracePt t="12609" x="4635500" y="3467100"/>
          <p14:tracePt t="12626" x="4635500" y="3448050"/>
          <p14:tracePt t="12642" x="4635500" y="3422650"/>
          <p14:tracePt t="12658" x="4635500" y="3403600"/>
          <p14:tracePt t="12674" x="4635500" y="3384550"/>
          <p14:tracePt t="12691" x="4635500" y="3365500"/>
          <p14:tracePt t="12708" x="4622800" y="3346450"/>
          <p14:tracePt t="12724" x="4616450" y="3333750"/>
          <p14:tracePt t="12741" x="4610100" y="3327400"/>
          <p14:tracePt t="12758" x="4603750" y="3321050"/>
          <p14:tracePt t="12775" x="4597400" y="3308350"/>
          <p14:tracePt t="12808" x="4584700" y="3302000"/>
          <p14:tracePt t="12824" x="4578350" y="3295650"/>
          <p14:tracePt t="12850" x="4565650" y="3289300"/>
          <p14:tracePt t="12866" x="4559300" y="3289300"/>
          <p14:tracePt t="12882" x="4552950" y="3289300"/>
          <p14:tracePt t="12914" x="4546600" y="3289300"/>
          <p14:tracePt t="12922" x="4540250" y="3289300"/>
          <p14:tracePt t="12954" x="4533900" y="3289300"/>
          <p14:tracePt t="12970" x="4527550" y="3289300"/>
          <p14:tracePt t="12986" x="4521200" y="3289300"/>
          <p14:tracePt t="13010" x="4514850" y="3289300"/>
          <p14:tracePt t="13026" x="4508500" y="3289300"/>
          <p14:tracePt t="13060" x="4502150" y="3289300"/>
          <p14:tracePt t="13091" x="4495800" y="3289300"/>
          <p14:tracePt t="13132" x="4489450" y="3289300"/>
          <p14:tracePt t="13139" x="4483100" y="3295650"/>
          <p14:tracePt t="13155" x="4483100" y="3302000"/>
          <p14:tracePt t="13163" x="4476750" y="3308350"/>
          <p14:tracePt t="13181" x="4470400" y="3321050"/>
          <p14:tracePt t="13196" x="4470400" y="3327400"/>
          <p14:tracePt t="13208" x="4470400" y="3333750"/>
          <p14:tracePt t="13224" x="4470400" y="3340100"/>
          <p14:tracePt t="13242" x="4470400" y="3346450"/>
          <p14:tracePt t="13258" x="4470400" y="3359150"/>
          <p14:tracePt t="13275" x="4464050" y="3359150"/>
          <p14:tracePt t="13291" x="4464050" y="3365500"/>
          <p14:tracePt t="13308" x="4464050" y="3371850"/>
          <p14:tracePt t="13325" x="4464050" y="3384550"/>
          <p14:tracePt t="13342" x="4464050" y="3390900"/>
          <p14:tracePt t="13434" x="0" y="0"/>
        </p14:tracePtLst>
        <p14:tracePtLst>
          <p14:tracePt t="14156" x="2705100" y="3657600"/>
          <p14:tracePt t="14196" x="2705100" y="3663950"/>
          <p14:tracePt t="14205" x="2705100" y="3695700"/>
          <p14:tracePt t="14213" x="2705100" y="3740150"/>
          <p14:tracePt t="14225" x="2705100" y="3790950"/>
          <p14:tracePt t="14241" x="2686050" y="3994150"/>
          <p14:tracePt t="14258" x="2679700" y="4114800"/>
          <p14:tracePt t="14274" x="2679700" y="4229100"/>
          <p14:tracePt t="14290" x="2679700" y="4349750"/>
          <p14:tracePt t="14307" x="2679700" y="4464050"/>
          <p14:tracePt t="14324" x="2698750" y="4635500"/>
          <p14:tracePt t="14341" x="2717800" y="4806950"/>
          <p14:tracePt t="14357" x="2743200" y="4965700"/>
          <p14:tracePt t="14374" x="2755900" y="5086350"/>
          <p14:tracePt t="14391" x="2768600" y="5143500"/>
          <p14:tracePt t="14407" x="2774950" y="5168900"/>
          <p14:tracePt t="14411" x="2774950" y="5175250"/>
          <p14:tracePt t="14427" x="2781300" y="5187950"/>
          <p14:tracePt t="14442" x="2781300" y="5194300"/>
          <p14:tracePt t="14457" x="2787650" y="5200650"/>
          <p14:tracePt t="14474" x="2787650" y="5226050"/>
          <p14:tracePt t="14490" x="2794000" y="5232400"/>
          <p14:tracePt t="14507" x="2800350" y="5245100"/>
          <p14:tracePt t="14524" x="2813050" y="5251450"/>
          <p14:tracePt t="14541" x="2819400" y="5270500"/>
          <p14:tracePt t="14557" x="2857500" y="5295900"/>
          <p14:tracePt t="14574" x="2959100" y="5353050"/>
          <p14:tracePt t="14591" x="3200400" y="5461000"/>
          <p14:tracePt t="14607" x="3721100" y="5594350"/>
          <p14:tracePt t="14611" x="4095750" y="5670550"/>
          <p14:tracePt t="14624" x="4502150" y="5746750"/>
          <p14:tracePt t="14641" x="5245100" y="5822950"/>
          <p14:tracePt t="14658" x="5880100" y="5835650"/>
          <p14:tracePt t="14674" x="5988050" y="5835650"/>
          <p14:tracePt t="14690" x="6007100" y="5835650"/>
          <p14:tracePt t="14739" x="6013450" y="5835650"/>
          <p14:tracePt t="14820" x="6013450" y="5822950"/>
          <p14:tracePt t="14828" x="6013450" y="5816600"/>
          <p14:tracePt t="14842" x="6013450" y="5765800"/>
          <p14:tracePt t="14858" x="6000750" y="5638800"/>
          <p14:tracePt t="14874" x="6000750" y="5454650"/>
          <p14:tracePt t="14891" x="5994400" y="5232400"/>
          <p14:tracePt t="14908" x="5962650" y="5016500"/>
          <p14:tracePt t="14924" x="5949950" y="4845050"/>
          <p14:tracePt t="14941" x="5924550" y="4699000"/>
          <p14:tracePt t="14958" x="5911850" y="4578350"/>
          <p14:tracePt t="14963" x="5905500" y="4514850"/>
          <p14:tracePt t="14974" x="5905500" y="4483100"/>
          <p14:tracePt t="14991" x="5905500" y="4413250"/>
          <p14:tracePt t="14994" x="5905500" y="4400550"/>
          <p14:tracePt t="15007" x="5905500" y="4381500"/>
          <p14:tracePt t="15024" x="5905500" y="4362450"/>
          <p14:tracePt t="15026" x="5905500" y="4349750"/>
          <p14:tracePt t="15041" x="5905500" y="4343400"/>
          <p14:tracePt t="15057" x="5899150" y="4324350"/>
          <p14:tracePt t="15074" x="5892800" y="4298950"/>
          <p14:tracePt t="15090" x="5892800" y="4279900"/>
          <p14:tracePt t="15107" x="5886450" y="4235450"/>
          <p14:tracePt t="15124" x="5880100" y="4203700"/>
          <p14:tracePt t="15141" x="5873750" y="4171950"/>
          <p14:tracePt t="15157" x="5867400" y="4146550"/>
          <p14:tracePt t="15174" x="5854700" y="4127500"/>
          <p14:tracePt t="15190" x="5854700" y="4114800"/>
          <p14:tracePt t="15194" x="5848350" y="4095750"/>
          <p14:tracePt t="15207" x="5842000" y="4083050"/>
          <p14:tracePt t="15224" x="5835650" y="4070350"/>
          <p14:tracePt t="15226" x="5829300" y="4057650"/>
          <p14:tracePt t="15243" x="5822950" y="4051300"/>
          <p14:tracePt t="15257" x="5822950" y="4044950"/>
          <p14:tracePt t="15274" x="5816600" y="4038600"/>
          <p14:tracePt t="15307" x="5810250" y="4032250"/>
          <p14:tracePt t="15339" x="5803900" y="4032250"/>
          <p14:tracePt t="15379" x="5797550" y="4025900"/>
          <p14:tracePt t="15410" x="5784850" y="4019550"/>
          <p14:tracePt t="15427" x="5778500" y="4019550"/>
          <p14:tracePt t="15443" x="5772150" y="4013200"/>
          <p14:tracePt t="15459" x="5759450" y="4013200"/>
          <p14:tracePt t="15475" x="5740400" y="4006850"/>
          <p14:tracePt t="15483" x="5734050" y="4000500"/>
          <p14:tracePt t="15492" x="5727700" y="4000500"/>
          <p14:tracePt t="15507" x="5695950" y="3994150"/>
          <p14:tracePt t="15524" x="5651500" y="3981450"/>
          <p14:tracePt t="15541" x="5607050" y="3975100"/>
          <p14:tracePt t="15557" x="5568950" y="3975100"/>
          <p14:tracePt t="15574" x="5543550" y="3975100"/>
          <p14:tracePt t="15590" x="5524500" y="3975100"/>
          <p14:tracePt t="15594" x="5518150" y="3975100"/>
          <p14:tracePt t="15607" x="5511800" y="3975100"/>
          <p14:tracePt t="15623" x="5505450" y="3975100"/>
          <p14:tracePt t="15874" x="0" y="0"/>
        </p14:tracePtLst>
        <p14:tracePtLst>
          <p14:tracePt t="23131" x="2451100" y="3492500"/>
          <p14:tracePt t="23226" x="2457450" y="3492500"/>
          <p14:tracePt t="23235" x="2482850" y="3492500"/>
          <p14:tracePt t="23243" x="2514600" y="3492500"/>
          <p14:tracePt t="23254" x="2552700" y="3492500"/>
          <p14:tracePt t="23271" x="2692400" y="3492500"/>
          <p14:tracePt t="23288" x="2882900" y="3492500"/>
          <p14:tracePt t="23290" x="2984500" y="3492500"/>
          <p14:tracePt t="23304" x="3079750" y="3492500"/>
          <p14:tracePt t="23322" x="3327400" y="3492500"/>
          <p14:tracePt t="23338" x="3390900" y="3492500"/>
          <p14:tracePt t="23354" x="3416300" y="3492500"/>
          <p14:tracePt t="23371" x="3429000" y="3492500"/>
          <p14:tracePt t="23388" x="3441700" y="3492500"/>
          <p14:tracePt t="23404" x="3460750" y="3498850"/>
          <p14:tracePt t="23421" x="3473450" y="3498850"/>
          <p14:tracePt t="23438" x="3492500" y="3505200"/>
          <p14:tracePt t="23454" x="3524250" y="3511550"/>
          <p14:tracePt t="23471" x="3530600" y="3511550"/>
          <p14:tracePt t="23488" x="3543300" y="3511550"/>
          <p14:tracePt t="23504" x="3549650" y="3511550"/>
          <p14:tracePt t="23522" x="3581400" y="3517900"/>
          <p14:tracePt t="23538" x="3606800" y="3524250"/>
          <p14:tracePt t="23555" x="3638550" y="3524250"/>
          <p14:tracePt t="23571" x="3663950" y="3524250"/>
          <p14:tracePt t="23588" x="3676650" y="3524250"/>
          <p14:tracePt t="23604" x="3683000" y="3524250"/>
          <p14:tracePt t="23683" x="3689350" y="3524250"/>
          <p14:tracePt t="23714" x="3695700" y="3524250"/>
          <p14:tracePt t="23738" x="3702050" y="3524250"/>
          <p14:tracePt t="23746" x="3708400" y="3524250"/>
          <p14:tracePt t="23754" x="3714750" y="3524250"/>
          <p14:tracePt t="23770" x="3721100" y="3524250"/>
          <p14:tracePt t="23787" x="3727450" y="3524250"/>
          <p14:tracePt t="23804" x="3746500" y="3524250"/>
          <p14:tracePt t="23821" x="3765550" y="3524250"/>
          <p14:tracePt t="23837" x="3790950" y="3524250"/>
          <p14:tracePt t="23854" x="3822700" y="3524250"/>
          <p14:tracePt t="23870" x="3860800" y="3524250"/>
          <p14:tracePt t="23887" x="3898900" y="3524250"/>
          <p14:tracePt t="23904" x="3937000" y="3524250"/>
          <p14:tracePt t="23906" x="3956050" y="3524250"/>
          <p14:tracePt t="23921" x="3994150" y="3524250"/>
          <p14:tracePt t="23937" x="4013200" y="3524250"/>
          <p14:tracePt t="23954" x="4032250" y="3524250"/>
          <p14:tracePt t="23970" x="4044950" y="3524250"/>
          <p14:tracePt t="23987" x="4057650" y="3524250"/>
          <p14:tracePt t="24004" x="4064000" y="3524250"/>
          <p14:tracePt t="24021" x="4070350" y="3524250"/>
          <p14:tracePt t="24037" x="4083050" y="3524250"/>
          <p14:tracePt t="24054" x="4089400" y="3524250"/>
          <p14:tracePt t="24070" x="4102100" y="3524250"/>
          <p14:tracePt t="24087" x="4108450" y="3524250"/>
          <p14:tracePt t="24104" x="4121150" y="3524250"/>
          <p14:tracePt t="24106" x="4127500" y="3524250"/>
          <p14:tracePt t="24121" x="4140200" y="3524250"/>
          <p14:tracePt t="24137" x="4165600" y="3524250"/>
          <p14:tracePt t="24154" x="4197350" y="3524250"/>
          <p14:tracePt t="24171" x="4229100" y="3524250"/>
          <p14:tracePt t="24187" x="4267200" y="3524250"/>
          <p14:tracePt t="24204" x="4324350" y="3530600"/>
          <p14:tracePt t="24221" x="4387850" y="3530600"/>
          <p14:tracePt t="24237" x="4457700" y="3530600"/>
          <p14:tracePt t="24254" x="4521200" y="3530600"/>
          <p14:tracePt t="24258" x="4546600" y="3530600"/>
          <p14:tracePt t="24271" x="4559300" y="3530600"/>
          <p14:tracePt t="24287" x="4591050" y="3530600"/>
          <p14:tracePt t="24290" x="4597400" y="3530600"/>
          <p14:tracePt t="24304" x="4603750" y="3530600"/>
          <p14:tracePt t="24321" x="4616450" y="3536950"/>
          <p14:tracePt t="24371" x="4622800" y="3536950"/>
          <p14:tracePt t="24594" x="0" y="0"/>
        </p14:tracePtLst>
        <p14:tracePtLst>
          <p14:tracePt t="27691" x="6940550" y="3365500"/>
          <p14:tracePt t="27803" x="6940550" y="3371850"/>
          <p14:tracePt t="27811" x="6940550" y="3378200"/>
          <p14:tracePt t="27819" x="6940550" y="3384550"/>
          <p14:tracePt t="27836" x="6946900" y="3409950"/>
          <p14:tracePt t="27853" x="6946900" y="3416300"/>
          <p14:tracePt t="27870" x="6946900" y="3435350"/>
          <p14:tracePt t="27886" x="6946900" y="3441700"/>
          <p14:tracePt t="27903" x="6946900" y="3448050"/>
          <p14:tracePt t="27919" x="6946900" y="3460750"/>
          <p14:tracePt t="27936" x="6946900" y="3473450"/>
          <p14:tracePt t="27963" x="6946900" y="3479800"/>
          <p14:tracePt t="27994" x="6946900" y="3486150"/>
          <p14:tracePt t="31970" x="0" y="0"/>
        </p14:tracePtLst>
        <p14:tracePtLst>
          <p14:tracePt t="35763" x="2419350" y="3498850"/>
          <p14:tracePt t="35883" x="2425700" y="3498850"/>
          <p14:tracePt t="35891" x="2432050" y="3498850"/>
          <p14:tracePt t="35907" x="2438400" y="3498850"/>
          <p14:tracePt t="35917" x="2444750" y="3498850"/>
          <p14:tracePt t="35934" x="2463800" y="3498850"/>
          <p14:tracePt t="35950" x="2489200" y="3498850"/>
          <p14:tracePt t="35967" x="2533650" y="3498850"/>
          <p14:tracePt t="35970" x="2552700" y="3498850"/>
          <p14:tracePt t="35983" x="2584450" y="3498850"/>
          <p14:tracePt t="36000" x="2660650" y="3498850"/>
          <p14:tracePt t="36002" x="2705100" y="3498850"/>
          <p14:tracePt t="36017" x="2800350" y="3498850"/>
          <p14:tracePt t="36033" x="2876550" y="3498850"/>
          <p14:tracePt t="36050" x="2933700" y="3498850"/>
          <p14:tracePt t="36066" x="2959100" y="3498850"/>
          <p14:tracePt t="36083" x="2971800" y="3498850"/>
          <p14:tracePt t="36100" x="2978150" y="3498850"/>
          <p14:tracePt t="36133" x="2990850" y="3498850"/>
          <p14:tracePt t="36167" x="2997200" y="3498850"/>
          <p14:tracePt t="36183" x="3003550" y="3498850"/>
          <p14:tracePt t="36200" x="3022600" y="3498850"/>
          <p14:tracePt t="36218" x="3054350" y="3498850"/>
          <p14:tracePt t="36234" x="3086100" y="3498850"/>
          <p14:tracePt t="36250" x="3130550" y="3498850"/>
          <p14:tracePt t="36266" x="3181350" y="3498850"/>
          <p14:tracePt t="36283" x="3225800" y="3498850"/>
          <p14:tracePt t="36300" x="3276600" y="3498850"/>
          <p14:tracePt t="36317" x="3308350" y="3498850"/>
          <p14:tracePt t="36333" x="3340100" y="3498850"/>
          <p14:tracePt t="36350" x="3371850" y="3498850"/>
          <p14:tracePt t="36367" x="3378200" y="3498850"/>
          <p14:tracePt t="36383" x="3390900" y="3498850"/>
          <p14:tracePt t="36530" x="0" y="0"/>
        </p14:tracePtLst>
        <p14:tracePtLst>
          <p14:tracePt t="37044" x="2609850" y="3498850"/>
          <p14:tracePt t="37155" x="2616200" y="3498850"/>
          <p14:tracePt t="37163" x="2635250" y="3498850"/>
          <p14:tracePt t="37171" x="2654300" y="3498850"/>
          <p14:tracePt t="37183" x="2673350" y="3498850"/>
          <p14:tracePt t="37200" x="2730500" y="3498850"/>
          <p14:tracePt t="37216" x="2794000" y="3498850"/>
          <p14:tracePt t="37218" x="2819400" y="3498850"/>
          <p14:tracePt t="37233" x="2870200" y="3498850"/>
          <p14:tracePt t="37250" x="2933700" y="3498850"/>
          <p14:tracePt t="37266" x="2997200" y="3498850"/>
          <p14:tracePt t="37283" x="3054350" y="3498850"/>
          <p14:tracePt t="37300" x="3086100" y="3498850"/>
          <p14:tracePt t="37316" x="3105150" y="3498850"/>
          <p14:tracePt t="37434" x="0" y="0"/>
        </p14:tracePtLst>
        <p14:tracePtLst>
          <p14:tracePt t="37741" x="3448050" y="3498850"/>
          <p14:tracePt t="37914" x="0" y="0"/>
        </p14:tracePtLst>
        <p14:tracePtLst>
          <p14:tracePt t="42710" x="4051300" y="3511550"/>
          <p14:tracePt t="42723" x="4051300" y="3517900"/>
          <p14:tracePt t="42740" x="4057650" y="3524250"/>
          <p14:tracePt t="42755" x="4064000" y="3524250"/>
          <p14:tracePt t="42770" x="4070350" y="3524250"/>
          <p14:tracePt t="42786" x="4076700" y="3524250"/>
          <p14:tracePt t="42802" x="4083050" y="3524250"/>
          <p14:tracePt t="42827" x="4095750" y="3517900"/>
          <p14:tracePt t="42835" x="4102100" y="3517900"/>
          <p14:tracePt t="42848" x="4102100" y="3511550"/>
          <p14:tracePt t="42864" x="4108450" y="3498850"/>
          <p14:tracePt t="42881" x="4114800" y="3486150"/>
          <p14:tracePt t="42897" x="4121150" y="3479800"/>
          <p14:tracePt t="42914" x="4121150" y="3467100"/>
          <p14:tracePt t="42931" x="4121150" y="3460750"/>
          <p14:tracePt t="42964" x="4121150" y="3448050"/>
          <p14:tracePt t="42981" x="4108450" y="3441700"/>
          <p14:tracePt t="42998" x="4108450" y="3435350"/>
          <p14:tracePt t="43014" x="4095750" y="3429000"/>
          <p14:tracePt t="43035" x="4089400" y="3429000"/>
          <p14:tracePt t="43048" x="4083050" y="3429000"/>
          <p14:tracePt t="43064" x="4076700" y="3429000"/>
          <p14:tracePt t="43081" x="4064000" y="3429000"/>
          <p14:tracePt t="43098" x="4051300" y="3429000"/>
          <p14:tracePt t="43114" x="4032250" y="3429000"/>
          <p14:tracePt t="43131" x="4019550" y="3429000"/>
          <p14:tracePt t="43148" x="4019550" y="3435350"/>
          <p14:tracePt t="43466" x="0" y="0"/>
        </p14:tracePtLst>
        <p14:tracePtLst>
          <p14:tracePt t="45986" x="4495800" y="3511550"/>
          <p14:tracePt t="45994" x="4495800" y="3517900"/>
          <p14:tracePt t="46002" x="4502150" y="3524250"/>
          <p14:tracePt t="46027" x="4514850" y="3530600"/>
          <p14:tracePt t="46050" x="4527550" y="3536950"/>
          <p14:tracePt t="46066" x="4540250" y="3536950"/>
          <p14:tracePt t="46083" x="4546600" y="3536950"/>
          <p14:tracePt t="46091" x="4559300" y="3543300"/>
          <p14:tracePt t="46115" x="4565650" y="3543300"/>
          <p14:tracePt t="46123" x="4572000" y="3543300"/>
          <p14:tracePt t="46132" x="4578350" y="3543300"/>
          <p14:tracePt t="46147" x="4591050" y="3543300"/>
          <p14:tracePt t="46163" x="4597400" y="3536950"/>
          <p14:tracePt t="46180" x="4610100" y="3530600"/>
          <p14:tracePt t="46197" x="4616450" y="3517900"/>
          <p14:tracePt t="46213" x="4629150" y="3511550"/>
          <p14:tracePt t="46230" x="4635500" y="3498850"/>
          <p14:tracePt t="46247" x="4641850" y="3492500"/>
          <p14:tracePt t="46250" x="4641850" y="3473450"/>
          <p14:tracePt t="46263" x="4648200" y="3460750"/>
          <p14:tracePt t="46280" x="4660900" y="3429000"/>
          <p14:tracePt t="46282" x="4667250" y="3422650"/>
          <p14:tracePt t="46297" x="4667250" y="3403600"/>
          <p14:tracePt t="46313" x="4667250" y="3384550"/>
          <p14:tracePt t="46330" x="4673600" y="3365500"/>
          <p14:tracePt t="46347" x="4673600" y="3359150"/>
          <p14:tracePt t="46363" x="4673600" y="3346450"/>
          <p14:tracePt t="46380" x="4667250" y="3333750"/>
          <p14:tracePt t="46413" x="4667250" y="3327400"/>
          <p14:tracePt t="46435" x="4660900" y="3327400"/>
          <p14:tracePt t="46447" x="4654550" y="3327400"/>
          <p14:tracePt t="46463" x="4648200" y="3327400"/>
          <p14:tracePt t="46480" x="4635500" y="3327400"/>
          <p14:tracePt t="46497" x="4610100" y="3327400"/>
          <p14:tracePt t="46499" x="4597400" y="3333750"/>
          <p14:tracePt t="46513" x="4584700" y="3346450"/>
          <p14:tracePt t="46530" x="4565650" y="3352800"/>
          <p14:tracePt t="46546" x="4546600" y="3378200"/>
          <p14:tracePt t="46563" x="4521200" y="3397250"/>
          <p14:tracePt t="46580" x="4514850" y="3422650"/>
          <p14:tracePt t="46596" x="4508500" y="3435350"/>
          <p14:tracePt t="46613" x="4502150" y="3448050"/>
          <p14:tracePt t="46630" x="4502150" y="3460750"/>
          <p14:tracePt t="46647" x="4502150" y="3467100"/>
          <p14:tracePt t="46663" x="4502150" y="3479800"/>
          <p14:tracePt t="46680" x="4502150" y="3486150"/>
          <p14:tracePt t="46696" x="4502150" y="3498850"/>
          <p14:tracePt t="46714" x="4514850" y="3505200"/>
          <p14:tracePt t="47058" x="0" y="0"/>
        </p14:tracePtLst>
        <p14:tracePtLst>
          <p14:tracePt t="62148" x="4895850" y="3390900"/>
          <p14:tracePt t="62171" x="4889500" y="3397250"/>
          <p14:tracePt t="62227" x="4889500" y="3403600"/>
          <p14:tracePt t="62242" x="4889500" y="3409950"/>
          <p14:tracePt t="62267" x="4889500" y="3422650"/>
          <p14:tracePt t="62275" x="4889500" y="3429000"/>
          <p14:tracePt t="62282" x="4895850" y="3429000"/>
          <p14:tracePt t="62291" x="4908550" y="3435350"/>
          <p14:tracePt t="62308" x="4933950" y="3448050"/>
          <p14:tracePt t="62324" x="4978400" y="3467100"/>
          <p14:tracePt t="62341" x="5048250" y="3492500"/>
          <p14:tracePt t="62358" x="5130800" y="3511550"/>
          <p14:tracePt t="62374" x="5219700" y="3530600"/>
          <p14:tracePt t="62378" x="5270500" y="3536950"/>
          <p14:tracePt t="62391" x="5327650" y="3549650"/>
          <p14:tracePt t="62408" x="5422900" y="3549650"/>
          <p14:tracePt t="62410" x="5480050" y="3549650"/>
          <p14:tracePt t="62424" x="5530850" y="3549650"/>
          <p14:tracePt t="62441" x="5670550" y="3549650"/>
          <p14:tracePt t="62458" x="5734050" y="3549650"/>
          <p14:tracePt t="62474" x="5778500" y="3549650"/>
          <p14:tracePt t="62491" x="5784850" y="3549650"/>
          <p14:tracePt t="62508" x="5797550" y="3543300"/>
          <p14:tracePt t="62524" x="5803900" y="3536950"/>
          <p14:tracePt t="62541" x="5810250" y="3530600"/>
          <p14:tracePt t="62574" x="5810250" y="3524250"/>
          <p14:tracePt t="62591" x="5810250" y="3511550"/>
          <p14:tracePt t="62608" x="5810250" y="3492500"/>
          <p14:tracePt t="62610" x="5810250" y="3486150"/>
          <p14:tracePt t="62624" x="5810250" y="3473450"/>
          <p14:tracePt t="62641" x="5810250" y="3454400"/>
          <p14:tracePt t="62658" x="5810250" y="3441700"/>
          <p14:tracePt t="62674" x="5810250" y="3435350"/>
          <p14:tracePt t="62691" x="5810250" y="3422650"/>
          <p14:tracePt t="62708" x="5803900" y="3416300"/>
          <p14:tracePt t="62724" x="5791200" y="3409950"/>
          <p14:tracePt t="62741" x="5778500" y="3403600"/>
          <p14:tracePt t="62757" x="5765800" y="3397250"/>
          <p14:tracePt t="62774" x="5759450" y="3397250"/>
          <p14:tracePt t="62791" x="5734050" y="3390900"/>
          <p14:tracePt t="62824" x="5727700" y="3390900"/>
          <p14:tracePt t="62843" x="5721350" y="3390900"/>
          <p14:tracePt t="62954" x="0" y="0"/>
        </p14:tracePtLst>
        <p14:tracePtLst>
          <p14:tracePt t="63421" x="6000750" y="3359150"/>
          <p14:tracePt t="63435" x="5994400" y="3365500"/>
          <p14:tracePt t="63475" x="5994400" y="3371850"/>
          <p14:tracePt t="63482" x="5994400" y="3378200"/>
          <p14:tracePt t="63492" x="5994400" y="3384550"/>
          <p14:tracePt t="63507" x="5994400" y="3397250"/>
          <p14:tracePt t="63524" x="5994400" y="3429000"/>
          <p14:tracePt t="63541" x="6007100" y="3467100"/>
          <p14:tracePt t="63557" x="6038850" y="3492500"/>
          <p14:tracePt t="63574" x="6096000" y="3536950"/>
          <p14:tracePt t="63591" x="6178550" y="3568700"/>
          <p14:tracePt t="63607" x="6286500" y="3600450"/>
          <p14:tracePt t="63610" x="6356350" y="3613150"/>
          <p14:tracePt t="63624" x="6419850" y="3619500"/>
          <p14:tracePt t="63641" x="6527800" y="3619500"/>
          <p14:tracePt t="63658" x="6654800" y="3619500"/>
          <p14:tracePt t="63674" x="6711950" y="3619500"/>
          <p14:tracePt t="63690" x="6750050" y="3619500"/>
          <p14:tracePt t="63708" x="6769100" y="3619500"/>
          <p14:tracePt t="63724" x="6781800" y="3606800"/>
          <p14:tracePt t="63741" x="6794500" y="3600450"/>
          <p14:tracePt t="63757" x="6807200" y="3587750"/>
          <p14:tracePt t="63774" x="6813550" y="3581400"/>
          <p14:tracePt t="63790" x="6819900" y="3575050"/>
          <p14:tracePt t="63807" x="6819900" y="3568700"/>
          <p14:tracePt t="63824" x="6819900" y="3562350"/>
          <p14:tracePt t="63840" x="6819900" y="3549650"/>
          <p14:tracePt t="63842" x="6819900" y="3543300"/>
          <p14:tracePt t="63857" x="6832600" y="3530600"/>
          <p14:tracePt t="63873" x="6838950" y="3517900"/>
          <p14:tracePt t="63890" x="6845300" y="3511550"/>
          <p14:tracePt t="63907" x="6845300" y="3505200"/>
          <p14:tracePt t="63924" x="6851650" y="3498850"/>
          <p14:tracePt t="63957" x="6851650" y="3492500"/>
          <p14:tracePt t="63978" x="6851650" y="3486150"/>
          <p14:tracePt t="64002" x="6851650" y="3479800"/>
          <p14:tracePt t="64202" x="0" y="0"/>
        </p14:tracePtLst>
        <p14:tracePtLst>
          <p14:tracePt t="70290" x="6140450" y="3441700"/>
          <p14:tracePt t="70297" x="6127750" y="3448050"/>
          <p14:tracePt t="70305" x="6115050" y="3454400"/>
          <p14:tracePt t="70321" x="6102350" y="3473450"/>
          <p14:tracePt t="70338" x="6083300" y="3492500"/>
          <p14:tracePt t="70354" x="6070600" y="3511550"/>
          <p14:tracePt t="70371" x="6070600" y="3530600"/>
          <p14:tracePt t="70388" x="6070600" y="3536950"/>
          <p14:tracePt t="70404" x="6070600" y="3549650"/>
          <p14:tracePt t="70421" x="6070600" y="3556000"/>
          <p14:tracePt t="70438" x="6083300" y="3568700"/>
          <p14:tracePt t="70454" x="6108700" y="3581400"/>
          <p14:tracePt t="70471" x="6159500" y="3594100"/>
          <p14:tracePt t="70488" x="6223000" y="3594100"/>
          <p14:tracePt t="70505" x="6305550" y="3594100"/>
          <p14:tracePt t="70521" x="6337300" y="3587750"/>
          <p14:tracePt t="70538" x="6343650" y="3581400"/>
          <p14:tracePt t="70554" x="6350000" y="3568700"/>
          <p14:tracePt t="70571" x="6350000" y="3562350"/>
          <p14:tracePt t="70588" x="6356350" y="3549650"/>
          <p14:tracePt t="70605" x="6356350" y="3530600"/>
          <p14:tracePt t="70621" x="6356350" y="3511550"/>
          <p14:tracePt t="70638" x="6343650" y="3492500"/>
          <p14:tracePt t="70641" x="6337300" y="3486150"/>
          <p14:tracePt t="70655" x="6330950" y="3473450"/>
          <p14:tracePt t="70671" x="6318250" y="3460750"/>
          <p14:tracePt t="70688" x="6305550" y="3448050"/>
          <p14:tracePt t="70714" x="6299200" y="3448050"/>
          <p14:tracePt t="70738" x="6292850" y="3448050"/>
          <p14:tracePt t="70882" x="0" y="0"/>
        </p14:tracePtLst>
        <p14:tracePtLst>
          <p14:tracePt t="73165" x="6559550" y="3232150"/>
          <p14:tracePt t="73181" x="6559550" y="3244850"/>
          <p14:tracePt t="73188" x="6559550" y="3251200"/>
          <p14:tracePt t="73204" x="6559550" y="3276600"/>
          <p14:tracePt t="73221" x="6559550" y="3308350"/>
          <p14:tracePt t="73237" x="6559550" y="3371850"/>
          <p14:tracePt t="73254" x="6572250" y="3441700"/>
          <p14:tracePt t="73271" x="6616700" y="3517900"/>
          <p14:tracePt t="73287" x="6673850" y="3575050"/>
          <p14:tracePt t="73290" x="6711950" y="3606800"/>
          <p14:tracePt t="73304" x="6756400" y="3625850"/>
          <p14:tracePt t="73321" x="6883400" y="3670300"/>
          <p14:tracePt t="73338" x="6940550" y="3676650"/>
          <p14:tracePt t="73354" x="6972300" y="3676650"/>
          <p14:tracePt t="73371" x="6991350" y="3676650"/>
          <p14:tracePt t="73387" x="6997700" y="3670300"/>
          <p14:tracePt t="73404" x="7004050" y="3651250"/>
          <p14:tracePt t="73420" x="7010400" y="3632200"/>
          <p14:tracePt t="73437" x="7016750" y="3613150"/>
          <p14:tracePt t="73454" x="7016750" y="3594100"/>
          <p14:tracePt t="73470" x="7016750" y="3581400"/>
          <p14:tracePt t="73487" x="7016750" y="3568700"/>
          <p14:tracePt t="73504" x="7010400" y="3556000"/>
          <p14:tracePt t="73506" x="7010400" y="3543300"/>
          <p14:tracePt t="73520" x="7004050" y="3536950"/>
          <p14:tracePt t="73537" x="6991350" y="3524250"/>
          <p14:tracePt t="73554" x="6985000" y="3517900"/>
          <p14:tracePt t="73587" x="6972300" y="3511550"/>
          <p14:tracePt t="73604" x="6965950" y="3505200"/>
          <p14:tracePt t="73620" x="6953250" y="3498850"/>
          <p14:tracePt t="73658" x="6946900" y="3498850"/>
          <p14:tracePt t="74186" x="0" y="0"/>
        </p14:tracePtLst>
        <p14:tracePtLst>
          <p14:tracePt t="85364" x="1130300" y="4552950"/>
          <p14:tracePt t="85371" x="1143000" y="4591050"/>
          <p14:tracePt t="85383" x="1155700" y="4616450"/>
          <p14:tracePt t="85400" x="1200150" y="4686300"/>
          <p14:tracePt t="85417" x="1327150" y="4800600"/>
          <p14:tracePt t="85433" x="1435100" y="4857750"/>
          <p14:tracePt t="85450" x="1536700" y="4895850"/>
          <p14:tracePt t="85467" x="1625600" y="4921250"/>
          <p14:tracePt t="85483" x="1682750" y="4914900"/>
          <p14:tracePt t="85500" x="1720850" y="4895850"/>
          <p14:tracePt t="85517" x="1746250" y="4832350"/>
          <p14:tracePt t="85533" x="1765300" y="4749800"/>
          <p14:tracePt t="85550" x="1784350" y="4673600"/>
          <p14:tracePt t="85566" x="1784350" y="4629150"/>
          <p14:tracePt t="85570" x="1790700" y="4591050"/>
          <p14:tracePt t="85583" x="1790700" y="4584700"/>
          <p14:tracePt t="85600" x="1790700" y="4533900"/>
          <p14:tracePt t="85602" x="1778000" y="4514850"/>
          <p14:tracePt t="85616" x="1771650" y="4495800"/>
          <p14:tracePt t="85633" x="1727200" y="4438650"/>
          <p14:tracePt t="85649" x="1689100" y="4394200"/>
          <p14:tracePt t="85666" x="1644650" y="4356100"/>
          <p14:tracePt t="85683" x="1606550" y="4343400"/>
          <p14:tracePt t="85699" x="1587500" y="4330700"/>
          <p14:tracePt t="85716" x="1568450" y="4324350"/>
          <p14:tracePt t="85733" x="1549400" y="4324350"/>
          <p14:tracePt t="85750" x="1524000" y="4324350"/>
          <p14:tracePt t="85767" x="1473200" y="4330700"/>
          <p14:tracePt t="85783" x="1422400" y="4356100"/>
          <p14:tracePt t="85787" x="1397000" y="4375150"/>
          <p14:tracePt t="85799" x="1358900" y="4400550"/>
          <p14:tracePt t="85816" x="1301750" y="4438650"/>
          <p14:tracePt t="85833" x="1238250" y="4489450"/>
          <p14:tracePt t="85849" x="1225550" y="4521200"/>
          <p14:tracePt t="85866" x="1212850" y="4540250"/>
          <p14:tracePt t="85883" x="1206500" y="4572000"/>
          <p14:tracePt t="85899" x="1206500" y="4597400"/>
          <p14:tracePt t="85916" x="1219200" y="4654550"/>
          <p14:tracePt t="85933" x="1250950" y="4711700"/>
          <p14:tracePt t="85950" x="1320800" y="4775200"/>
          <p14:tracePt t="85966" x="1416050" y="4832350"/>
          <p14:tracePt t="85983" x="1536700" y="4876800"/>
          <p14:tracePt t="85999" x="1670050" y="4908550"/>
          <p14:tracePt t="86016" x="1790700" y="4914900"/>
          <p14:tracePt t="86018" x="1841500" y="4914900"/>
          <p14:tracePt t="86033" x="1911350" y="4902200"/>
          <p14:tracePt t="86049" x="1943100" y="4870450"/>
          <p14:tracePt t="86066" x="1955800" y="4832350"/>
          <p14:tracePt t="86083" x="1955800" y="4787900"/>
          <p14:tracePt t="86100" x="1955800" y="4724400"/>
          <p14:tracePt t="86116" x="1930400" y="4660900"/>
          <p14:tracePt t="86133" x="1905000" y="4610100"/>
          <p14:tracePt t="86150" x="1879600" y="4565650"/>
          <p14:tracePt t="86167" x="1860550" y="4540250"/>
          <p14:tracePt t="86170" x="1847850" y="4527550"/>
          <p14:tracePt t="86183" x="1835150" y="4521200"/>
          <p14:tracePt t="86200" x="1822450" y="4508500"/>
          <p14:tracePt t="86202" x="1809750" y="4508500"/>
          <p14:tracePt t="86216" x="1809750" y="4502150"/>
          <p14:tracePt t="86234" x="1790700" y="4502150"/>
          <p14:tracePt t="86250" x="1778000" y="4502150"/>
          <p14:tracePt t="86266" x="1765300" y="4508500"/>
          <p14:tracePt t="86283" x="1758950" y="4508500"/>
          <p14:tracePt t="86300" x="1752600" y="4514850"/>
          <p14:tracePt t="86316" x="1746250" y="4521200"/>
          <p14:tracePt t="86333" x="1746250" y="4527550"/>
          <p14:tracePt t="86349" x="1746250" y="4540250"/>
          <p14:tracePt t="86366" x="1746250" y="4565650"/>
          <p14:tracePt t="86370" x="1746250" y="4572000"/>
          <p14:tracePt t="86383" x="1746250" y="4584700"/>
          <p14:tracePt t="86400" x="1746250" y="4591050"/>
          <p14:tracePt t="86416" x="1746250" y="4597400"/>
          <p14:tracePt t="86433" x="1746250" y="4603750"/>
          <p14:tracePt t="86866" x="0" y="0"/>
        </p14:tracePtLst>
        <p14:tracePtLst>
          <p14:tracePt t="90099" x="3898900" y="3314700"/>
          <p14:tracePt t="90107" x="3898900" y="3321050"/>
          <p14:tracePt t="90116" x="3892550" y="3327400"/>
          <p14:tracePt t="90131" x="3886200" y="3346450"/>
          <p14:tracePt t="90148" x="3879850" y="3365500"/>
          <p14:tracePt t="90165" x="3879850" y="3378200"/>
          <p14:tracePt t="90182" x="3873500" y="3403600"/>
          <p14:tracePt t="90198" x="3873500" y="3441700"/>
          <p14:tracePt t="90202" x="3873500" y="3448050"/>
          <p14:tracePt t="90215" x="3873500" y="3460750"/>
          <p14:tracePt t="90232" x="3879850" y="3498850"/>
          <p14:tracePt t="90234" x="3886200" y="3505200"/>
          <p14:tracePt t="90248" x="3892550" y="3517900"/>
          <p14:tracePt t="90265" x="3917950" y="3556000"/>
          <p14:tracePt t="90282" x="3956050" y="3581400"/>
          <p14:tracePt t="90298" x="3994150" y="3606800"/>
          <p14:tracePt t="90315" x="4038600" y="3619500"/>
          <p14:tracePt t="90332" x="4076700" y="3632200"/>
          <p14:tracePt t="90348" x="4089400" y="3632200"/>
          <p14:tracePt t="90365" x="4095750" y="3632200"/>
          <p14:tracePt t="90382" x="4108450" y="3632200"/>
          <p14:tracePt t="90398" x="4114800" y="3625850"/>
          <p14:tracePt t="90415" x="4133850" y="3606800"/>
          <p14:tracePt t="90418" x="4140200" y="3594100"/>
          <p14:tracePt t="90432" x="4152900" y="3575050"/>
          <p14:tracePt t="90448" x="4159250" y="3549650"/>
          <p14:tracePt t="90450" x="4165600" y="3530600"/>
          <p14:tracePt t="90465" x="4178300" y="3511550"/>
          <p14:tracePt t="90482" x="4178300" y="3498850"/>
          <p14:tracePt t="90498" x="4178300" y="3492500"/>
          <p14:tracePt t="90515" x="4178300" y="3486150"/>
          <p14:tracePt t="90531" x="4184650" y="3467100"/>
          <p14:tracePt t="90548" x="4184650" y="3460750"/>
          <p14:tracePt t="90564" x="4184650" y="3448050"/>
          <p14:tracePt t="90581" x="4184650" y="3429000"/>
          <p14:tracePt t="90598" x="4184650" y="3422650"/>
          <p14:tracePt t="90614" x="4184650" y="3409950"/>
          <p14:tracePt t="90631" x="4184650" y="3397250"/>
          <p14:tracePt t="90648" x="4184650" y="3390900"/>
          <p14:tracePt t="90664" x="4184650" y="3378200"/>
          <p14:tracePt t="90681" x="4178300" y="3365500"/>
          <p14:tracePt t="90698" x="4171950" y="3359150"/>
          <p14:tracePt t="90714" x="4171950" y="3352800"/>
          <p14:tracePt t="90731" x="4165600" y="3340100"/>
          <p14:tracePt t="90748" x="4152900" y="3327400"/>
          <p14:tracePt t="90781" x="4133850" y="3321050"/>
          <p14:tracePt t="90798" x="4127500" y="3314700"/>
          <p14:tracePt t="90831" x="4121150" y="3314700"/>
          <p14:tracePt t="90848" x="4108450" y="3314700"/>
          <p14:tracePt t="90865" x="4095750" y="3314700"/>
          <p14:tracePt t="90882" x="4089400" y="3314700"/>
          <p14:tracePt t="90898" x="4083050" y="3314700"/>
          <p14:tracePt t="90915" x="4076700" y="3314700"/>
          <p14:tracePt t="90931" x="4064000" y="3314700"/>
          <p14:tracePt t="90948" x="4051300" y="3321050"/>
          <p14:tracePt t="90965" x="4044950" y="3321050"/>
          <p14:tracePt t="90982" x="4038600" y="3327400"/>
          <p14:tracePt t="90998" x="4025900" y="3333750"/>
          <p14:tracePt t="91015" x="4013200" y="3346450"/>
          <p14:tracePt t="91032" x="4006850" y="3346450"/>
          <p14:tracePt t="91048" x="4000500" y="3352800"/>
          <p14:tracePt t="91050" x="4000500" y="3359150"/>
          <p14:tracePt t="91122" x="3981450" y="3390900"/>
          <p14:tracePt t="91131" x="3981450" y="3397250"/>
          <p14:tracePt t="91147" x="3975100" y="3409950"/>
          <p14:tracePt t="91165" x="3975100" y="3416300"/>
          <p14:tracePt t="91181" x="3975100" y="3422650"/>
          <p14:tracePt t="91198" x="3975100" y="3429000"/>
          <p14:tracePt t="91214" x="3968750" y="3441700"/>
          <p14:tracePt t="91231" x="3968750" y="3448050"/>
          <p14:tracePt t="91248" x="3968750" y="3454400"/>
          <p14:tracePt t="91265" x="3968750" y="3492500"/>
          <p14:tracePt t="91282" x="3968750" y="3498850"/>
          <p14:tracePt t="91298" x="3975100" y="3517900"/>
          <p14:tracePt t="91314" x="3981450" y="3536950"/>
          <p14:tracePt t="91331" x="3994150" y="3556000"/>
          <p14:tracePt t="91348" x="4013200" y="3575050"/>
          <p14:tracePt t="91365" x="4025900" y="3587750"/>
          <p14:tracePt t="91381" x="4044950" y="3600450"/>
          <p14:tracePt t="91398" x="4070350" y="3613150"/>
          <p14:tracePt t="91414" x="4083050" y="3619500"/>
          <p14:tracePt t="91431" x="4102100" y="3619500"/>
          <p14:tracePt t="91448" x="4121150" y="3619500"/>
          <p14:tracePt t="91465" x="4133850" y="3619500"/>
          <p14:tracePt t="91482" x="4152900" y="3619500"/>
          <p14:tracePt t="91498" x="4159250" y="3613150"/>
          <p14:tracePt t="91514" x="4159250" y="3606800"/>
          <p14:tracePt t="91531" x="4159250" y="3600450"/>
          <p14:tracePt t="91548" x="4159250" y="3594100"/>
          <p14:tracePt t="91564" x="4159250" y="3587750"/>
          <p14:tracePt t="91581" x="4159250" y="3581400"/>
          <p14:tracePt t="91598" x="4159250" y="3575050"/>
          <p14:tracePt t="91634" x="0" y="0"/>
        </p14:tracePtLst>
        <p14:tracePtLst>
          <p14:tracePt t="92278" x="3060700" y="5270500"/>
          <p14:tracePt t="92285" x="3054350" y="5270500"/>
          <p14:tracePt t="92308" x="3048000" y="5276850"/>
          <p14:tracePt t="92324" x="3048000" y="5283200"/>
          <p14:tracePt t="92339" x="3048000" y="5295900"/>
          <p14:tracePt t="92355" x="3048000" y="5302250"/>
          <p14:tracePt t="92364" x="3048000" y="5314950"/>
          <p14:tracePt t="92381" x="3048000" y="5340350"/>
          <p14:tracePt t="92398" x="3054350" y="5372100"/>
          <p14:tracePt t="92402" x="3060700" y="5391150"/>
          <p14:tracePt t="92414" x="3073400" y="5403850"/>
          <p14:tracePt t="92431" x="3105150" y="5435600"/>
          <p14:tracePt t="92433" x="3124200" y="5448300"/>
          <p14:tracePt t="92447" x="3149600" y="5461000"/>
          <p14:tracePt t="92464" x="3219450" y="5486400"/>
          <p14:tracePt t="92481" x="3346450" y="5518150"/>
          <p14:tracePt t="92498" x="3390900" y="5518150"/>
          <p14:tracePt t="92514" x="3422650" y="5518150"/>
          <p14:tracePt t="92530" x="3441700" y="5511800"/>
          <p14:tracePt t="92547" x="3448050" y="5492750"/>
          <p14:tracePt t="92564" x="3448050" y="5473700"/>
          <p14:tracePt t="92581" x="3448050" y="5441950"/>
          <p14:tracePt t="92598" x="3448050" y="5410200"/>
          <p14:tracePt t="92614" x="3441700" y="5397500"/>
          <p14:tracePt t="92630" x="3435350" y="5384800"/>
          <p14:tracePt t="92647" x="3435350" y="5378450"/>
          <p14:tracePt t="92664" x="3435350" y="5372100"/>
          <p14:tracePt t="92810" x="0" y="0"/>
        </p14:tracePtLst>
        <p14:tracePtLst>
          <p14:tracePt t="93524" x="3771900" y="5226050"/>
          <p14:tracePt t="93555" x="3771900" y="5232400"/>
          <p14:tracePt t="93564" x="3771900" y="5251450"/>
          <p14:tracePt t="93571" x="3771900" y="5270500"/>
          <p14:tracePt t="93580" x="3771900" y="5295900"/>
          <p14:tracePt t="93597" x="3784600" y="5365750"/>
          <p14:tracePt t="93614" x="3797300" y="5403850"/>
          <p14:tracePt t="93630" x="3822700" y="5435600"/>
          <p14:tracePt t="93634" x="3835400" y="5448300"/>
          <p14:tracePt t="93647" x="3841750" y="5448300"/>
          <p14:tracePt t="93663" x="3860800" y="5454650"/>
          <p14:tracePt t="93680" x="3886200" y="5461000"/>
          <p14:tracePt t="93682" x="3892550" y="5461000"/>
          <p14:tracePt t="93697" x="3924300" y="5461000"/>
          <p14:tracePt t="93713" x="3943350" y="5461000"/>
          <p14:tracePt t="93730" x="3968750" y="5454650"/>
          <p14:tracePt t="93747" x="3981450" y="5448300"/>
          <p14:tracePt t="93763" x="3987800" y="5429250"/>
          <p14:tracePt t="93780" x="3987800" y="5410200"/>
          <p14:tracePt t="93797" x="3987800" y="5378450"/>
          <p14:tracePt t="93813" x="3987800" y="5359400"/>
          <p14:tracePt t="93830" x="3987800" y="5353050"/>
          <p14:tracePt t="93970" x="0" y="0"/>
        </p14:tracePtLst>
        <p14:tracePtLst>
          <p14:tracePt t="94420" x="3778250" y="5283200"/>
          <p14:tracePt t="94428" x="3778250" y="5289550"/>
          <p14:tracePt t="94437" x="3778250" y="5295900"/>
          <p14:tracePt t="94447" x="3778250" y="5308600"/>
          <p14:tracePt t="94464" x="3778250" y="5327650"/>
          <p14:tracePt t="94480" x="3778250" y="5365750"/>
          <p14:tracePt t="94483" x="3784600" y="5372100"/>
          <p14:tracePt t="94498" x="3797300" y="5403850"/>
          <p14:tracePt t="94514" x="3829050" y="5429250"/>
          <p14:tracePt t="94530" x="3867150" y="5448300"/>
          <p14:tracePt t="94548" x="3898900" y="5461000"/>
          <p14:tracePt t="94564" x="3911600" y="5461000"/>
          <p14:tracePt t="94581" x="3937000" y="5461000"/>
          <p14:tracePt t="94597" x="3975100" y="5454650"/>
          <p14:tracePt t="94614" x="4000500" y="5441950"/>
          <p14:tracePt t="94619" x="4013200" y="5429250"/>
          <p14:tracePt t="94630" x="4025900" y="5416550"/>
          <p14:tracePt t="94647" x="4038600" y="5397500"/>
          <p14:tracePt t="94650" x="4044950" y="5384800"/>
          <p14:tracePt t="94664" x="4044950" y="5372100"/>
          <p14:tracePt t="94680" x="4051300" y="5353050"/>
          <p14:tracePt t="94697" x="4051300" y="5340350"/>
          <p14:tracePt t="94713" x="4051300" y="5321300"/>
          <p14:tracePt t="94730" x="4038600" y="5314950"/>
          <p14:tracePt t="94746" x="4032250" y="5308600"/>
          <p14:tracePt t="94763" x="4019550" y="5302250"/>
          <p14:tracePt t="94780" x="4013200" y="5295900"/>
          <p14:tracePt t="94813" x="4006850" y="5295900"/>
          <p14:tracePt t="94851" x="4000500" y="5295900"/>
          <p14:tracePt t="96225" x="0" y="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6.1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方法的定义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573194" y="1345228"/>
            <a:ext cx="10760333" cy="4678362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3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kumimoji="0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方法签名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(Method Signature)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方法名称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形参列表（不含返回类型）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。一个类中不能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包含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方法签名相同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多个方法。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方法头中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声明的变量称为</a:t>
            </a:r>
            <a:r>
              <a:rPr kumimoji="0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形参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(formal parameter)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。当调用方法时，可向形参传递一个值，这个值称为</a:t>
            </a:r>
            <a:r>
              <a:rPr kumimoji="0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实参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(actual parameter / argument)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。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形参可以使用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final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进行修饰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，表示方法内部不允许修改该参数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类似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const)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形参不允许有默认值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最后一个可为变长参数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（可用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或数组定义，参见第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章数组）。方法里不允许定义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static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局部变量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方法可以有一个</a:t>
            </a:r>
            <a:r>
              <a:rPr kumimoji="0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返回值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(return value)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。如果方法没有返回值，返回值类型为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void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，但构造函数没有返回值（不能加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void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-122"/>
              <a:ea typeface="宋体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949"/>
    </mc:Choice>
    <mc:Fallback xmlns="">
      <p:transition spd="slow" advTm="1419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2965" x="1358900" y="1778000"/>
          <p14:tracePt t="3044" x="1365250" y="1778000"/>
          <p14:tracePt t="3051" x="1384300" y="1778000"/>
          <p14:tracePt t="3059" x="1422400" y="1778000"/>
          <p14:tracePt t="3067" x="1466850" y="1790700"/>
          <p14:tracePt t="3083" x="1587500" y="1797050"/>
          <p14:tracePt t="3100" x="1708150" y="1803400"/>
          <p14:tracePt t="3117" x="1841500" y="1803400"/>
          <p14:tracePt t="3134" x="1936750" y="1803400"/>
          <p14:tracePt t="3150" x="2012950" y="1803400"/>
          <p14:tracePt t="3167" x="2051050" y="1803400"/>
          <p14:tracePt t="3183" x="2076450" y="1803400"/>
          <p14:tracePt t="3200" x="2095500" y="1803400"/>
          <p14:tracePt t="3217" x="2120900" y="1803400"/>
          <p14:tracePt t="3219" x="2133600" y="1803400"/>
          <p14:tracePt t="3234" x="2146300" y="1803400"/>
          <p14:tracePt t="3251" x="2159000" y="1803400"/>
          <p14:tracePt t="3267" x="2165350" y="1803400"/>
          <p14:tracePt t="4571" x="0" y="0"/>
        </p14:tracePtLst>
        <p14:tracePtLst>
          <p14:tracePt t="6276" x="5772150" y="1466850"/>
          <p14:tracePt t="6323" x="5765800" y="1460500"/>
          <p14:tracePt t="6340" x="5759450" y="1479550"/>
          <p14:tracePt t="6347" x="5759450" y="1498600"/>
          <p14:tracePt t="6356" x="5753100" y="1530350"/>
          <p14:tracePt t="6366" x="5753100" y="1549400"/>
          <p14:tracePt t="6383" x="5759450" y="1625600"/>
          <p14:tracePt t="6399" x="5772150" y="1689100"/>
          <p14:tracePt t="6416" x="5797550" y="1739900"/>
          <p14:tracePt t="6433" x="5829300" y="1784350"/>
          <p14:tracePt t="6449" x="5861050" y="1822450"/>
          <p14:tracePt t="6466" x="5911850" y="1860550"/>
          <p14:tracePt t="6483" x="5949950" y="1873250"/>
          <p14:tracePt t="6499" x="5969000" y="1879600"/>
          <p14:tracePt t="6516" x="6019800" y="1885950"/>
          <p14:tracePt t="6532" x="6083300" y="1885950"/>
          <p14:tracePt t="6549" x="6172200" y="1879600"/>
          <p14:tracePt t="6566" x="6261100" y="1860550"/>
          <p14:tracePt t="6582" x="6330950" y="1835150"/>
          <p14:tracePt t="6599" x="6400800" y="1803400"/>
          <p14:tracePt t="6616" x="6451600" y="1765300"/>
          <p14:tracePt t="6632" x="6477000" y="1733550"/>
          <p14:tracePt t="6649" x="6489700" y="1695450"/>
          <p14:tracePt t="6651" x="6496050" y="1676400"/>
          <p14:tracePt t="6666" x="6502400" y="1651000"/>
          <p14:tracePt t="6682" x="6502400" y="1606550"/>
          <p14:tracePt t="6699" x="6496050" y="1574800"/>
          <p14:tracePt t="6716" x="6489700" y="1549400"/>
          <p14:tracePt t="6732" x="6470650" y="1530350"/>
          <p14:tracePt t="6749" x="6451600" y="1517650"/>
          <p14:tracePt t="6766" x="6426200" y="1504950"/>
          <p14:tracePt t="6782" x="6375400" y="1492250"/>
          <p14:tracePt t="6799" x="6343650" y="1492250"/>
          <p14:tracePt t="6816" x="6305550" y="1492250"/>
          <p14:tracePt t="6832" x="6254750" y="1492250"/>
          <p14:tracePt t="6849" x="6223000" y="1511300"/>
          <p14:tracePt t="6852" x="6210300" y="1517650"/>
          <p14:tracePt t="6865" x="6197600" y="1530350"/>
          <p14:tracePt t="6867" x="6184900" y="1536700"/>
          <p14:tracePt t="6882" x="6172200" y="1555750"/>
          <p14:tracePt t="6899" x="6165850" y="1568450"/>
          <p14:tracePt t="6915" x="6165850" y="1587500"/>
          <p14:tracePt t="6932" x="6165850" y="1606550"/>
          <p14:tracePt t="6949" x="6172200" y="1638300"/>
          <p14:tracePt t="6965" x="6191250" y="1657350"/>
          <p14:tracePt t="6982" x="6223000" y="1682750"/>
          <p14:tracePt t="6999" x="6248400" y="1701800"/>
          <p14:tracePt t="7015" x="6261100" y="1708150"/>
          <p14:tracePt t="7032" x="6273800" y="1708150"/>
          <p14:tracePt t="7049" x="6280150" y="1708150"/>
          <p14:tracePt t="7108" x="6286500" y="1708150"/>
          <p14:tracePt t="7125" x="6286500" y="1695450"/>
          <p14:tracePt t="7135" x="6286500" y="1689100"/>
          <p14:tracePt t="7149" x="6286500" y="1663700"/>
          <p14:tracePt t="7166" x="6286500" y="1638300"/>
          <p14:tracePt t="7182" x="6286500" y="1612900"/>
          <p14:tracePt t="7199" x="6286500" y="1581150"/>
          <p14:tracePt t="7216" x="6273800" y="1555750"/>
          <p14:tracePt t="7232" x="6267450" y="1549400"/>
          <p14:tracePt t="7249" x="6254750" y="1536700"/>
          <p14:tracePt t="7292" x="6248400" y="1536700"/>
          <p14:tracePt t="7300" x="6235700" y="1536700"/>
          <p14:tracePt t="7308" x="6235700" y="1543050"/>
          <p14:tracePt t="7316" x="6229350" y="1549400"/>
          <p14:tracePt t="7332" x="6223000" y="1555750"/>
          <p14:tracePt t="7419" x="0" y="0"/>
        </p14:tracePtLst>
        <p14:tracePtLst>
          <p14:tracePt t="8109" x="6851650" y="1803400"/>
          <p14:tracePt t="8229" x="6870700" y="1803400"/>
          <p14:tracePt t="8244" x="6953250" y="1803400"/>
          <p14:tracePt t="8257" x="7016750" y="1803400"/>
          <p14:tracePt t="8270" x="7156450" y="1803400"/>
          <p14:tracePt t="8282" x="7232650" y="1803400"/>
          <p14:tracePt t="8299" x="7410450" y="1803400"/>
          <p14:tracePt t="8315" x="7499350" y="1803400"/>
          <p14:tracePt t="8332" x="7556500" y="1803400"/>
          <p14:tracePt t="8348" x="7588250" y="1803400"/>
          <p14:tracePt t="8365" x="7620000" y="1803400"/>
          <p14:tracePt t="8382" x="7651750" y="1803400"/>
          <p14:tracePt t="8399" x="7670800" y="1803400"/>
          <p14:tracePt t="8416" x="7696200" y="1803400"/>
          <p14:tracePt t="8432" x="7708900" y="1803400"/>
          <p14:tracePt t="8449" x="7721600" y="1803400"/>
          <p14:tracePt t="8465" x="7727950" y="1803400"/>
          <p14:tracePt t="8515" x="7734300" y="1803400"/>
          <p14:tracePt t="8531" x="7740650" y="1803400"/>
          <p14:tracePt t="8548" x="7747000" y="1803400"/>
          <p14:tracePt t="8555" x="7753350" y="1803400"/>
          <p14:tracePt t="8565" x="7759700" y="1803400"/>
          <p14:tracePt t="9036" x="0" y="0"/>
        </p14:tracePtLst>
        <p14:tracePtLst>
          <p14:tracePt t="11726" x="8534400" y="1797050"/>
          <p14:tracePt t="11812" x="8534400" y="1803400"/>
          <p14:tracePt t="11823" x="8540750" y="1803400"/>
          <p14:tracePt t="11835" x="8578850" y="1803400"/>
          <p14:tracePt t="11848" x="8604250" y="1803400"/>
          <p14:tracePt t="11864" x="8693150" y="1803400"/>
          <p14:tracePt t="11868" x="8756650" y="1803400"/>
          <p14:tracePt t="11881" x="8826500" y="1803400"/>
          <p14:tracePt t="11897" x="8959850" y="1803400"/>
          <p14:tracePt t="11900" x="9036050" y="1803400"/>
          <p14:tracePt t="11915" x="9175750" y="1803400"/>
          <p14:tracePt t="11931" x="9309100" y="1803400"/>
          <p14:tracePt t="11947" x="9429750" y="1803400"/>
          <p14:tracePt t="11964" x="9531350" y="1803400"/>
          <p14:tracePt t="11981" x="9607550" y="1803400"/>
          <p14:tracePt t="11997" x="9677400" y="1803400"/>
          <p14:tracePt t="12014" x="9721850" y="1803400"/>
          <p14:tracePt t="12031" x="9766300" y="1803400"/>
          <p14:tracePt t="12047" x="9791700" y="1803400"/>
          <p14:tracePt t="12064" x="9804400" y="1803400"/>
          <p14:tracePt t="12081" x="9817100" y="1803400"/>
          <p14:tracePt t="12100" x="9823450" y="1803400"/>
          <p14:tracePt t="12115" x="9829800" y="1803400"/>
          <p14:tracePt t="12139" x="9836150" y="1803400"/>
          <p14:tracePt t="12148" x="9842500" y="1803400"/>
          <p14:tracePt t="12164" x="9855200" y="1803400"/>
          <p14:tracePt t="12180" x="9874250" y="1803400"/>
          <p14:tracePt t="12197" x="9899650" y="1803400"/>
          <p14:tracePt t="12214" x="9912350" y="1803400"/>
          <p14:tracePt t="12231" x="9931400" y="1803400"/>
          <p14:tracePt t="12247" x="9956800" y="1803400"/>
          <p14:tracePt t="12264" x="9994900" y="1803400"/>
          <p14:tracePt t="12267" x="10007600" y="1803400"/>
          <p14:tracePt t="12280" x="10020300" y="1803400"/>
          <p14:tracePt t="12297" x="10039350" y="1803400"/>
          <p14:tracePt t="12299" x="10045700" y="1803400"/>
          <p14:tracePt t="12316" x="10052050" y="1803400"/>
          <p14:tracePt t="12330" x="10058400" y="1803400"/>
          <p14:tracePt t="13571" x="0" y="0"/>
        </p14:tracePtLst>
        <p14:tracePtLst>
          <p14:tracePt t="15836" x="1168400" y="2305050"/>
          <p14:tracePt t="15925" x="1187450" y="2305050"/>
          <p14:tracePt t="15934" x="1206500" y="2305050"/>
          <p14:tracePt t="15947" x="1314450" y="2305050"/>
          <p14:tracePt t="15963" x="1504950" y="2305050"/>
          <p14:tracePt t="15979" x="1822450" y="2305050"/>
          <p14:tracePt t="15996" x="2146300" y="2305050"/>
          <p14:tracePt t="16013" x="2355850" y="2305050"/>
          <p14:tracePt t="16029" x="2451100" y="2305050"/>
          <p14:tracePt t="16046" x="2476500" y="2305050"/>
          <p14:tracePt t="16051" x="2482850" y="2305050"/>
          <p14:tracePt t="16063" x="2489200" y="2305050"/>
          <p14:tracePt t="16339" x="0" y="0"/>
        </p14:tracePtLst>
        <p14:tracePtLst>
          <p14:tracePt t="16788" x="2082800" y="2298700"/>
          <p14:tracePt t="16900" x="2089150" y="2298700"/>
          <p14:tracePt t="16910" x="2108200" y="2298700"/>
          <p14:tracePt t="16920" x="2120900" y="2298700"/>
          <p14:tracePt t="16931" x="2197100" y="2298700"/>
          <p14:tracePt t="16947" x="2311400" y="2298700"/>
          <p14:tracePt t="16963" x="2495550" y="2298700"/>
          <p14:tracePt t="16979" x="2692400" y="2298700"/>
          <p14:tracePt t="16996" x="2851150" y="2298700"/>
          <p14:tracePt t="17012" x="2933700" y="2298700"/>
          <p14:tracePt t="17029" x="2959100" y="2298700"/>
          <p14:tracePt t="17046" x="2965450" y="2298700"/>
          <p14:tracePt t="17436" x="0" y="0"/>
        </p14:tracePtLst>
        <p14:tracePtLst>
          <p14:tracePt t="17933" x="3136900" y="2311400"/>
          <p14:tracePt t="18052" x="3143250" y="2311400"/>
          <p14:tracePt t="18063" x="3162300" y="2311400"/>
          <p14:tracePt t="18079" x="3219450" y="2311400"/>
          <p14:tracePt t="18096" x="3302000" y="2311400"/>
          <p14:tracePt t="18112" x="3422650" y="2311400"/>
          <p14:tracePt t="18129" x="3549650" y="2311400"/>
          <p14:tracePt t="18145" x="3676650" y="2311400"/>
          <p14:tracePt t="18162" x="3841750" y="2311400"/>
          <p14:tracePt t="18179" x="3949700" y="2311400"/>
          <p14:tracePt t="18195" x="4044950" y="2311400"/>
          <p14:tracePt t="18212" x="4121150" y="2311400"/>
          <p14:tracePt t="18229" x="4191000" y="2311400"/>
          <p14:tracePt t="18245" x="4235450" y="2311400"/>
          <p14:tracePt t="18262" x="4273550" y="2311400"/>
          <p14:tracePt t="18279" x="4305300" y="2311400"/>
          <p14:tracePt t="18295" x="4343400" y="2311400"/>
          <p14:tracePt t="18312" x="4394200" y="2311400"/>
          <p14:tracePt t="18329" x="4438650" y="2311400"/>
          <p14:tracePt t="18345" x="4476750" y="2311400"/>
          <p14:tracePt t="18362" x="4495800" y="2311400"/>
          <p14:tracePt t="18364" x="4502150" y="2311400"/>
          <p14:tracePt t="18379" x="4521200" y="2311400"/>
          <p14:tracePt t="18395" x="4552950" y="2311400"/>
          <p14:tracePt t="18412" x="4597400" y="2311400"/>
          <p14:tracePt t="18428" x="4641850" y="2311400"/>
          <p14:tracePt t="18445" x="4667250" y="2311400"/>
          <p14:tracePt t="18462" x="4686300" y="2311400"/>
          <p14:tracePt t="18478" x="4699000" y="2311400"/>
          <p14:tracePt t="18495" x="4711700" y="2311400"/>
          <p14:tracePt t="18512" x="4718050" y="2311400"/>
          <p14:tracePt t="18528" x="4730750" y="2311400"/>
          <p14:tracePt t="18545" x="4737100" y="2311400"/>
          <p14:tracePt t="18908" x="0" y="0"/>
        </p14:tracePtLst>
        <p14:tracePtLst>
          <p14:tracePt t="19437" x="5130800" y="2311400"/>
          <p14:tracePt t="19532" x="5143500" y="2311400"/>
          <p14:tracePt t="19541" x="5162550" y="2311400"/>
          <p14:tracePt t="19549" x="5187950" y="2311400"/>
          <p14:tracePt t="19561" x="5232400" y="2311400"/>
          <p14:tracePt t="19578" x="5422900" y="2311400"/>
          <p14:tracePt t="19595" x="5581650" y="2311400"/>
          <p14:tracePt t="19611" x="5746750" y="2311400"/>
          <p14:tracePt t="19628" x="5886450" y="2311400"/>
          <p14:tracePt t="19645" x="5969000" y="2311400"/>
          <p14:tracePt t="19661" x="6019800" y="2311400"/>
          <p14:tracePt t="19678" x="6038850" y="2311400"/>
          <p14:tracePt t="19695" x="6057900" y="2311400"/>
          <p14:tracePt t="19711" x="6064250" y="2311400"/>
          <p14:tracePt t="19728" x="6076950" y="2311400"/>
          <p14:tracePt t="19771" x="6083300" y="2311400"/>
          <p14:tracePt t="19796" x="6096000" y="2317750"/>
          <p14:tracePt t="20020" x="6102350" y="2317750"/>
          <p14:tracePt t="20045" x="6108700" y="2317750"/>
          <p14:tracePt t="20061" x="6115050" y="2317750"/>
          <p14:tracePt t="20075" x="6121400" y="2317750"/>
          <p14:tracePt t="21019" x="0" y="0"/>
        </p14:tracePtLst>
        <p14:tracePtLst>
          <p14:tracePt t="25099" x="5670550" y="1282700"/>
          <p14:tracePt t="25107" x="5664200" y="1295400"/>
          <p14:tracePt t="25116" x="5664200" y="1301750"/>
          <p14:tracePt t="25126" x="5664200" y="1314450"/>
          <p14:tracePt t="25142" x="5664200" y="1365250"/>
          <p14:tracePt t="25159" x="5657850" y="1428750"/>
          <p14:tracePt t="25176" x="5657850" y="1504950"/>
          <p14:tracePt t="25192" x="5664200" y="1593850"/>
          <p14:tracePt t="25209" x="5695950" y="1663700"/>
          <p14:tracePt t="25211" x="5715000" y="1701800"/>
          <p14:tracePt t="25226" x="5772150" y="1765300"/>
          <p14:tracePt t="25242" x="5848350" y="1828800"/>
          <p14:tracePt t="25259" x="5943600" y="1885950"/>
          <p14:tracePt t="25276" x="6051550" y="1930400"/>
          <p14:tracePt t="25292" x="6146800" y="1955800"/>
          <p14:tracePt t="25309" x="6197600" y="1962150"/>
          <p14:tracePt t="25326" x="6223000" y="1962150"/>
          <p14:tracePt t="25342" x="6248400" y="1943100"/>
          <p14:tracePt t="25359" x="6261100" y="1911350"/>
          <p14:tracePt t="25376" x="6267450" y="1873250"/>
          <p14:tracePt t="25392" x="6267450" y="1828800"/>
          <p14:tracePt t="25409" x="6267450" y="1765300"/>
          <p14:tracePt t="25411" x="6267450" y="1727200"/>
          <p14:tracePt t="25426" x="6261100" y="1651000"/>
          <p14:tracePt t="25442" x="6242050" y="1600200"/>
          <p14:tracePt t="25459" x="6223000" y="1562100"/>
          <p14:tracePt t="25476" x="6216650" y="1549400"/>
          <p14:tracePt t="25492" x="6210300" y="1543050"/>
          <p14:tracePt t="25539" x="6210300" y="1536700"/>
          <p14:tracePt t="25723" x="0" y="0"/>
        </p14:tracePtLst>
        <p14:tracePtLst>
          <p14:tracePt t="26469" x="7162800" y="1416050"/>
          <p14:tracePt t="26479" x="7156450" y="1416050"/>
          <p14:tracePt t="26493" x="7150100" y="1416050"/>
          <p14:tracePt t="26510" x="7137400" y="1416050"/>
          <p14:tracePt t="26526" x="7131050" y="1428750"/>
          <p14:tracePt t="26543" x="7112000" y="1454150"/>
          <p14:tracePt t="26559" x="7092950" y="1485900"/>
          <p14:tracePt t="26576" x="7080250" y="1530350"/>
          <p14:tracePt t="26593" x="7073900" y="1568450"/>
          <p14:tracePt t="26609" x="7073900" y="1612900"/>
          <p14:tracePt t="26612" x="7073900" y="1638300"/>
          <p14:tracePt t="26626" x="7073900" y="1657350"/>
          <p14:tracePt t="26643" x="7092950" y="1733550"/>
          <p14:tracePt t="26659" x="7118350" y="1778000"/>
          <p14:tracePt t="26676" x="7156450" y="1816100"/>
          <p14:tracePt t="26692" x="7200900" y="1847850"/>
          <p14:tracePt t="26709" x="7251700" y="1873250"/>
          <p14:tracePt t="26726" x="7315200" y="1892300"/>
          <p14:tracePt t="26742" x="7378700" y="1905000"/>
          <p14:tracePt t="26759" x="7442200" y="1911350"/>
          <p14:tracePt t="26776" x="7486650" y="1911350"/>
          <p14:tracePt t="26792" x="7531100" y="1905000"/>
          <p14:tracePt t="26795" x="7543800" y="1898650"/>
          <p14:tracePt t="26809" x="7562850" y="1879600"/>
          <p14:tracePt t="26811" x="7575550" y="1860550"/>
          <p14:tracePt t="26825" x="7588250" y="1835150"/>
          <p14:tracePt t="26842" x="7607300" y="1765300"/>
          <p14:tracePt t="26859" x="7607300" y="1739900"/>
          <p14:tracePt t="26876" x="7607300" y="1708150"/>
          <p14:tracePt t="26892" x="7607300" y="1670050"/>
          <p14:tracePt t="26909" x="7600950" y="1631950"/>
          <p14:tracePt t="26925" x="7588250" y="1593850"/>
          <p14:tracePt t="26942" x="7581900" y="1574800"/>
          <p14:tracePt t="26959" x="7581900" y="1568450"/>
          <p14:tracePt t="26975" x="7569200" y="1549400"/>
          <p14:tracePt t="26992" x="7562850" y="1543050"/>
          <p14:tracePt t="27009" x="7562850" y="1530350"/>
          <p14:tracePt t="27025" x="7556500" y="1524000"/>
          <p14:tracePt t="27027" x="7550150" y="1524000"/>
          <p14:tracePt t="27042" x="7543800" y="1511300"/>
          <p14:tracePt t="27059" x="7524750" y="1504950"/>
          <p14:tracePt t="27075" x="7512050" y="1492250"/>
          <p14:tracePt t="27092" x="7505700" y="1485900"/>
          <p14:tracePt t="27109" x="7499350" y="1479550"/>
          <p14:tracePt t="27125" x="7493000" y="1479550"/>
          <p14:tracePt t="27142" x="7486650" y="1473200"/>
          <p14:tracePt t="27176" x="7480300" y="1473200"/>
          <p14:tracePt t="27192" x="7473950" y="1473200"/>
          <p14:tracePt t="27209" x="7461250" y="1473200"/>
          <p14:tracePt t="27226" x="7442200" y="1473200"/>
          <p14:tracePt t="27229" x="7423150" y="1473200"/>
          <p14:tracePt t="27243" x="7391400" y="1479550"/>
          <p14:tracePt t="27259" x="7359650" y="1492250"/>
          <p14:tracePt t="27275" x="7334250" y="1504950"/>
          <p14:tracePt t="27292" x="7308850" y="1511300"/>
          <p14:tracePt t="27309" x="7302500" y="1524000"/>
          <p14:tracePt t="27325" x="7289800" y="1530350"/>
          <p14:tracePt t="27356" x="7283450" y="1536700"/>
          <p14:tracePt t="27364" x="7277100" y="1543050"/>
          <p14:tracePt t="27380" x="7270750" y="1549400"/>
          <p14:tracePt t="27392" x="7270750" y="1555750"/>
          <p14:tracePt t="27409" x="7270750" y="1568450"/>
          <p14:tracePt t="27411" x="7270750" y="1581150"/>
          <p14:tracePt t="27425" x="7270750" y="1587500"/>
          <p14:tracePt t="27442" x="7258050" y="1619250"/>
          <p14:tracePt t="27459" x="7258050" y="1638300"/>
          <p14:tracePt t="27476" x="7258050" y="1651000"/>
          <p14:tracePt t="27492" x="7258050" y="1657350"/>
          <p14:tracePt t="27509" x="7258050" y="1676400"/>
          <p14:tracePt t="27525" x="7264400" y="1695450"/>
          <p14:tracePt t="27542" x="7264400" y="1701800"/>
          <p14:tracePt t="27559" x="7277100" y="1720850"/>
          <p14:tracePt t="27575" x="7283450" y="1733550"/>
          <p14:tracePt t="27592" x="7308850" y="1752600"/>
          <p14:tracePt t="27596" x="7321550" y="1752600"/>
          <p14:tracePt t="27609" x="7327900" y="1758950"/>
          <p14:tracePt t="27625" x="7353300" y="1771650"/>
          <p14:tracePt t="27627" x="7359650" y="1778000"/>
          <p14:tracePt t="27642" x="7366000" y="1778000"/>
          <p14:tracePt t="27659" x="7378700" y="1778000"/>
          <p14:tracePt t="27675" x="7385050" y="1778000"/>
          <p14:tracePt t="27692" x="7391400" y="1778000"/>
          <p14:tracePt t="27709" x="7397750" y="1778000"/>
          <p14:tracePt t="27725" x="7404100" y="1778000"/>
          <p14:tracePt t="27859" x="0" y="0"/>
        </p14:tracePtLst>
        <p14:tracePtLst>
          <p14:tracePt t="32333" x="1314450" y="2546350"/>
          <p14:tracePt t="32345" x="1314450" y="2559050"/>
          <p14:tracePt t="32357" x="1308100" y="2571750"/>
          <p14:tracePt t="32374" x="1308100" y="2603500"/>
          <p14:tracePt t="32390" x="1308100" y="2622550"/>
          <p14:tracePt t="32407" x="1308100" y="2647950"/>
          <p14:tracePt t="32424" x="1314450" y="2679700"/>
          <p14:tracePt t="32440" x="1320800" y="2705100"/>
          <p14:tracePt t="32457" x="1346200" y="2730500"/>
          <p14:tracePt t="32474" x="1377950" y="2762250"/>
          <p14:tracePt t="32475" x="1390650" y="2774950"/>
          <p14:tracePt t="32490" x="1435100" y="2800350"/>
          <p14:tracePt t="32507" x="1498600" y="2825750"/>
          <p14:tracePt t="32524" x="1587500" y="2857500"/>
          <p14:tracePt t="32540" x="1701800" y="2882900"/>
          <p14:tracePt t="32557" x="1797050" y="2889250"/>
          <p14:tracePt t="32574" x="1873250" y="2889250"/>
          <p14:tracePt t="32590" x="1943100" y="2889250"/>
          <p14:tracePt t="32607" x="1974850" y="2870200"/>
          <p14:tracePt t="32624" x="1993900" y="2851150"/>
          <p14:tracePt t="32640" x="2006600" y="2813050"/>
          <p14:tracePt t="32657" x="2019300" y="2781300"/>
          <p14:tracePt t="32674" x="2019300" y="2749550"/>
          <p14:tracePt t="32675" x="2019300" y="2730500"/>
          <p14:tracePt t="32690" x="2019300" y="2711450"/>
          <p14:tracePt t="32707" x="2019300" y="2686050"/>
          <p14:tracePt t="32724" x="2019300" y="2660650"/>
          <p14:tracePt t="32740" x="2019300" y="2641600"/>
          <p14:tracePt t="32757" x="2006600" y="2622550"/>
          <p14:tracePt t="32774" x="2000250" y="2609850"/>
          <p14:tracePt t="32790" x="1993900" y="2609850"/>
          <p14:tracePt t="32807" x="1987550" y="2609850"/>
          <p14:tracePt t="32840" x="1981200" y="2609850"/>
          <p14:tracePt t="32876" x="1974850" y="2609850"/>
          <p14:tracePt t="33508" x="0" y="0"/>
        </p14:tracePtLst>
        <p14:tracePtLst>
          <p14:tracePt t="34412" x="2641600" y="2457450"/>
          <p14:tracePt t="34452" x="2635250" y="2457450"/>
          <p14:tracePt t="34463" x="2628900" y="2463800"/>
          <p14:tracePt t="34477" x="2622550" y="2482850"/>
          <p14:tracePt t="34489" x="2622550" y="2495550"/>
          <p14:tracePt t="34506" x="2616200" y="2546350"/>
          <p14:tracePt t="34523" x="2616200" y="2590800"/>
          <p14:tracePt t="34540" x="2616200" y="2641600"/>
          <p14:tracePt t="34556" x="2628900" y="2698750"/>
          <p14:tracePt t="34573" x="2654300" y="2743200"/>
          <p14:tracePt t="34590" x="2698750" y="2787650"/>
          <p14:tracePt t="34606" x="2755900" y="2832100"/>
          <p14:tracePt t="34623" x="2844800" y="2870200"/>
          <p14:tracePt t="34640" x="2959100" y="2901950"/>
          <p14:tracePt t="34656" x="3079750" y="2914650"/>
          <p14:tracePt t="34673" x="3187700" y="2914650"/>
          <p14:tracePt t="34676" x="3238500" y="2914650"/>
          <p14:tracePt t="34689" x="3289300" y="2914650"/>
          <p14:tracePt t="34706" x="3397250" y="2914650"/>
          <p14:tracePt t="34723" x="3454400" y="2914650"/>
          <p14:tracePt t="34740" x="3492500" y="2901950"/>
          <p14:tracePt t="34756" x="3517900" y="2895600"/>
          <p14:tracePt t="34773" x="3524250" y="2889250"/>
          <p14:tracePt t="34790" x="3536950" y="2876550"/>
          <p14:tracePt t="34806" x="3543300" y="2870200"/>
          <p14:tracePt t="34823" x="3556000" y="2857500"/>
          <p14:tracePt t="34840" x="3568700" y="2851150"/>
          <p14:tracePt t="34856" x="3575050" y="2838450"/>
          <p14:tracePt t="34873" x="3575050" y="2825750"/>
          <p14:tracePt t="34890" x="3587750" y="2806700"/>
          <p14:tracePt t="34892" x="3594100" y="2794000"/>
          <p14:tracePt t="34907" x="3606800" y="2768600"/>
          <p14:tracePt t="34923" x="3613150" y="2736850"/>
          <p14:tracePt t="34939" x="3619500" y="2705100"/>
          <p14:tracePt t="34956" x="3619500" y="2686050"/>
          <p14:tracePt t="34973" x="3625850" y="2660650"/>
          <p14:tracePt t="34990" x="3625850" y="2647950"/>
          <p14:tracePt t="35006" x="3632200" y="2628900"/>
          <p14:tracePt t="35023" x="3632200" y="2622550"/>
          <p14:tracePt t="35040" x="3632200" y="2609850"/>
          <p14:tracePt t="35043" x="3632200" y="2603500"/>
          <p14:tracePt t="35073" x="3632200" y="2578100"/>
          <p14:tracePt t="35090" x="3619500" y="2559050"/>
          <p14:tracePt t="35276" x="0" y="0"/>
        </p14:tracePtLst>
        <p14:tracePtLst>
          <p14:tracePt t="35797" x="4229100" y="2876550"/>
          <p14:tracePt t="35870" x="4241800" y="2882900"/>
          <p14:tracePt t="35884" x="4311650" y="2901950"/>
          <p14:tracePt t="35901" x="4438650" y="2921000"/>
          <p14:tracePt t="35913" x="4514850" y="2933700"/>
          <p14:tracePt t="35923" x="4641850" y="2940050"/>
          <p14:tracePt t="35939" x="4737100" y="2940050"/>
          <p14:tracePt t="35956" x="4775200" y="2940050"/>
          <p14:tracePt t="35973" x="4794250" y="2933700"/>
          <p14:tracePt t="35990" x="4806950" y="2927350"/>
          <p14:tracePt t="36007" x="4813300" y="2908300"/>
          <p14:tracePt t="36022" x="4813300" y="2876550"/>
          <p14:tracePt t="36039" x="4813300" y="2832100"/>
          <p14:tracePt t="36056" x="4800600" y="2787650"/>
          <p14:tracePt t="36073" x="4775200" y="2743200"/>
          <p14:tracePt t="36076" x="4762500" y="2724150"/>
          <p14:tracePt t="36090" x="4756150" y="2711450"/>
          <p14:tracePt t="36106" x="4730750" y="2686050"/>
          <p14:tracePt t="36123" x="4679950" y="2647950"/>
          <p14:tracePt t="36139" x="4641850" y="2628900"/>
          <p14:tracePt t="36156" x="4603750" y="2603500"/>
          <p14:tracePt t="36173" x="4572000" y="2590800"/>
          <p14:tracePt t="36189" x="4546600" y="2584450"/>
          <p14:tracePt t="36206" x="4521200" y="2584450"/>
          <p14:tracePt t="36222" x="4502150" y="2584450"/>
          <p14:tracePt t="36239" x="4483100" y="2584450"/>
          <p14:tracePt t="36256" x="4470400" y="2597150"/>
          <p14:tracePt t="36272" x="4457700" y="2603500"/>
          <p14:tracePt t="36289" x="4451350" y="2622550"/>
          <p14:tracePt t="36291" x="4451350" y="2635250"/>
          <p14:tracePt t="36306" x="4451350" y="2654300"/>
          <p14:tracePt t="36323" x="4451350" y="2717800"/>
          <p14:tracePt t="36339" x="4451350" y="2755900"/>
          <p14:tracePt t="36356" x="4476750" y="2794000"/>
          <p14:tracePt t="36372" x="4508500" y="2832100"/>
          <p14:tracePt t="36389" x="4559300" y="2863850"/>
          <p14:tracePt t="36406" x="4616450" y="2889250"/>
          <p14:tracePt t="36422" x="4660900" y="2901950"/>
          <p14:tracePt t="36439" x="4724400" y="2908300"/>
          <p14:tracePt t="36456" x="4768850" y="2908300"/>
          <p14:tracePt t="36472" x="4819650" y="2908300"/>
          <p14:tracePt t="36489" x="4845050" y="2889250"/>
          <p14:tracePt t="36506" x="4857750" y="2870200"/>
          <p14:tracePt t="36522" x="4876800" y="2819400"/>
          <p14:tracePt t="36539" x="4876800" y="2787650"/>
          <p14:tracePt t="36555" x="4876800" y="2762250"/>
          <p14:tracePt t="36572" x="4870450" y="2730500"/>
          <p14:tracePt t="36589" x="4857750" y="2705100"/>
          <p14:tracePt t="36605" x="4832350" y="2692400"/>
          <p14:tracePt t="36622" x="4813300" y="2667000"/>
          <p14:tracePt t="36639" x="4768850" y="2654300"/>
          <p14:tracePt t="36655" x="4718050" y="2635250"/>
          <p14:tracePt t="36672" x="4686300" y="2628900"/>
          <p14:tracePt t="36689" x="4654550" y="2628900"/>
          <p14:tracePt t="36691" x="4635500" y="2628900"/>
          <p14:tracePt t="36705" x="4616450" y="2628900"/>
          <p14:tracePt t="36723" x="4578350" y="2654300"/>
          <p14:tracePt t="36739" x="4565650" y="2673350"/>
          <p14:tracePt t="36756" x="4552950" y="2705100"/>
          <p14:tracePt t="36772" x="4552950" y="2724150"/>
          <p14:tracePt t="36789" x="4552950" y="2749550"/>
          <p14:tracePt t="36806" x="4559300" y="2787650"/>
          <p14:tracePt t="36822" x="4584700" y="2813050"/>
          <p14:tracePt t="36839" x="4603750" y="2838450"/>
          <p14:tracePt t="36856" x="4648200" y="2863850"/>
          <p14:tracePt t="36872" x="4692650" y="2876550"/>
          <p14:tracePt t="36876" x="4718050" y="2876550"/>
          <p14:tracePt t="36889" x="4743450" y="2882900"/>
          <p14:tracePt t="36891" x="4756150" y="2882900"/>
          <p14:tracePt t="36905" x="4768850" y="2882900"/>
          <p14:tracePt t="36923" x="4794250" y="2882900"/>
          <p14:tracePt t="36939" x="4800600" y="2870200"/>
          <p14:tracePt t="36956" x="4806950" y="2851150"/>
          <p14:tracePt t="36972" x="4806950" y="2825750"/>
          <p14:tracePt t="36989" x="4800600" y="2781300"/>
          <p14:tracePt t="37005" x="4781550" y="2730500"/>
          <p14:tracePt t="37022" x="4749800" y="2686050"/>
          <p14:tracePt t="37039" x="4730750" y="2660650"/>
          <p14:tracePt t="37055" x="4711700" y="2641600"/>
          <p14:tracePt t="37072" x="4705350" y="2635250"/>
          <p14:tracePt t="37108" x="4699000" y="2635250"/>
          <p14:tracePt t="37124" x="4692650" y="2635250"/>
          <p14:tracePt t="37132" x="4686300" y="2635250"/>
          <p14:tracePt t="37140" x="4679950" y="2635250"/>
          <p14:tracePt t="37156" x="4667250" y="2654300"/>
          <p14:tracePt t="37172" x="4660900" y="2679700"/>
          <p14:tracePt t="37189" x="4660900" y="2717800"/>
          <p14:tracePt t="37205" x="4660900" y="2736850"/>
          <p14:tracePt t="37222" x="4660900" y="2762250"/>
          <p14:tracePt t="37239" x="4667250" y="2768600"/>
          <p14:tracePt t="37595" x="0" y="0"/>
        </p14:tracePtLst>
        <p14:tracePtLst>
          <p14:tracePt t="37972" x="4489450" y="2546350"/>
          <p14:tracePt t="37996" x="4483100" y="2546350"/>
          <p14:tracePt t="38012" x="4470400" y="2546350"/>
          <p14:tracePt t="38028" x="4464050" y="2552700"/>
          <p14:tracePt t="38039" x="4464050" y="2559050"/>
          <p14:tracePt t="38055" x="4464050" y="2584450"/>
          <p14:tracePt t="38072" x="4457700" y="2628900"/>
          <p14:tracePt t="38076" x="4457700" y="2647950"/>
          <p14:tracePt t="38089" x="4457700" y="2667000"/>
          <p14:tracePt t="38105" x="4457700" y="2717800"/>
          <p14:tracePt t="38108" x="4457700" y="2749550"/>
          <p14:tracePt t="38123" x="4464050" y="2794000"/>
          <p14:tracePt t="38139" x="4476750" y="2813050"/>
          <p14:tracePt t="38155" x="4489450" y="2825750"/>
          <p14:tracePt t="38172" x="4508500" y="2838450"/>
          <p14:tracePt t="38188" x="4533900" y="2857500"/>
          <p14:tracePt t="38205" x="4578350" y="2876550"/>
          <p14:tracePt t="38222" x="4635500" y="2882900"/>
          <p14:tracePt t="38238" x="4692650" y="2882900"/>
          <p14:tracePt t="38255" x="4730750" y="2882900"/>
          <p14:tracePt t="38272" x="4762500" y="2882900"/>
          <p14:tracePt t="38289" x="4781550" y="2870200"/>
          <p14:tracePt t="38292" x="4787900" y="2863850"/>
          <p14:tracePt t="38305" x="4794250" y="2857500"/>
          <p14:tracePt t="38322" x="4794250" y="2838450"/>
          <p14:tracePt t="38339" x="4794250" y="2787650"/>
          <p14:tracePt t="38355" x="4794250" y="2736850"/>
          <p14:tracePt t="38372" x="4787900" y="2705100"/>
          <p14:tracePt t="38388" x="4781550" y="2667000"/>
          <p14:tracePt t="38405" x="4762500" y="2641600"/>
          <p14:tracePt t="38422" x="4749800" y="2616200"/>
          <p14:tracePt t="38438" x="4737100" y="2603500"/>
          <p14:tracePt t="38455" x="4730750" y="2597150"/>
          <p14:tracePt t="38472" x="4724400" y="2590800"/>
          <p14:tracePt t="38488" x="4718050" y="2590800"/>
          <p14:tracePt t="38505" x="4705350" y="2584450"/>
          <p14:tracePt t="38523" x="4692650" y="2584450"/>
          <p14:tracePt t="38538" x="4673600" y="2584450"/>
          <p14:tracePt t="38555" x="4648200" y="2584450"/>
          <p14:tracePt t="38571" x="4610100" y="2584450"/>
          <p14:tracePt t="38588" x="4584700" y="2597150"/>
          <p14:tracePt t="38605" x="4572000" y="2603500"/>
          <p14:tracePt t="38622" x="4559300" y="2628900"/>
          <p14:tracePt t="38638" x="4546600" y="2660650"/>
          <p14:tracePt t="38655" x="4546600" y="2686050"/>
          <p14:tracePt t="38672" x="4546600" y="2724150"/>
          <p14:tracePt t="38688" x="4546600" y="2755900"/>
          <p14:tracePt t="38692" x="4546600" y="2781300"/>
          <p14:tracePt t="38705" x="4552950" y="2794000"/>
          <p14:tracePt t="38722" x="4572000" y="2819400"/>
          <p14:tracePt t="38724" x="4578350" y="2832100"/>
          <p14:tracePt t="38739" x="4603750" y="2851150"/>
          <p14:tracePt t="38755" x="4648200" y="2870200"/>
          <p14:tracePt t="38771" x="4679950" y="2882900"/>
          <p14:tracePt t="38788" x="4718050" y="2889250"/>
          <p14:tracePt t="38805" x="4737100" y="2889250"/>
          <p14:tracePt t="38821" x="4749800" y="2889250"/>
          <p14:tracePt t="38838" x="4756150" y="2882900"/>
          <p14:tracePt t="38855" x="4756150" y="2876550"/>
          <p14:tracePt t="38871" x="4762500" y="2863850"/>
          <p14:tracePt t="39115" x="0" y="0"/>
        </p14:tracePtLst>
        <p14:tracePtLst>
          <p14:tracePt t="40574" x="8064500" y="2882900"/>
          <p14:tracePt t="40685" x="8083550" y="2882900"/>
          <p14:tracePt t="40698" x="8115300" y="2882900"/>
          <p14:tracePt t="40712" x="8204200" y="2882900"/>
          <p14:tracePt t="40726" x="8331200" y="2882900"/>
          <p14:tracePt t="40738" x="8394700" y="2882900"/>
          <p14:tracePt t="40755" x="8578850" y="2901950"/>
          <p14:tracePt t="40771" x="8674100" y="2921000"/>
          <p14:tracePt t="40788" x="8743950" y="2933700"/>
          <p14:tracePt t="40804" x="8788400" y="2940050"/>
          <p14:tracePt t="40821" x="8845550" y="2952750"/>
          <p14:tracePt t="40838" x="8877300" y="2959100"/>
          <p14:tracePt t="40854" x="8915400" y="2959100"/>
          <p14:tracePt t="40871" x="8928100" y="2959100"/>
          <p14:tracePt t="40888" x="8940800" y="2959100"/>
          <p14:tracePt t="40904" x="8947150" y="2959100"/>
          <p14:tracePt t="40921" x="8953500" y="2959100"/>
          <p14:tracePt t="40938" x="8959850" y="2959100"/>
          <p14:tracePt t="40954" x="8972550" y="2959100"/>
          <p14:tracePt t="40971" x="8978900" y="2959100"/>
          <p14:tracePt t="41876" x="8972550" y="2959100"/>
          <p14:tracePt t="41885" x="8953500" y="2959100"/>
          <p14:tracePt t="41896" x="8921750" y="2959100"/>
          <p14:tracePt t="41908" x="8801100" y="2959100"/>
          <p14:tracePt t="41921" x="8724900" y="2959100"/>
          <p14:tracePt t="41938" x="8597900" y="2959100"/>
          <p14:tracePt t="41941" x="8547100" y="2959100"/>
          <p14:tracePt t="41955" x="8451850" y="2959100"/>
          <p14:tracePt t="41971" x="8362950" y="2959100"/>
          <p14:tracePt t="41988" x="8305800" y="2959100"/>
          <p14:tracePt t="42004" x="8255000" y="2959100"/>
          <p14:tracePt t="42021" x="8197850" y="2959100"/>
          <p14:tracePt t="42038" x="8159750" y="2952750"/>
          <p14:tracePt t="42054" x="8140700" y="2946400"/>
          <p14:tracePt t="42071" x="8134350" y="2946400"/>
          <p14:tracePt t="42087" x="8121650" y="2946400"/>
          <p14:tracePt t="42237" x="8140700" y="2946400"/>
          <p14:tracePt t="42245" x="8191500" y="2946400"/>
          <p14:tracePt t="42255" x="8261350" y="2946400"/>
          <p14:tracePt t="42271" x="8451850" y="2946400"/>
          <p14:tracePt t="42287" x="8661400" y="2946400"/>
          <p14:tracePt t="42304" x="8870950" y="2946400"/>
          <p14:tracePt t="42320" x="9055100" y="2946400"/>
          <p14:tracePt t="42324" x="9118600" y="2946400"/>
          <p14:tracePt t="42337" x="9169400" y="2946400"/>
          <p14:tracePt t="42354" x="9277350" y="2946400"/>
          <p14:tracePt t="42370" x="9321800" y="2946400"/>
          <p14:tracePt t="42387" x="9353550" y="2946400"/>
          <p14:tracePt t="42404" x="9372600" y="2946400"/>
          <p14:tracePt t="42420" x="9391650" y="2946400"/>
          <p14:tracePt t="42437" x="9404350" y="2946400"/>
          <p14:tracePt t="42470" x="9410700" y="2946400"/>
          <p14:tracePt t="42487" x="9423400" y="2946400"/>
          <p14:tracePt t="42503" x="9436100" y="2946400"/>
          <p14:tracePt t="42520" x="9448800" y="2946400"/>
          <p14:tracePt t="42524" x="9455150" y="2946400"/>
          <p14:tracePt t="42537" x="9461500" y="2946400"/>
          <p14:tracePt t="42554" x="9474200" y="2946400"/>
          <p14:tracePt t="42570" x="9486900" y="2946400"/>
          <p14:tracePt t="42587" x="9493250" y="2946400"/>
          <p14:tracePt t="42603" x="9505950" y="2946400"/>
          <p14:tracePt t="42620" x="9537700" y="2946400"/>
          <p14:tracePt t="42637" x="9556750" y="2946400"/>
          <p14:tracePt t="42653" x="9575800" y="2946400"/>
          <p14:tracePt t="42670" x="9588500" y="2946400"/>
          <p14:tracePt t="42687" x="9601200" y="2946400"/>
          <p14:tracePt t="42703" x="9607550" y="2946400"/>
          <p14:tracePt t="42737" x="9613900" y="2946400"/>
          <p14:tracePt t="42788" x="9620250" y="2946400"/>
          <p14:tracePt t="43555" x="0" y="0"/>
        </p14:tracePtLst>
        <p14:tracePtLst>
          <p14:tracePt t="44997" x="1149350" y="3352800"/>
          <p14:tracePt t="45060" x="1155700" y="3352800"/>
          <p14:tracePt t="45073" x="1174750" y="3352800"/>
          <p14:tracePt t="45087" x="1238250" y="3352800"/>
          <p14:tracePt t="45103" x="1371600" y="3352800"/>
          <p14:tracePt t="45108" x="1466850" y="3352800"/>
          <p14:tracePt t="45122" x="1574800" y="3352800"/>
          <p14:tracePt t="45137" x="1816100" y="3352800"/>
          <p14:tracePt t="45140" x="1949450" y="3352800"/>
          <p14:tracePt t="45153" x="2076450" y="3352800"/>
          <p14:tracePt t="45170" x="2311400" y="3352800"/>
          <p14:tracePt t="45172" x="2413000" y="3352800"/>
          <p14:tracePt t="45187" x="2603500" y="3352800"/>
          <p14:tracePt t="45203" x="2730500" y="3352800"/>
          <p14:tracePt t="45219" x="2787650" y="3352800"/>
          <p14:tracePt t="45236" x="2800350" y="3352800"/>
          <p14:tracePt t="45253" x="2806700" y="3352800"/>
          <p14:tracePt t="45270" x="2813050" y="3352800"/>
          <p14:tracePt t="45292" x="2819400" y="3352800"/>
          <p14:tracePt t="45547" x="0" y="0"/>
        </p14:tracePtLst>
        <p14:tracePtLst>
          <p14:tracePt t="46021" x="3238500" y="3352800"/>
          <p14:tracePt t="46101" x="3251200" y="3352800"/>
          <p14:tracePt t="46112" x="3282950" y="3352800"/>
          <p14:tracePt t="46125" x="3397250" y="3352800"/>
          <p14:tracePt t="46136" x="3473450" y="3352800"/>
          <p14:tracePt t="46153" x="3676650" y="3352800"/>
          <p14:tracePt t="46155" x="3778250" y="3352800"/>
          <p14:tracePt t="46169" x="3886200" y="3352800"/>
          <p14:tracePt t="46186" x="4133850" y="3352800"/>
          <p14:tracePt t="46203" x="4235450" y="3352800"/>
          <p14:tracePt t="46219" x="4292600" y="3352800"/>
          <p14:tracePt t="46236" x="4318000" y="3352800"/>
          <p14:tracePt t="46252" x="4324350" y="3352800"/>
          <p14:tracePt t="46980" x="4330700" y="3352800"/>
          <p14:tracePt t="46997" x="4337050" y="3352800"/>
          <p14:tracePt t="47012" x="4349750" y="3352800"/>
          <p14:tracePt t="47024" x="4356100" y="3352800"/>
          <p14:tracePt t="47036" x="4400550" y="3352800"/>
          <p14:tracePt t="47052" x="4476750" y="3352800"/>
          <p14:tracePt t="47069" x="4572000" y="3352800"/>
          <p14:tracePt t="47086" x="4679950" y="3352800"/>
          <p14:tracePt t="47102" x="4781550" y="3352800"/>
          <p14:tracePt t="47119" x="4857750" y="3352800"/>
          <p14:tracePt t="47136" x="4902200" y="3352800"/>
          <p14:tracePt t="47152" x="4914900" y="3352800"/>
          <p14:tracePt t="47169" x="4921250" y="3352800"/>
          <p14:tracePt t="48579" x="0" y="0"/>
        </p14:tracePtLst>
        <p14:tracePtLst>
          <p14:tracePt t="49861" x="9886950" y="3346450"/>
          <p14:tracePt t="49908" x="9893300" y="3346450"/>
          <p14:tracePt t="49925" x="9912350" y="3346450"/>
          <p14:tracePt t="49935" x="9931400" y="3346450"/>
          <p14:tracePt t="49951" x="10026650" y="3346450"/>
          <p14:tracePt t="49968" x="10185400" y="3346450"/>
          <p14:tracePt t="49972" x="10280650" y="3346450"/>
          <p14:tracePt t="49985" x="10363200" y="3346450"/>
          <p14:tracePt t="50001" x="10547350" y="3346450"/>
          <p14:tracePt t="50004" x="10629900" y="3346450"/>
          <p14:tracePt t="50019" x="10744200" y="3346450"/>
          <p14:tracePt t="50035" x="10820400" y="3346450"/>
          <p14:tracePt t="50051" x="10858500" y="3346450"/>
          <p14:tracePt t="50068" x="10871200" y="3346450"/>
          <p14:tracePt t="50085" x="10877550" y="3346450"/>
          <p14:tracePt t="50435" x="0" y="0"/>
        </p14:tracePtLst>
        <p14:tracePtLst>
          <p14:tracePt t="51484" x="1130300" y="3835400"/>
          <p14:tracePt t="51533" x="1130300" y="3841750"/>
          <p14:tracePt t="51548" x="1143000" y="3848100"/>
          <p14:tracePt t="51556" x="1149350" y="3848100"/>
          <p14:tracePt t="51567" x="1174750" y="3848100"/>
          <p14:tracePt t="51584" x="1263650" y="3848100"/>
          <p14:tracePt t="51600" x="1416050" y="3848100"/>
          <p14:tracePt t="51617" x="1631950" y="3848100"/>
          <p14:tracePt t="51619" x="1746250" y="3848100"/>
          <p14:tracePt t="51634" x="1860550" y="3848100"/>
          <p14:tracePt t="51651" x="2165350" y="3848100"/>
          <p14:tracePt t="51667" x="2292350" y="3848100"/>
          <p14:tracePt t="51684" x="2374900" y="3848100"/>
          <p14:tracePt t="51700" x="2476500" y="3848100"/>
          <p14:tracePt t="51718" x="2590800" y="3848100"/>
          <p14:tracePt t="51734" x="2749550" y="3848100"/>
          <p14:tracePt t="51750" x="2940050" y="3848100"/>
          <p14:tracePt t="51767" x="3098800" y="3848100"/>
          <p14:tracePt t="51784" x="3181350" y="3848100"/>
          <p14:tracePt t="51800" x="3200400" y="3848100"/>
          <p14:tracePt t="51852" x="3206750" y="3848100"/>
          <p14:tracePt t="52123" x="0" y="0"/>
        </p14:tracePtLst>
        <p14:tracePtLst>
          <p14:tracePt t="52853" x="1416050" y="3873500"/>
          <p14:tracePt t="52932" x="1422400" y="3873500"/>
          <p14:tracePt t="52944" x="1441450" y="3873500"/>
          <p14:tracePt t="52956" x="1492250" y="3873500"/>
          <p14:tracePt t="52967" x="1549400" y="3873500"/>
          <p14:tracePt t="52984" x="1714500" y="3873500"/>
          <p14:tracePt t="52988" x="1822450" y="3873500"/>
          <p14:tracePt t="53000" x="1936750" y="3873500"/>
          <p14:tracePt t="53017" x="2171700" y="3873500"/>
          <p14:tracePt t="53033" x="2336800" y="3873500"/>
          <p14:tracePt t="53035" x="2393950" y="3873500"/>
          <p14:tracePt t="53050" x="2444750" y="3873500"/>
          <p14:tracePt t="53067" x="2470150" y="3873500"/>
          <p14:tracePt t="53083" x="2495550" y="3873500"/>
          <p14:tracePt t="53100" x="2552700" y="3873500"/>
          <p14:tracePt t="53117" x="2647950" y="3873500"/>
          <p14:tracePt t="53133" x="2774950" y="3873500"/>
          <p14:tracePt t="53150" x="2870200" y="3873500"/>
          <p14:tracePt t="53166" x="2940050" y="3873500"/>
          <p14:tracePt t="53183" x="2959100" y="3873500"/>
          <p14:tracePt t="53200" x="2965450" y="3873500"/>
          <p14:tracePt t="54028" x="0" y="0"/>
        </p14:tracePtLst>
        <p14:tracePtLst>
          <p14:tracePt t="56301" x="3683000" y="3854450"/>
          <p14:tracePt t="56453" x="3702050" y="3854450"/>
          <p14:tracePt t="56465" x="3727450" y="3854450"/>
          <p14:tracePt t="56483" x="3829050" y="3854450"/>
          <p14:tracePt t="56499" x="3937000" y="3854450"/>
          <p14:tracePt t="56516" x="4044950" y="3854450"/>
          <p14:tracePt t="56533" x="4152900" y="3854450"/>
          <p14:tracePt t="56549" x="4260850" y="3854450"/>
          <p14:tracePt t="56566" x="4387850" y="3854450"/>
          <p14:tracePt t="56582" x="4502150" y="3854450"/>
          <p14:tracePt t="56599" x="4610100" y="3854450"/>
          <p14:tracePt t="56616" x="4705350" y="3854450"/>
          <p14:tracePt t="56632" x="4768850" y="3854450"/>
          <p14:tracePt t="56649" x="4819650" y="3854450"/>
          <p14:tracePt t="56651" x="4838700" y="3854450"/>
          <p14:tracePt t="56666" x="4857750" y="3854450"/>
          <p14:tracePt t="56682" x="4883150" y="3854450"/>
          <p14:tracePt t="56699" x="4908550" y="3854450"/>
          <p14:tracePt t="56715" x="4927600" y="3854450"/>
          <p14:tracePt t="56732" x="4959350" y="3854450"/>
          <p14:tracePt t="56749" x="5003800" y="3854450"/>
          <p14:tracePt t="56766" x="5048250" y="3854450"/>
          <p14:tracePt t="56782" x="5099050" y="3854450"/>
          <p14:tracePt t="56799" x="5149850" y="3854450"/>
          <p14:tracePt t="56815" x="5219700" y="3854450"/>
          <p14:tracePt t="56832" x="5270500" y="3854450"/>
          <p14:tracePt t="56849" x="5327650" y="3854450"/>
          <p14:tracePt t="56851" x="5353050" y="3854450"/>
          <p14:tracePt t="56865" x="5378450" y="3854450"/>
          <p14:tracePt t="56882" x="5416550" y="3854450"/>
          <p14:tracePt t="56899" x="5429250" y="3854450"/>
          <p14:tracePt t="56915" x="5435600" y="3854450"/>
          <p14:tracePt t="56940" x="5441950" y="3854450"/>
          <p14:tracePt t="56956" x="5448300" y="3854450"/>
          <p14:tracePt t="56972" x="5454650" y="3854450"/>
          <p14:tracePt t="56987" x="5461000" y="3854450"/>
          <p14:tracePt t="56999" x="5467350" y="3854450"/>
          <p14:tracePt t="57019" x="5473700" y="3854450"/>
          <p14:tracePt t="57032" x="5480050" y="3854450"/>
          <p14:tracePt t="57053" x="5486400" y="3854450"/>
          <p14:tracePt t="57066" x="5492750" y="3854450"/>
          <p14:tracePt t="57082" x="5505450" y="3854450"/>
          <p14:tracePt t="57099" x="5511800" y="3854450"/>
          <p14:tracePt t="57403" x="0" y="0"/>
        </p14:tracePtLst>
        <p14:tracePtLst>
          <p14:tracePt t="58061" x="5657850" y="3854450"/>
          <p14:tracePt t="58181" x="5664200" y="3854450"/>
          <p14:tracePt t="58193" x="5689600" y="3854450"/>
          <p14:tracePt t="58208" x="5753100" y="3854450"/>
          <p14:tracePt t="58222" x="5880100" y="3854450"/>
          <p14:tracePt t="58235" x="6026150" y="3854450"/>
          <p14:tracePt t="58248" x="6108700" y="3854450"/>
          <p14:tracePt t="58265" x="6267450" y="3854450"/>
          <p14:tracePt t="58267" x="6356350" y="3854450"/>
          <p14:tracePt t="58282" x="6426200" y="3854450"/>
          <p14:tracePt t="58299" x="6648450" y="3854450"/>
          <p14:tracePt t="58315" x="6775450" y="3854450"/>
          <p14:tracePt t="58332" x="6915150" y="3854450"/>
          <p14:tracePt t="58348" x="7029450" y="3854450"/>
          <p14:tracePt t="58365" x="7137400" y="3854450"/>
          <p14:tracePt t="58382" x="7245350" y="3854450"/>
          <p14:tracePt t="58398" x="7340600" y="3854450"/>
          <p14:tracePt t="58415" x="7435850" y="3854450"/>
          <p14:tracePt t="58432" x="7512050" y="3854450"/>
          <p14:tracePt t="58448" x="7562850" y="3854450"/>
          <p14:tracePt t="58452" x="7581900" y="3854450"/>
          <p14:tracePt t="58465" x="7594600" y="3854450"/>
          <p14:tracePt t="58481" x="7626350" y="3854450"/>
          <p14:tracePt t="58499" x="7645400" y="3854450"/>
          <p14:tracePt t="58515" x="7664450" y="3854450"/>
          <p14:tracePt t="58531" x="7677150" y="3854450"/>
          <p14:tracePt t="58548" x="7683500" y="3854450"/>
          <p14:tracePt t="58565" x="7689850" y="3854450"/>
          <p14:tracePt t="58587" x="7696200" y="3854450"/>
          <p14:tracePt t="60219" x="0" y="0"/>
        </p14:tracePtLst>
        <p14:tracePtLst>
          <p14:tracePt t="61108" x="1943100" y="3479800"/>
          <p14:tracePt t="61164" x="1943100" y="3486150"/>
          <p14:tracePt t="61173" x="1943100" y="3492500"/>
          <p14:tracePt t="61196" x="1943100" y="3498850"/>
          <p14:tracePt t="61207" x="1943100" y="3505200"/>
          <p14:tracePt t="61219" x="1936750" y="3524250"/>
          <p14:tracePt t="61231" x="1930400" y="3536950"/>
          <p14:tracePt t="61247" x="1930400" y="3568700"/>
          <p14:tracePt t="61252" x="1930400" y="3575050"/>
          <p14:tracePt t="61264" x="1924050" y="3600450"/>
          <p14:tracePt t="61280" x="1924050" y="3619500"/>
          <p14:tracePt t="61284" x="1924050" y="3638550"/>
          <p14:tracePt t="61297" x="1924050" y="3651250"/>
          <p14:tracePt t="61314" x="1930400" y="3676650"/>
          <p14:tracePt t="61315" x="1936750" y="3689350"/>
          <p14:tracePt t="61331" x="1943100" y="3708400"/>
          <p14:tracePt t="61347" x="1974850" y="3727450"/>
          <p14:tracePt t="61364" x="2000250" y="3740150"/>
          <p14:tracePt t="61380" x="2038350" y="3752850"/>
          <p14:tracePt t="61397" x="2063750" y="3752850"/>
          <p14:tracePt t="61414" x="2095500" y="3759200"/>
          <p14:tracePt t="61430" x="2108200" y="3759200"/>
          <p14:tracePt t="61447" x="2114550" y="3759200"/>
          <p14:tracePt t="61464" x="2120900" y="3759200"/>
          <p14:tracePt t="61481" x="2133600" y="3746500"/>
          <p14:tracePt t="61497" x="2133600" y="3740150"/>
          <p14:tracePt t="61501" x="2133600" y="3721100"/>
          <p14:tracePt t="61515" x="2133600" y="3689350"/>
          <p14:tracePt t="61531" x="2120900" y="3657600"/>
          <p14:tracePt t="61547" x="2095500" y="3625850"/>
          <p14:tracePt t="61564" x="2063750" y="3594100"/>
          <p14:tracePt t="61581" x="2044700" y="3568700"/>
          <p14:tracePt t="61597" x="2019300" y="3562350"/>
          <p14:tracePt t="61614" x="2006600" y="3556000"/>
          <p14:tracePt t="61630" x="1993900" y="3549650"/>
          <p14:tracePt t="61647" x="1987550" y="3549650"/>
          <p14:tracePt t="61664" x="1981200" y="3549650"/>
          <p14:tracePt t="61680" x="1968500" y="3549650"/>
          <p14:tracePt t="61697" x="1962150" y="3549650"/>
          <p14:tracePt t="61714" x="1955800" y="3549650"/>
          <p14:tracePt t="61730" x="1949450" y="3549650"/>
          <p14:tracePt t="61748" x="1936750" y="3549650"/>
          <p14:tracePt t="61764" x="1930400" y="3556000"/>
          <p14:tracePt t="61780" x="1911350" y="3568700"/>
          <p14:tracePt t="61797" x="1892300" y="3606800"/>
          <p14:tracePt t="61814" x="1885950" y="3651250"/>
          <p14:tracePt t="61830" x="1873250" y="3689350"/>
          <p14:tracePt t="61847" x="1873250" y="3714750"/>
          <p14:tracePt t="61864" x="1873250" y="3752850"/>
          <p14:tracePt t="61867" x="1873250" y="3765550"/>
          <p14:tracePt t="61880" x="1873250" y="3778250"/>
          <p14:tracePt t="61897" x="1873250" y="3790950"/>
          <p14:tracePt t="61914" x="1873250" y="3797300"/>
          <p14:tracePt t="61948" x="1879600" y="3803650"/>
          <p14:tracePt t="61960" x="1885950" y="3803650"/>
          <p14:tracePt t="61989" x="1892300" y="3803650"/>
          <p14:tracePt t="62000" x="1905000" y="3803650"/>
          <p14:tracePt t="62014" x="1917700" y="3803650"/>
          <p14:tracePt t="62031" x="1924050" y="3803650"/>
          <p14:tracePt t="62047" x="1936750" y="3803650"/>
          <p14:tracePt t="62299" x="1943100" y="3803650"/>
          <p14:tracePt t="62300" x="0" y="0"/>
        </p14:tracePtLst>
        <p14:tracePtLst>
          <p14:tracePt t="62973" x="2127250" y="3816350"/>
          <p14:tracePt t="63066" x="2133600" y="3816350"/>
          <p14:tracePt t="63076" x="2159000" y="3816350"/>
          <p14:tracePt t="63084" x="2203450" y="3816350"/>
          <p14:tracePt t="63097" x="2279650" y="3816350"/>
          <p14:tracePt t="63113" x="2470150" y="3829050"/>
          <p14:tracePt t="63130" x="2717800" y="3829050"/>
          <p14:tracePt t="63147" x="2825750" y="3829050"/>
          <p14:tracePt t="63163" x="2870200" y="3829050"/>
          <p14:tracePt t="63180" x="2889250" y="3829050"/>
          <p14:tracePt t="63197" x="2908300" y="3829050"/>
          <p14:tracePt t="63213" x="2933700" y="3829050"/>
          <p14:tracePt t="63230" x="2978150" y="3829050"/>
          <p14:tracePt t="63247" x="3022600" y="3829050"/>
          <p14:tracePt t="63263" x="3067050" y="3829050"/>
          <p14:tracePt t="63280" x="3079750" y="3829050"/>
          <p14:tracePt t="63284" x="3086100" y="3829050"/>
          <p14:tracePt t="63627" x="0" y="0"/>
        </p14:tracePtLst>
        <p14:tracePtLst>
          <p14:tracePt t="64132" x="2184400" y="3822700"/>
          <p14:tracePt t="64254" x="2197100" y="3822700"/>
          <p14:tracePt t="64265" x="2222500" y="3822700"/>
          <p14:tracePt t="64280" x="2317750" y="3822700"/>
          <p14:tracePt t="64296" x="2451100" y="3822700"/>
          <p14:tracePt t="64299" x="2533650" y="3822700"/>
          <p14:tracePt t="64313" x="2628900" y="3822700"/>
          <p14:tracePt t="64330" x="2876550" y="3835400"/>
          <p14:tracePt t="64332" x="2997200" y="3854450"/>
          <p14:tracePt t="64346" x="3194050" y="3886200"/>
          <p14:tracePt t="64363" x="3282950" y="3898900"/>
          <p14:tracePt t="64380" x="3314700" y="3911600"/>
          <p14:tracePt t="64396" x="3327400" y="3911600"/>
          <p14:tracePt t="65316" x="0" y="0"/>
        </p14:tracePtLst>
        <p14:tracePtLst>
          <p14:tracePt t="66086" x="1676400" y="3479800"/>
          <p14:tracePt t="66102" x="1676400" y="3492500"/>
          <p14:tracePt t="66120" x="1676400" y="3511550"/>
          <p14:tracePt t="66129" x="1676400" y="3524250"/>
          <p14:tracePt t="66146" x="1676400" y="3556000"/>
          <p14:tracePt t="66162" x="1682750" y="3625850"/>
          <p14:tracePt t="66179" x="1695450" y="3670300"/>
          <p14:tracePt t="66195" x="1720850" y="3708400"/>
          <p14:tracePt t="66212" x="1758950" y="3746500"/>
          <p14:tracePt t="66229" x="1803400" y="3765550"/>
          <p14:tracePt t="66246" x="1854200" y="3784600"/>
          <p14:tracePt t="66262" x="1885950" y="3797300"/>
          <p14:tracePt t="66279" x="1911350" y="3803650"/>
          <p14:tracePt t="66296" x="1930400" y="3803650"/>
          <p14:tracePt t="66312" x="1936750" y="3803650"/>
          <p14:tracePt t="66329" x="1962150" y="3803650"/>
          <p14:tracePt t="66332" x="1962150" y="3790950"/>
          <p14:tracePt t="66346" x="1974850" y="3778250"/>
          <p14:tracePt t="66347" x="1981200" y="3759200"/>
          <p14:tracePt t="66362" x="1993900" y="3727450"/>
          <p14:tracePt t="66379" x="1993900" y="3702050"/>
          <p14:tracePt t="66395" x="1993900" y="3657600"/>
          <p14:tracePt t="66412" x="1993900" y="3651250"/>
          <p14:tracePt t="66429" x="1993900" y="3638550"/>
          <p14:tracePt t="66539" x="0" y="0"/>
        </p14:tracePtLst>
        <p14:tracePtLst>
          <p14:tracePt t="73509" x="1136650" y="4400550"/>
          <p14:tracePt t="73572" x="1143000" y="4400550"/>
          <p14:tracePt t="73583" x="1162050" y="4400550"/>
          <p14:tracePt t="73594" x="1193800" y="4400550"/>
          <p14:tracePt t="73611" x="1384300" y="4400550"/>
          <p14:tracePt t="73627" x="1619250" y="4400550"/>
          <p14:tracePt t="73643" x="1943100" y="4400550"/>
          <p14:tracePt t="73660" x="2273300" y="4400550"/>
          <p14:tracePt t="73676" x="2508250" y="4400550"/>
          <p14:tracePt t="73693" x="2673350" y="4400550"/>
          <p14:tracePt t="73709" x="2794000" y="4400550"/>
          <p14:tracePt t="73726" x="2901950" y="4400550"/>
          <p14:tracePt t="73743" x="3003550" y="4400550"/>
          <p14:tracePt t="73760" x="3111500" y="4400550"/>
          <p14:tracePt t="73776" x="3219450" y="4400550"/>
          <p14:tracePt t="73793" x="3308350" y="4400550"/>
          <p14:tracePt t="73795" x="3340100" y="4400550"/>
          <p14:tracePt t="73809" x="3359150" y="4400550"/>
          <p14:tracePt t="73826" x="3397250" y="4400550"/>
          <p14:tracePt t="73843" x="3409950" y="4400550"/>
          <p14:tracePt t="73859" x="3416300" y="4400550"/>
          <p14:tracePt t="73876" x="3429000" y="4400550"/>
          <p14:tracePt t="73893" x="3448050" y="4400550"/>
          <p14:tracePt t="73910" x="3454400" y="4400550"/>
          <p14:tracePt t="73927" x="3467100" y="4400550"/>
          <p14:tracePt t="74315" x="0" y="0"/>
        </p14:tracePtLst>
        <p14:tracePtLst>
          <p14:tracePt t="75277" x="1066800" y="4413250"/>
          <p14:tracePt t="75356" x="1073150" y="4413250"/>
          <p14:tracePt t="75366" x="1079500" y="4413250"/>
          <p14:tracePt t="75376" x="1104900" y="4413250"/>
          <p14:tracePt t="75393" x="1168400" y="4413250"/>
          <p14:tracePt t="75409" x="1320800" y="4413250"/>
          <p14:tracePt t="75411" x="1422400" y="4413250"/>
          <p14:tracePt t="75426" x="1682750" y="4413250"/>
          <p14:tracePt t="75443" x="1987550" y="4413250"/>
          <p14:tracePt t="75459" x="2235200" y="4413250"/>
          <p14:tracePt t="75476" x="2432050" y="4413250"/>
          <p14:tracePt t="75492" x="2609850" y="4413250"/>
          <p14:tracePt t="75509" x="2781300" y="4413250"/>
          <p14:tracePt t="75526" x="2978150" y="4413250"/>
          <p14:tracePt t="75542" x="3200400" y="4413250"/>
          <p14:tracePt t="75559" x="3429000" y="4413250"/>
          <p14:tracePt t="75576" x="3651250" y="4413250"/>
          <p14:tracePt t="75592" x="3797300" y="4413250"/>
          <p14:tracePt t="75595" x="3841750" y="4413250"/>
          <p14:tracePt t="75609" x="3867150" y="4413250"/>
          <p14:tracePt t="75613" x="3879850" y="4413250"/>
          <p14:tracePt t="75626" x="3892550" y="4413250"/>
          <p14:tracePt t="75642" x="3898900" y="4413250"/>
          <p14:tracePt t="75900" x="0" y="0"/>
        </p14:tracePtLst>
        <p14:tracePtLst>
          <p14:tracePt t="76763" x="1200150" y="4425950"/>
          <p14:tracePt t="76851" x="1206500" y="4425950"/>
          <p14:tracePt t="76861" x="1231900" y="4425950"/>
          <p14:tracePt t="76875" x="1333500" y="4425950"/>
          <p14:tracePt t="76892" x="1536700" y="4425950"/>
          <p14:tracePt t="76909" x="1816100" y="4425950"/>
          <p14:tracePt t="76925" x="2063750" y="4425950"/>
          <p14:tracePt t="76942" x="2247900" y="4425950"/>
          <p14:tracePt t="76959" x="2374900" y="4425950"/>
          <p14:tracePt t="76975" x="2432050" y="4425950"/>
          <p14:tracePt t="76992" x="2489200" y="4425950"/>
          <p14:tracePt t="76995" x="2520950" y="4425950"/>
          <p14:tracePt t="77008" x="2565400" y="4425950"/>
          <p14:tracePt t="77025" x="2679700" y="4425950"/>
          <p14:tracePt t="77042" x="2882900" y="4425950"/>
          <p14:tracePt t="77059" x="2978150" y="4425950"/>
          <p14:tracePt t="77075" x="3035300" y="4425950"/>
          <p14:tracePt t="77092" x="3067050" y="4425950"/>
          <p14:tracePt t="77108" x="3098800" y="4425950"/>
          <p14:tracePt t="77125" x="3124200" y="4425950"/>
          <p14:tracePt t="77142" x="3162300" y="4425950"/>
          <p14:tracePt t="77158" x="3238500" y="4425950"/>
          <p14:tracePt t="77175" x="3365500" y="4425950"/>
          <p14:tracePt t="77192" x="3492500" y="4425950"/>
          <p14:tracePt t="77208" x="3568700" y="4425950"/>
          <p14:tracePt t="77225" x="3606800" y="4425950"/>
          <p14:tracePt t="77242" x="3613150" y="4425950"/>
          <p14:tracePt t="77285" x="3619500" y="4425950"/>
          <p14:tracePt t="77540" x="0" y="0"/>
        </p14:tracePtLst>
        <p14:tracePtLst>
          <p14:tracePt t="78155" x="1873250" y="4438650"/>
          <p14:tracePt t="78237" x="1892300" y="4438650"/>
          <p14:tracePt t="78248" x="1924050" y="4438650"/>
          <p14:tracePt t="78262" x="2051050" y="4438650"/>
          <p14:tracePt t="78275" x="2228850" y="4438650"/>
          <p14:tracePt t="78292" x="2432050" y="4438650"/>
          <p14:tracePt t="78309" x="2622550" y="4438650"/>
          <p14:tracePt t="78325" x="2781300" y="4438650"/>
          <p14:tracePt t="78341" x="2895600" y="4438650"/>
          <p14:tracePt t="78358" x="3003550" y="4438650"/>
          <p14:tracePt t="78375" x="3111500" y="4438650"/>
          <p14:tracePt t="78392" x="3225800" y="4438650"/>
          <p14:tracePt t="78395" x="3282950" y="4438650"/>
          <p14:tracePt t="78408" x="3333750" y="4438650"/>
          <p14:tracePt t="78424" x="3390900" y="4438650"/>
          <p14:tracePt t="78441" x="3422650" y="4438650"/>
          <p14:tracePt t="78458" x="3435350" y="4438650"/>
          <p14:tracePt t="78483" x="3441700" y="4438650"/>
          <p14:tracePt t="78499" x="3448050" y="4438650"/>
          <p14:tracePt t="78524" x="3454400" y="4438650"/>
          <p14:tracePt t="78531" x="3460750" y="4438650"/>
          <p14:tracePt t="78547" x="3467100" y="4438650"/>
          <p14:tracePt t="79980" x="3473450" y="4438650"/>
          <p14:tracePt t="79996" x="3479800" y="4438650"/>
          <p14:tracePt t="80012" x="3486150" y="4438650"/>
          <p14:tracePt t="80023" x="3492500" y="4438650"/>
          <p14:tracePt t="80033" x="3498850" y="4438650"/>
          <p14:tracePt t="80045" x="3505200" y="4438650"/>
          <p14:tracePt t="80061" x="3511550" y="4438650"/>
          <p14:tracePt t="80084" x="3517900" y="4438650"/>
          <p14:tracePt t="80095" x="3524250" y="4438650"/>
          <p14:tracePt t="80108" x="3530600" y="4438650"/>
          <p14:tracePt t="80132" x="3536950" y="4438650"/>
          <p14:tracePt t="80156" x="3543300" y="4438650"/>
          <p14:tracePt t="80467" x="0" y="0"/>
        </p14:tracePtLst>
        <p14:tracePtLst>
          <p14:tracePt t="82428" x="1651000" y="4438650"/>
          <p14:tracePt t="82517" x="1663700" y="4438650"/>
          <p14:tracePt t="82528" x="1682750" y="4438650"/>
          <p14:tracePt t="82540" x="1727200" y="4438650"/>
          <p14:tracePt t="82557" x="1816100" y="4438650"/>
          <p14:tracePt t="82574" x="1955800" y="4438650"/>
          <p14:tracePt t="82590" x="2101850" y="4438650"/>
          <p14:tracePt t="82607" x="2241550" y="4438650"/>
          <p14:tracePt t="82624" x="2355850" y="4438650"/>
          <p14:tracePt t="82640" x="2451100" y="4438650"/>
          <p14:tracePt t="82657" x="2559050" y="4438650"/>
          <p14:tracePt t="82673" x="2673350" y="4438650"/>
          <p14:tracePt t="82675" x="2749550" y="4438650"/>
          <p14:tracePt t="82690" x="2825750" y="4438650"/>
          <p14:tracePt t="82707" x="3048000" y="4438650"/>
          <p14:tracePt t="82723" x="3162300" y="4438650"/>
          <p14:tracePt t="82740" x="3238500" y="4438650"/>
          <p14:tracePt t="82757" x="3263900" y="4438650"/>
          <p14:tracePt t="82773" x="3282950" y="4438650"/>
          <p14:tracePt t="82790" x="3289300" y="4438650"/>
          <p14:tracePt t="82807" x="3302000" y="4438650"/>
          <p14:tracePt t="82823" x="3308350" y="4438650"/>
          <p14:tracePt t="82840" x="3314700" y="4438650"/>
          <p14:tracePt t="82857" x="3333750" y="4438650"/>
          <p14:tracePt t="82873" x="3352800" y="4438650"/>
          <p14:tracePt t="82890" x="3371850" y="4438650"/>
          <p14:tracePt t="82892" x="3378200" y="4438650"/>
          <p14:tracePt t="82907" x="3384550" y="4438650"/>
          <p14:tracePt t="82923" x="3397250" y="4438650"/>
          <p14:tracePt t="82956" x="3403600" y="4438650"/>
          <p14:tracePt t="83405" x="3409950" y="4438650"/>
          <p14:tracePt t="83420" x="3416300" y="4438650"/>
          <p14:tracePt t="83432" x="3422650" y="4438650"/>
          <p14:tracePt t="83444" x="3441700" y="4438650"/>
          <p14:tracePt t="83457" x="3454400" y="4438650"/>
          <p14:tracePt t="83473" x="3473450" y="4438650"/>
          <p14:tracePt t="83475" x="3479800" y="4438650"/>
          <p14:tracePt t="83490" x="3486150" y="4438650"/>
          <p14:tracePt t="83506" x="3492500" y="4438650"/>
          <p14:tracePt t="83523" x="3498850" y="4438650"/>
          <p14:tracePt t="83540" x="3505200" y="4438650"/>
          <p14:tracePt t="83556" x="3511550" y="4438650"/>
          <p14:tracePt t="83573" x="3530600" y="4438650"/>
          <p14:tracePt t="83590" x="3536950" y="4438650"/>
          <p14:tracePt t="83606" x="3543300" y="4438650"/>
          <p14:tracePt t="83623" x="3549650" y="4438650"/>
          <p14:tracePt t="83640" x="3556000" y="4438650"/>
          <p14:tracePt t="84891" x="0" y="0"/>
        </p14:tracePtLst>
        <p14:tracePtLst>
          <p14:tracePt t="85645" x="1936750" y="4375150"/>
          <p14:tracePt t="85708" x="1943100" y="4375150"/>
          <p14:tracePt t="85717" x="1949450" y="4375150"/>
          <p14:tracePt t="85726" x="1974850" y="4375150"/>
          <p14:tracePt t="85739" x="2038350" y="4375150"/>
          <p14:tracePt t="85755" x="2133600" y="4375150"/>
          <p14:tracePt t="85772" x="2254250" y="4375150"/>
          <p14:tracePt t="85789" x="2387600" y="4375150"/>
          <p14:tracePt t="85805" x="2546350" y="4375150"/>
          <p14:tracePt t="85822" x="2736850" y="4375150"/>
          <p14:tracePt t="85839" x="2940050" y="4375150"/>
          <p14:tracePt t="85855" x="3086100" y="4375150"/>
          <p14:tracePt t="85872" x="3168650" y="4375150"/>
          <p14:tracePt t="85889" x="3213100" y="4375150"/>
          <p14:tracePt t="85891" x="3219450" y="4375150"/>
          <p14:tracePt t="85905" x="3225800" y="4375150"/>
          <p14:tracePt t="85922" x="3238500" y="4375150"/>
          <p14:tracePt t="85938" x="3251200" y="4375150"/>
          <p14:tracePt t="88524" x="0" y="0"/>
        </p14:tracePtLst>
        <p14:tracePtLst>
          <p14:tracePt t="90972" x="3968750" y="4406900"/>
          <p14:tracePt t="91061" x="3975100" y="4406900"/>
          <p14:tracePt t="91070" x="3981450" y="4406900"/>
          <p14:tracePt t="91088" x="4006850" y="4406900"/>
          <p14:tracePt t="91104" x="4051300" y="4406900"/>
          <p14:tracePt t="91107" x="4083050" y="4406900"/>
          <p14:tracePt t="91121" x="4140200" y="4406900"/>
          <p14:tracePt t="91137" x="4279900" y="4406900"/>
          <p14:tracePt t="91142" x="4362450" y="4406900"/>
          <p14:tracePt t="91154" x="4552950" y="4406900"/>
          <p14:tracePt t="91171" x="4762500" y="4406900"/>
          <p14:tracePt t="91187" x="4959350" y="4406900"/>
          <p14:tracePt t="91204" x="5149850" y="4406900"/>
          <p14:tracePt t="91220" x="5308600" y="4406900"/>
          <p14:tracePt t="91237" x="5435600" y="4406900"/>
          <p14:tracePt t="91254" x="5530850" y="4406900"/>
          <p14:tracePt t="91270" x="5594350" y="4406900"/>
          <p14:tracePt t="91287" x="5651500" y="4406900"/>
          <p14:tracePt t="91304" x="5708650" y="4406900"/>
          <p14:tracePt t="91320" x="5759450" y="4406900"/>
          <p14:tracePt t="91324" x="5772150" y="4406900"/>
          <p14:tracePt t="91337" x="5791200" y="4406900"/>
          <p14:tracePt t="91354" x="5822950" y="4406900"/>
          <p14:tracePt t="91356" x="5842000" y="4406900"/>
          <p14:tracePt t="91370" x="5873750" y="4406900"/>
          <p14:tracePt t="91387" x="5918200" y="4406900"/>
          <p14:tracePt t="91404" x="5962650" y="4406900"/>
          <p14:tracePt t="91420" x="6013450" y="4406900"/>
          <p14:tracePt t="91437" x="6057900" y="4406900"/>
          <p14:tracePt t="91454" x="6121400" y="4406900"/>
          <p14:tracePt t="91470" x="6178550" y="4406900"/>
          <p14:tracePt t="91487" x="6235700" y="4406900"/>
          <p14:tracePt t="91504" x="6280150" y="4406900"/>
          <p14:tracePt t="91520" x="6318250" y="4406900"/>
          <p14:tracePt t="91537" x="6343650" y="4406900"/>
          <p14:tracePt t="91539" x="6356350" y="4406900"/>
          <p14:tracePt t="91553" x="6362700" y="4406900"/>
          <p14:tracePt t="91570" x="6388100" y="4406900"/>
          <p14:tracePt t="91587" x="6400800" y="4406900"/>
          <p14:tracePt t="91604" x="6413500" y="4406900"/>
          <p14:tracePt t="91620" x="6426200" y="4406900"/>
          <p14:tracePt t="91637" x="6432550" y="4406900"/>
          <p14:tracePt t="91653" x="6445250" y="4406900"/>
          <p14:tracePt t="91827" x="0" y="0"/>
        </p14:tracePtLst>
        <p14:tracePtLst>
          <p14:tracePt t="92509" x="4260850" y="4432300"/>
          <p14:tracePt t="92605" x="4273550" y="4432300"/>
          <p14:tracePt t="92616" x="4298950" y="4432300"/>
          <p14:tracePt t="92627" x="4394200" y="4432300"/>
          <p14:tracePt t="92636" x="4464050" y="4432300"/>
          <p14:tracePt t="92653" x="4667250" y="4432300"/>
          <p14:tracePt t="92670" x="4876800" y="4432300"/>
          <p14:tracePt t="92687" x="5073650" y="4432300"/>
          <p14:tracePt t="92703" x="5251450" y="4432300"/>
          <p14:tracePt t="92720" x="5378450" y="4432300"/>
          <p14:tracePt t="92737" x="5467350" y="4432300"/>
          <p14:tracePt t="92739" x="5499100" y="4432300"/>
          <p14:tracePt t="92753" x="5524500" y="4432300"/>
          <p14:tracePt t="92770" x="5575300" y="4432300"/>
          <p14:tracePt t="92787" x="5594350" y="4432300"/>
          <p14:tracePt t="92803" x="5613400" y="4432300"/>
          <p14:tracePt t="92820" x="5651500" y="4432300"/>
          <p14:tracePt t="92837" x="5676900" y="4432300"/>
          <p14:tracePt t="92853" x="5708650" y="4432300"/>
          <p14:tracePt t="92870" x="5734050" y="4432300"/>
          <p14:tracePt t="92887" x="5759450" y="4432300"/>
          <p14:tracePt t="92903" x="5784850" y="4432300"/>
          <p14:tracePt t="92920" x="5810250" y="4432300"/>
          <p14:tracePt t="92937" x="5835650" y="4432300"/>
          <p14:tracePt t="92953" x="5861050" y="4432300"/>
          <p14:tracePt t="92970" x="5873750" y="4432300"/>
          <p14:tracePt t="93011" x="5880100" y="4432300"/>
          <p14:tracePt t="93044" x="5886450" y="4432300"/>
          <p14:tracePt t="93059" x="5892800" y="4432300"/>
          <p14:tracePt t="93084" x="5899150" y="4432300"/>
          <p14:tracePt t="93099" x="5905500" y="4432300"/>
          <p14:tracePt t="93115" x="5911850" y="4432300"/>
          <p14:tracePt t="93139" x="5918200" y="4432300"/>
          <p14:tracePt t="93155" x="5924550" y="4432300"/>
          <p14:tracePt t="93196" x="5930900" y="4432300"/>
          <p14:tracePt t="93203" x="5937250" y="4432300"/>
          <p14:tracePt t="93220" x="5943600" y="4432300"/>
          <p14:tracePt t="93232" x="5949950" y="4432300"/>
          <p14:tracePt t="93239" x="5956300" y="4432300"/>
          <p14:tracePt t="93253" x="5975350" y="4432300"/>
          <p14:tracePt t="93270" x="5994400" y="4432300"/>
          <p14:tracePt t="93286" x="6013450" y="4432300"/>
          <p14:tracePt t="93303" x="6038850" y="4432300"/>
          <p14:tracePt t="93320" x="6064250" y="4432300"/>
          <p14:tracePt t="93336" x="6083300" y="4432300"/>
          <p14:tracePt t="93353" x="6102350" y="4432300"/>
          <p14:tracePt t="93356" x="6121400" y="4432300"/>
          <p14:tracePt t="93370" x="6127750" y="4432300"/>
          <p14:tracePt t="93386" x="6153150" y="4432300"/>
          <p14:tracePt t="93403" x="6172200" y="4432300"/>
          <p14:tracePt t="93420" x="6184900" y="4432300"/>
          <p14:tracePt t="93436" x="6203950" y="4432300"/>
          <p14:tracePt t="93453" x="6223000" y="4432300"/>
          <p14:tracePt t="93470" x="6242050" y="4432300"/>
          <p14:tracePt t="93486" x="6267450" y="4432300"/>
          <p14:tracePt t="93503" x="6299200" y="4432300"/>
          <p14:tracePt t="93520" x="6324600" y="4432300"/>
          <p14:tracePt t="93536" x="6343650" y="4432300"/>
          <p14:tracePt t="93553" x="6356350" y="4432300"/>
          <p14:tracePt t="93570" x="6375400" y="4432300"/>
          <p14:tracePt t="93586" x="6400800" y="4432300"/>
          <p14:tracePt t="93603" x="6432550" y="4432300"/>
          <p14:tracePt t="93619" x="6457950" y="4432300"/>
          <p14:tracePt t="93636" x="6477000" y="4432300"/>
          <p14:tracePt t="93653" x="6496050" y="4432300"/>
          <p14:tracePt t="93670" x="6515100" y="4432300"/>
          <p14:tracePt t="93686" x="6521450" y="4432300"/>
          <p14:tracePt t="93703" x="6527800" y="4432300"/>
          <p14:tracePt t="93719" x="6546850" y="4432300"/>
          <p14:tracePt t="93736" x="6565900" y="4432300"/>
          <p14:tracePt t="93753" x="6591300" y="4432300"/>
          <p14:tracePt t="93755" x="6610350" y="4432300"/>
          <p14:tracePt t="93769" x="6623050" y="4432300"/>
          <p14:tracePt t="93786" x="6661150" y="4432300"/>
          <p14:tracePt t="93803" x="6692900" y="4432300"/>
          <p14:tracePt t="93819" x="6711950" y="4432300"/>
          <p14:tracePt t="93836" x="6731000" y="4432300"/>
          <p14:tracePt t="93853" x="6743700" y="4432300"/>
          <p14:tracePt t="93869" x="6756400" y="4432300"/>
          <p14:tracePt t="93886" x="6769100" y="4432300"/>
          <p14:tracePt t="93903" x="6775450" y="4432300"/>
          <p14:tracePt t="93919" x="6788150" y="4432300"/>
          <p14:tracePt t="93936" x="6794500" y="4432300"/>
          <p14:tracePt t="93953" x="6800850" y="4432300"/>
          <p14:tracePt t="93969" x="6807200" y="4432300"/>
          <p14:tracePt t="93986" x="6813550" y="4432300"/>
          <p14:tracePt t="94020" x="6819900" y="4432300"/>
          <p14:tracePt t="94291" x="0" y="0"/>
        </p14:tracePtLst>
        <p14:tracePtLst>
          <p14:tracePt t="94804" x="5613400" y="4432300"/>
          <p14:tracePt t="94835" x="5626100" y="4432300"/>
          <p14:tracePt t="94843" x="5651500" y="4432300"/>
          <p14:tracePt t="94852" x="5683250" y="4432300"/>
          <p14:tracePt t="94869" x="5803900" y="4432300"/>
          <p14:tracePt t="94886" x="5937250" y="4432300"/>
          <p14:tracePt t="94902" x="6108700" y="4432300"/>
          <p14:tracePt t="94919" x="6254750" y="4432300"/>
          <p14:tracePt t="94936" x="6381750" y="4432300"/>
          <p14:tracePt t="94952" x="6477000" y="4432300"/>
          <p14:tracePt t="94969" x="6534150" y="4432300"/>
          <p14:tracePt t="94972" x="6559550" y="4432300"/>
          <p14:tracePt t="94986" x="6584950" y="4432300"/>
          <p14:tracePt t="95003" x="6654800" y="4432300"/>
          <p14:tracePt t="95019" x="6705600" y="4432300"/>
          <p14:tracePt t="95036" x="6737350" y="4432300"/>
          <p14:tracePt t="95052" x="6762750" y="4432300"/>
          <p14:tracePt t="95069" x="6775450" y="4432300"/>
          <p14:tracePt t="95107" x="6781800" y="4432300"/>
          <p14:tracePt t="95195" x="6788150" y="4432300"/>
          <p14:tracePt t="96099" x="0" y="0"/>
        </p14:tracePtLst>
        <p14:tracePtLst>
          <p14:tracePt t="99261" x="5480050" y="4394200"/>
          <p14:tracePt t="99364" x="5486400" y="4394200"/>
          <p14:tracePt t="99375" x="5505450" y="4394200"/>
          <p14:tracePt t="99385" x="5537200" y="4394200"/>
          <p14:tracePt t="99401" x="5632450" y="4394200"/>
          <p14:tracePt t="99419" x="5842000" y="4394200"/>
          <p14:tracePt t="99435" x="5981700" y="4394200"/>
          <p14:tracePt t="99451" x="6076950" y="4394200"/>
          <p14:tracePt t="99468" x="6134100" y="4394200"/>
          <p14:tracePt t="99485" x="6172200" y="4394200"/>
          <p14:tracePt t="99501" x="6223000" y="4394200"/>
          <p14:tracePt t="99518" x="6267450" y="4394200"/>
          <p14:tracePt t="99534" x="6330950" y="4394200"/>
          <p14:tracePt t="99551" x="6419850" y="4394200"/>
          <p14:tracePt t="99568" x="6508750" y="4394200"/>
          <p14:tracePt t="99571" x="6540500" y="4394200"/>
          <p14:tracePt t="99584" x="6559550" y="4394200"/>
          <p14:tracePt t="99601" x="6604000" y="4394200"/>
          <p14:tracePt t="99617" x="6623050" y="4394200"/>
          <p14:tracePt t="99619" x="6629400" y="4394200"/>
          <p14:tracePt t="99636" x="6635750" y="4394200"/>
          <p14:tracePt t="99651" x="6648450" y="4394200"/>
          <p14:tracePt t="99668" x="6654800" y="4394200"/>
          <p14:tracePt t="99684" x="6667500" y="4394200"/>
          <p14:tracePt t="99718" x="6673850" y="4394200"/>
          <p14:tracePt t="99734" x="6680200" y="4394200"/>
          <p14:tracePt t="99811" x="6686550" y="4394200"/>
          <p14:tracePt t="99843" x="6692900" y="4394200"/>
          <p14:tracePt t="99851" x="6699250" y="4394200"/>
          <p14:tracePt t="99868" x="6705600" y="4394200"/>
          <p14:tracePt t="99875" x="6711950" y="4394200"/>
          <p14:tracePt t="99891" x="6724650" y="4394200"/>
          <p14:tracePt t="99901" x="6737350" y="4394200"/>
          <p14:tracePt t="99917" x="6750050" y="4394200"/>
          <p14:tracePt t="99934" x="6769100" y="4394200"/>
          <p14:tracePt t="99951" x="6775450" y="4394200"/>
          <p14:tracePt t="99967" x="6788150" y="4394200"/>
          <p14:tracePt t="99984" x="6794500" y="4394200"/>
          <p14:tracePt t="100227" x="0" y="0"/>
        </p14:tracePtLst>
        <p14:tracePtLst>
          <p14:tracePt t="102557" x="8540750" y="4470400"/>
          <p14:tracePt t="102621" x="8553450" y="4470400"/>
          <p14:tracePt t="102632" x="8578850" y="4470400"/>
          <p14:tracePt t="102643" x="8642350" y="4470400"/>
          <p14:tracePt t="102657" x="8686800" y="4470400"/>
          <p14:tracePt t="102668" x="8788400" y="4470400"/>
          <p14:tracePt t="102683" x="8921750" y="4470400"/>
          <p14:tracePt t="102700" x="9067800" y="4470400"/>
          <p14:tracePt t="102717" x="9213850" y="4470400"/>
          <p14:tracePt t="102733" x="9334500" y="4470400"/>
          <p14:tracePt t="102750" x="9410700" y="4470400"/>
          <p14:tracePt t="102767" x="9442450" y="4470400"/>
          <p14:tracePt t="102783" x="9448800" y="4470400"/>
          <p14:tracePt t="102800" x="9455150" y="4470400"/>
          <p14:tracePt t="102816" x="9461500" y="4470400"/>
          <p14:tracePt t="102900" x="9467850" y="4470400"/>
          <p14:tracePt t="102911" x="9474200" y="4470400"/>
          <p14:tracePt t="102924" x="9480550" y="4470400"/>
          <p14:tracePt t="102939" x="9486900" y="4470400"/>
          <p14:tracePt t="102950" x="9493250" y="4470400"/>
          <p14:tracePt t="104211" x="0" y="0"/>
        </p14:tracePtLst>
        <p14:tracePtLst>
          <p14:tracePt t="106061" x="2609850" y="4902200"/>
          <p14:tracePt t="106180" x="2616200" y="4902200"/>
          <p14:tracePt t="106191" x="2628900" y="4902200"/>
          <p14:tracePt t="106200" x="2654300" y="4902200"/>
          <p14:tracePt t="106216" x="2717800" y="4902200"/>
          <p14:tracePt t="106232" x="2832100" y="4902200"/>
          <p14:tracePt t="106236" x="2908300" y="4902200"/>
          <p14:tracePt t="106249" x="2990850" y="4902200"/>
          <p14:tracePt t="106266" x="3168650" y="4902200"/>
          <p14:tracePt t="106283" x="3467100" y="4902200"/>
          <p14:tracePt t="106300" x="3676650" y="4902200"/>
          <p14:tracePt t="106316" x="3886200" y="4902200"/>
          <p14:tracePt t="106332" x="4083050" y="4902200"/>
          <p14:tracePt t="106349" x="4292600" y="4902200"/>
          <p14:tracePt t="106365" x="4495800" y="4902200"/>
          <p14:tracePt t="106382" x="4686300" y="4902200"/>
          <p14:tracePt t="106399" x="4851400" y="4902200"/>
          <p14:tracePt t="106415" x="4991100" y="4902200"/>
          <p14:tracePt t="106432" x="5099050" y="4902200"/>
          <p14:tracePt t="106435" x="5149850" y="4902200"/>
          <p14:tracePt t="106449" x="5194300" y="4902200"/>
          <p14:tracePt t="106465" x="5270500" y="4902200"/>
          <p14:tracePt t="106483" x="5365750" y="4902200"/>
          <p14:tracePt t="106499" x="5441950" y="4902200"/>
          <p14:tracePt t="106515" x="5518150" y="4902200"/>
          <p14:tracePt t="106532" x="5581650" y="4902200"/>
          <p14:tracePt t="106548" x="5632450" y="4902200"/>
          <p14:tracePt t="106565" x="5664200" y="4902200"/>
          <p14:tracePt t="106582" x="5683250" y="4902200"/>
          <p14:tracePt t="106598" x="5708650" y="4902200"/>
          <p14:tracePt t="106615" x="5727700" y="4902200"/>
          <p14:tracePt t="106632" x="5734050" y="4902200"/>
          <p14:tracePt t="106939" x="0" y="0"/>
        </p14:tracePtLst>
        <p14:tracePtLst>
          <p14:tracePt t="107813" x="2647950" y="4902200"/>
          <p14:tracePt t="107916" x="2660650" y="4902200"/>
          <p14:tracePt t="107927" x="2692400" y="4902200"/>
          <p14:tracePt t="107941" x="2819400" y="4902200"/>
          <p14:tracePt t="107953" x="2914650" y="4902200"/>
          <p14:tracePt t="107965" x="3175000" y="4902200"/>
          <p14:tracePt t="107981" x="3517900" y="4902200"/>
          <p14:tracePt t="107998" x="3867150" y="4902200"/>
          <p14:tracePt t="108015" x="4152900" y="4902200"/>
          <p14:tracePt t="108032" x="4368800" y="4902200"/>
          <p14:tracePt t="108048" x="4527550" y="4902200"/>
          <p14:tracePt t="108065" x="4635500" y="4902200"/>
          <p14:tracePt t="108067" x="4686300" y="4902200"/>
          <p14:tracePt t="108082" x="4749800" y="4902200"/>
          <p14:tracePt t="108099" x="4933950" y="4902200"/>
          <p14:tracePt t="108115" x="5060950" y="4902200"/>
          <p14:tracePt t="108131" x="5187950" y="4902200"/>
          <p14:tracePt t="108148" x="5295900" y="4902200"/>
          <p14:tracePt t="108165" x="5372100" y="4902200"/>
          <p14:tracePt t="108181" x="5435600" y="4902200"/>
          <p14:tracePt t="108198" x="5492750" y="4902200"/>
          <p14:tracePt t="108215" x="5537200" y="4902200"/>
          <p14:tracePt t="108231" x="5588000" y="4902200"/>
          <p14:tracePt t="108248" x="5645150" y="4902200"/>
          <p14:tracePt t="108265" x="5689600" y="4902200"/>
          <p14:tracePt t="108267" x="5708650" y="4902200"/>
          <p14:tracePt t="108281" x="5721350" y="4902200"/>
          <p14:tracePt t="108298" x="5759450" y="4902200"/>
          <p14:tracePt t="108315" x="5784850" y="4902200"/>
          <p14:tracePt t="108331" x="5816600" y="4902200"/>
          <p14:tracePt t="108348" x="5835650" y="4902200"/>
          <p14:tracePt t="108365" x="5854700" y="4902200"/>
          <p14:tracePt t="108382" x="5880100" y="4902200"/>
          <p14:tracePt t="108398" x="5918200" y="4902200"/>
          <p14:tracePt t="108415" x="5949950" y="4902200"/>
          <p14:tracePt t="108431" x="5994400" y="4902200"/>
          <p14:tracePt t="108448" x="6032500" y="4902200"/>
          <p14:tracePt t="108452" x="6057900" y="4902200"/>
          <p14:tracePt t="108464" x="6076950" y="4902200"/>
          <p14:tracePt t="108481" x="6127750" y="4902200"/>
          <p14:tracePt t="108483" x="6146800" y="4902200"/>
          <p14:tracePt t="108498" x="6159500" y="4902200"/>
          <p14:tracePt t="108515" x="6191250" y="4902200"/>
          <p14:tracePt t="108531" x="6210300" y="4902200"/>
          <p14:tracePt t="108548" x="6229350" y="4902200"/>
          <p14:tracePt t="108564" x="6248400" y="4902200"/>
          <p14:tracePt t="108581" x="6261100" y="4902200"/>
          <p14:tracePt t="108598" x="6273800" y="4902200"/>
          <p14:tracePt t="108615" x="6286500" y="4902200"/>
          <p14:tracePt t="108631" x="6292850" y="4902200"/>
          <p14:tracePt t="108648" x="6299200" y="4902200"/>
          <p14:tracePt t="108664" x="6311900" y="4902200"/>
          <p14:tracePt t="108681" x="6324600" y="4902200"/>
          <p14:tracePt t="108683" x="6337300" y="4902200"/>
          <p14:tracePt t="108698" x="6343650" y="4902200"/>
          <p14:tracePt t="108699" x="6356350" y="4902200"/>
          <p14:tracePt t="108714" x="6381750" y="4902200"/>
          <p14:tracePt t="108731" x="6400800" y="4908550"/>
          <p14:tracePt t="108748" x="6419850" y="4908550"/>
          <p14:tracePt t="108764" x="6438900" y="4908550"/>
          <p14:tracePt t="108781" x="6445250" y="4908550"/>
          <p14:tracePt t="108798" x="6457950" y="4908550"/>
          <p14:tracePt t="108814" x="6470650" y="4908550"/>
          <p14:tracePt t="108831" x="6477000" y="4908550"/>
          <p14:tracePt t="108848" x="6489700" y="4908550"/>
          <p14:tracePt t="108864" x="6496050" y="4908550"/>
          <p14:tracePt t="108881" x="6502400" y="4908550"/>
          <p14:tracePt t="108897" x="6508750" y="4908550"/>
          <p14:tracePt t="108914" x="6515100" y="4908550"/>
          <p14:tracePt t="108932" x="6521450" y="4908550"/>
          <p14:tracePt t="113563" x="0" y="0"/>
        </p14:tracePtLst>
        <p14:tracePtLst>
          <p14:tracePt t="121096" x="5175250" y="4610100"/>
          <p14:tracePt t="121110" x="5175250" y="4622800"/>
          <p14:tracePt t="121127" x="5181600" y="4641850"/>
          <p14:tracePt t="121144" x="5194300" y="4660900"/>
          <p14:tracePt t="121160" x="5207000" y="4673600"/>
          <p14:tracePt t="121163" x="5219700" y="4686300"/>
          <p14:tracePt t="121177" x="5238750" y="4699000"/>
          <p14:tracePt t="121193" x="5270500" y="4718050"/>
          <p14:tracePt t="121195" x="5308600" y="4743450"/>
          <p14:tracePt t="121210" x="5397500" y="4781550"/>
          <p14:tracePt t="121227" x="5530850" y="4813300"/>
          <p14:tracePt t="121243" x="5721350" y="4845050"/>
          <p14:tracePt t="121260" x="5924550" y="4864100"/>
          <p14:tracePt t="121277" x="6096000" y="4864100"/>
          <p14:tracePt t="121293" x="6242050" y="4864100"/>
          <p14:tracePt t="121310" x="6356350" y="4864100"/>
          <p14:tracePt t="121327" x="6445250" y="4864100"/>
          <p14:tracePt t="121343" x="6515100" y="4864100"/>
          <p14:tracePt t="121360" x="6540500" y="4851400"/>
          <p14:tracePt t="121363" x="6553200" y="4845050"/>
          <p14:tracePt t="121393" x="6565900" y="4838700"/>
          <p14:tracePt t="121411" x="6565900" y="4826000"/>
          <p14:tracePt t="121427" x="6572250" y="4800600"/>
          <p14:tracePt t="121443" x="6572250" y="4781550"/>
          <p14:tracePt t="121460" x="6565900" y="4737100"/>
          <p14:tracePt t="121477" x="6546850" y="4692650"/>
          <p14:tracePt t="121493" x="6515100" y="4648200"/>
          <p14:tracePt t="121510" x="6483350" y="4610100"/>
          <p14:tracePt t="121527" x="6457950" y="4584700"/>
          <p14:tracePt t="121531" x="6438900" y="4572000"/>
          <p14:tracePt t="121544" x="6426200" y="4565650"/>
          <p14:tracePt t="121560" x="6400800" y="4546600"/>
          <p14:tracePt t="121563" x="6381750" y="4540250"/>
          <p14:tracePt t="121577" x="6362700" y="4527550"/>
          <p14:tracePt t="121593" x="6337300" y="4514850"/>
          <p14:tracePt t="121611" x="6286500" y="4508500"/>
          <p14:tracePt t="121627" x="6254750" y="4508500"/>
          <p14:tracePt t="121643" x="6216650" y="4508500"/>
          <p14:tracePt t="121660" x="6165850" y="4508500"/>
          <p14:tracePt t="121677" x="6115050" y="4527550"/>
          <p14:tracePt t="121693" x="6070600" y="4546600"/>
          <p14:tracePt t="121710" x="6045200" y="4578350"/>
          <p14:tracePt t="121727" x="6026150" y="4610100"/>
          <p14:tracePt t="121743" x="6013450" y="4635500"/>
          <p14:tracePt t="121760" x="6007100" y="4654550"/>
          <p14:tracePt t="121777" x="6007100" y="4673600"/>
          <p14:tracePt t="121793" x="6007100" y="4711700"/>
          <p14:tracePt t="121794" x="6019800" y="4730750"/>
          <p14:tracePt t="121810" x="6045200" y="4749800"/>
          <p14:tracePt t="121827" x="6083300" y="4775200"/>
          <p14:tracePt t="121843" x="6146800" y="4800600"/>
          <p14:tracePt t="121860" x="6248400" y="4826000"/>
          <p14:tracePt t="121877" x="6350000" y="4838700"/>
          <p14:tracePt t="121893" x="6400800" y="4851400"/>
          <p14:tracePt t="121910" x="6426200" y="4851400"/>
          <p14:tracePt t="121927" x="6432550" y="4851400"/>
          <p14:tracePt t="121960" x="6438900" y="4851400"/>
          <p14:tracePt t="122355" x="0" y="0"/>
        </p14:tracePtLst>
        <p14:tracePtLst>
          <p14:tracePt t="126653" x="1498600" y="5461000"/>
          <p14:tracePt t="126716" x="1504950" y="5461000"/>
          <p14:tracePt t="126728" x="1524000" y="5461000"/>
          <p14:tracePt t="126742" x="1625600" y="5461000"/>
          <p14:tracePt t="126758" x="1809750" y="5461000"/>
          <p14:tracePt t="126775" x="2051050" y="5461000"/>
          <p14:tracePt t="126792" x="2355850" y="5461000"/>
          <p14:tracePt t="126808" x="2679700" y="5461000"/>
          <p14:tracePt t="126811" x="2832100" y="5461000"/>
          <p14:tracePt t="126825" x="2984500" y="5461000"/>
          <p14:tracePt t="126842" x="3251200" y="5461000"/>
          <p14:tracePt t="126843" x="3365500" y="5461000"/>
          <p14:tracePt t="126859" x="3594100" y="5461000"/>
          <p14:tracePt t="126875" x="3803650" y="5461000"/>
          <p14:tracePt t="126892" x="4000500" y="5461000"/>
          <p14:tracePt t="126908" x="4184650" y="5461000"/>
          <p14:tracePt t="126925" x="4311650" y="5461000"/>
          <p14:tracePt t="126942" x="4387850" y="5461000"/>
          <p14:tracePt t="126958" x="4425950" y="5461000"/>
          <p14:tracePt t="126975" x="4451350" y="5461000"/>
          <p14:tracePt t="126992" x="4489450" y="5461000"/>
          <p14:tracePt t="127008" x="4521200" y="5461000"/>
          <p14:tracePt t="127025" x="4559300" y="5461000"/>
          <p14:tracePt t="127027" x="4578350" y="5461000"/>
          <p14:tracePt t="127042" x="4603750" y="5461000"/>
          <p14:tracePt t="127059" x="4673600" y="5461000"/>
          <p14:tracePt t="127075" x="4737100" y="5461000"/>
          <p14:tracePt t="127092" x="4806950" y="5461000"/>
          <p14:tracePt t="127108" x="4870450" y="5461000"/>
          <p14:tracePt t="127125" x="4927600" y="5461000"/>
          <p14:tracePt t="127142" x="4972050" y="5461000"/>
          <p14:tracePt t="127158" x="5035550" y="5461000"/>
          <p14:tracePt t="127175" x="5092700" y="5461000"/>
          <p14:tracePt t="127192" x="5143500" y="5461000"/>
          <p14:tracePt t="127208" x="5175250" y="5461000"/>
          <p14:tracePt t="127211" x="5200650" y="5461000"/>
          <p14:tracePt t="127225" x="5213350" y="5461000"/>
          <p14:tracePt t="127242" x="5251450" y="5461000"/>
          <p14:tracePt t="127244" x="5264150" y="5461000"/>
          <p14:tracePt t="127258" x="5302250" y="5461000"/>
          <p14:tracePt t="127275" x="5321300" y="5461000"/>
          <p14:tracePt t="127291" x="5340350" y="5461000"/>
          <p14:tracePt t="127308" x="5359400" y="5461000"/>
          <p14:tracePt t="127325" x="5378450" y="5461000"/>
          <p14:tracePt t="127342" x="5397500" y="5461000"/>
          <p14:tracePt t="127358" x="5416550" y="5461000"/>
          <p14:tracePt t="127375" x="5435600" y="5461000"/>
          <p14:tracePt t="127392" x="5448300" y="5461000"/>
          <p14:tracePt t="127408" x="5467350" y="5461000"/>
          <p14:tracePt t="127425" x="5473700" y="5461000"/>
          <p14:tracePt t="127441" x="5480050" y="5461000"/>
          <p14:tracePt t="127443" x="5492750" y="5461000"/>
          <p14:tracePt t="127458" x="5499100" y="5461000"/>
          <p14:tracePt t="127475" x="5518150" y="5461000"/>
          <p14:tracePt t="127491" x="5537200" y="5461000"/>
          <p14:tracePt t="127508" x="5543550" y="5461000"/>
          <p14:tracePt t="127525" x="5556250" y="5461000"/>
          <p14:tracePt t="128093" x="5562600" y="5461000"/>
          <p14:tracePt t="128109" x="5562600" y="5454650"/>
          <p14:tracePt t="128123" x="5562600" y="5441950"/>
          <p14:tracePt t="128137" x="5562600" y="5416550"/>
          <p14:tracePt t="128149" x="5562600" y="5384800"/>
          <p14:tracePt t="128158" x="5562600" y="5372100"/>
          <p14:tracePt t="128175" x="5543550" y="5334000"/>
          <p14:tracePt t="128191" x="5524500" y="5295900"/>
          <p14:tracePt t="128208" x="5499100" y="5264150"/>
          <p14:tracePt t="128211" x="5480050" y="5245100"/>
          <p14:tracePt t="128225" x="5461000" y="5226050"/>
          <p14:tracePt t="128241" x="5410200" y="5200650"/>
          <p14:tracePt t="128244" x="5384800" y="5194300"/>
          <p14:tracePt t="128259" x="5334000" y="5181600"/>
          <p14:tracePt t="128275" x="5283200" y="5168900"/>
          <p14:tracePt t="128291" x="5245100" y="5168900"/>
          <p14:tracePt t="128308" x="5187950" y="5168900"/>
          <p14:tracePt t="128324" x="5156200" y="5168900"/>
          <p14:tracePt t="128341" x="5130800" y="5168900"/>
          <p14:tracePt t="128358" x="5111750" y="5175250"/>
          <p14:tracePt t="128374" x="5105400" y="5181600"/>
          <p14:tracePt t="128408" x="5099050" y="5181600"/>
          <p14:tracePt t="128699" x="0" y="0"/>
        </p14:tracePtLst>
        <p14:tracePtLst>
          <p14:tracePt t="129510" x="6489700" y="5467350"/>
          <p14:tracePt t="129581" x="6489700" y="5473700"/>
          <p14:tracePt t="129599" x="6515100" y="5480050"/>
          <p14:tracePt t="129614" x="6565900" y="5492750"/>
          <p14:tracePt t="129624" x="6610350" y="5499100"/>
          <p14:tracePt t="129641" x="6673850" y="5499100"/>
          <p14:tracePt t="129643" x="6711950" y="5499100"/>
          <p14:tracePt t="129657" x="6769100" y="5499100"/>
          <p14:tracePt t="129674" x="6927850" y="5499100"/>
          <p14:tracePt t="129691" x="7042150" y="5499100"/>
          <p14:tracePt t="129707" x="7162800" y="5499100"/>
          <p14:tracePt t="129724" x="7270750" y="5499100"/>
          <p14:tracePt t="129741" x="7378700" y="5499100"/>
          <p14:tracePt t="129757" x="7473950" y="5499100"/>
          <p14:tracePt t="129774" x="7556500" y="5499100"/>
          <p14:tracePt t="129791" x="7626350" y="5499100"/>
          <p14:tracePt t="129807" x="7664450" y="5499100"/>
          <p14:tracePt t="129824" x="7696200" y="5499100"/>
          <p14:tracePt t="129841" x="7727950" y="5499100"/>
          <p14:tracePt t="129857" x="7759700" y="5499100"/>
          <p14:tracePt t="129859" x="7778750" y="5499100"/>
          <p14:tracePt t="129874" x="7810500" y="5499100"/>
          <p14:tracePt t="129890" x="7835900" y="5499100"/>
          <p14:tracePt t="129907" x="7861300" y="5499100"/>
          <p14:tracePt t="129924" x="7893050" y="5499100"/>
          <p14:tracePt t="129941" x="7924800" y="5499100"/>
          <p14:tracePt t="129957" x="7975600" y="5499100"/>
          <p14:tracePt t="129974" x="8020050" y="5499100"/>
          <p14:tracePt t="129991" x="8077200" y="5499100"/>
          <p14:tracePt t="130007" x="8140700" y="5499100"/>
          <p14:tracePt t="130024" x="8204200" y="5499100"/>
          <p14:tracePt t="130041" x="8274050" y="5499100"/>
          <p14:tracePt t="130043" x="8305800" y="5499100"/>
          <p14:tracePt t="130057" x="8337550" y="5499100"/>
          <p14:tracePt t="130059" x="8369300" y="5499100"/>
          <p14:tracePt t="130074" x="8432800" y="5499100"/>
          <p14:tracePt t="130090" x="8489950" y="5499100"/>
          <p14:tracePt t="130107" x="8547100" y="5499100"/>
          <p14:tracePt t="130124" x="8597900" y="5499100"/>
          <p14:tracePt t="130140" x="8642350" y="5499100"/>
          <p14:tracePt t="130157" x="8699500" y="5499100"/>
          <p14:tracePt t="130174" x="8743950" y="5499100"/>
          <p14:tracePt t="130190" x="8794750" y="5499100"/>
          <p14:tracePt t="130207" x="8826500" y="5499100"/>
          <p14:tracePt t="130224" x="8845550" y="5499100"/>
          <p14:tracePt t="130240" x="8851900" y="5499100"/>
          <p14:tracePt t="130259" x="8858250" y="5499100"/>
          <p14:tracePt t="130851" x="0" y="0"/>
        </p14:tracePtLst>
        <p14:tracePtLst>
          <p14:tracePt t="131773" x="9391650" y="5537200"/>
          <p14:tracePt t="131805" x="9398000" y="5537200"/>
          <p14:tracePt t="131815" x="9404350" y="5537200"/>
          <p14:tracePt t="131827" x="9467850" y="5537200"/>
          <p14:tracePt t="131840" x="9531350" y="5537200"/>
          <p14:tracePt t="131857" x="9715500" y="5537200"/>
          <p14:tracePt t="131859" x="9817100" y="5549900"/>
          <p14:tracePt t="131873" x="9937750" y="5562600"/>
          <p14:tracePt t="131876" x="10058400" y="5581650"/>
          <p14:tracePt t="131890" x="10299700" y="5613400"/>
          <p14:tracePt t="131907" x="10464800" y="5613400"/>
          <p14:tracePt t="131923" x="10591800" y="5613400"/>
          <p14:tracePt t="131940" x="10668000" y="5613400"/>
          <p14:tracePt t="131957" x="10725150" y="5619750"/>
          <p14:tracePt t="131973" x="10775950" y="5626100"/>
          <p14:tracePt t="131990" x="10801350" y="5626100"/>
          <p14:tracePt t="132007" x="10826750" y="5632450"/>
          <p14:tracePt t="132023" x="10839450" y="5632450"/>
          <p14:tracePt t="132040" x="10845800" y="5632450"/>
          <p14:tracePt t="132060" x="10852150" y="5632450"/>
          <p14:tracePt t="132083" x="10858500" y="5632450"/>
          <p14:tracePt t="132115" x="10864850" y="5632450"/>
          <p14:tracePt t="132124" x="10871200" y="5632450"/>
          <p14:tracePt t="132131" x="10877550" y="5632450"/>
          <p14:tracePt t="132140" x="10890250" y="5632450"/>
          <p14:tracePt t="132157" x="10909300" y="5638800"/>
          <p14:tracePt t="132173" x="10922000" y="5638800"/>
          <p14:tracePt t="132243" x="0" y="0"/>
        </p14:tracePtLst>
        <p14:tracePtLst>
          <p14:tracePt t="134093" x="2089150" y="5949950"/>
          <p14:tracePt t="134156" x="2095500" y="5949950"/>
          <p14:tracePt t="134172" x="2108200" y="5949950"/>
          <p14:tracePt t="134184" x="2114550" y="5949950"/>
          <p14:tracePt t="134195" x="2159000" y="5949950"/>
          <p14:tracePt t="134206" x="2197100" y="5949950"/>
          <p14:tracePt t="134222" x="2324100" y="5949950"/>
          <p14:tracePt t="134239" x="2514600" y="5949950"/>
          <p14:tracePt t="134256" x="2794000" y="5949950"/>
          <p14:tracePt t="134272" x="3143250" y="5949950"/>
          <p14:tracePt t="134289" x="3511550" y="5949950"/>
          <p14:tracePt t="134291" x="3663950" y="5949950"/>
          <p14:tracePt t="134306" x="3873500" y="5949950"/>
          <p14:tracePt t="134323" x="3994150" y="5949950"/>
          <p14:tracePt t="134339" x="4044950" y="5949950"/>
          <p14:tracePt t="134356" x="4076700" y="5949950"/>
          <p14:tracePt t="134372" x="4083050" y="5949950"/>
          <p14:tracePt t="134389" x="4095750" y="5949950"/>
          <p14:tracePt t="134406" x="4108450" y="5949950"/>
          <p14:tracePt t="134667" x="0" y="0"/>
        </p14:tracePtLst>
        <p14:tracePtLst>
          <p14:tracePt t="135397" x="2305050" y="5949950"/>
          <p14:tracePt t="135524" x="2311400" y="5949950"/>
          <p14:tracePt t="135536" x="2336800" y="5949950"/>
          <p14:tracePt t="135548" x="2425700" y="5949950"/>
          <p14:tracePt t="135561" x="2501900" y="5949950"/>
          <p14:tracePt t="135572" x="2692400" y="5949950"/>
          <p14:tracePt t="135589" x="2870200" y="5949950"/>
          <p14:tracePt t="135606" x="3028950" y="5949950"/>
          <p14:tracePt t="135622" x="3175000" y="5949950"/>
          <p14:tracePt t="135639" x="3327400" y="5949950"/>
          <p14:tracePt t="135656" x="3492500" y="5949950"/>
          <p14:tracePt t="135672" x="3695700" y="5949950"/>
          <p14:tracePt t="135675" x="3810000" y="5949950"/>
          <p14:tracePt t="135689" x="3911600" y="5949950"/>
          <p14:tracePt t="135706" x="4089400" y="5949950"/>
          <p14:tracePt t="135708" x="4165600" y="5949950"/>
          <p14:tracePt t="135722" x="4286250" y="5949950"/>
          <p14:tracePt t="135739" x="4349750" y="5949950"/>
          <p14:tracePt t="135755" x="4387850" y="5949950"/>
          <p14:tracePt t="135772" x="4425950" y="5949950"/>
          <p14:tracePt t="135789" x="4464050" y="5949950"/>
          <p14:tracePt t="135805" x="4514850" y="5949950"/>
          <p14:tracePt t="135822" x="4578350" y="5949950"/>
          <p14:tracePt t="135839" x="4616450" y="5949950"/>
          <p14:tracePt t="135855" x="4641850" y="5949950"/>
          <p14:tracePt t="135872" x="4654550" y="5949950"/>
          <p14:tracePt t="135932" x="4660900" y="5949950"/>
          <p14:tracePt t="136243" x="0" y="0"/>
        </p14:tracePtLst>
        <p14:tracePtLst>
          <p14:tracePt t="137117" x="2438400" y="5956300"/>
          <p14:tracePt t="137237" x="2451100" y="5956300"/>
          <p14:tracePt t="137248" x="2463800" y="5956300"/>
          <p14:tracePt t="137259" x="2520950" y="5956300"/>
          <p14:tracePt t="137272" x="2571750" y="5956300"/>
          <p14:tracePt t="137288" x="2711450" y="5956300"/>
          <p14:tracePt t="137292" x="2794000" y="5956300"/>
          <p14:tracePt t="137305" x="2889250" y="5969000"/>
          <p14:tracePt t="137322" x="3009900" y="5975350"/>
          <p14:tracePt t="137323" x="3060700" y="5975350"/>
          <p14:tracePt t="137339" x="3136900" y="5975350"/>
          <p14:tracePt t="137355" x="3213100" y="5975350"/>
          <p14:tracePt t="137372" x="3289300" y="5975350"/>
          <p14:tracePt t="137388" x="3390900" y="5988050"/>
          <p14:tracePt t="137405" x="3435350" y="5988050"/>
          <p14:tracePt t="137421" x="3467100" y="5988050"/>
          <p14:tracePt t="137438" x="3479800" y="5988050"/>
          <p14:tracePt t="137455" x="3486150" y="5988050"/>
          <p14:tracePt t="137471" x="3498850" y="5988050"/>
          <p14:tracePt t="137488" x="3517900" y="5988050"/>
          <p14:tracePt t="137505" x="3562350" y="5988050"/>
          <p14:tracePt t="137507" x="3606800" y="5988050"/>
          <p14:tracePt t="137521" x="3644900" y="5988050"/>
          <p14:tracePt t="137538" x="3810000" y="5988050"/>
          <p14:tracePt t="137555" x="3886200" y="5988050"/>
          <p14:tracePt t="137571" x="3930650" y="5988050"/>
          <p14:tracePt t="137588" x="3962400" y="5988050"/>
          <p14:tracePt t="137605" x="4006850" y="5988050"/>
          <p14:tracePt t="137621" x="4064000" y="5988050"/>
          <p14:tracePt t="137638" x="4127500" y="5988050"/>
          <p14:tracePt t="137655" x="4191000" y="5988050"/>
          <p14:tracePt t="137671" x="4248150" y="5988050"/>
          <p14:tracePt t="137688" x="4286250" y="5988050"/>
          <p14:tracePt t="137692" x="4305300" y="5988050"/>
          <p14:tracePt t="137705" x="4318000" y="5988050"/>
          <p14:tracePt t="137721" x="4330700" y="5988050"/>
          <p14:tracePt t="137738" x="4362450" y="5988050"/>
          <p14:tracePt t="137755" x="4394200" y="5988050"/>
          <p14:tracePt t="137771" x="4451350" y="5994400"/>
          <p14:tracePt t="137788" x="4489450" y="6000750"/>
          <p14:tracePt t="137804" x="4521200" y="6007100"/>
          <p14:tracePt t="137821" x="4533900" y="6007100"/>
          <p14:tracePt t="137838" x="4546600" y="6007100"/>
          <p14:tracePt t="137871" x="4552950" y="6007100"/>
          <p14:tracePt t="137891" x="4559300" y="6007100"/>
          <p14:tracePt t="137924" x="4565650" y="6007100"/>
          <p14:tracePt t="137931" x="4572000" y="6007100"/>
          <p14:tracePt t="137939" x="4578350" y="6007100"/>
          <p14:tracePt t="137963" x="4584700" y="6007100"/>
          <p14:tracePt t="137979" x="4591050" y="6007100"/>
          <p14:tracePt t="138004" x="4597400" y="6007100"/>
          <p14:tracePt t="138019" x="4603750" y="6007100"/>
          <p14:tracePt t="138030" x="4610100" y="6007100"/>
          <p14:tracePt t="138053" x="4616450" y="6007100"/>
          <p14:tracePt t="138076" x="4622800" y="6007100"/>
          <p14:tracePt t="138132" x="4629150" y="6007100"/>
          <p14:tracePt t="138156" x="4635500" y="6007100"/>
          <p14:tracePt t="138563" x="0" y="0"/>
        </p14:tracePtLst>
        <p14:tracePtLst>
          <p14:tracePt t="139421" x="5397500" y="5975350"/>
          <p14:tracePt t="139532" x="5403850" y="5975350"/>
          <p14:tracePt t="139543" x="5422900" y="5975350"/>
          <p14:tracePt t="139555" x="5486400" y="5975350"/>
          <p14:tracePt t="139572" x="5594350" y="5975350"/>
          <p14:tracePt t="139588" x="5740400" y="5975350"/>
          <p14:tracePt t="139604" x="5892800" y="5988050"/>
          <p14:tracePt t="139621" x="6007100" y="5988050"/>
          <p14:tracePt t="139638" x="6127750" y="5988050"/>
          <p14:tracePt t="139654" x="6203950" y="5988050"/>
          <p14:tracePt t="139671" x="6267450" y="5988050"/>
          <p14:tracePt t="139687" x="6330950" y="5988050"/>
          <p14:tracePt t="139704" x="6388100" y="5988050"/>
          <p14:tracePt t="139721" x="6426200" y="5988050"/>
          <p14:tracePt t="139723" x="6445250" y="5988050"/>
          <p14:tracePt t="139737" x="6457950" y="5988050"/>
          <p14:tracePt t="139844" x="6464300" y="5988050"/>
          <p14:tracePt t="139916" x="6470650" y="5988050"/>
          <p14:tracePt t="139972" x="6477000" y="5988050"/>
          <p14:tracePt t="139988" x="6483350" y="5988050"/>
          <p14:tracePt t="140004" x="6489700" y="5988050"/>
          <p14:tracePt t="140021" x="6496050" y="5988050"/>
          <p14:tracePt t="140034" x="6502400" y="5988050"/>
          <p14:tracePt t="140046" x="6508750" y="5988050"/>
          <p14:tracePt t="140059" x="6527800" y="5988050"/>
          <p14:tracePt t="140071" x="6534150" y="5988050"/>
          <p14:tracePt t="140087" x="6540500" y="5988050"/>
          <p14:tracePt t="140104" x="6553200" y="5988050"/>
          <p14:tracePt t="140121" x="6559550" y="5988050"/>
          <p14:tracePt t="140187" x="6565900" y="5988050"/>
          <p14:tracePt t="141123" x="0" y="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6.1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方法的定义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5C7AC86-1D23-401B-9D8C-F7D6FAC361B3}"/>
              </a:ext>
            </a:extLst>
          </p:cNvPr>
          <p:cNvSpPr/>
          <p:nvPr/>
        </p:nvSpPr>
        <p:spPr>
          <a:xfrm>
            <a:off x="861669" y="2097285"/>
            <a:ext cx="8904303" cy="3270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 hust.cs.javacourse.ch6;</a:t>
            </a:r>
          </a:p>
          <a:p>
            <a:pPr>
              <a:lnSpc>
                <a:spcPct val="130000"/>
              </a:lnSpc>
            </a:pP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FinalParameterTest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m(int i,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 j){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  = 10;   //i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可以被重新赋值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     j = 20;    //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方法体里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 int j 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不能被重新赋值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21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543"/>
    </mc:Choice>
    <mc:Fallback xmlns="">
      <p:transition spd="slow" advTm="48543"/>
    </mc:Fallback>
  </mc:AlternateContent>
  <p:extLst>
    <p:ext uri="{3A86A75C-4F4B-4683-9AE1-C65F6400EC91}">
      <p14:laserTraceLst xmlns:p14="http://schemas.microsoft.com/office/powerpoint/2010/main">
        <p14:tracePtLst>
          <p14:tracePt t="4158" x="6115050" y="3365500"/>
          <p14:tracePt t="4209" x="6076950" y="3467100"/>
          <p14:tracePt t="4219" x="6076950" y="3492500"/>
          <p14:tracePt t="4236" x="6076950" y="3568700"/>
          <p14:tracePt t="4252" x="6076950" y="3606800"/>
          <p14:tracePt t="4269" x="6083300" y="3651250"/>
          <p14:tracePt t="4286" x="6108700" y="3689350"/>
          <p14:tracePt t="4303" x="6140450" y="3702050"/>
          <p14:tracePt t="4319" x="6172200" y="3714750"/>
          <p14:tracePt t="4336" x="6216650" y="3727450"/>
          <p14:tracePt t="4352" x="6242050" y="3727450"/>
          <p14:tracePt t="4369" x="6267450" y="3727450"/>
          <p14:tracePt t="4386" x="6305550" y="3714750"/>
          <p14:tracePt t="4402" x="6324600" y="3689350"/>
          <p14:tracePt t="4419" x="6343650" y="3638550"/>
          <p14:tracePt t="4420" x="6350000" y="3613150"/>
          <p14:tracePt t="4436" x="6362700" y="3556000"/>
          <p14:tracePt t="4452" x="6362700" y="3517900"/>
          <p14:tracePt t="4469" x="6362700" y="3486150"/>
          <p14:tracePt t="4486" x="6362700" y="3467100"/>
          <p14:tracePt t="4503" x="6362700" y="3454400"/>
          <p14:tracePt t="4519" x="6356350" y="3448050"/>
          <p14:tracePt t="4536" x="6350000" y="3441700"/>
          <p14:tracePt t="4725" x="0" y="0"/>
        </p14:tracePtLst>
        <p14:tracePtLst>
          <p14:tracePt t="8918" x="4311650" y="2971800"/>
          <p14:tracePt t="8933" x="4311650" y="2978150"/>
          <p14:tracePt t="8941" x="4305300" y="2990850"/>
          <p14:tracePt t="8956" x="4305300" y="3003550"/>
          <p14:tracePt t="8967" x="4305300" y="3009900"/>
          <p14:tracePt t="8984" x="4305300" y="3028950"/>
          <p14:tracePt t="9001" x="4305300" y="3054350"/>
          <p14:tracePt t="9018" x="4305300" y="3092450"/>
          <p14:tracePt t="9021" x="4311650" y="3098800"/>
          <p14:tracePt t="9034" x="4318000" y="3111500"/>
          <p14:tracePt t="9051" x="4337050" y="3136900"/>
          <p14:tracePt t="9068" x="4381500" y="3168650"/>
          <p14:tracePt t="9084" x="4425950" y="3181350"/>
          <p14:tracePt t="9101" x="4495800" y="3194050"/>
          <p14:tracePt t="9118" x="4578350" y="3200400"/>
          <p14:tracePt t="9134" x="4699000" y="3200400"/>
          <p14:tracePt t="9151" x="4819650" y="3194050"/>
          <p14:tracePt t="9168" x="4914900" y="3175000"/>
          <p14:tracePt t="9184" x="4997450" y="3149600"/>
          <p14:tracePt t="9201" x="5060950" y="3117850"/>
          <p14:tracePt t="9218" x="5086350" y="3105150"/>
          <p14:tracePt t="9234" x="5099050" y="3079750"/>
          <p14:tracePt t="9237" x="5105400" y="3079750"/>
          <p14:tracePt t="9254" x="5105400" y="3067050"/>
          <p14:tracePt t="9268" x="5105400" y="3060700"/>
          <p14:tracePt t="9284" x="5105400" y="3048000"/>
          <p14:tracePt t="9301" x="5105400" y="3041650"/>
          <p14:tracePt t="9421" x="0" y="0"/>
        </p14:tracePtLst>
        <p14:tracePtLst>
          <p14:tracePt t="10373" x="1822450" y="3587750"/>
          <p14:tracePt t="10462" x="1847850" y="3594100"/>
          <p14:tracePt t="10473" x="1879600" y="3594100"/>
          <p14:tracePt t="10484" x="2038350" y="3594100"/>
          <p14:tracePt t="10501" x="2273300" y="3594100"/>
          <p14:tracePt t="10517" x="2597150" y="3594100"/>
          <p14:tracePt t="10534" x="2927350" y="3594100"/>
          <p14:tracePt t="10550" x="3162300" y="3594100"/>
          <p14:tracePt t="10567" x="3289300" y="3594100"/>
          <p14:tracePt t="10584" x="3340100" y="3594100"/>
          <p14:tracePt t="10600" x="3346450" y="3594100"/>
          <p14:tracePt t="11309" x="0" y="0"/>
        </p14:tracePtLst>
        <p14:tracePtLst>
          <p14:tracePt t="11654" x="3879850" y="3581400"/>
          <p14:tracePt t="11789" x="3898900" y="3581400"/>
          <p14:tracePt t="11798" x="3917950" y="3581400"/>
          <p14:tracePt t="11806" x="3949700" y="3581400"/>
          <p14:tracePt t="11817" x="4006850" y="3581400"/>
          <p14:tracePt t="11833" x="4152900" y="3581400"/>
          <p14:tracePt t="11850" x="4292600" y="3581400"/>
          <p14:tracePt t="11853" x="4343400" y="3581400"/>
          <p14:tracePt t="11867" x="4387850" y="3581400"/>
          <p14:tracePt t="11868" x="4406900" y="3581400"/>
          <p14:tracePt t="11884" x="4419600" y="3581400"/>
          <p14:tracePt t="12037" x="0" y="0"/>
        </p14:tracePtLst>
        <p14:tracePtLst>
          <p14:tracePt t="13335" x="4406900" y="3460750"/>
          <p14:tracePt t="13342" x="4394200" y="3486150"/>
          <p14:tracePt t="13350" x="4381500" y="3511550"/>
          <p14:tracePt t="13366" x="4362450" y="3556000"/>
          <p14:tracePt t="13383" x="4349750" y="3587750"/>
          <p14:tracePt t="13399" x="4349750" y="3613150"/>
          <p14:tracePt t="13416" x="4356100" y="3638550"/>
          <p14:tracePt t="13433" x="4375150" y="3657600"/>
          <p14:tracePt t="13450" x="4413250" y="3663950"/>
          <p14:tracePt t="13466" x="4451350" y="3670300"/>
          <p14:tracePt t="13469" x="4470400" y="3670300"/>
          <p14:tracePt t="13483" x="4495800" y="3670300"/>
          <p14:tracePt t="13500" x="4552950" y="3670300"/>
          <p14:tracePt t="13516" x="4584700" y="3657600"/>
          <p14:tracePt t="13533" x="4610100" y="3638550"/>
          <p14:tracePt t="13549" x="4622800" y="3625850"/>
          <p14:tracePt t="13566" x="4622800" y="3613150"/>
          <p14:tracePt t="13583" x="4622800" y="3606800"/>
          <p14:tracePt t="13599" x="4622800" y="3594100"/>
          <p14:tracePt t="13616" x="4622800" y="3587750"/>
          <p14:tracePt t="13633" x="4622800" y="3581400"/>
          <p14:tracePt t="13789" x="4622800" y="3575050"/>
          <p14:tracePt t="13797" x="4622800" y="3568700"/>
          <p14:tracePt t="13805" x="4622800" y="3556000"/>
          <p14:tracePt t="13816" x="4622800" y="3530600"/>
          <p14:tracePt t="13833" x="4610100" y="3498850"/>
          <p14:tracePt t="13849" x="4597400" y="3473450"/>
          <p14:tracePt t="13866" x="4572000" y="3460750"/>
          <p14:tracePt t="13868" x="4565650" y="3448050"/>
          <p14:tracePt t="13883" x="4552950" y="3441700"/>
          <p14:tracePt t="13884" x="4546600" y="3435350"/>
          <p14:tracePt t="13899" x="4540250" y="3435350"/>
          <p14:tracePt t="13901" x="4533900" y="3435350"/>
          <p14:tracePt t="13916" x="4527550" y="3435350"/>
          <p14:tracePt t="13933" x="4508500" y="3435350"/>
          <p14:tracePt t="13949" x="4502150" y="3435350"/>
          <p14:tracePt t="13966" x="4483100" y="3435350"/>
          <p14:tracePt t="13983" x="4470400" y="3460750"/>
          <p14:tracePt t="13999" x="4457700" y="3473450"/>
          <p14:tracePt t="14016" x="4451350" y="3486150"/>
          <p14:tracePt t="14033" x="4438650" y="3517900"/>
          <p14:tracePt t="14049" x="4438650" y="3530600"/>
          <p14:tracePt t="14066" x="4438650" y="3549650"/>
          <p14:tracePt t="14083" x="4438650" y="3556000"/>
          <p14:tracePt t="14099" x="4438650" y="3581400"/>
          <p14:tracePt t="14116" x="4445000" y="3606800"/>
          <p14:tracePt t="14133" x="4451350" y="3632200"/>
          <p14:tracePt t="14150" x="4476750" y="3651250"/>
          <p14:tracePt t="14166" x="4514850" y="3676650"/>
          <p14:tracePt t="14183" x="4552950" y="3689350"/>
          <p14:tracePt t="14199" x="4591050" y="3702050"/>
          <p14:tracePt t="14216" x="4603750" y="3708400"/>
          <p14:tracePt t="14233" x="4616450" y="3708400"/>
          <p14:tracePt t="14249" x="4622800" y="3708400"/>
          <p14:tracePt t="14266" x="4629150" y="3708400"/>
          <p14:tracePt t="14283" x="4641850" y="3708400"/>
          <p14:tracePt t="14299" x="4648200" y="3695700"/>
          <p14:tracePt t="14316" x="4654550" y="3663950"/>
          <p14:tracePt t="14333" x="4654550" y="3644900"/>
          <p14:tracePt t="14350" x="4667250" y="3619500"/>
          <p14:tracePt t="14366" x="4667250" y="3606800"/>
          <p14:tracePt t="14383" x="4667250" y="3587750"/>
          <p14:tracePt t="14399" x="4667250" y="3562350"/>
          <p14:tracePt t="14416" x="4660900" y="3549650"/>
          <p14:tracePt t="14432" x="4648200" y="3543300"/>
          <p14:tracePt t="14449" x="4641850" y="3524250"/>
          <p14:tracePt t="14466" x="4629150" y="3517900"/>
          <p14:tracePt t="14482" x="4622800" y="3505200"/>
          <p14:tracePt t="14485" x="4610100" y="3498850"/>
          <p14:tracePt t="14499" x="4610100" y="3492500"/>
          <p14:tracePt t="14501" x="4603750" y="3492500"/>
          <p14:tracePt t="14517" x="4591050" y="3486150"/>
          <p14:tracePt t="14533" x="4591050" y="3479800"/>
          <p14:tracePt t="14566" x="4578350" y="3473450"/>
          <p14:tracePt t="14606" x="4572000" y="3473450"/>
          <p14:tracePt t="14629" x="4565650" y="3473450"/>
          <p14:tracePt t="14639" x="4559300" y="3473450"/>
          <p14:tracePt t="14654" x="4552950" y="3473450"/>
          <p14:tracePt t="14666" x="4546600" y="3473450"/>
          <p14:tracePt t="14682" x="4533900" y="3473450"/>
          <p14:tracePt t="14699" x="4521200" y="3479800"/>
          <p14:tracePt t="14701" x="4521200" y="3486150"/>
          <p14:tracePt t="14716" x="4508500" y="3498850"/>
          <p14:tracePt t="14733" x="4508500" y="3511550"/>
          <p14:tracePt t="14749" x="4502150" y="3524250"/>
          <p14:tracePt t="14766" x="4502150" y="3536950"/>
          <p14:tracePt t="14782" x="4502150" y="3556000"/>
          <p14:tracePt t="14799" x="4502150" y="3575050"/>
          <p14:tracePt t="14816" x="4502150" y="3594100"/>
          <p14:tracePt t="14832" x="4502150" y="3606800"/>
          <p14:tracePt t="14849" x="4502150" y="3613150"/>
          <p14:tracePt t="14865" x="4502150" y="3625850"/>
          <p14:tracePt t="14882" x="4502150" y="3632200"/>
          <p14:tracePt t="14899" x="4508500" y="3638550"/>
          <p14:tracePt t="14916" x="4521200" y="3651250"/>
          <p14:tracePt t="14932" x="4521200" y="3657600"/>
          <p14:tracePt t="14949" x="4540250" y="3670300"/>
          <p14:tracePt t="14966" x="4559300" y="3676650"/>
          <p14:tracePt t="14982" x="4584700" y="3683000"/>
          <p14:tracePt t="14999" x="4610100" y="3695700"/>
          <p14:tracePt t="15016" x="4629150" y="3702050"/>
          <p14:tracePt t="15049" x="4635500" y="3702050"/>
          <p14:tracePt t="15066" x="4641850" y="3702050"/>
          <p14:tracePt t="15082" x="4648200" y="3683000"/>
          <p14:tracePt t="15099" x="4648200" y="3663950"/>
          <p14:tracePt t="15116" x="4648200" y="3619500"/>
          <p14:tracePt t="15132" x="4648200" y="3594100"/>
          <p14:tracePt t="15149" x="4648200" y="3575050"/>
          <p14:tracePt t="15165" x="4648200" y="3543300"/>
          <p14:tracePt t="15182" x="4635500" y="3517900"/>
          <p14:tracePt t="15199" x="4629150" y="3498850"/>
          <p14:tracePt t="15215" x="4616450" y="3473450"/>
          <p14:tracePt t="15232" x="4597400" y="3454400"/>
          <p14:tracePt t="15249" x="4591050" y="3435350"/>
          <p14:tracePt t="15265" x="4572000" y="3429000"/>
          <p14:tracePt t="15282" x="4565650" y="3422650"/>
          <p14:tracePt t="15299" x="4546600" y="3416300"/>
          <p14:tracePt t="15316" x="4533900" y="3416300"/>
          <p14:tracePt t="15332" x="4521200" y="3416300"/>
          <p14:tracePt t="15349" x="4502150" y="3416300"/>
          <p14:tracePt t="15365" x="4476750" y="3422650"/>
          <p14:tracePt t="15382" x="4451350" y="3435350"/>
          <p14:tracePt t="15399" x="4438650" y="3441700"/>
          <p14:tracePt t="15415" x="4425950" y="3460750"/>
          <p14:tracePt t="15432" x="4413250" y="3473450"/>
          <p14:tracePt t="15449" x="4406900" y="3486150"/>
          <p14:tracePt t="15465" x="4406900" y="3498850"/>
          <p14:tracePt t="15482" x="4406900" y="3511550"/>
          <p14:tracePt t="15499" x="4406900" y="3530600"/>
          <p14:tracePt t="15502" x="4406900" y="3543300"/>
          <p14:tracePt t="15516" x="4406900" y="3562350"/>
          <p14:tracePt t="15532" x="4413250" y="3600450"/>
          <p14:tracePt t="15549" x="4425950" y="3619500"/>
          <p14:tracePt t="15566" x="4451350" y="3644900"/>
          <p14:tracePt t="15582" x="4470400" y="3663950"/>
          <p14:tracePt t="15599" x="4489450" y="3676650"/>
          <p14:tracePt t="15615" x="4508500" y="3683000"/>
          <p14:tracePt t="15632" x="4514850" y="3683000"/>
          <p14:tracePt t="15649" x="4527550" y="3683000"/>
          <p14:tracePt t="15666" x="4540250" y="3683000"/>
          <p14:tracePt t="15669" x="4552950" y="3683000"/>
          <p14:tracePt t="15682" x="4572000" y="3683000"/>
          <p14:tracePt t="15699" x="4591050" y="3670300"/>
          <p14:tracePt t="15716" x="4610100" y="3651250"/>
          <p14:tracePt t="15717" x="4610100" y="3638550"/>
          <p14:tracePt t="15732" x="4622800" y="3606800"/>
          <p14:tracePt t="15749" x="4622800" y="3587750"/>
          <p14:tracePt t="15766" x="4622800" y="3562350"/>
          <p14:tracePt t="15782" x="4622800" y="3530600"/>
          <p14:tracePt t="15799" x="4616450" y="3505200"/>
          <p14:tracePt t="15815" x="4603750" y="3492500"/>
          <p14:tracePt t="15832" x="4597400" y="3486150"/>
          <p14:tracePt t="15865" x="4584700" y="3486150"/>
          <p14:tracePt t="15882" x="4578350" y="3479800"/>
          <p14:tracePt t="15899" x="4565650" y="3479800"/>
          <p14:tracePt t="15915" x="4559300" y="3479800"/>
          <p14:tracePt t="15917" x="4552950" y="3479800"/>
          <p14:tracePt t="15932" x="4540250" y="3473450"/>
          <p14:tracePt t="15948" x="4533900" y="3473450"/>
          <p14:tracePt t="15965" x="4521200" y="3473450"/>
          <p14:tracePt t="15999" x="4514850" y="3473450"/>
          <p14:tracePt t="16015" x="4508500" y="3473450"/>
          <p14:tracePt t="16032" x="4489450" y="3479800"/>
          <p14:tracePt t="16048" x="4483100" y="3498850"/>
          <p14:tracePt t="16065" x="4483100" y="3530600"/>
          <p14:tracePt t="16082" x="4483100" y="3549650"/>
          <p14:tracePt t="16085" x="4483100" y="3562350"/>
          <p14:tracePt t="16099" x="4483100" y="3568700"/>
          <p14:tracePt t="16115" x="4483100" y="3581400"/>
          <p14:tracePt t="16132" x="4483100" y="3613150"/>
          <p14:tracePt t="16149" x="4495800" y="3632200"/>
          <p14:tracePt t="16165" x="4508500" y="3644900"/>
          <p14:tracePt t="16182" x="4521200" y="3657600"/>
          <p14:tracePt t="16198" x="4527550" y="3657600"/>
          <p14:tracePt t="16215" x="4540250" y="3657600"/>
          <p14:tracePt t="16248" x="4546600" y="3657600"/>
          <p14:tracePt t="16462" x="4552950" y="3657600"/>
          <p14:tracePt t="16474" x="4559300" y="3657600"/>
          <p14:tracePt t="16487" x="4572000" y="3632200"/>
          <p14:tracePt t="16502" x="4578350" y="3600450"/>
          <p14:tracePt t="16517" x="4584700" y="3562350"/>
          <p14:tracePt t="16532" x="4584700" y="3536950"/>
          <p14:tracePt t="16548" x="4584700" y="3511550"/>
          <p14:tracePt t="16565" x="4584700" y="3492500"/>
          <p14:tracePt t="16582" x="4584700" y="3479800"/>
          <p14:tracePt t="16615" x="4584700" y="3467100"/>
          <p14:tracePt t="16632" x="4584700" y="3460750"/>
          <p14:tracePt t="16649" x="4578350" y="3454400"/>
          <p14:tracePt t="16665" x="4572000" y="3448050"/>
          <p14:tracePt t="16682" x="4565650" y="3448050"/>
          <p14:tracePt t="16698" x="4559300" y="3441700"/>
          <p14:tracePt t="16715" x="4546600" y="3441700"/>
          <p14:tracePt t="16732" x="4533900" y="3441700"/>
          <p14:tracePt t="16749" x="4521200" y="3441700"/>
          <p14:tracePt t="16765" x="4508500" y="3448050"/>
          <p14:tracePt t="16782" x="4483100" y="3460750"/>
          <p14:tracePt t="16798" x="4476750" y="3467100"/>
          <p14:tracePt t="16815" x="4464050" y="3479800"/>
          <p14:tracePt t="16832" x="4464050" y="3486150"/>
          <p14:tracePt t="16848" x="4464050" y="3498850"/>
          <p14:tracePt t="16865" x="4464050" y="3505200"/>
          <p14:tracePt t="16882" x="4464050" y="3517900"/>
          <p14:tracePt t="16898" x="4464050" y="3524250"/>
          <p14:tracePt t="16915" x="4464050" y="3530600"/>
          <p14:tracePt t="16932" x="4464050" y="3543300"/>
          <p14:tracePt t="16957" x="4464050" y="3549650"/>
          <p14:tracePt t="17348" x="0" y="0"/>
        </p14:tracePtLst>
        <p14:tracePtLst>
          <p14:tracePt t="18765" x="4914900" y="3651250"/>
          <p14:tracePt t="18862" x="4927600" y="3651250"/>
          <p14:tracePt t="18871" x="4953000" y="3651250"/>
          <p14:tracePt t="18881" x="4984750" y="3651250"/>
          <p14:tracePt t="18898" x="5073650" y="3651250"/>
          <p14:tracePt t="18914" x="5156200" y="3651250"/>
          <p14:tracePt t="18931" x="5219700" y="3651250"/>
          <p14:tracePt t="18933" x="5245100" y="3651250"/>
          <p14:tracePt t="18948" x="5276850" y="3651250"/>
          <p14:tracePt t="18964" x="5295900" y="3651250"/>
          <p14:tracePt t="19165" x="5302250" y="3651250"/>
          <p14:tracePt t="19190" x="5308600" y="3651250"/>
          <p14:tracePt t="19200" x="5314950" y="3651250"/>
          <p14:tracePt t="19214" x="5327650" y="3651250"/>
          <p14:tracePt t="19231" x="5346700" y="3651250"/>
          <p14:tracePt t="19247" x="5372100" y="3657600"/>
          <p14:tracePt t="19264" x="5397500" y="3663950"/>
          <p14:tracePt t="19281" x="5416550" y="3663950"/>
          <p14:tracePt t="19297" x="5429250" y="3670300"/>
          <p14:tracePt t="19314" x="5435600" y="3670300"/>
          <p14:tracePt t="19548" x="0" y="0"/>
        </p14:tracePtLst>
        <p14:tracePtLst>
          <p14:tracePt t="20774" x="6927850" y="3689350"/>
          <p14:tracePt t="20878" x="6946900" y="3689350"/>
          <p14:tracePt t="20887" x="6972300" y="3695700"/>
          <p14:tracePt t="20897" x="7004050" y="3702050"/>
          <p14:tracePt t="20914" x="7092950" y="3708400"/>
          <p14:tracePt t="20930" x="7200900" y="3708400"/>
          <p14:tracePt t="20933" x="7245350" y="3708400"/>
          <p14:tracePt t="20947" x="7283450" y="3708400"/>
          <p14:tracePt t="20964" x="7366000" y="3708400"/>
          <p14:tracePt t="20980" x="7385050" y="3708400"/>
          <p14:tracePt t="20997" x="7391400" y="3708400"/>
          <p14:tracePt t="21038" x="7397750" y="3708400"/>
          <p14:tracePt t="22149" x="7404100" y="3708400"/>
          <p14:tracePt t="22158" x="7410450" y="3708400"/>
          <p14:tracePt t="22170" x="7416800" y="3708400"/>
          <p14:tracePt t="22183" x="7423150" y="3708400"/>
          <p14:tracePt t="22197" x="7429500" y="3708400"/>
          <p14:tracePt t="22214" x="7448550" y="3708400"/>
          <p14:tracePt t="22230" x="7461250" y="3708400"/>
          <p14:tracePt t="22247" x="7467600" y="3708400"/>
          <p14:tracePt t="22264" x="7480300" y="3708400"/>
          <p14:tracePt t="22302" x="7486650" y="3708400"/>
          <p14:tracePt t="22313" x="7493000" y="3708400"/>
          <p14:tracePt t="22350" x="7499350" y="3708400"/>
          <p14:tracePt t="22653" x="0" y="0"/>
        </p14:tracePtLst>
        <p14:tracePtLst>
          <p14:tracePt t="23180" x="6178550" y="3429000"/>
          <p14:tracePt t="23196" x="6159500" y="3429000"/>
          <p14:tracePt t="23213" x="6153150" y="3441700"/>
          <p14:tracePt t="23229" x="6140450" y="3467100"/>
          <p14:tracePt t="23246" x="6127750" y="3505200"/>
          <p14:tracePt t="23263" x="6127750" y="3530600"/>
          <p14:tracePt t="23279" x="6127750" y="3562350"/>
          <p14:tracePt t="23296" x="6127750" y="3587750"/>
          <p14:tracePt t="23313" x="6127750" y="3619500"/>
          <p14:tracePt t="23329" x="6146800" y="3644900"/>
          <p14:tracePt t="23332" x="6159500" y="3657600"/>
          <p14:tracePt t="23346" x="6165850" y="3663950"/>
          <p14:tracePt t="23363" x="6197600" y="3683000"/>
          <p14:tracePt t="23380" x="6235700" y="3695700"/>
          <p14:tracePt t="23396" x="6254750" y="3695700"/>
          <p14:tracePt t="23413" x="6273800" y="3695700"/>
          <p14:tracePt t="23429" x="6292850" y="3695700"/>
          <p14:tracePt t="23446" x="6299200" y="3683000"/>
          <p14:tracePt t="23463" x="6299200" y="3663950"/>
          <p14:tracePt t="23479" x="6305550" y="3632200"/>
          <p14:tracePt t="23496" x="6305550" y="3581400"/>
          <p14:tracePt t="23513" x="6305550" y="3549650"/>
          <p14:tracePt t="23529" x="6305550" y="3524250"/>
          <p14:tracePt t="23546" x="6305550" y="3511550"/>
          <p14:tracePt t="24013" x="0" y="0"/>
        </p14:tracePtLst>
        <p14:tracePtLst>
          <p14:tracePt t="26183" x="1447800" y="3556000"/>
          <p14:tracePt t="26193" x="1447800" y="3581400"/>
          <p14:tracePt t="26203" x="1447800" y="3613150"/>
          <p14:tracePt t="26214" x="1466850" y="3695700"/>
          <p14:tracePt t="26229" x="1485900" y="3803650"/>
          <p14:tracePt t="26245" x="1511300" y="3911600"/>
          <p14:tracePt t="26262" x="1536700" y="4044950"/>
          <p14:tracePt t="26279" x="1562100" y="4197350"/>
          <p14:tracePt t="26295" x="1593850" y="4349750"/>
          <p14:tracePt t="26312" x="1619250" y="4489450"/>
          <p14:tracePt t="26328" x="1644650" y="4629150"/>
          <p14:tracePt t="26345" x="1663700" y="4756150"/>
          <p14:tracePt t="26362" x="1676400" y="4864100"/>
          <p14:tracePt t="26378" x="1682750" y="4946650"/>
          <p14:tracePt t="26381" x="1682750" y="4959350"/>
          <p14:tracePt t="26395" x="1689100" y="4991100"/>
          <p14:tracePt t="26397" x="1695450" y="5010150"/>
          <p14:tracePt t="26412" x="1701800" y="5048250"/>
          <p14:tracePt t="26428" x="1701800" y="5060950"/>
          <p14:tracePt t="26445" x="1708150" y="5073650"/>
          <p14:tracePt t="26717" x="0" y="0"/>
        </p14:tracePtLst>
        <p14:tracePtLst>
          <p14:tracePt t="27902" x="2159000" y="4051300"/>
          <p14:tracePt t="27999" x="2178050" y="4051300"/>
          <p14:tracePt t="28008" x="2222500" y="4051300"/>
          <p14:tracePt t="28018" x="2279650" y="4064000"/>
          <p14:tracePt t="28032" x="2419350" y="4076700"/>
          <p14:tracePt t="28045" x="2578100" y="4089400"/>
          <p14:tracePt t="28061" x="2781300" y="4095750"/>
          <p14:tracePt t="28078" x="2971800" y="4095750"/>
          <p14:tracePt t="28095" x="3149600" y="4095750"/>
          <p14:tracePt t="28111" x="3282950" y="4095750"/>
          <p14:tracePt t="28128" x="3390900" y="4095750"/>
          <p14:tracePt t="28145" x="3467100" y="4095750"/>
          <p14:tracePt t="28161" x="3530600" y="4095750"/>
          <p14:tracePt t="28178" x="3587750" y="4095750"/>
          <p14:tracePt t="28195" x="3638550" y="4095750"/>
          <p14:tracePt t="28196" x="3651250" y="4095750"/>
          <p14:tracePt t="28211" x="3670300" y="4095750"/>
          <p14:tracePt t="28228" x="3695700" y="4095750"/>
          <p14:tracePt t="28261" x="3702050" y="4095750"/>
          <p14:tracePt t="28518" x="0" y="0"/>
        </p14:tracePtLst>
        <p14:tracePtLst>
          <p14:tracePt t="29118" x="2070100" y="4076700"/>
          <p14:tracePt t="29205" x="2076450" y="4076700"/>
          <p14:tracePt t="29215" x="2095500" y="4076700"/>
          <p14:tracePt t="29228" x="2165350" y="4076700"/>
          <p14:tracePt t="29244" x="2286000" y="4076700"/>
          <p14:tracePt t="29261" x="2444750" y="4076700"/>
          <p14:tracePt t="29277" x="2622550" y="4076700"/>
          <p14:tracePt t="29294" x="2800350" y="4076700"/>
          <p14:tracePt t="29311" x="2959100" y="4076700"/>
          <p14:tracePt t="29327" x="3079750" y="4076700"/>
          <p14:tracePt t="29344" x="3162300" y="4076700"/>
          <p14:tracePt t="29361" x="3232150" y="4076700"/>
          <p14:tracePt t="29377" x="3263900" y="4076700"/>
          <p14:tracePt t="29394" x="3308350" y="4083050"/>
          <p14:tracePt t="29411" x="3321050" y="4083050"/>
          <p14:tracePt t="29428" x="3352800" y="4083050"/>
          <p14:tracePt t="29445" x="3359150" y="4083050"/>
          <p14:tracePt t="29461" x="3365500" y="4083050"/>
          <p14:tracePt t="29518" x="3371850" y="4083050"/>
          <p14:tracePt t="29541" x="3378200" y="4083050"/>
          <p14:tracePt t="29861" x="0" y="0"/>
        </p14:tracePtLst>
        <p14:tracePtLst>
          <p14:tracePt t="30894" x="5397500" y="3422650"/>
          <p14:tracePt t="30902" x="5391150" y="3429000"/>
          <p14:tracePt t="30910" x="5384800" y="3441700"/>
          <p14:tracePt t="30927" x="5372100" y="3467100"/>
          <p14:tracePt t="30943" x="5359400" y="3492500"/>
          <p14:tracePt t="30960" x="5346700" y="3524250"/>
          <p14:tracePt t="30977" x="5346700" y="3549650"/>
          <p14:tracePt t="30994" x="5346700" y="3575050"/>
          <p14:tracePt t="30997" x="5346700" y="3587750"/>
          <p14:tracePt t="31010" x="5346700" y="3594100"/>
          <p14:tracePt t="31027" x="5346700" y="3625850"/>
          <p14:tracePt t="31029" x="5353050" y="3632200"/>
          <p14:tracePt t="31044" x="5372100" y="3663950"/>
          <p14:tracePt t="31060" x="5410200" y="3689350"/>
          <p14:tracePt t="31077" x="5448300" y="3708400"/>
          <p14:tracePt t="31094" x="5486400" y="3721100"/>
          <p14:tracePt t="31110" x="5530850" y="3733800"/>
          <p14:tracePt t="31127" x="5556250" y="3733800"/>
          <p14:tracePt t="31143" x="5581650" y="3733800"/>
          <p14:tracePt t="31160" x="5607050" y="3733800"/>
          <p14:tracePt t="31177" x="5613400" y="3714750"/>
          <p14:tracePt t="31193" x="5619750" y="3670300"/>
          <p14:tracePt t="31210" x="5619750" y="3638550"/>
          <p14:tracePt t="31227" x="5619750" y="3594100"/>
          <p14:tracePt t="31230" x="5619750" y="3587750"/>
          <p14:tracePt t="31244" x="5613400" y="3556000"/>
          <p14:tracePt t="31260" x="5600700" y="3536950"/>
          <p14:tracePt t="31277" x="5594350" y="3517900"/>
          <p14:tracePt t="31293" x="5588000" y="3511550"/>
          <p14:tracePt t="31348" x="0" y="0"/>
        </p14:tracePtLst>
        <p14:tracePtLst>
          <p14:tracePt t="36590" x="2076450" y="4445000"/>
          <p14:tracePt t="36654" x="2082800" y="4445000"/>
          <p14:tracePt t="36664" x="2101850" y="4445000"/>
          <p14:tracePt t="36676" x="2133600" y="4445000"/>
          <p14:tracePt t="36693" x="2298700" y="4476750"/>
          <p14:tracePt t="36709" x="2451100" y="4508500"/>
          <p14:tracePt t="36725" x="2641600" y="4533900"/>
          <p14:tracePt t="36742" x="2832100" y="4546600"/>
          <p14:tracePt t="36758" x="3009900" y="4546600"/>
          <p14:tracePt t="36775" x="3149600" y="4546600"/>
          <p14:tracePt t="36792" x="3244850" y="4546600"/>
          <p14:tracePt t="36809" x="3302000" y="4546600"/>
          <p14:tracePt t="36825" x="3340100" y="4546600"/>
          <p14:tracePt t="36842" x="3359150" y="4546600"/>
          <p14:tracePt t="36846" x="3371850" y="4546600"/>
          <p14:tracePt t="36858" x="3384550" y="4546600"/>
          <p14:tracePt t="36875" x="3397250" y="4546600"/>
          <p14:tracePt t="36877" x="3403600" y="4546600"/>
          <p14:tracePt t="36893" x="3409950" y="4546600"/>
          <p14:tracePt t="37261" x="0" y="0"/>
        </p14:tracePtLst>
        <p14:tracePtLst>
          <p14:tracePt t="37798" x="2082800" y="4521200"/>
          <p14:tracePt t="37853" x="2095500" y="4521200"/>
          <p14:tracePt t="37864" x="2120900" y="4521200"/>
          <p14:tracePt t="37875" x="2159000" y="4521200"/>
          <p14:tracePt t="37891" x="2286000" y="4521200"/>
          <p14:tracePt t="37908" x="2571750" y="4521200"/>
          <p14:tracePt t="37924" x="2749550" y="4521200"/>
          <p14:tracePt t="37941" x="2889250" y="4521200"/>
          <p14:tracePt t="37958" x="2984500" y="4521200"/>
          <p14:tracePt t="37974" x="3028950" y="4521200"/>
          <p14:tracePt t="37991" x="3041650" y="4521200"/>
          <p14:tracePt t="38007" x="3048000" y="4521200"/>
          <p14:tracePt t="38236" x="0" y="0"/>
        </p14:tracePtLst>
        <p14:tracePtLst>
          <p14:tracePt t="38918" x="7372350" y="3435350"/>
          <p14:tracePt t="38949" x="7359650" y="3441700"/>
          <p14:tracePt t="38959" x="7353300" y="3454400"/>
          <p14:tracePt t="38974" x="7346950" y="3492500"/>
          <p14:tracePt t="38991" x="7340600" y="3530600"/>
          <p14:tracePt t="39008" x="7340600" y="3575050"/>
          <p14:tracePt t="39024" x="7346950" y="3619500"/>
          <p14:tracePt t="39041" x="7366000" y="3651250"/>
          <p14:tracePt t="39058" x="7391400" y="3676650"/>
          <p14:tracePt t="39061" x="7404100" y="3689350"/>
          <p14:tracePt t="39075" x="7416800" y="3695700"/>
          <p14:tracePt t="39091" x="7448550" y="3708400"/>
          <p14:tracePt t="39108" x="7486650" y="3727450"/>
          <p14:tracePt t="39125" x="7499350" y="3727450"/>
          <p14:tracePt t="39141" x="7505700" y="3727450"/>
          <p14:tracePt t="39157" x="7518400" y="3727450"/>
          <p14:tracePt t="39174" x="7524750" y="3727450"/>
          <p14:tracePt t="39191" x="7543800" y="3727450"/>
          <p14:tracePt t="39207" x="7550150" y="3714750"/>
          <p14:tracePt t="39224" x="7562850" y="3683000"/>
          <p14:tracePt t="39241" x="7575550" y="3651250"/>
          <p14:tracePt t="39257" x="7581900" y="3613150"/>
          <p14:tracePt t="39261" x="7581900" y="3606800"/>
          <p14:tracePt t="39274" x="7581900" y="3587750"/>
          <p14:tracePt t="39291" x="7581900" y="3568700"/>
          <p14:tracePt t="39292" x="7581900" y="3556000"/>
          <p14:tracePt t="39309" x="7581900" y="3549650"/>
          <p14:tracePt t="39324" x="7581900" y="3536950"/>
          <p14:tracePt t="39357" x="7581900" y="3530600"/>
          <p14:tracePt t="39381" x="7575550" y="3524250"/>
          <p14:tracePt t="39421" x="0" y="0"/>
        </p14:tracePtLst>
        <p14:tracePtLst>
          <p14:tracePt t="39925" x="6197600" y="3454400"/>
          <p14:tracePt t="39973" x="6191250" y="3454400"/>
          <p14:tracePt t="39982" x="6184900" y="3460750"/>
          <p14:tracePt t="39990" x="6178550" y="3479800"/>
          <p14:tracePt t="40007" x="6172200" y="3505200"/>
          <p14:tracePt t="40024" x="6172200" y="3530600"/>
          <p14:tracePt t="40040" x="6172200" y="3575050"/>
          <p14:tracePt t="40057" x="6191250" y="3600450"/>
          <p14:tracePt t="40074" x="6210300" y="3625850"/>
          <p14:tracePt t="40090" x="6242050" y="3651250"/>
          <p14:tracePt t="40092" x="6261100" y="3657600"/>
          <p14:tracePt t="40107" x="6286500" y="3670300"/>
          <p14:tracePt t="40124" x="6369050" y="3689350"/>
          <p14:tracePt t="40140" x="6413500" y="3695700"/>
          <p14:tracePt t="40157" x="6457950" y="3695700"/>
          <p14:tracePt t="40174" x="6515100" y="3695700"/>
          <p14:tracePt t="40190" x="6540500" y="3683000"/>
          <p14:tracePt t="40207" x="6565900" y="3657600"/>
          <p14:tracePt t="40224" x="6578600" y="3638550"/>
          <p14:tracePt t="40240" x="6578600" y="3625850"/>
          <p14:tracePt t="40257" x="6578600" y="3600450"/>
          <p14:tracePt t="40274" x="6578600" y="3587750"/>
          <p14:tracePt t="40278" x="6578600" y="3581400"/>
          <p14:tracePt t="40290" x="6578600" y="3562350"/>
          <p14:tracePt t="40307" x="6572250" y="3543300"/>
          <p14:tracePt t="40308" x="6565900" y="3530600"/>
          <p14:tracePt t="40324" x="6553200" y="3511550"/>
          <p14:tracePt t="40340" x="6553200" y="3492500"/>
          <p14:tracePt t="40357" x="6540500" y="3479800"/>
          <p14:tracePt t="40374" x="6534150" y="3467100"/>
          <p14:tracePt t="40390" x="6527800" y="3460750"/>
          <p14:tracePt t="40421" x="6527800" y="3454400"/>
          <p14:tracePt t="40437" x="6515100" y="3448050"/>
          <p14:tracePt t="40446" x="6508750" y="3441700"/>
          <p14:tracePt t="40457" x="6502400" y="3441700"/>
          <p14:tracePt t="40473" x="6477000" y="3429000"/>
          <p14:tracePt t="40490" x="6445250" y="3416300"/>
          <p14:tracePt t="40507" x="6413500" y="3403600"/>
          <p14:tracePt t="40524" x="6330950" y="3390900"/>
          <p14:tracePt t="40540" x="6273800" y="3384550"/>
          <p14:tracePt t="40557" x="6242050" y="3384550"/>
          <p14:tracePt t="40573" x="6216650" y="3384550"/>
          <p14:tracePt t="40590" x="6197600" y="3384550"/>
          <p14:tracePt t="40607" x="6184900" y="3384550"/>
          <p14:tracePt t="40624" x="6165850" y="3390900"/>
          <p14:tracePt t="40640" x="6159500" y="3397250"/>
          <p14:tracePt t="40657" x="6134100" y="3416300"/>
          <p14:tracePt t="40661" x="6127750" y="3422650"/>
          <p14:tracePt t="40674" x="6127750" y="3435350"/>
          <p14:tracePt t="40690" x="6115050" y="3454400"/>
          <p14:tracePt t="40692" x="6108700" y="3467100"/>
          <p14:tracePt t="40707" x="6108700" y="3473450"/>
          <p14:tracePt t="40709" x="6108700" y="3479800"/>
          <p14:tracePt t="40724" x="6102350" y="3492500"/>
          <p14:tracePt t="40740" x="6102350" y="3505200"/>
          <p14:tracePt t="40757" x="6096000" y="3524250"/>
          <p14:tracePt t="40774" x="6096000" y="3536950"/>
          <p14:tracePt t="40790" x="6096000" y="3556000"/>
          <p14:tracePt t="40807" x="6096000" y="3562350"/>
          <p14:tracePt t="40824" x="6096000" y="3568700"/>
          <p14:tracePt t="40840" x="6096000" y="3581400"/>
          <p14:tracePt t="40857" x="6096000" y="3587750"/>
          <p14:tracePt t="40874" x="6096000" y="3600450"/>
          <p14:tracePt t="40890" x="6096000" y="3606800"/>
          <p14:tracePt t="40907" x="6102350" y="3619500"/>
          <p14:tracePt t="40925" x="6108700" y="3632200"/>
          <p14:tracePt t="41030" x="6121400" y="3638550"/>
          <p14:tracePt t="41063" x="6127750" y="3638550"/>
          <p14:tracePt t="41077" x="6140450" y="3638550"/>
          <p14:tracePt t="41094" x="6153150" y="3638550"/>
          <p14:tracePt t="41107" x="6159500" y="3638550"/>
          <p14:tracePt t="41124" x="6178550" y="3644900"/>
          <p14:tracePt t="41140" x="6184900" y="3644900"/>
          <p14:tracePt t="41157" x="6191250" y="3644900"/>
          <p14:tracePt t="41173" x="6203950" y="3644900"/>
          <p14:tracePt t="41190" x="6210300" y="3638550"/>
          <p14:tracePt t="41207" x="6223000" y="3625850"/>
          <p14:tracePt t="41223" x="6229350" y="3606800"/>
          <p14:tracePt t="41240" x="6235700" y="3600450"/>
          <p14:tracePt t="41257" x="6235700" y="3581400"/>
          <p14:tracePt t="41274" x="6235700" y="3568700"/>
          <p14:tracePt t="41290" x="6235700" y="3556000"/>
          <p14:tracePt t="41307" x="6235700" y="3543300"/>
          <p14:tracePt t="41324" x="6235700" y="3524250"/>
          <p14:tracePt t="41340" x="6242050" y="3498850"/>
          <p14:tracePt t="41357" x="6242050" y="3473450"/>
          <p14:tracePt t="41373" x="6242050" y="3448050"/>
          <p14:tracePt t="41390" x="6242050" y="3441700"/>
          <p14:tracePt t="41407" x="6235700" y="3429000"/>
          <p14:tracePt t="41423" x="6229350" y="3416300"/>
          <p14:tracePt t="41457" x="6223000" y="3403600"/>
          <p14:tracePt t="41473" x="6216650" y="3397250"/>
          <p14:tracePt t="41517" x="6210300" y="3390900"/>
          <p14:tracePt t="41557" x="6203950" y="3390900"/>
          <p14:tracePt t="41597" x="6197600" y="3390900"/>
          <p14:tracePt t="41613" x="6184900" y="3390900"/>
          <p14:tracePt t="41622" x="6178550" y="3390900"/>
          <p14:tracePt t="41630" x="6172200" y="3403600"/>
          <p14:tracePt t="41640" x="6165850" y="3416300"/>
          <p14:tracePt t="41657" x="6153150" y="3429000"/>
          <p14:tracePt t="41673" x="6140450" y="3448050"/>
          <p14:tracePt t="41690" x="6134100" y="3467100"/>
          <p14:tracePt t="41707" x="6127750" y="3479800"/>
          <p14:tracePt t="41723" x="6127750" y="3486150"/>
          <p14:tracePt t="41740" x="6127750" y="3517900"/>
          <p14:tracePt t="41756" x="6127750" y="3536950"/>
          <p14:tracePt t="41773" x="6127750" y="3556000"/>
          <p14:tracePt t="41790" x="6127750" y="3562350"/>
          <p14:tracePt t="41806" x="6127750" y="3568700"/>
          <p14:tracePt t="41823" x="6127750" y="3587750"/>
          <p14:tracePt t="41856" x="6134100" y="3600450"/>
          <p14:tracePt t="41873" x="6140450" y="3606800"/>
          <p14:tracePt t="41890" x="6146800" y="3619500"/>
          <p14:tracePt t="41907" x="6159500" y="3625850"/>
          <p14:tracePt t="41924" x="6184900" y="3632200"/>
          <p14:tracePt t="41940" x="6197600" y="3638550"/>
          <p14:tracePt t="41956" x="6216650" y="3638550"/>
          <p14:tracePt t="41973" x="6242050" y="3644900"/>
          <p14:tracePt t="41990" x="6261100" y="3644900"/>
          <p14:tracePt t="42006" x="6280150" y="3644900"/>
          <p14:tracePt t="42023" x="6292850" y="3644900"/>
          <p14:tracePt t="42046" x="6299200" y="3644900"/>
          <p14:tracePt t="42103" x="6305550" y="3644900"/>
          <p14:tracePt t="42133" x="6305550" y="3638550"/>
          <p14:tracePt t="42141" x="6305550" y="3632200"/>
          <p14:tracePt t="42156" x="6311900" y="3625850"/>
          <p14:tracePt t="42173" x="6311900" y="3613150"/>
          <p14:tracePt t="42190" x="6318250" y="3587750"/>
          <p14:tracePt t="42206" x="6318250" y="3575050"/>
          <p14:tracePt t="42223" x="6318250" y="3556000"/>
          <p14:tracePt t="42240" x="6318250" y="3543300"/>
          <p14:tracePt t="42256" x="6318250" y="3517900"/>
          <p14:tracePt t="42273" x="6318250" y="3498850"/>
          <p14:tracePt t="42290" x="6311900" y="3473450"/>
          <p14:tracePt t="42293" x="6311900" y="3460750"/>
          <p14:tracePt t="42306" x="6305550" y="3441700"/>
          <p14:tracePt t="42308" x="6299200" y="3435350"/>
          <p14:tracePt t="42324" x="6299200" y="3416300"/>
          <p14:tracePt t="42340" x="6292850" y="3403600"/>
          <p14:tracePt t="42356" x="6280150" y="3390900"/>
          <p14:tracePt t="42373" x="6273800" y="3371850"/>
          <p14:tracePt t="42390" x="6267450" y="3365500"/>
          <p14:tracePt t="42423" x="6261100" y="3359150"/>
          <p14:tracePt t="42503" x="6254750" y="3359150"/>
          <p14:tracePt t="42515" x="6242050" y="3359150"/>
          <p14:tracePt t="42528" x="6229350" y="3365500"/>
          <p14:tracePt t="42533" x="6216650" y="3371850"/>
          <p14:tracePt t="42545" x="6210300" y="3378200"/>
          <p14:tracePt t="42556" x="6191250" y="3397250"/>
          <p14:tracePt t="42573" x="6184900" y="3403600"/>
          <p14:tracePt t="42589" x="6172200" y="3422650"/>
          <p14:tracePt t="42606" x="6159500" y="3454400"/>
          <p14:tracePt t="42623" x="6146800" y="3479800"/>
          <p14:tracePt t="42640" x="6140450" y="3517900"/>
          <p14:tracePt t="42656" x="6140450" y="3530600"/>
          <p14:tracePt t="42673" x="6140450" y="3536950"/>
          <p14:tracePt t="42690" x="6140450" y="3543300"/>
          <p14:tracePt t="42706" x="6140450" y="3549650"/>
          <p14:tracePt t="42733" x="6140450" y="3562350"/>
          <p14:tracePt t="42749" x="6146800" y="3568700"/>
          <p14:tracePt t="42758" x="6153150" y="3568700"/>
          <p14:tracePt t="42773" x="6178550" y="3581400"/>
          <p14:tracePt t="42790" x="6197600" y="3594100"/>
          <p14:tracePt t="42806" x="6229350" y="3606800"/>
          <p14:tracePt t="42823" x="6242050" y="3606800"/>
          <p14:tracePt t="42839" x="6267450" y="3613150"/>
          <p14:tracePt t="42856" x="6286500" y="3613150"/>
          <p14:tracePt t="42873" x="6299200" y="3619500"/>
          <p14:tracePt t="42889" x="6305550" y="3619500"/>
          <p14:tracePt t="42906" x="6311900" y="3619500"/>
          <p14:tracePt t="42942" x="6324600" y="3619500"/>
          <p14:tracePt t="42965" x="6324600" y="3606800"/>
          <p14:tracePt t="42974" x="6324600" y="3600450"/>
          <p14:tracePt t="42989" x="6324600" y="3575050"/>
          <p14:tracePt t="43006" x="6324600" y="3556000"/>
          <p14:tracePt t="43023" x="6324600" y="3536950"/>
          <p14:tracePt t="43039" x="6324600" y="3505200"/>
          <p14:tracePt t="43056" x="6311900" y="3479800"/>
          <p14:tracePt t="43073" x="6305550" y="3467100"/>
          <p14:tracePt t="43089" x="6299200" y="3454400"/>
          <p14:tracePt t="43106" x="6299200" y="3448050"/>
          <p14:tracePt t="43123" x="6299200" y="3441700"/>
          <p14:tracePt t="43413" x="0" y="0"/>
        </p14:tracePtLst>
        <p14:tracePtLst>
          <p14:tracePt t="44669" x="7397750" y="3454400"/>
          <p14:tracePt t="44694" x="7391400" y="3454400"/>
          <p14:tracePt t="44710" x="7378700" y="3454400"/>
          <p14:tracePt t="44717" x="7378700" y="3467100"/>
          <p14:tracePt t="44725" x="7372350" y="3473450"/>
          <p14:tracePt t="44739" x="7366000" y="3479800"/>
          <p14:tracePt t="44756" x="7353300" y="3505200"/>
          <p14:tracePt t="44772" x="7353300" y="3524250"/>
          <p14:tracePt t="44789" x="7353300" y="3556000"/>
          <p14:tracePt t="44805" x="7353300" y="3575050"/>
          <p14:tracePt t="44822" x="7359650" y="3606800"/>
          <p14:tracePt t="44839" x="7385050" y="3632200"/>
          <p14:tracePt t="44855" x="7397750" y="3651250"/>
          <p14:tracePt t="44872" x="7416800" y="3670300"/>
          <p14:tracePt t="44889" x="7423150" y="3676650"/>
          <p14:tracePt t="44905" x="7435850" y="3683000"/>
          <p14:tracePt t="44922" x="7448550" y="3683000"/>
          <p14:tracePt t="44955" x="7461250" y="3683000"/>
          <p14:tracePt t="44972" x="7467600" y="3683000"/>
          <p14:tracePt t="44989" x="7480300" y="3676650"/>
          <p14:tracePt t="45005" x="7493000" y="3670300"/>
          <p14:tracePt t="45022" x="7499350" y="3657600"/>
          <p14:tracePt t="45039" x="7512050" y="3644900"/>
          <p14:tracePt t="45055" x="7512050" y="3632200"/>
          <p14:tracePt t="45072" x="7512050" y="3613150"/>
          <p14:tracePt t="45089" x="7512050" y="3594100"/>
          <p14:tracePt t="45105" x="7512050" y="3575050"/>
          <p14:tracePt t="45122" x="7512050" y="3549650"/>
          <p14:tracePt t="45139" x="7505700" y="3530600"/>
          <p14:tracePt t="45140" x="7499350" y="3517900"/>
          <p14:tracePt t="45155" x="7493000" y="3505200"/>
          <p14:tracePt t="45172" x="7486650" y="3492500"/>
          <p14:tracePt t="45189" x="7486650" y="3486150"/>
          <p14:tracePt t="45205" x="7480300" y="3473450"/>
          <p14:tracePt t="45222" x="7473950" y="3467100"/>
          <p14:tracePt t="45239" x="7467600" y="3467100"/>
          <p14:tracePt t="45261" x="7461250" y="3467100"/>
          <p14:tracePt t="45272" x="7454900" y="3467100"/>
          <p14:tracePt t="45289" x="7448550" y="3467100"/>
          <p14:tracePt t="45305" x="7435850" y="3467100"/>
          <p14:tracePt t="45322" x="7423150" y="3467100"/>
          <p14:tracePt t="45339" x="7416800" y="3479800"/>
          <p14:tracePt t="45372" x="7410450" y="3505200"/>
          <p14:tracePt t="45389" x="7404100" y="3524250"/>
          <p14:tracePt t="45405" x="7404100" y="3543300"/>
          <p14:tracePt t="45422" x="7397750" y="3562350"/>
          <p14:tracePt t="45439" x="7397750" y="3575050"/>
          <p14:tracePt t="45455" x="7397750" y="3594100"/>
          <p14:tracePt t="45472" x="7397750" y="3600450"/>
          <p14:tracePt t="45488" x="7397750" y="3606800"/>
          <p14:tracePt t="45505" x="7397750" y="3625850"/>
          <p14:tracePt t="45652" x="0" y="0"/>
        </p14:tracePtLst>
        <p14:tracePtLst>
          <p14:tracePt t="46373" x="2247900" y="4470400"/>
          <p14:tracePt t="46477" x="2266950" y="4470400"/>
          <p14:tracePt t="46485" x="2286000" y="4470400"/>
          <p14:tracePt t="46493" x="2330450" y="4470400"/>
          <p14:tracePt t="46505" x="2381250" y="4470400"/>
          <p14:tracePt t="46522" x="2540000" y="4470400"/>
          <p14:tracePt t="46538" x="2711450" y="4470400"/>
          <p14:tracePt t="46541" x="2781300" y="4470400"/>
          <p14:tracePt t="46555" x="2844800" y="4470400"/>
          <p14:tracePt t="46572" x="2965450" y="4470400"/>
          <p14:tracePt t="46588" x="2990850" y="4470400"/>
          <p14:tracePt t="46605" x="3009900" y="4470400"/>
          <p14:tracePt t="46622" x="3016250" y="4470400"/>
          <p14:tracePt t="46638" x="3028950" y="4470400"/>
          <p14:tracePt t="46655" x="3035300" y="4470400"/>
          <p14:tracePt t="46671" x="3041650" y="4470400"/>
          <p14:tracePt t="47660" x="0" y="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6.2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调用方法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27123" y="1341438"/>
            <a:ext cx="11830416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声明方法只给出方法的定义。要执行方法，必须</a:t>
            </a:r>
            <a:r>
              <a:rPr kumimoji="0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调用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(call/invoke)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如果方法有返回值，通常将方法调用作为一个值来处理（可放在一个表达式里）。</a:t>
            </a:r>
          </a:p>
          <a:p>
            <a:pPr marL="1143000" marR="0" lvl="2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large = max(3, 4) * 2;          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(max(3,4));</a:t>
            </a: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如果方法没有返回值，方法调用必须是一条语句。</a:t>
            </a:r>
          </a:p>
          <a:p>
            <a:pPr marL="1143000" marR="0" lvl="2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(“Welcome to Java!”);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当调用方法时，程序控制权从调用者转移至被调用的方法。当执行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return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语句或到达方法结尾时，程序控制权转移至调用者。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320"/>
    </mc:Choice>
    <mc:Fallback xmlns="">
      <p:transition spd="slow" advTm="1163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1967" x="812800" y="882650"/>
          <p14:tracePt t="2064" x="825500" y="882650"/>
          <p14:tracePt t="2073" x="857250" y="882650"/>
          <p14:tracePt t="2088" x="958850" y="901700"/>
          <p14:tracePt t="2105" x="1117600" y="914400"/>
          <p14:tracePt t="2121" x="1314450" y="914400"/>
          <p14:tracePt t="2138" x="1600200" y="914400"/>
          <p14:tracePt t="2154" x="1905000" y="914400"/>
          <p14:tracePt t="2171" x="2209800" y="914400"/>
          <p14:tracePt t="2174" x="2324100" y="914400"/>
          <p14:tracePt t="2188" x="2425700" y="914400"/>
          <p14:tracePt t="2204" x="2603500" y="914400"/>
          <p14:tracePt t="2206" x="2679700" y="914400"/>
          <p14:tracePt t="2221" x="2794000" y="914400"/>
          <p14:tracePt t="2238" x="2901950" y="914400"/>
          <p14:tracePt t="2254" x="3009900" y="914400"/>
          <p14:tracePt t="2271" x="3117850" y="914400"/>
          <p14:tracePt t="2288" x="3225800" y="914400"/>
          <p14:tracePt t="2304" x="3321050" y="914400"/>
          <p14:tracePt t="2321" x="3397250" y="914400"/>
          <p14:tracePt t="2338" x="3454400" y="914400"/>
          <p14:tracePt t="2354" x="3486150" y="914400"/>
          <p14:tracePt t="2371" x="3517900" y="914400"/>
          <p14:tracePt t="2388" x="3568700" y="914400"/>
          <p14:tracePt t="2405" x="3606800" y="914400"/>
          <p14:tracePt t="2406" x="3625850" y="914400"/>
          <p14:tracePt t="2421" x="3663950" y="914400"/>
          <p14:tracePt t="2438" x="3689350" y="914400"/>
          <p14:tracePt t="2454" x="3695700" y="914400"/>
          <p14:tracePt t="2471" x="3702050" y="914400"/>
          <p14:tracePt t="2758" x="0" y="0"/>
        </p14:tracePtLst>
        <p14:tracePtLst>
          <p14:tracePt t="3408" x="1803400" y="850900"/>
          <p14:tracePt t="3527" x="1816100" y="850900"/>
          <p14:tracePt t="3539" x="1841500" y="850900"/>
          <p14:tracePt t="3555" x="1943100" y="857250"/>
          <p14:tracePt t="3571" x="2082800" y="863600"/>
          <p14:tracePt t="3588" x="2273300" y="863600"/>
          <p14:tracePt t="3591" x="2374900" y="863600"/>
          <p14:tracePt t="3604" x="2482850" y="863600"/>
          <p14:tracePt t="3621" x="2698750" y="863600"/>
          <p14:tracePt t="3624" x="2806700" y="863600"/>
          <p14:tracePt t="3638" x="2984500" y="863600"/>
          <p14:tracePt t="3654" x="3143250" y="863600"/>
          <p14:tracePt t="3671" x="3251200" y="863600"/>
          <p14:tracePt t="3688" x="3340100" y="863600"/>
          <p14:tracePt t="3704" x="3403600" y="863600"/>
          <p14:tracePt t="3721" x="3448050" y="863600"/>
          <p14:tracePt t="3737" x="3486150" y="863600"/>
          <p14:tracePt t="3754" x="3498850" y="863600"/>
          <p14:tracePt t="3770" x="3511550" y="863600"/>
          <p14:tracePt t="3787" x="3524250" y="863600"/>
          <p14:tracePt t="3820" x="3536950" y="863600"/>
          <p14:tracePt t="3837" x="3549650" y="863600"/>
          <p14:tracePt t="3854" x="3556000" y="863600"/>
          <p14:tracePt t="3870" x="3568700" y="863600"/>
          <p14:tracePt t="3904" x="3575050" y="863600"/>
          <p14:tracePt t="3921" x="3587750" y="863600"/>
          <p14:tracePt t="3937" x="3594100" y="863600"/>
          <p14:tracePt t="3954" x="3613150" y="863600"/>
          <p14:tracePt t="3971" x="3625850" y="863600"/>
          <p14:tracePt t="3987" x="3644900" y="863600"/>
          <p14:tracePt t="4004" x="3663950" y="863600"/>
          <p14:tracePt t="4021" x="3670300" y="863600"/>
          <p14:tracePt t="4037" x="3683000" y="863600"/>
          <p14:tracePt t="4480" x="0" y="0"/>
        </p14:tracePtLst>
        <p14:tracePtLst>
          <p14:tracePt t="5359" x="1828800" y="806450"/>
          <p14:tracePt t="5472" x="1847850" y="806450"/>
          <p14:tracePt t="5480" x="1879600" y="806450"/>
          <p14:tracePt t="5490" x="1930400" y="806450"/>
          <p14:tracePt t="5504" x="2089150" y="806450"/>
          <p14:tracePt t="5520" x="2324100" y="806450"/>
          <p14:tracePt t="5537" x="2584450" y="806450"/>
          <p14:tracePt t="5554" x="2870200" y="806450"/>
          <p14:tracePt t="5570" x="3067050" y="806450"/>
          <p14:tracePt t="5587" x="3219450" y="806450"/>
          <p14:tracePt t="5604" x="3302000" y="806450"/>
          <p14:tracePt t="5606" x="3327400" y="806450"/>
          <p14:tracePt t="5620" x="3346450" y="806450"/>
          <p14:tracePt t="5638" x="3403600" y="806450"/>
          <p14:tracePt t="5654" x="3441700" y="806450"/>
          <p14:tracePt t="5670" x="3479800" y="806450"/>
          <p14:tracePt t="5687" x="3505200" y="806450"/>
          <p14:tracePt t="5704" x="3517900" y="806450"/>
          <p14:tracePt t="5720" x="3524250" y="806450"/>
          <p14:tracePt t="5737" x="3530600" y="806450"/>
          <p14:tracePt t="5770" x="3543300" y="806450"/>
          <p14:tracePt t="6303" x="0" y="0"/>
        </p14:tracePtLst>
        <p14:tracePtLst>
          <p14:tracePt t="7272" x="1720850" y="1441450"/>
          <p14:tracePt t="7296" x="1714500" y="1454150"/>
          <p14:tracePt t="7311" x="1708150" y="1473200"/>
          <p14:tracePt t="7325" x="1708150" y="1479550"/>
          <p14:tracePt t="7336" x="1701800" y="1498600"/>
          <p14:tracePt t="7353" x="1701800" y="1517650"/>
          <p14:tracePt t="7369" x="1701800" y="1536700"/>
          <p14:tracePt t="7386" x="1701800" y="1555750"/>
          <p14:tracePt t="7403" x="1701800" y="1587500"/>
          <p14:tracePt t="7406" x="1708150" y="1600200"/>
          <p14:tracePt t="7419" x="1708150" y="1606550"/>
          <p14:tracePt t="7436" x="1720850" y="1638300"/>
          <p14:tracePt t="7438" x="1727200" y="1651000"/>
          <p14:tracePt t="7453" x="1733550" y="1670050"/>
          <p14:tracePt t="7470" x="1746250" y="1695450"/>
          <p14:tracePt t="7486" x="1765300" y="1714500"/>
          <p14:tracePt t="7503" x="1790700" y="1739900"/>
          <p14:tracePt t="7519" x="1822450" y="1758950"/>
          <p14:tracePt t="7536" x="1873250" y="1790700"/>
          <p14:tracePt t="7553" x="1962150" y="1828800"/>
          <p14:tracePt t="7569" x="2076450" y="1860550"/>
          <p14:tracePt t="7586" x="2197100" y="1879600"/>
          <p14:tracePt t="7603" x="2317750" y="1905000"/>
          <p14:tracePt t="7619" x="2413000" y="1924050"/>
          <p14:tracePt t="7622" x="2457450" y="1930400"/>
          <p14:tracePt t="7636" x="2514600" y="1936750"/>
          <p14:tracePt t="7653" x="2603500" y="1936750"/>
          <p14:tracePt t="7670" x="2768600" y="1936750"/>
          <p14:tracePt t="7686" x="2908300" y="1936750"/>
          <p14:tracePt t="7703" x="3054350" y="1936750"/>
          <p14:tracePt t="7719" x="3225800" y="1917700"/>
          <p14:tracePt t="7736" x="3359150" y="1873250"/>
          <p14:tracePt t="7753" x="3441700" y="1841500"/>
          <p14:tracePt t="7769" x="3479800" y="1809750"/>
          <p14:tracePt t="7786" x="3498850" y="1771650"/>
          <p14:tracePt t="7803" x="3511550" y="1733550"/>
          <p14:tracePt t="7819" x="3511550" y="1708150"/>
          <p14:tracePt t="7823" x="3517900" y="1682750"/>
          <p14:tracePt t="7839" x="3517900" y="1657350"/>
          <p14:tracePt t="7853" x="3511550" y="1651000"/>
          <p14:tracePt t="7869" x="3492500" y="1606550"/>
          <p14:tracePt t="7886" x="3467100" y="1587500"/>
          <p14:tracePt t="7903" x="3441700" y="1562100"/>
          <p14:tracePt t="7919" x="3403600" y="1536700"/>
          <p14:tracePt t="7936" x="3340100" y="1504950"/>
          <p14:tracePt t="7953" x="3257550" y="1473200"/>
          <p14:tracePt t="7969" x="3149600" y="1441450"/>
          <p14:tracePt t="7986" x="3016250" y="1422400"/>
          <p14:tracePt t="8003" x="2863850" y="1384300"/>
          <p14:tracePt t="8019" x="2749550" y="1377950"/>
          <p14:tracePt t="8022" x="2686050" y="1377950"/>
          <p14:tracePt t="8036" x="2622550" y="1377950"/>
          <p14:tracePt t="8053" x="2482850" y="1377950"/>
          <p14:tracePt t="8070" x="2298700" y="1384300"/>
          <p14:tracePt t="8086" x="2197100" y="1409700"/>
          <p14:tracePt t="8102" x="2120900" y="1441450"/>
          <p14:tracePt t="8119" x="2044700" y="1479550"/>
          <p14:tracePt t="8136" x="1981200" y="1511300"/>
          <p14:tracePt t="8152" x="1936750" y="1543050"/>
          <p14:tracePt t="8169" x="1898650" y="1581150"/>
          <p14:tracePt t="8186" x="1873250" y="1619250"/>
          <p14:tracePt t="8202" x="1866900" y="1651000"/>
          <p14:tracePt t="8219" x="1854200" y="1689100"/>
          <p14:tracePt t="8223" x="1847850" y="1695450"/>
          <p14:tracePt t="8236" x="1847850" y="1701800"/>
          <p14:tracePt t="8252" x="1847850" y="1727200"/>
          <p14:tracePt t="8254" x="1847850" y="1739900"/>
          <p14:tracePt t="8269" x="1847850" y="1752600"/>
          <p14:tracePt t="8286" x="1847850" y="1765300"/>
          <p14:tracePt t="8302" x="1854200" y="1790700"/>
          <p14:tracePt t="8319" x="1873250" y="1816100"/>
          <p14:tracePt t="8336" x="1917700" y="1854200"/>
          <p14:tracePt t="8352" x="1993900" y="1898650"/>
          <p14:tracePt t="8369" x="2076450" y="1930400"/>
          <p14:tracePt t="8386" x="2165350" y="1943100"/>
          <p14:tracePt t="8402" x="2260600" y="1949450"/>
          <p14:tracePt t="8419" x="2381250" y="1949450"/>
          <p14:tracePt t="8422" x="2432050" y="1943100"/>
          <p14:tracePt t="8436" x="2489200" y="1930400"/>
          <p14:tracePt t="8453" x="2590800" y="1905000"/>
          <p14:tracePt t="8454" x="2635250" y="1879600"/>
          <p14:tracePt t="8470" x="2711450" y="1847850"/>
          <p14:tracePt t="8486" x="2762250" y="1816100"/>
          <p14:tracePt t="8502" x="2800350" y="1778000"/>
          <p14:tracePt t="8519" x="2819400" y="1746250"/>
          <p14:tracePt t="8536" x="2825750" y="1708150"/>
          <p14:tracePt t="8552" x="2838450" y="1682750"/>
          <p14:tracePt t="8569" x="2838450" y="1651000"/>
          <p14:tracePt t="8586" x="2838450" y="1625600"/>
          <p14:tracePt t="8602" x="2838450" y="1600200"/>
          <p14:tracePt t="8619" x="2832100" y="1568450"/>
          <p14:tracePt t="8622" x="2825750" y="1555750"/>
          <p14:tracePt t="8636" x="2819400" y="1543050"/>
          <p14:tracePt t="8652" x="2806700" y="1524000"/>
          <p14:tracePt t="8669" x="2768600" y="1492250"/>
          <p14:tracePt t="8686" x="2730500" y="1473200"/>
          <p14:tracePt t="8702" x="2679700" y="1447800"/>
          <p14:tracePt t="8719" x="2609850" y="1435100"/>
          <p14:tracePt t="8736" x="2546350" y="1422400"/>
          <p14:tracePt t="8752" x="2476500" y="1409700"/>
          <p14:tracePt t="8769" x="2425700" y="1397000"/>
          <p14:tracePt t="8786" x="2400300" y="1397000"/>
          <p14:tracePt t="8802" x="2362200" y="1397000"/>
          <p14:tracePt t="8819" x="2336800" y="1397000"/>
          <p14:tracePt t="8836" x="2305050" y="1397000"/>
          <p14:tracePt t="8852" x="2279650" y="1409700"/>
          <p14:tracePt t="8854" x="2273300" y="1409700"/>
          <p14:tracePt t="8869" x="2254250" y="1422400"/>
          <p14:tracePt t="8886" x="2197100" y="1479550"/>
          <p14:tracePt t="8902" x="2159000" y="1536700"/>
          <p14:tracePt t="8919" x="2139950" y="1581150"/>
          <p14:tracePt t="8936" x="2120900" y="1631950"/>
          <p14:tracePt t="8952" x="2120900" y="1663700"/>
          <p14:tracePt t="8969" x="2120900" y="1701800"/>
          <p14:tracePt t="8986" x="2120900" y="1746250"/>
          <p14:tracePt t="9002" x="2139950" y="1784350"/>
          <p14:tracePt t="9019" x="2171700" y="1816100"/>
          <p14:tracePt t="9022" x="2190750" y="1835150"/>
          <p14:tracePt t="9036" x="2216150" y="1847850"/>
          <p14:tracePt t="9052" x="2279650" y="1885950"/>
          <p14:tracePt t="9054" x="2317750" y="1898650"/>
          <p14:tracePt t="9069" x="2368550" y="1911350"/>
          <p14:tracePt t="9086" x="2559050" y="1955800"/>
          <p14:tracePt t="9102" x="2673350" y="1955800"/>
          <p14:tracePt t="9119" x="2825750" y="1936750"/>
          <p14:tracePt t="9135" x="2940050" y="1885950"/>
          <p14:tracePt t="9152" x="3016250" y="1835150"/>
          <p14:tracePt t="9169" x="3048000" y="1797050"/>
          <p14:tracePt t="9185" x="3054350" y="1765300"/>
          <p14:tracePt t="9202" x="3054350" y="1733550"/>
          <p14:tracePt t="9219" x="3054350" y="1701800"/>
          <p14:tracePt t="9235" x="3048000" y="1663700"/>
          <p14:tracePt t="9252" x="3028950" y="1625600"/>
          <p14:tracePt t="9269" x="2990850" y="1587500"/>
          <p14:tracePt t="9270" x="2965450" y="1568450"/>
          <p14:tracePt t="9285" x="2927350" y="1549400"/>
          <p14:tracePt t="9302" x="2895600" y="1536700"/>
          <p14:tracePt t="9319" x="2863850" y="1530350"/>
          <p14:tracePt t="9335" x="2832100" y="1524000"/>
          <p14:tracePt t="9352" x="2794000" y="1524000"/>
          <p14:tracePt t="9369" x="2755900" y="1524000"/>
          <p14:tracePt t="9385" x="2717800" y="1524000"/>
          <p14:tracePt t="9402" x="2673350" y="1524000"/>
          <p14:tracePt t="9419" x="2641600" y="1524000"/>
          <p14:tracePt t="9435" x="2616200" y="1524000"/>
          <p14:tracePt t="9452" x="2597150" y="1524000"/>
          <p14:tracePt t="9468" x="2590800" y="1524000"/>
          <p14:tracePt t="9485" x="2584450" y="1524000"/>
          <p14:tracePt t="9806" x="0" y="0"/>
        </p14:tracePtLst>
        <p14:tracePtLst>
          <p14:tracePt t="10440" x="971550" y="1803400"/>
          <p14:tracePt t="10528" x="984250" y="1803400"/>
          <p14:tracePt t="10540" x="1009650" y="1803400"/>
          <p14:tracePt t="10552" x="1130300" y="1803400"/>
          <p14:tracePt t="10569" x="1333500" y="1803400"/>
          <p14:tracePt t="10585" x="1631950" y="1803400"/>
          <p14:tracePt t="10602" x="2025650" y="1803400"/>
          <p14:tracePt t="10619" x="2330450" y="1803400"/>
          <p14:tracePt t="10635" x="2552700" y="1803400"/>
          <p14:tracePt t="10638" x="2641600" y="1803400"/>
          <p14:tracePt t="10652" x="2717800" y="1803400"/>
          <p14:tracePt t="10669" x="2857500" y="1803400"/>
          <p14:tracePt t="10671" x="2921000" y="1803400"/>
          <p14:tracePt t="10686" x="3048000" y="1803400"/>
          <p14:tracePt t="10702" x="3175000" y="1803400"/>
          <p14:tracePt t="10718" x="3282950" y="1803400"/>
          <p14:tracePt t="10735" x="3340100" y="1803400"/>
          <p14:tracePt t="10752" x="3371850" y="1803400"/>
          <p14:tracePt t="10769" x="3384550" y="1803400"/>
          <p14:tracePt t="10802" x="3390900" y="1803400"/>
          <p14:tracePt t="10818" x="3397250" y="1803400"/>
          <p14:tracePt t="11414" x="0" y="0"/>
        </p14:tracePtLst>
        <p14:tracePtLst>
          <p14:tracePt t="12736" x="4514850" y="1898650"/>
          <p14:tracePt t="12855" x="4527550" y="1898650"/>
          <p14:tracePt t="12866" x="4552950" y="1898650"/>
          <p14:tracePt t="12876" x="4584700" y="1898650"/>
          <p14:tracePt t="12884" x="4629150" y="1898650"/>
          <p14:tracePt t="12901" x="4743450" y="1898650"/>
          <p14:tracePt t="12918" x="4997450" y="1898650"/>
          <p14:tracePt t="12934" x="5175250" y="1898650"/>
          <p14:tracePt t="12951" x="5334000" y="1898650"/>
          <p14:tracePt t="12968" x="5461000" y="1898650"/>
          <p14:tracePt t="12984" x="5549900" y="1898650"/>
          <p14:tracePt t="13001" x="5613400" y="1898650"/>
          <p14:tracePt t="13018" x="5683250" y="1898650"/>
          <p14:tracePt t="13034" x="5727700" y="1898650"/>
          <p14:tracePt t="13051" x="5772150" y="1898650"/>
          <p14:tracePt t="13068" x="5797550" y="1898650"/>
          <p14:tracePt t="13084" x="5810250" y="1898650"/>
          <p14:tracePt t="13111" x="5816600" y="1898650"/>
          <p14:tracePt t="13127" x="5822950" y="1898650"/>
          <p14:tracePt t="13151" x="5829300" y="1898650"/>
          <p14:tracePt t="13158" x="5835650" y="1898650"/>
          <p14:tracePt t="13686" x="0" y="0"/>
        </p14:tracePtLst>
        <p14:tracePtLst>
          <p14:tracePt t="14305" x="6330950" y="1905000"/>
          <p14:tracePt t="14375" x="6337300" y="1905000"/>
          <p14:tracePt t="14383" x="6362700" y="1905000"/>
          <p14:tracePt t="14390" x="6394450" y="1905000"/>
          <p14:tracePt t="14400" x="6457950" y="1905000"/>
          <p14:tracePt t="14417" x="6610350" y="1930400"/>
          <p14:tracePt t="14434" x="6788150" y="1949450"/>
          <p14:tracePt t="14450" x="6946900" y="1955800"/>
          <p14:tracePt t="14467" x="7092950" y="1955800"/>
          <p14:tracePt t="14470" x="7150100" y="1955800"/>
          <p14:tracePt t="14484" x="7181850" y="1955800"/>
          <p14:tracePt t="14500" x="7207250" y="1955800"/>
          <p14:tracePt t="14502" x="7213600" y="1955800"/>
          <p14:tracePt t="14517" x="7219950" y="1955800"/>
          <p14:tracePt t="14918" x="0" y="0"/>
        </p14:tracePtLst>
        <p14:tracePtLst>
          <p14:tracePt t="19384" x="8515350" y="1498600"/>
          <p14:tracePt t="19431" x="8509000" y="1498600"/>
          <p14:tracePt t="19448" x="8509000" y="1504950"/>
          <p14:tracePt t="19459" x="8509000" y="1511300"/>
          <p14:tracePt t="19470" x="8502650" y="1530350"/>
          <p14:tracePt t="19482" x="8502650" y="1543050"/>
          <p14:tracePt t="19499" x="8502650" y="1574800"/>
          <p14:tracePt t="19502" x="8502650" y="1600200"/>
          <p14:tracePt t="19516" x="8502650" y="1625600"/>
          <p14:tracePt t="19532" x="8502650" y="1682750"/>
          <p14:tracePt t="19550" x="8521700" y="1797050"/>
          <p14:tracePt t="19566" x="8553450" y="1866900"/>
          <p14:tracePt t="19582" x="8585200" y="1917700"/>
          <p14:tracePt t="19598" x="8616950" y="1949450"/>
          <p14:tracePt t="19615" x="8636000" y="1962150"/>
          <p14:tracePt t="19632" x="8661400" y="1974850"/>
          <p14:tracePt t="19649" x="8686800" y="1974850"/>
          <p14:tracePt t="19665" x="8737600" y="1974850"/>
          <p14:tracePt t="19670" x="8769350" y="1955800"/>
          <p14:tracePt t="19682" x="8820150" y="1943100"/>
          <p14:tracePt t="19699" x="8883650" y="1892300"/>
          <p14:tracePt t="19703" x="8902700" y="1866900"/>
          <p14:tracePt t="19715" x="8928100" y="1835150"/>
          <p14:tracePt t="19732" x="8959850" y="1790700"/>
          <p14:tracePt t="19734" x="8972550" y="1765300"/>
          <p14:tracePt t="19748" x="8978900" y="1746250"/>
          <p14:tracePt t="19765" x="8978900" y="1682750"/>
          <p14:tracePt t="19782" x="8966200" y="1631950"/>
          <p14:tracePt t="19798" x="8940800" y="1600200"/>
          <p14:tracePt t="19815" x="8902700" y="1562100"/>
          <p14:tracePt t="19832" x="8851900" y="1536700"/>
          <p14:tracePt t="19848" x="8788400" y="1511300"/>
          <p14:tracePt t="19865" x="8750300" y="1504950"/>
          <p14:tracePt t="19882" x="8724900" y="1504950"/>
          <p14:tracePt t="19898" x="8699500" y="1504950"/>
          <p14:tracePt t="19902" x="8693150" y="1504950"/>
          <p14:tracePt t="19915" x="8667750" y="1504950"/>
          <p14:tracePt t="19932" x="8636000" y="1517650"/>
          <p14:tracePt t="19934" x="8616950" y="1530350"/>
          <p14:tracePt t="19948" x="8604250" y="1549400"/>
          <p14:tracePt t="19965" x="8553450" y="1606550"/>
          <p14:tracePt t="19982" x="8528050" y="1651000"/>
          <p14:tracePt t="19998" x="8515350" y="1689100"/>
          <p14:tracePt t="20015" x="8515350" y="1727200"/>
          <p14:tracePt t="20032" x="8515350" y="1771650"/>
          <p14:tracePt t="20048" x="8528050" y="1809750"/>
          <p14:tracePt t="20065" x="8547100" y="1841500"/>
          <p14:tracePt t="20082" x="8585200" y="1866900"/>
          <p14:tracePt t="20098" x="8629650" y="1892300"/>
          <p14:tracePt t="20115" x="8699500" y="1905000"/>
          <p14:tracePt t="20132" x="8750300" y="1905000"/>
          <p14:tracePt t="20148" x="8832850" y="1905000"/>
          <p14:tracePt t="20150" x="8851900" y="1898650"/>
          <p14:tracePt t="20165" x="8896350" y="1873250"/>
          <p14:tracePt t="20182" x="8928100" y="1847850"/>
          <p14:tracePt t="20198" x="8940800" y="1809750"/>
          <p14:tracePt t="20215" x="8947150" y="1778000"/>
          <p14:tracePt t="20232" x="8947150" y="1727200"/>
          <p14:tracePt t="20248" x="8940800" y="1663700"/>
          <p14:tracePt t="20265" x="8909050" y="1600200"/>
          <p14:tracePt t="20282" x="8870950" y="1543050"/>
          <p14:tracePt t="20298" x="8845550" y="1517650"/>
          <p14:tracePt t="20315" x="8832850" y="1504950"/>
          <p14:tracePt t="20332" x="8826500" y="1504950"/>
          <p14:tracePt t="20348" x="8820150" y="1504950"/>
          <p14:tracePt t="20367" x="8813800" y="1504950"/>
          <p14:tracePt t="20382" x="8807450" y="1504950"/>
          <p14:tracePt t="20398" x="8775700" y="1517650"/>
          <p14:tracePt t="20415" x="8743950" y="1562100"/>
          <p14:tracePt t="20432" x="8712200" y="1612900"/>
          <p14:tracePt t="20448" x="8693150" y="1682750"/>
          <p14:tracePt t="20465" x="8680450" y="1752600"/>
          <p14:tracePt t="20482" x="8674100" y="1797050"/>
          <p14:tracePt t="20498" x="8674100" y="1835150"/>
          <p14:tracePt t="20515" x="8680450" y="1866900"/>
          <p14:tracePt t="20519" x="8686800" y="1873250"/>
          <p14:tracePt t="20531" x="8699500" y="1885950"/>
          <p14:tracePt t="20548" x="8724900" y="1898650"/>
          <p14:tracePt t="20565" x="8769350" y="1905000"/>
          <p14:tracePt t="20581" x="8813800" y="1905000"/>
          <p14:tracePt t="20598" x="8858250" y="1879600"/>
          <p14:tracePt t="20615" x="8890000" y="1847850"/>
          <p14:tracePt t="20632" x="8921750" y="1816100"/>
          <p14:tracePt t="20648" x="8934450" y="1778000"/>
          <p14:tracePt t="20665" x="8940800" y="1746250"/>
          <p14:tracePt t="20682" x="8940800" y="1695450"/>
          <p14:tracePt t="20698" x="8921750" y="1651000"/>
          <p14:tracePt t="20715" x="8896350" y="1619250"/>
          <p14:tracePt t="20731" x="8877300" y="1593850"/>
          <p14:tracePt t="20748" x="8845550" y="1574800"/>
          <p14:tracePt t="20750" x="8839200" y="1574800"/>
          <p14:tracePt t="20765" x="8832850" y="1568450"/>
          <p14:tracePt t="20782" x="8820150" y="1562100"/>
          <p14:tracePt t="20798" x="8807450" y="1562100"/>
          <p14:tracePt t="20815" x="8801100" y="1562100"/>
          <p14:tracePt t="20831" x="8782050" y="1562100"/>
          <p14:tracePt t="20848" x="8763000" y="1593850"/>
          <p14:tracePt t="20865" x="8750300" y="1625600"/>
          <p14:tracePt t="20881" x="8743950" y="1651000"/>
          <p14:tracePt t="20898" x="8743950" y="1682750"/>
          <p14:tracePt t="20915" x="8743950" y="1701800"/>
          <p14:tracePt t="20931" x="8743950" y="1714500"/>
          <p14:tracePt t="20935" x="8750300" y="1727200"/>
          <p14:tracePt t="20948" x="8750300" y="1733550"/>
          <p14:tracePt t="20965" x="8769350" y="1739900"/>
          <p14:tracePt t="20981" x="8788400" y="1739900"/>
          <p14:tracePt t="20998" x="8801100" y="1739900"/>
          <p14:tracePt t="21015" x="8820150" y="1733550"/>
          <p14:tracePt t="21031" x="8832850" y="1708150"/>
          <p14:tracePt t="21048" x="8845550" y="1663700"/>
          <p14:tracePt t="21065" x="8845550" y="1638300"/>
          <p14:tracePt t="21081" x="8845550" y="1581150"/>
          <p14:tracePt t="21098" x="8820150" y="1549400"/>
          <p14:tracePt t="21115" x="8794750" y="1524000"/>
          <p14:tracePt t="21131" x="8782050" y="1504950"/>
          <p14:tracePt t="21148" x="8775700" y="1504950"/>
          <p14:tracePt t="21165" x="8750300" y="1504950"/>
          <p14:tracePt t="21167" x="8743950" y="1504950"/>
          <p14:tracePt t="21181" x="8693150" y="1524000"/>
          <p14:tracePt t="21198" x="8636000" y="1568450"/>
          <p14:tracePt t="21215" x="8585200" y="1644650"/>
          <p14:tracePt t="21231" x="8540750" y="1720850"/>
          <p14:tracePt t="21248" x="8528050" y="1758950"/>
          <p14:tracePt t="21265" x="8528050" y="1778000"/>
          <p14:tracePt t="21281" x="8534400" y="1803400"/>
          <p14:tracePt t="21298" x="8547100" y="1816100"/>
          <p14:tracePt t="21315" x="8572500" y="1822450"/>
          <p14:tracePt t="21331" x="8623300" y="1822450"/>
          <p14:tracePt t="21334" x="8655050" y="1822450"/>
          <p14:tracePt t="21348" x="8686800" y="1822450"/>
          <p14:tracePt t="21365" x="8743950" y="1809750"/>
          <p14:tracePt t="21366" x="8756650" y="1803400"/>
          <p14:tracePt t="21382" x="8788400" y="1778000"/>
          <p14:tracePt t="21398" x="8801100" y="1752600"/>
          <p14:tracePt t="21423" x="8801100" y="1746250"/>
          <p14:tracePt t="21438" x="8801100" y="1739900"/>
          <p14:tracePt t="21622" x="0" y="0"/>
        </p14:tracePtLst>
        <p14:tracePtLst>
          <p14:tracePt t="30001" x="1238250" y="2425700"/>
          <p14:tracePt t="30063" x="1244600" y="2425700"/>
          <p14:tracePt t="30073" x="1257300" y="2425700"/>
          <p14:tracePt t="30084" x="1276350" y="2425700"/>
          <p14:tracePt t="30095" x="1352550" y="2425700"/>
          <p14:tracePt t="30112" x="1466850" y="2425700"/>
          <p14:tracePt t="30129" x="1625600" y="2425700"/>
          <p14:tracePt t="30145" x="1797050" y="2425700"/>
          <p14:tracePt t="30162" x="1962150" y="2425700"/>
          <p14:tracePt t="30178" x="2114550" y="2425700"/>
          <p14:tracePt t="30195" x="2228850" y="2425700"/>
          <p14:tracePt t="30198" x="2273300" y="2425700"/>
          <p14:tracePt t="30212" x="2317750" y="2425700"/>
          <p14:tracePt t="30229" x="2374900" y="2425700"/>
          <p14:tracePt t="30230" x="2387600" y="2425700"/>
          <p14:tracePt t="30245" x="2425700" y="2425700"/>
          <p14:tracePt t="30262" x="2444750" y="2425700"/>
          <p14:tracePt t="30278" x="2463800" y="2425700"/>
          <p14:tracePt t="30295" x="2470150" y="2425700"/>
          <p14:tracePt t="30312" x="2482850" y="2425700"/>
          <p14:tracePt t="30328" x="2489200" y="2425700"/>
          <p14:tracePt t="30345" x="2501900" y="2425700"/>
          <p14:tracePt t="30362" x="2520950" y="2432050"/>
          <p14:tracePt t="30378" x="2533650" y="2432050"/>
          <p14:tracePt t="30395" x="2559050" y="2432050"/>
          <p14:tracePt t="30412" x="2578100" y="2432050"/>
          <p14:tracePt t="30428" x="2590800" y="2432050"/>
          <p14:tracePt t="30430" x="2597150" y="2432050"/>
          <p14:tracePt t="30445" x="2603500" y="2432050"/>
          <p14:tracePt t="30461" x="2616200" y="2432050"/>
          <p14:tracePt t="30495" x="2622550" y="2432050"/>
          <p14:tracePt t="30519" x="2628900" y="2432050"/>
          <p14:tracePt t="30534" x="2635250" y="2432050"/>
          <p14:tracePt t="30545" x="2641600" y="2432050"/>
          <p14:tracePt t="30562" x="2647950" y="2432050"/>
          <p14:tracePt t="30578" x="2667000" y="2432050"/>
          <p14:tracePt t="30595" x="2692400" y="2432050"/>
          <p14:tracePt t="30611" x="2705100" y="2432050"/>
          <p14:tracePt t="30616" x="2711450" y="2432050"/>
          <p14:tracePt t="30628" x="2717800" y="2432050"/>
          <p14:tracePt t="31320" x="2724150" y="2432050"/>
          <p14:tracePt t="31329" x="2730500" y="2432050"/>
          <p14:tracePt t="31345" x="2749550" y="2432050"/>
          <p14:tracePt t="31362" x="2781300" y="2432050"/>
          <p14:tracePt t="31378" x="2819400" y="2432050"/>
          <p14:tracePt t="31383" x="2838450" y="2432050"/>
          <p14:tracePt t="31395" x="2863850" y="2438400"/>
          <p14:tracePt t="31412" x="2889250" y="2444750"/>
          <p14:tracePt t="31416" x="2895600" y="2444750"/>
          <p14:tracePt t="31430" x="2901950" y="2444750"/>
          <p14:tracePt t="32126" x="0" y="0"/>
        </p14:tracePtLst>
        <p14:tracePtLst>
          <p14:tracePt t="32864" x="3454400" y="2438400"/>
          <p14:tracePt t="33263" x="3467100" y="2438400"/>
          <p14:tracePt t="33270" x="3498850" y="2438400"/>
          <p14:tracePt t="33278" x="3549650" y="2438400"/>
          <p14:tracePt t="33294" x="3708400" y="2438400"/>
          <p14:tracePt t="33311" x="3917950" y="2438400"/>
          <p14:tracePt t="33327" x="4127500" y="2438400"/>
          <p14:tracePt t="33344" x="4318000" y="2438400"/>
          <p14:tracePt t="33361" x="4476750" y="2438400"/>
          <p14:tracePt t="33377" x="4603750" y="2438400"/>
          <p14:tracePt t="33394" x="4699000" y="2438400"/>
          <p14:tracePt t="33410" x="4775200" y="2438400"/>
          <p14:tracePt t="33428" x="4832350" y="2438400"/>
          <p14:tracePt t="33430" x="4857750" y="2438400"/>
          <p14:tracePt t="33444" x="4876800" y="2438400"/>
          <p14:tracePt t="33460" x="4902200" y="2438400"/>
          <p14:tracePt t="33463" x="4914900" y="2438400"/>
          <p14:tracePt t="33479" x="4921250" y="2438400"/>
          <p14:tracePt t="33494" x="4927600" y="2438400"/>
          <p14:tracePt t="33510" x="4933950" y="2438400"/>
          <p14:tracePt t="33527" x="4940300" y="2438400"/>
          <p14:tracePt t="33544" x="4946650" y="2438400"/>
          <p14:tracePt t="33560" x="4959350" y="2438400"/>
          <p14:tracePt t="33577" x="4984750" y="2438400"/>
          <p14:tracePt t="33594" x="5022850" y="2438400"/>
          <p14:tracePt t="33610" x="5073650" y="2438400"/>
          <p14:tracePt t="33627" x="5137150" y="2438400"/>
          <p14:tracePt t="33644" x="5200650" y="2438400"/>
          <p14:tracePt t="33660" x="5276850" y="2438400"/>
          <p14:tracePt t="33662" x="5321300" y="2438400"/>
          <p14:tracePt t="33677" x="5429250" y="2438400"/>
          <p14:tracePt t="33694" x="5537200" y="2438400"/>
          <p14:tracePt t="33710" x="5632450" y="2438400"/>
          <p14:tracePt t="33727" x="5708650" y="2438400"/>
          <p14:tracePt t="33744" x="5753100" y="2438400"/>
          <p14:tracePt t="33760" x="5791200" y="2438400"/>
          <p14:tracePt t="33777" x="5803900" y="2438400"/>
          <p14:tracePt t="33794" x="5810250" y="2438400"/>
          <p14:tracePt t="33810" x="5822950" y="2438400"/>
          <p14:tracePt t="33827" x="5829300" y="2438400"/>
          <p14:tracePt t="33844" x="5848350" y="2438400"/>
          <p14:tracePt t="33860" x="5873750" y="2438400"/>
          <p14:tracePt t="33864" x="5880100" y="2438400"/>
          <p14:tracePt t="33877" x="5905500" y="2438400"/>
          <p14:tracePt t="33894" x="5956300" y="2438400"/>
          <p14:tracePt t="33910" x="6019800" y="2438400"/>
          <p14:tracePt t="33927" x="6108700" y="2438400"/>
          <p14:tracePt t="33944" x="6184900" y="2451100"/>
          <p14:tracePt t="33960" x="6242050" y="2451100"/>
          <p14:tracePt t="33977" x="6305550" y="2451100"/>
          <p14:tracePt t="33994" x="6381750" y="2451100"/>
          <p14:tracePt t="34010" x="6470650" y="2451100"/>
          <p14:tracePt t="34027" x="6553200" y="2451100"/>
          <p14:tracePt t="34044" x="6642100" y="2451100"/>
          <p14:tracePt t="34046" x="6686550" y="2451100"/>
          <p14:tracePt t="34060" x="6724650" y="2451100"/>
          <p14:tracePt t="34077" x="6838950" y="2451100"/>
          <p14:tracePt t="34094" x="6889750" y="2451100"/>
          <p14:tracePt t="34110" x="6927850" y="2451100"/>
          <p14:tracePt t="34127" x="6953250" y="2451100"/>
          <p14:tracePt t="34144" x="6965950" y="2451100"/>
          <p14:tracePt t="34160" x="6978650" y="2451100"/>
          <p14:tracePt t="34598" x="0" y="0"/>
        </p14:tracePtLst>
        <p14:tracePtLst>
          <p14:tracePt t="35031" x="5499100" y="2406650"/>
          <p14:tracePt t="35103" x="5505450" y="2406650"/>
          <p14:tracePt t="35112" x="5530850" y="2406650"/>
          <p14:tracePt t="35127" x="5607050" y="2406650"/>
          <p14:tracePt t="35144" x="5734050" y="2406650"/>
          <p14:tracePt t="35160" x="5905500" y="2406650"/>
          <p14:tracePt t="35177" x="6089650" y="2406650"/>
          <p14:tracePt t="35193" x="6292850" y="2406650"/>
          <p14:tracePt t="35210" x="6489700" y="2406650"/>
          <p14:tracePt t="35227" x="6667500" y="2406650"/>
          <p14:tracePt t="35230" x="6743700" y="2406650"/>
          <p14:tracePt t="35243" x="6807200" y="2406650"/>
          <p14:tracePt t="35260" x="6902450" y="2406650"/>
          <p14:tracePt t="35262" x="6934200" y="2406650"/>
          <p14:tracePt t="35276" x="6959600" y="2406650"/>
          <p14:tracePt t="35293" x="6991350" y="2406650"/>
          <p14:tracePt t="35822" x="0" y="0"/>
        </p14:tracePtLst>
        <p14:tracePtLst>
          <p14:tracePt t="36512" x="4870450" y="2406650"/>
          <p14:tracePt t="36592" x="4883150" y="2406650"/>
          <p14:tracePt t="36603" x="4895850" y="2406650"/>
          <p14:tracePt t="36615" x="4972050" y="2406650"/>
          <p14:tracePt t="36626" x="5022850" y="2406650"/>
          <p14:tracePt t="36643" x="5175250" y="2406650"/>
          <p14:tracePt t="36660" x="5365750" y="2406650"/>
          <p14:tracePt t="36662" x="5454650" y="2406650"/>
          <p14:tracePt t="36676" x="5549900" y="2406650"/>
          <p14:tracePt t="36694" x="5822950" y="2406650"/>
          <p14:tracePt t="36710" x="5975350" y="2406650"/>
          <p14:tracePt t="36726" x="6089650" y="2406650"/>
          <p14:tracePt t="36743" x="6184900" y="2406650"/>
          <p14:tracePt t="36760" x="6261100" y="2406650"/>
          <p14:tracePt t="36776" x="6330950" y="2406650"/>
          <p14:tracePt t="36793" x="6388100" y="2406650"/>
          <p14:tracePt t="36810" x="6432550" y="2406650"/>
          <p14:tracePt t="36826" x="6464300" y="2406650"/>
          <p14:tracePt t="36843" x="6489700" y="2406650"/>
          <p14:tracePt t="36859" x="6502400" y="2406650"/>
          <p14:tracePt t="36862" x="6508750" y="2406650"/>
          <p14:tracePt t="36893" x="6515100" y="2406650"/>
          <p14:tracePt t="37014" x="0" y="0"/>
        </p14:tracePtLst>
        <p14:tracePtLst>
          <p14:tracePt t="37600" x="4254500" y="1949450"/>
          <p14:tracePt t="37632" x="4248150" y="1962150"/>
          <p14:tracePt t="37644" x="4248150" y="1968500"/>
          <p14:tracePt t="37659" x="4248150" y="1993900"/>
          <p14:tracePt t="37676" x="4260850" y="2063750"/>
          <p14:tracePt t="37679" x="4267200" y="2089150"/>
          <p14:tracePt t="37693" x="4279900" y="2120900"/>
          <p14:tracePt t="37710" x="4343400" y="2228850"/>
          <p14:tracePt t="37726" x="4400550" y="2292350"/>
          <p14:tracePt t="37743" x="4464050" y="2330450"/>
          <p14:tracePt t="37760" x="4514850" y="2368550"/>
          <p14:tracePt t="37776" x="4572000" y="2393950"/>
          <p14:tracePt t="37793" x="4629150" y="2413000"/>
          <p14:tracePt t="37809" x="4699000" y="2425700"/>
          <p14:tracePt t="37826" x="4756150" y="2432050"/>
          <p14:tracePt t="37843" x="4819650" y="2432050"/>
          <p14:tracePt t="37859" x="4851400" y="2432050"/>
          <p14:tracePt t="37864" x="4864100" y="2432050"/>
          <p14:tracePt t="37876" x="4876800" y="2425700"/>
          <p14:tracePt t="37892" x="4889500" y="2406650"/>
          <p14:tracePt t="37910" x="4889500" y="2368550"/>
          <p14:tracePt t="37926" x="4889500" y="2343150"/>
          <p14:tracePt t="37942" x="4889500" y="2324100"/>
          <p14:tracePt t="37959" x="4889500" y="2305050"/>
          <p14:tracePt t="37976" x="4889500" y="2298700"/>
          <p14:tracePt t="37992" x="4889500" y="2286000"/>
          <p14:tracePt t="38009" x="4889500" y="2279650"/>
          <p14:tracePt t="38031" x="4883150" y="2273300"/>
          <p14:tracePt t="38094" x="0" y="0"/>
        </p14:tracePtLst>
        <p14:tracePtLst>
          <p14:tracePt t="38904" x="7372350" y="2374900"/>
          <p14:tracePt t="38968" x="7378700" y="2374900"/>
          <p14:tracePt t="38976" x="7397750" y="2374900"/>
          <p14:tracePt t="38983" x="7429500" y="2374900"/>
          <p14:tracePt t="38992" x="7473950" y="2374900"/>
          <p14:tracePt t="39009" x="7588250" y="2374900"/>
          <p14:tracePt t="39025" x="7747000" y="2374900"/>
          <p14:tracePt t="39042" x="7924800" y="2374900"/>
          <p14:tracePt t="39059" x="8102600" y="2374900"/>
          <p14:tracePt t="39076" x="8274050" y="2374900"/>
          <p14:tracePt t="39079" x="8350250" y="2374900"/>
          <p14:tracePt t="39092" x="8420100" y="2374900"/>
          <p14:tracePt t="39109" x="8655050" y="2374900"/>
          <p14:tracePt t="39126" x="8813800" y="2374900"/>
          <p14:tracePt t="39142" x="8959850" y="2374900"/>
          <p14:tracePt t="39159" x="9086850" y="2374900"/>
          <p14:tracePt t="39176" x="9194800" y="2374900"/>
          <p14:tracePt t="39192" x="9264650" y="2374900"/>
          <p14:tracePt t="39209" x="9302750" y="2374900"/>
          <p14:tracePt t="39225" x="9315450" y="2374900"/>
          <p14:tracePt t="39242" x="9328150" y="2374900"/>
          <p14:tracePt t="40238" x="0" y="0"/>
        </p14:tracePtLst>
        <p14:tracePtLst>
          <p14:tracePt t="42678" x="2552700" y="2717800"/>
          <p14:tracePt t="42691" x="2552700" y="2743200"/>
          <p14:tracePt t="42708" x="2559050" y="2762250"/>
          <p14:tracePt t="42724" x="2565400" y="2787650"/>
          <p14:tracePt t="42726" x="2571750" y="2806700"/>
          <p14:tracePt t="42741" x="2578100" y="2819400"/>
          <p14:tracePt t="42758" x="2603500" y="2863850"/>
          <p14:tracePt t="42774" x="2616200" y="2889250"/>
          <p14:tracePt t="42791" x="2647950" y="2914650"/>
          <p14:tracePt t="42808" x="2679700" y="2933700"/>
          <p14:tracePt t="42824" x="2698750" y="2940050"/>
          <p14:tracePt t="42841" x="2711450" y="2940050"/>
          <p14:tracePt t="42858" x="2736850" y="2940050"/>
          <p14:tracePt t="42874" x="2768600" y="2940050"/>
          <p14:tracePt t="42891" x="2806700" y="2940050"/>
          <p14:tracePt t="42908" x="2832100" y="2927350"/>
          <p14:tracePt t="42924" x="2844800" y="2895600"/>
          <p14:tracePt t="42926" x="2851150" y="2882900"/>
          <p14:tracePt t="42941" x="2851150" y="2870200"/>
          <p14:tracePt t="42958" x="2851150" y="2819400"/>
          <p14:tracePt t="42974" x="2844800" y="2774950"/>
          <p14:tracePt t="42991" x="2838450" y="2743200"/>
          <p14:tracePt t="43007" x="2825750" y="2717800"/>
          <p14:tracePt t="43024" x="2813050" y="2698750"/>
          <p14:tracePt t="43041" x="2800350" y="2679700"/>
          <p14:tracePt t="43058" x="2781300" y="2660650"/>
          <p14:tracePt t="43074" x="2774950" y="2654300"/>
          <p14:tracePt t="43090" x="2768600" y="2654300"/>
          <p14:tracePt t="43107" x="2762250" y="2654300"/>
          <p14:tracePt t="43140" x="2755900" y="2654300"/>
          <p14:tracePt t="43158" x="2743200" y="2654300"/>
          <p14:tracePt t="43174" x="2736850" y="2660650"/>
          <p14:tracePt t="43190" x="2724150" y="2679700"/>
          <p14:tracePt t="43207" x="2717800" y="2711450"/>
          <p14:tracePt t="43224" x="2717800" y="2749550"/>
          <p14:tracePt t="43240" x="2717800" y="2787650"/>
          <p14:tracePt t="43257" x="2717800" y="2832100"/>
          <p14:tracePt t="43274" x="2730500" y="2857500"/>
          <p14:tracePt t="43291" x="2743200" y="2882900"/>
          <p14:tracePt t="43307" x="2749550" y="2889250"/>
          <p14:tracePt t="43324" x="2755900" y="2901950"/>
          <p14:tracePt t="43340" x="2762250" y="2901950"/>
          <p14:tracePt t="43357" x="2762250" y="2908300"/>
          <p14:tracePt t="43374" x="2774950" y="2908300"/>
          <p14:tracePt t="43391" x="2781300" y="2908300"/>
          <p14:tracePt t="43407" x="2813050" y="2908300"/>
          <p14:tracePt t="43424" x="2851150" y="2889250"/>
          <p14:tracePt t="43440" x="2889250" y="2870200"/>
          <p14:tracePt t="43457" x="2908300" y="2832100"/>
          <p14:tracePt t="43474" x="2921000" y="2781300"/>
          <p14:tracePt t="43490" x="2921000" y="2755900"/>
          <p14:tracePt t="43507" x="2921000" y="2711450"/>
          <p14:tracePt t="43524" x="2908300" y="2692400"/>
          <p14:tracePt t="43527" x="2895600" y="2679700"/>
          <p14:tracePt t="43540" x="2889250" y="2673350"/>
          <p14:tracePt t="43557" x="2863850" y="2667000"/>
          <p14:tracePt t="43574" x="2851150" y="2660650"/>
          <p14:tracePt t="43590" x="2832100" y="2660650"/>
          <p14:tracePt t="43607" x="2825750" y="2660650"/>
          <p14:tracePt t="43624" x="2806700" y="2660650"/>
          <p14:tracePt t="43640" x="2774950" y="2673350"/>
          <p14:tracePt t="43657" x="2755900" y="2705100"/>
          <p14:tracePt t="43674" x="2717800" y="2762250"/>
          <p14:tracePt t="43690" x="2698750" y="2819400"/>
          <p14:tracePt t="43707" x="2692400" y="2863850"/>
          <p14:tracePt t="43724" x="2692400" y="2895600"/>
          <p14:tracePt t="43727" x="2692400" y="2908300"/>
          <p14:tracePt t="43740" x="2692400" y="2921000"/>
          <p14:tracePt t="43757" x="2705100" y="2940050"/>
          <p14:tracePt t="43774" x="2724150" y="2946400"/>
          <p14:tracePt t="43790" x="2762250" y="2952750"/>
          <p14:tracePt t="43807" x="2825750" y="2952750"/>
          <p14:tracePt t="43824" x="2876550" y="2927350"/>
          <p14:tracePt t="43840" x="2908300" y="2882900"/>
          <p14:tracePt t="43857" x="2927350" y="2844800"/>
          <p14:tracePt t="43874" x="2927350" y="2819400"/>
          <p14:tracePt t="43890" x="2927350" y="2800350"/>
          <p14:tracePt t="43907" x="2921000" y="2768600"/>
          <p14:tracePt t="43924" x="2914650" y="2755900"/>
          <p14:tracePt t="43926" x="2901950" y="2749550"/>
          <p14:tracePt t="43940" x="2889250" y="2743200"/>
          <p14:tracePt t="43957" x="2882900" y="2743200"/>
          <p14:tracePt t="44614" x="0" y="0"/>
        </p14:tracePtLst>
        <p14:tracePtLst>
          <p14:tracePt t="45335" x="3092450" y="2895600"/>
          <p14:tracePt t="45423" x="3098800" y="2901950"/>
          <p14:tracePt t="45471" x="3111500" y="2901950"/>
          <p14:tracePt t="45480" x="3117850" y="2901950"/>
          <p14:tracePt t="45490" x="3124200" y="2901950"/>
          <p14:tracePt t="45507" x="3143250" y="2901950"/>
          <p14:tracePt t="45510" x="3162300" y="2901950"/>
          <p14:tracePt t="45523" x="3175000" y="2901950"/>
          <p14:tracePt t="45540" x="3194050" y="2901950"/>
          <p14:tracePt t="45543" x="3200400" y="2901950"/>
          <p14:tracePt t="45557" x="3213100" y="2901950"/>
          <p14:tracePt t="45574" x="3238500" y="2901950"/>
          <p14:tracePt t="45590" x="3251200" y="2901950"/>
          <p14:tracePt t="45606" x="3263900" y="2901950"/>
          <p14:tracePt t="45623" x="3282950" y="2901950"/>
          <p14:tracePt t="45640" x="3308350" y="2901950"/>
          <p14:tracePt t="45657" x="3321050" y="2901950"/>
          <p14:tracePt t="45673" x="3333750" y="2901950"/>
          <p14:tracePt t="45690" x="3346450" y="2901950"/>
          <p14:tracePt t="45707" x="3352800" y="2901950"/>
          <p14:tracePt t="45723" x="3359150" y="2901950"/>
          <p14:tracePt t="45740" x="3365500" y="2901950"/>
          <p14:tracePt t="45742" x="3371850" y="2901950"/>
          <p14:tracePt t="45756" x="3378200" y="2901950"/>
          <p14:tracePt t="45773" x="3397250" y="2901950"/>
          <p14:tracePt t="45791" x="3403600" y="2901950"/>
          <p14:tracePt t="45806" x="3409950" y="2901950"/>
          <p14:tracePt t="45847" x="3416300" y="2901950"/>
          <p14:tracePt t="45871" x="3422650" y="2901950"/>
          <p14:tracePt t="45910" x="3429000" y="2901950"/>
          <p14:tracePt t="46822" x="0" y="0"/>
        </p14:tracePtLst>
        <p14:tracePtLst>
          <p14:tracePt t="48480" x="2393950" y="2736850"/>
          <p14:tracePt t="48490" x="2393950" y="2743200"/>
          <p14:tracePt t="48506" x="2393950" y="2749550"/>
          <p14:tracePt t="48522" x="2400300" y="2762250"/>
          <p14:tracePt t="48539" x="2406650" y="2774950"/>
          <p14:tracePt t="48559" x="2406650" y="2781300"/>
          <p14:tracePt t="48575" x="2413000" y="2787650"/>
          <p14:tracePt t="48591" x="2419350" y="2800350"/>
          <p14:tracePt t="48607" x="2425700" y="2800350"/>
          <p14:tracePt t="48654" x="2432050" y="2800350"/>
          <p14:tracePt t="48663" x="2438400" y="2800350"/>
          <p14:tracePt t="48678" x="2444750" y="2800350"/>
          <p14:tracePt t="48689" x="2463800" y="2800350"/>
          <p14:tracePt t="48705" x="2482850" y="2794000"/>
          <p14:tracePt t="48722" x="2508250" y="2774950"/>
          <p14:tracePt t="48739" x="2520950" y="2755900"/>
          <p14:tracePt t="48755" x="2533650" y="2730500"/>
          <p14:tracePt t="48772" x="2540000" y="2705100"/>
          <p14:tracePt t="48774" x="2540000" y="2698750"/>
          <p14:tracePt t="48789" x="2540000" y="2692400"/>
          <p14:tracePt t="48805" x="2540000" y="2673350"/>
          <p14:tracePt t="48822" x="2540000" y="2667000"/>
          <p14:tracePt t="48974" x="0" y="0"/>
        </p14:tracePtLst>
        <p14:tracePtLst>
          <p14:tracePt t="49376" x="2457450" y="2514600"/>
          <p14:tracePt t="49415" x="2451100" y="2514600"/>
          <p14:tracePt t="49428" x="2451100" y="2520950"/>
          <p14:tracePt t="49439" x="2444750" y="2552700"/>
          <p14:tracePt t="49455" x="2444750" y="2590800"/>
          <p14:tracePt t="49472" x="2444750" y="2641600"/>
          <p14:tracePt t="49489" x="2451100" y="2705100"/>
          <p14:tracePt t="49505" x="2470150" y="2774950"/>
          <p14:tracePt t="49522" x="2508250" y="2838450"/>
          <p14:tracePt t="49526" x="2527300" y="2870200"/>
          <p14:tracePt t="49538" x="2540000" y="2895600"/>
          <p14:tracePt t="49555" x="2571750" y="2946400"/>
          <p14:tracePt t="49559" x="2597150" y="2978150"/>
          <p14:tracePt t="49572" x="2609850" y="2990850"/>
          <p14:tracePt t="49590" x="2641600" y="3028950"/>
          <p14:tracePt t="49605" x="2667000" y="3048000"/>
          <p14:tracePt t="49622" x="2711450" y="3060700"/>
          <p14:tracePt t="49638" x="2781300" y="3092450"/>
          <p14:tracePt t="49655" x="2895600" y="3117850"/>
          <p14:tracePt t="49672" x="3003550" y="3124200"/>
          <p14:tracePt t="49688" x="3111500" y="3124200"/>
          <p14:tracePt t="49705" x="3187700" y="3124200"/>
          <p14:tracePt t="49722" x="3232150" y="3124200"/>
          <p14:tracePt t="49738" x="3263900" y="3124200"/>
          <p14:tracePt t="49755" x="3302000" y="3111500"/>
          <p14:tracePt t="49772" x="3321050" y="3098800"/>
          <p14:tracePt t="49774" x="3333750" y="3098800"/>
          <p14:tracePt t="49789" x="3340100" y="3092450"/>
          <p14:tracePt t="49805" x="3359150" y="3060700"/>
          <p14:tracePt t="49822" x="3371850" y="3028950"/>
          <p14:tracePt t="49838" x="3384550" y="3003550"/>
          <p14:tracePt t="49855" x="3390900" y="2978150"/>
          <p14:tracePt t="49872" x="3390900" y="2946400"/>
          <p14:tracePt t="49888" x="3397250" y="2908300"/>
          <p14:tracePt t="49905" x="3397250" y="2889250"/>
          <p14:tracePt t="49922" x="3397250" y="2851150"/>
          <p14:tracePt t="49938" x="3397250" y="2813050"/>
          <p14:tracePt t="49955" x="3390900" y="2768600"/>
          <p14:tracePt t="49959" x="3384550" y="2755900"/>
          <p14:tracePt t="49972" x="3384550" y="2743200"/>
          <p14:tracePt t="49988" x="3365500" y="2717800"/>
          <p14:tracePt t="49990" x="3359150" y="2705100"/>
          <p14:tracePt t="50006" x="3340100" y="2679700"/>
          <p14:tracePt t="50022" x="3314700" y="2660650"/>
          <p14:tracePt t="50038" x="3276600" y="2635250"/>
          <p14:tracePt t="50055" x="3238500" y="2616200"/>
          <p14:tracePt t="50072" x="3194050" y="2590800"/>
          <p14:tracePt t="50089" x="3111500" y="2565400"/>
          <p14:tracePt t="50105" x="3028950" y="2540000"/>
          <p14:tracePt t="50122" x="2965450" y="2527300"/>
          <p14:tracePt t="50138" x="2921000" y="2527300"/>
          <p14:tracePt t="50155" x="2889250" y="2527300"/>
          <p14:tracePt t="50172" x="2844800" y="2540000"/>
          <p14:tracePt t="50175" x="2825750" y="2552700"/>
          <p14:tracePt t="50188" x="2813050" y="2559050"/>
          <p14:tracePt t="50205" x="2781300" y="2635250"/>
          <p14:tracePt t="50222" x="2762250" y="2673350"/>
          <p14:tracePt t="50238" x="2749550" y="2711450"/>
          <p14:tracePt t="50255" x="2743200" y="2736850"/>
          <p14:tracePt t="50272" x="2743200" y="2755900"/>
          <p14:tracePt t="50288" x="2743200" y="2774950"/>
          <p14:tracePt t="50305" x="2743200" y="2806700"/>
          <p14:tracePt t="50322" x="2762250" y="2838450"/>
          <p14:tracePt t="50338" x="2781300" y="2863850"/>
          <p14:tracePt t="50355" x="2813050" y="2889250"/>
          <p14:tracePt t="50372" x="2857500" y="2914650"/>
          <p14:tracePt t="50375" x="2882900" y="2927350"/>
          <p14:tracePt t="50388" x="2908300" y="2933700"/>
          <p14:tracePt t="50405" x="3009900" y="2952750"/>
          <p14:tracePt t="50422" x="3098800" y="2952750"/>
          <p14:tracePt t="50438" x="3194050" y="2952750"/>
          <p14:tracePt t="50455" x="3238500" y="2927350"/>
          <p14:tracePt t="50471" x="3263900" y="2908300"/>
          <p14:tracePt t="50488" x="3276600" y="2876550"/>
          <p14:tracePt t="50505" x="3276600" y="2857500"/>
          <p14:tracePt t="50521" x="3276600" y="2825750"/>
          <p14:tracePt t="50538" x="3276600" y="2794000"/>
          <p14:tracePt t="50555" x="3270250" y="2755900"/>
          <p14:tracePt t="50571" x="3263900" y="2724150"/>
          <p14:tracePt t="50588" x="3251200" y="2705100"/>
          <p14:tracePt t="50605" x="3244850" y="2692400"/>
          <p14:tracePt t="50621" x="3238500" y="2686050"/>
          <p14:tracePt t="51286" x="0" y="0"/>
        </p14:tracePtLst>
        <p14:tracePtLst>
          <p14:tracePt t="52567" x="2432050" y="2914650"/>
          <p14:tracePt t="53040" x="2438400" y="2914650"/>
          <p14:tracePt t="53051" x="2444750" y="2914650"/>
          <p14:tracePt t="53063" x="2451100" y="2914650"/>
          <p14:tracePt t="53231" x="2457450" y="2914650"/>
          <p14:tracePt t="53247" x="2463800" y="2914650"/>
          <p14:tracePt t="53257" x="2482850" y="2914650"/>
          <p14:tracePt t="53271" x="2546350" y="2927350"/>
          <p14:tracePt t="53288" x="2647950" y="2940050"/>
          <p14:tracePt t="53304" x="2787650" y="2946400"/>
          <p14:tracePt t="53320" x="2933700" y="2946400"/>
          <p14:tracePt t="53337" x="3098800" y="2946400"/>
          <p14:tracePt t="53354" x="3251200" y="2946400"/>
          <p14:tracePt t="53371" x="3390900" y="2959100"/>
          <p14:tracePt t="53387" x="3486150" y="2959100"/>
          <p14:tracePt t="53404" x="3549650" y="2959100"/>
          <p14:tracePt t="53406" x="3575050" y="2959100"/>
          <p14:tracePt t="53420" x="3594100" y="2959100"/>
          <p14:tracePt t="53438" x="3644900" y="2959100"/>
          <p14:tracePt t="53454" x="3663950" y="2959100"/>
          <p14:tracePt t="53470" x="3676650" y="2959100"/>
          <p14:tracePt t="53487" x="3683000" y="2959100"/>
          <p14:tracePt t="53504" x="3695700" y="2959100"/>
          <p14:tracePt t="53520" x="3702050" y="2959100"/>
          <p14:tracePt t="53537" x="3708400" y="2959100"/>
          <p14:tracePt t="53554" x="3721100" y="2959100"/>
          <p14:tracePt t="53570" x="3752850" y="2959100"/>
          <p14:tracePt t="53587" x="3784600" y="2959100"/>
          <p14:tracePt t="53604" x="3803650" y="2959100"/>
          <p14:tracePt t="53607" x="3816350" y="2959100"/>
          <p14:tracePt t="53620" x="3822700" y="2959100"/>
          <p14:tracePt t="53637" x="3841750" y="2959100"/>
          <p14:tracePt t="53654" x="3854450" y="2959100"/>
          <p14:tracePt t="53670" x="3867150" y="2959100"/>
          <p14:tracePt t="53687" x="3879850" y="2959100"/>
          <p14:tracePt t="53704" x="3898900" y="2959100"/>
          <p14:tracePt t="53720" x="3930650" y="2959100"/>
          <p14:tracePt t="53737" x="3956050" y="2959100"/>
          <p14:tracePt t="53754" x="3968750" y="2959100"/>
          <p14:tracePt t="53770" x="3981450" y="2959100"/>
          <p14:tracePt t="54191" x="0" y="0"/>
        </p14:tracePtLst>
        <p14:tracePtLst>
          <p14:tracePt t="54736" x="2565400" y="2946400"/>
          <p14:tracePt t="54839" x="2578100" y="2946400"/>
          <p14:tracePt t="54850" x="2616200" y="2946400"/>
          <p14:tracePt t="54860" x="2692400" y="2946400"/>
          <p14:tracePt t="54870" x="2876550" y="2946400"/>
          <p14:tracePt t="54887" x="3162300" y="2946400"/>
          <p14:tracePt t="54904" x="3505200" y="2946400"/>
          <p14:tracePt t="54920" x="3765550" y="2946400"/>
          <p14:tracePt t="54937" x="3924300" y="2946400"/>
          <p14:tracePt t="54953" x="3981450" y="2946400"/>
          <p14:tracePt t="54970" x="4000500" y="2946400"/>
          <p14:tracePt t="56006" x="0" y="0"/>
        </p14:tracePtLst>
        <p14:tracePtLst>
          <p14:tracePt t="57776" x="5384800" y="2863850"/>
          <p14:tracePt t="57863" x="5391150" y="2863850"/>
          <p14:tracePt t="57873" x="5403850" y="2863850"/>
          <p14:tracePt t="57886" x="5448300" y="2863850"/>
          <p14:tracePt t="57903" x="5530850" y="2863850"/>
          <p14:tracePt t="57919" x="5638800" y="2863850"/>
          <p14:tracePt t="57936" x="5765800" y="2863850"/>
          <p14:tracePt t="57953" x="5899150" y="2863850"/>
          <p14:tracePt t="57969" x="6007100" y="2863850"/>
          <p14:tracePt t="57986" x="6083300" y="2863850"/>
          <p14:tracePt t="58003" x="6121400" y="2863850"/>
          <p14:tracePt t="58007" x="6127750" y="2863850"/>
          <p14:tracePt t="58019" x="6134100" y="2863850"/>
          <p14:tracePt t="58036" x="6140450" y="2863850"/>
          <p14:tracePt t="58053" x="6146800" y="2863850"/>
          <p14:tracePt t="58070" x="6153150" y="2863850"/>
          <p14:tracePt t="58088" x="6159500" y="2863850"/>
          <p14:tracePt t="58238" x="6165850" y="2863850"/>
          <p14:tracePt t="58279" x="6172200" y="2863850"/>
          <p14:tracePt t="58303" x="6178550" y="2863850"/>
          <p14:tracePt t="58315" x="6184900" y="2863850"/>
          <p14:tracePt t="58327" x="6191250" y="2863850"/>
          <p14:tracePt t="58335" x="6197600" y="2863850"/>
          <p14:tracePt t="58352" x="6210300" y="2863850"/>
          <p14:tracePt t="58369" x="6235700" y="2863850"/>
          <p14:tracePt t="58385" x="6324600" y="2863850"/>
          <p14:tracePt t="58402" x="6426200" y="2876550"/>
          <p14:tracePt t="58419" x="6540500" y="2901950"/>
          <p14:tracePt t="58422" x="6597650" y="2908300"/>
          <p14:tracePt t="58435" x="6629400" y="2908300"/>
          <p14:tracePt t="58452" x="6699250" y="2908300"/>
          <p14:tracePt t="58454" x="6711950" y="2908300"/>
          <p14:tracePt t="58469" x="6724650" y="2908300"/>
          <p14:tracePt t="58486" x="6743700" y="2908300"/>
          <p14:tracePt t="58502" x="6750050" y="2908300"/>
          <p14:tracePt t="58519" x="6756400" y="2908300"/>
          <p14:tracePt t="58535" x="6769100" y="2908300"/>
          <p14:tracePt t="58552" x="6775450" y="2908300"/>
          <p14:tracePt t="58569" x="6781800" y="2908300"/>
          <p14:tracePt t="58590" x="6788150" y="2908300"/>
          <p14:tracePt t="58606" x="6794500" y="2908300"/>
          <p14:tracePt t="58619" x="6800850" y="2908300"/>
          <p14:tracePt t="58635" x="6807200" y="2908300"/>
          <p14:tracePt t="58652" x="6813550" y="2908300"/>
          <p14:tracePt t="58669" x="6819900" y="2908300"/>
          <p14:tracePt t="59143" x="6826250" y="2908300"/>
          <p14:tracePt t="59153" x="6832600" y="2908300"/>
          <p14:tracePt t="59169" x="6858000" y="2908300"/>
          <p14:tracePt t="59186" x="6896100" y="2908300"/>
          <p14:tracePt t="59202" x="6953250" y="2908300"/>
          <p14:tracePt t="59219" x="7016750" y="2908300"/>
          <p14:tracePt t="59222" x="7042150" y="2908300"/>
          <p14:tracePt t="59235" x="7073900" y="2908300"/>
          <p14:tracePt t="59252" x="7118350" y="2908300"/>
          <p14:tracePt t="59269" x="7162800" y="2908300"/>
          <p14:tracePt t="59271" x="7169150" y="2908300"/>
          <p14:tracePt t="59286" x="7194550" y="2908300"/>
          <p14:tracePt t="59302" x="7200900" y="2908300"/>
          <p14:tracePt t="59318" x="7207250" y="2908300"/>
          <p14:tracePt t="59335" x="7213600" y="2908300"/>
          <p14:tracePt t="59369" x="7219950" y="2908300"/>
          <p14:tracePt t="59390" x="7226300" y="2908300"/>
          <p14:tracePt t="59423" x="7232650" y="2908300"/>
          <p14:tracePt t="59502" x="7239000" y="2908300"/>
          <p14:tracePt t="59727" x="0" y="0"/>
        </p14:tracePtLst>
        <p14:tracePtLst>
          <p14:tracePt t="60815" x="7804150" y="2654300"/>
          <p14:tracePt t="60846" x="7797800" y="2654300"/>
          <p14:tracePt t="60854" x="7797800" y="2660650"/>
          <p14:tracePt t="60868" x="7797800" y="2673350"/>
          <p14:tracePt t="60885" x="7797800" y="2717800"/>
          <p14:tracePt t="60886" x="7797800" y="2749550"/>
          <p14:tracePt t="60901" x="7816850" y="2825750"/>
          <p14:tracePt t="60918" x="7848600" y="2889250"/>
          <p14:tracePt t="60934" x="7893050" y="2946400"/>
          <p14:tracePt t="60951" x="7943850" y="2984500"/>
          <p14:tracePt t="60968" x="8026400" y="3016250"/>
          <p14:tracePt t="60985" x="8128000" y="3041650"/>
          <p14:tracePt t="61001" x="8248650" y="3054350"/>
          <p14:tracePt t="61018" x="8362950" y="3054350"/>
          <p14:tracePt t="61035" x="8458200" y="3054350"/>
          <p14:tracePt t="61051" x="8547100" y="3054350"/>
          <p14:tracePt t="61068" x="8597900" y="3041650"/>
          <p14:tracePt t="61070" x="8610600" y="3035300"/>
          <p14:tracePt t="61085" x="8623300" y="3028950"/>
          <p14:tracePt t="61086" x="8629650" y="3028950"/>
          <p14:tracePt t="61101" x="8636000" y="3003550"/>
          <p14:tracePt t="61118" x="8642350" y="2990850"/>
          <p14:tracePt t="61134" x="8642350" y="2959100"/>
          <p14:tracePt t="61151" x="8642350" y="2908300"/>
          <p14:tracePt t="61168" x="8629650" y="2857500"/>
          <p14:tracePt t="61185" x="8610600" y="2806700"/>
          <p14:tracePt t="61201" x="8585200" y="2762250"/>
          <p14:tracePt t="61218" x="8566150" y="2730500"/>
          <p14:tracePt t="61234" x="8553450" y="2692400"/>
          <p14:tracePt t="61251" x="8528050" y="2673350"/>
          <p14:tracePt t="61268" x="8509000" y="2654300"/>
          <p14:tracePt t="61270" x="8502650" y="2647950"/>
          <p14:tracePt t="61285" x="8489950" y="2647950"/>
          <p14:tracePt t="61287" x="8483600" y="2641600"/>
          <p14:tracePt t="61302" x="8464550" y="2635250"/>
          <p14:tracePt t="61318" x="8458200" y="2628900"/>
          <p14:tracePt t="61334" x="8445500" y="2628900"/>
          <p14:tracePt t="61351" x="8432800" y="2628900"/>
          <p14:tracePt t="61368" x="8420100" y="2628900"/>
          <p14:tracePt t="61385" x="8401050" y="2628900"/>
          <p14:tracePt t="61401" x="8362950" y="2635250"/>
          <p14:tracePt t="61418" x="8312150" y="2654300"/>
          <p14:tracePt t="61434" x="8261350" y="2673350"/>
          <p14:tracePt t="61451" x="8210550" y="2692400"/>
          <p14:tracePt t="61468" x="8172450" y="2705100"/>
          <p14:tracePt t="61470" x="8159750" y="2711450"/>
          <p14:tracePt t="61485" x="8147050" y="2717800"/>
          <p14:tracePt t="61501" x="8140700" y="2724150"/>
          <p14:tracePt t="61536" x="8134350" y="2730500"/>
          <p14:tracePt t="61567" x="8134350" y="2736850"/>
          <p14:tracePt t="61614" x="8134350" y="2743200"/>
          <p14:tracePt t="61647" x="8134350" y="2749550"/>
          <p14:tracePt t="61663" x="8128000" y="2762250"/>
          <p14:tracePt t="61680" x="8128000" y="2768600"/>
          <p14:tracePt t="61696" x="8128000" y="2774950"/>
          <p14:tracePt t="61710" x="8121650" y="2787650"/>
          <p14:tracePt t="61735" x="8121650" y="2794000"/>
          <p14:tracePt t="61751" x="8121650" y="2806700"/>
          <p14:tracePt t="61768" x="8121650" y="2819400"/>
          <p14:tracePt t="61784" x="8128000" y="2832100"/>
          <p14:tracePt t="61801" x="8128000" y="2844800"/>
          <p14:tracePt t="61818" x="8134350" y="2851150"/>
          <p14:tracePt t="61835" x="8147050" y="2857500"/>
          <p14:tracePt t="61851" x="8166100" y="2863850"/>
          <p14:tracePt t="61855" x="8178800" y="2863850"/>
          <p14:tracePt t="61868" x="8204200" y="2870200"/>
          <p14:tracePt t="61884" x="8242300" y="2870200"/>
          <p14:tracePt t="61886" x="8267700" y="2870200"/>
          <p14:tracePt t="61902" x="8312150" y="2870200"/>
          <p14:tracePt t="61918" x="8356600" y="2870200"/>
          <p14:tracePt t="61935" x="8375650" y="2870200"/>
          <p14:tracePt t="61951" x="8388350" y="2863850"/>
          <p14:tracePt t="61968" x="8394700" y="2851150"/>
          <p14:tracePt t="61984" x="8394700" y="2832100"/>
          <p14:tracePt t="62001" x="8394700" y="2819400"/>
          <p14:tracePt t="62018" x="8394700" y="2800350"/>
          <p14:tracePt t="62034" x="8394700" y="2781300"/>
          <p14:tracePt t="62051" x="8388350" y="2762250"/>
          <p14:tracePt t="62068" x="8382000" y="2749550"/>
          <p14:tracePt t="62084" x="8375650" y="2743200"/>
          <p14:tracePt t="62103" x="8369300" y="2730500"/>
          <p14:tracePt t="62150" x="8362950" y="2724150"/>
          <p14:tracePt t="62454" x="0" y="0"/>
        </p14:tracePtLst>
        <p14:tracePtLst>
          <p14:tracePt t="63018" x="7975600" y="2571750"/>
          <p14:tracePt t="63031" x="7969250" y="2571750"/>
          <p14:tracePt t="63048" x="7956550" y="2571750"/>
          <p14:tracePt t="63059" x="7950200" y="2578100"/>
          <p14:tracePt t="63072" x="7937500" y="2597150"/>
          <p14:tracePt t="63087" x="7918450" y="2622550"/>
          <p14:tracePt t="63101" x="7905750" y="2635250"/>
          <p14:tracePt t="63118" x="7893050" y="2686050"/>
          <p14:tracePt t="63134" x="7886700" y="2698750"/>
          <p14:tracePt t="63151" x="7880350" y="2724150"/>
          <p14:tracePt t="63167" x="7880350" y="2736850"/>
          <p14:tracePt t="63184" x="7880350" y="2743200"/>
          <p14:tracePt t="63200" x="7880350" y="2749550"/>
          <p14:tracePt t="63217" x="7874000" y="2762250"/>
          <p14:tracePt t="63250" x="7874000" y="2768600"/>
          <p14:tracePt t="63279" x="7874000" y="2774950"/>
          <p14:tracePt t="63287" x="7874000" y="2781300"/>
          <p14:tracePt t="63300" x="7874000" y="2787650"/>
          <p14:tracePt t="63319" x="7874000" y="2800350"/>
          <p14:tracePt t="63334" x="7880350" y="2806700"/>
          <p14:tracePt t="63350" x="7893050" y="2819400"/>
          <p14:tracePt t="63367" x="7899400" y="2825750"/>
          <p14:tracePt t="63384" x="7912100" y="2838450"/>
          <p14:tracePt t="63400" x="7931150" y="2851150"/>
          <p14:tracePt t="63417" x="7950200" y="2863850"/>
          <p14:tracePt t="63434" x="7975600" y="2876550"/>
          <p14:tracePt t="63450" x="8001000" y="2889250"/>
          <p14:tracePt t="63467" x="8020050" y="2895600"/>
          <p14:tracePt t="63484" x="8039100" y="2901950"/>
          <p14:tracePt t="63486" x="8058150" y="2908300"/>
          <p14:tracePt t="63500" x="8064500" y="2908300"/>
          <p14:tracePt t="63502" x="8070850" y="2908300"/>
          <p14:tracePt t="63518" x="8102600" y="2914650"/>
          <p14:tracePt t="63534" x="8128000" y="2914650"/>
          <p14:tracePt t="63550" x="8140700" y="2914650"/>
          <p14:tracePt t="63574" x="8147050" y="2914650"/>
          <p14:tracePt t="63591" x="8159750" y="2914650"/>
          <p14:tracePt t="63607" x="8166100" y="2914650"/>
          <p14:tracePt t="63617" x="8172450" y="2908300"/>
          <p14:tracePt t="63634" x="8185150" y="2889250"/>
          <p14:tracePt t="63650" x="8204200" y="2863850"/>
          <p14:tracePt t="63667" x="8216900" y="2844800"/>
          <p14:tracePt t="63684" x="8229600" y="2825750"/>
          <p14:tracePt t="63687" x="8235950" y="2819400"/>
          <p14:tracePt t="63700" x="8242300" y="2806700"/>
          <p14:tracePt t="63717" x="8261350" y="2781300"/>
          <p14:tracePt t="63734" x="8267700" y="2762250"/>
          <p14:tracePt t="63750" x="8274050" y="2736850"/>
          <p14:tracePt t="63784" x="8274050" y="2724150"/>
          <p14:tracePt t="63800" x="8274050" y="2717800"/>
          <p14:tracePt t="63817" x="8274050" y="2705100"/>
          <p14:tracePt t="63834" x="8274050" y="2698750"/>
          <p14:tracePt t="63850" x="8274050" y="2692400"/>
          <p14:tracePt t="63867" x="8274050" y="2686050"/>
          <p14:tracePt t="63884" x="8274050" y="2679700"/>
          <p14:tracePt t="63900" x="8274050" y="2673350"/>
          <p14:tracePt t="63917" x="8267700" y="2647950"/>
          <p14:tracePt t="63935" x="8267700" y="2641600"/>
          <p14:tracePt t="63950" x="8255000" y="2628900"/>
          <p14:tracePt t="63967" x="8248650" y="2622550"/>
          <p14:tracePt t="63984" x="8235950" y="2616200"/>
          <p14:tracePt t="64000" x="8210550" y="2603500"/>
          <p14:tracePt t="64017" x="8185150" y="2597150"/>
          <p14:tracePt t="64034" x="8159750" y="2584450"/>
          <p14:tracePt t="64050" x="8147050" y="2584450"/>
          <p14:tracePt t="64067" x="8102600" y="2571750"/>
          <p14:tracePt t="64084" x="8058150" y="2565400"/>
          <p14:tracePt t="64086" x="8051800" y="2565400"/>
          <p14:tracePt t="64100" x="8026400" y="2565400"/>
          <p14:tracePt t="64117" x="7975600" y="2565400"/>
          <p14:tracePt t="64134" x="7956550" y="2565400"/>
          <p14:tracePt t="64150" x="7931150" y="2565400"/>
          <p14:tracePt t="64167" x="7924800" y="2571750"/>
          <p14:tracePt t="64183" x="7905750" y="2571750"/>
          <p14:tracePt t="64200" x="7905750" y="2584450"/>
          <p14:tracePt t="64217" x="7899400" y="2597150"/>
          <p14:tracePt t="64234" x="7893050" y="2603500"/>
          <p14:tracePt t="64250" x="7893050" y="2622550"/>
          <p14:tracePt t="64267" x="7893050" y="2647950"/>
          <p14:tracePt t="64283" x="7886700" y="2667000"/>
          <p14:tracePt t="64287" x="7886700" y="2679700"/>
          <p14:tracePt t="64300" x="7886700" y="2686050"/>
          <p14:tracePt t="64317" x="7886700" y="2711450"/>
          <p14:tracePt t="64334" x="7893050" y="2762250"/>
          <p14:tracePt t="64350" x="7905750" y="2800350"/>
          <p14:tracePt t="64367" x="7912100" y="2825750"/>
          <p14:tracePt t="64383" x="7924800" y="2851150"/>
          <p14:tracePt t="64400" x="7943850" y="2870200"/>
          <p14:tracePt t="64417" x="7950200" y="2882900"/>
          <p14:tracePt t="64433" x="7962900" y="2895600"/>
          <p14:tracePt t="64450" x="7969250" y="2901950"/>
          <p14:tracePt t="64467" x="7975600" y="2914650"/>
          <p14:tracePt t="64483" x="7981950" y="2921000"/>
          <p14:tracePt t="64500" x="7994650" y="2933700"/>
          <p14:tracePt t="64517" x="8001000" y="2940050"/>
          <p14:tracePt t="64534" x="8013700" y="2952750"/>
          <p14:tracePt t="64550" x="8032750" y="2952750"/>
          <p14:tracePt t="64567" x="8051800" y="2959100"/>
          <p14:tracePt t="64583" x="8083550" y="2965450"/>
          <p14:tracePt t="64600" x="8102600" y="2965450"/>
          <p14:tracePt t="64617" x="8128000" y="2965450"/>
          <p14:tracePt t="64633" x="8153400" y="2965450"/>
          <p14:tracePt t="64650" x="8178800" y="2965450"/>
          <p14:tracePt t="64667" x="8185150" y="2965450"/>
          <p14:tracePt t="64683" x="8210550" y="2959100"/>
          <p14:tracePt t="64700" x="8216900" y="2946400"/>
          <p14:tracePt t="64702" x="8223250" y="2946400"/>
          <p14:tracePt t="64717" x="8229600" y="2933700"/>
          <p14:tracePt t="64734" x="8242300" y="2901950"/>
          <p14:tracePt t="64750" x="8255000" y="2870200"/>
          <p14:tracePt t="64767" x="8267700" y="2851150"/>
          <p14:tracePt t="64783" x="8274050" y="2838450"/>
          <p14:tracePt t="64800" x="8274050" y="2819400"/>
          <p14:tracePt t="64817" x="8274050" y="2794000"/>
          <p14:tracePt t="64833" x="8274050" y="2774950"/>
          <p14:tracePt t="64850" x="8274050" y="2755900"/>
          <p14:tracePt t="64867" x="8274050" y="2736850"/>
          <p14:tracePt t="64883" x="8267700" y="2705100"/>
          <p14:tracePt t="64887" x="8261350" y="2698750"/>
          <p14:tracePt t="64900" x="8261350" y="2686050"/>
          <p14:tracePt t="64917" x="8248650" y="2660650"/>
          <p14:tracePt t="64934" x="8235950" y="2635250"/>
          <p14:tracePt t="64950" x="8216900" y="2616200"/>
          <p14:tracePt t="64967" x="8197850" y="2603500"/>
          <p14:tracePt t="64983" x="8178800" y="2584450"/>
          <p14:tracePt t="65000" x="8153400" y="2571750"/>
          <p14:tracePt t="65017" x="8128000" y="2559050"/>
          <p14:tracePt t="65033" x="8102600" y="2559050"/>
          <p14:tracePt t="65050" x="8077200" y="2552700"/>
          <p14:tracePt t="65067" x="8058150" y="2552700"/>
          <p14:tracePt t="65083" x="8039100" y="2552700"/>
          <p14:tracePt t="65087" x="8020050" y="2552700"/>
          <p14:tracePt t="65100" x="8007350" y="2552700"/>
          <p14:tracePt t="65117" x="7981950" y="2552700"/>
          <p14:tracePt t="65120" x="7969250" y="2559050"/>
          <p14:tracePt t="65134" x="7950200" y="2578100"/>
          <p14:tracePt t="65150" x="7924800" y="2603500"/>
          <p14:tracePt t="65167" x="7905750" y="2628900"/>
          <p14:tracePt t="65183" x="7899400" y="2647950"/>
          <p14:tracePt t="65200" x="7886700" y="2679700"/>
          <p14:tracePt t="65216" x="7880350" y="2698750"/>
          <p14:tracePt t="65234" x="7880350" y="2717800"/>
          <p14:tracePt t="65250" x="7880350" y="2743200"/>
          <p14:tracePt t="65267" x="7880350" y="2755900"/>
          <p14:tracePt t="65283" x="7880350" y="2774950"/>
          <p14:tracePt t="65287" x="7880350" y="2787650"/>
          <p14:tracePt t="65303" x="7880350" y="2806700"/>
          <p14:tracePt t="65316" x="7886700" y="2813050"/>
          <p14:tracePt t="65333" x="7899400" y="2838450"/>
          <p14:tracePt t="65349" x="7905750" y="2844800"/>
          <p14:tracePt t="65366" x="7918450" y="2857500"/>
          <p14:tracePt t="65383" x="7931150" y="2876550"/>
          <p14:tracePt t="65399" x="7962900" y="2889250"/>
          <p14:tracePt t="65416" x="7994650" y="2901950"/>
          <p14:tracePt t="65433" x="8045450" y="2921000"/>
          <p14:tracePt t="65450" x="8102600" y="2933700"/>
          <p14:tracePt t="65466" x="8153400" y="2933700"/>
          <p14:tracePt t="65483" x="8197850" y="2933700"/>
          <p14:tracePt t="65500" x="8242300" y="2933700"/>
          <p14:tracePt t="65502" x="8267700" y="2933700"/>
          <p14:tracePt t="65516" x="8274050" y="2927350"/>
          <p14:tracePt t="65533" x="8305800" y="2914650"/>
          <p14:tracePt t="65550" x="8318500" y="2901950"/>
          <p14:tracePt t="65566" x="8324850" y="2876550"/>
          <p14:tracePt t="65583" x="8324850" y="2851150"/>
          <p14:tracePt t="65600" x="8324850" y="2825750"/>
          <p14:tracePt t="65616" x="8324850" y="2800350"/>
          <p14:tracePt t="65633" x="8324850" y="2768600"/>
          <p14:tracePt t="65650" x="8324850" y="2743200"/>
          <p14:tracePt t="65666" x="8324850" y="2711450"/>
          <p14:tracePt t="65683" x="8312150" y="2679700"/>
          <p14:tracePt t="65700" x="8299450" y="2654300"/>
          <p14:tracePt t="65702" x="8293100" y="2641600"/>
          <p14:tracePt t="65716" x="8293100" y="2628900"/>
          <p14:tracePt t="65733" x="8274050" y="2616200"/>
          <p14:tracePt t="65750" x="8267700" y="2609850"/>
          <p14:tracePt t="65766" x="8261350" y="2603500"/>
          <p14:tracePt t="65783" x="8255000" y="2597150"/>
          <p14:tracePt t="65799" x="8242300" y="2597150"/>
          <p14:tracePt t="65816" x="8235950" y="2597150"/>
          <p14:tracePt t="65833" x="8223250" y="2597150"/>
          <p14:tracePt t="65849" x="8204200" y="2597150"/>
          <p14:tracePt t="65866" x="8172450" y="2597150"/>
          <p14:tracePt t="65883" x="8153400" y="2609850"/>
          <p14:tracePt t="65899" x="8128000" y="2628900"/>
          <p14:tracePt t="65902" x="8121650" y="2635250"/>
          <p14:tracePt t="65916" x="8108950" y="2647950"/>
          <p14:tracePt t="65933" x="8077200" y="2679700"/>
          <p14:tracePt t="65949" x="8070850" y="2698750"/>
          <p14:tracePt t="65966" x="8058150" y="2711450"/>
          <p14:tracePt t="65983" x="8058150" y="2717800"/>
          <p14:tracePt t="65999" x="8051800" y="2724150"/>
          <p14:tracePt t="66016" x="8051800" y="2743200"/>
          <p14:tracePt t="66033" x="8045450" y="2749550"/>
          <p14:tracePt t="66049" x="8039100" y="2774950"/>
          <p14:tracePt t="66066" x="8039100" y="2781300"/>
          <p14:tracePt t="66083" x="8039100" y="2787650"/>
          <p14:tracePt t="66099" x="8039100" y="2800350"/>
          <p14:tracePt t="66116" x="8039100" y="2806700"/>
          <p14:tracePt t="66133" x="8039100" y="2825750"/>
          <p14:tracePt t="66149" x="8045450" y="2851150"/>
          <p14:tracePt t="66166" x="8051800" y="2863850"/>
          <p14:tracePt t="66183" x="8058150" y="2882900"/>
          <p14:tracePt t="66199" x="8058150" y="2889250"/>
          <p14:tracePt t="66216" x="8070850" y="2901950"/>
          <p14:tracePt t="66233" x="8077200" y="2914650"/>
          <p14:tracePt t="66249" x="8083550" y="2927350"/>
          <p14:tracePt t="66266" x="8096250" y="2933700"/>
          <p14:tracePt t="66283" x="8102600" y="2940050"/>
          <p14:tracePt t="66299" x="8121650" y="2946400"/>
          <p14:tracePt t="66316" x="8140700" y="2952750"/>
          <p14:tracePt t="66333" x="8159750" y="2952750"/>
          <p14:tracePt t="66335" x="8178800" y="2952750"/>
          <p14:tracePt t="66349" x="8216900" y="2946400"/>
          <p14:tracePt t="66366" x="8235950" y="2933700"/>
          <p14:tracePt t="66383" x="8255000" y="2921000"/>
          <p14:tracePt t="66399" x="8267700" y="2901950"/>
          <p14:tracePt t="66416" x="8280400" y="2876550"/>
          <p14:tracePt t="66433" x="8293100" y="2838450"/>
          <p14:tracePt t="66449" x="8293100" y="2813050"/>
          <p14:tracePt t="66466" x="8293100" y="2768600"/>
          <p14:tracePt t="66483" x="8293100" y="2736850"/>
          <p14:tracePt t="66499" x="8293100" y="2692400"/>
          <p14:tracePt t="66502" x="8286750" y="2686050"/>
          <p14:tracePt t="66516" x="8280400" y="2673350"/>
          <p14:tracePt t="66533" x="8267700" y="2654300"/>
          <p14:tracePt t="66534" x="8267700" y="2641600"/>
          <p14:tracePt t="66549" x="8261350" y="2635250"/>
          <p14:tracePt t="66566" x="8255000" y="2628900"/>
          <p14:tracePt t="66694" x="0" y="0"/>
        </p14:tracePtLst>
        <p14:tracePtLst>
          <p14:tracePt t="67200" x="6718300" y="2882900"/>
          <p14:tracePt t="67272" x="6724650" y="2882900"/>
          <p14:tracePt t="67286" x="6781800" y="2882900"/>
          <p14:tracePt t="67299" x="6832600" y="2882900"/>
          <p14:tracePt t="67316" x="6959600" y="2882900"/>
          <p14:tracePt t="67320" x="7035800" y="2882900"/>
          <p14:tracePt t="67340" x="7194550" y="2889250"/>
          <p14:tracePt t="67355" x="7334250" y="2901950"/>
          <p14:tracePt t="67367" x="7461250" y="2908300"/>
          <p14:tracePt t="67382" x="7524750" y="2908300"/>
          <p14:tracePt t="67399" x="7550150" y="2908300"/>
          <p14:tracePt t="67416" x="7556500" y="2908300"/>
          <p14:tracePt t="67830" x="0" y="0"/>
        </p14:tracePtLst>
        <p14:tracePtLst>
          <p14:tracePt t="73463" x="1517650" y="3435350"/>
          <p14:tracePt t="73536" x="1536700" y="3435350"/>
          <p14:tracePt t="73546" x="1562100" y="3435350"/>
          <p14:tracePt t="73564" x="1625600" y="3435350"/>
          <p14:tracePt t="73580" x="1739900" y="3435350"/>
          <p14:tracePt t="73585" x="1816100" y="3435350"/>
          <p14:tracePt t="73598" x="1993900" y="3448050"/>
          <p14:tracePt t="73614" x="2178050" y="3460750"/>
          <p14:tracePt t="73630" x="2336800" y="3460750"/>
          <p14:tracePt t="73647" x="2482850" y="3460750"/>
          <p14:tracePt t="73664" x="2597150" y="3460750"/>
          <p14:tracePt t="73680" x="2673350" y="3460750"/>
          <p14:tracePt t="73697" x="2730500" y="3460750"/>
          <p14:tracePt t="73714" x="2794000" y="3460750"/>
          <p14:tracePt t="73730" x="2870200" y="3460750"/>
          <p14:tracePt t="73747" x="2959100" y="3460750"/>
          <p14:tracePt t="73764" x="3035300" y="3460750"/>
          <p14:tracePt t="73768" x="3054350" y="3460750"/>
          <p14:tracePt t="73780" x="3073400" y="3460750"/>
          <p14:tracePt t="73798" x="3092450" y="3460750"/>
          <p14:tracePt t="74606" x="0" y="0"/>
        </p14:tracePtLst>
        <p14:tracePtLst>
          <p14:tracePt t="76247" x="3486150" y="3422650"/>
          <p14:tracePt t="76328" x="3492500" y="3422650"/>
          <p14:tracePt t="76339" x="3505200" y="3422650"/>
          <p14:tracePt t="76351" x="3556000" y="3422650"/>
          <p14:tracePt t="76363" x="3587750" y="3422650"/>
          <p14:tracePt t="76380" x="3695700" y="3422650"/>
          <p14:tracePt t="76383" x="3778250" y="3422650"/>
          <p14:tracePt t="76402" x="3924300" y="3422650"/>
          <p14:tracePt t="76413" x="4019550" y="3422650"/>
          <p14:tracePt t="76414" x="4114800" y="3422650"/>
          <p14:tracePt t="76429" x="4286250" y="3422650"/>
          <p14:tracePt t="76446" x="4432300" y="3422650"/>
          <p14:tracePt t="76463" x="4546600" y="3422650"/>
          <p14:tracePt t="76480" x="4635500" y="3422650"/>
          <p14:tracePt t="76496" x="4679950" y="3422650"/>
          <p14:tracePt t="76513" x="4730750" y="3422650"/>
          <p14:tracePt t="76530" x="4768850" y="3422650"/>
          <p14:tracePt t="76546" x="4826000" y="3429000"/>
          <p14:tracePt t="76563" x="4876800" y="3441700"/>
          <p14:tracePt t="76580" x="4933950" y="3448050"/>
          <p14:tracePt t="76583" x="4959350" y="3454400"/>
          <p14:tracePt t="76596" x="4984750" y="3460750"/>
          <p14:tracePt t="76613" x="5022850" y="3467100"/>
          <p14:tracePt t="76629" x="5054600" y="3473450"/>
          <p14:tracePt t="76646" x="5073650" y="3479800"/>
          <p14:tracePt t="76663" x="5080000" y="3479800"/>
          <p14:tracePt t="76679" x="5099050" y="3479800"/>
          <p14:tracePt t="76696" x="5111750" y="3479800"/>
          <p14:tracePt t="76713" x="5124450" y="3479800"/>
          <p14:tracePt t="76729" x="5130800" y="3479800"/>
          <p14:tracePt t="76746" x="5149850" y="3479800"/>
          <p14:tracePt t="76763" x="5162550" y="3479800"/>
          <p14:tracePt t="76779" x="5181600" y="3479800"/>
          <p14:tracePt t="76783" x="5194300" y="3479800"/>
          <p14:tracePt t="76796" x="5200650" y="3479800"/>
          <p14:tracePt t="76813" x="5232400" y="3479800"/>
          <p14:tracePt t="76814" x="5245100" y="3479800"/>
          <p14:tracePt t="76829" x="5283200" y="3479800"/>
          <p14:tracePt t="76846" x="5308600" y="3479800"/>
          <p14:tracePt t="76863" x="5353050" y="3479800"/>
          <p14:tracePt t="76879" x="5403850" y="3479800"/>
          <p14:tracePt t="76896" x="5448300" y="3479800"/>
          <p14:tracePt t="76913" x="5486400" y="3479800"/>
          <p14:tracePt t="76929" x="5511800" y="3479800"/>
          <p14:tracePt t="76946" x="5530850" y="3479800"/>
          <p14:tracePt t="76963" x="5537200" y="3479800"/>
          <p14:tracePt t="76979" x="5549900" y="3479800"/>
          <p14:tracePt t="76982" x="5556250" y="3479800"/>
          <p14:tracePt t="76996" x="5562600" y="3479800"/>
          <p14:tracePt t="77012" x="5581650" y="3479800"/>
          <p14:tracePt t="77014" x="5594350" y="3479800"/>
          <p14:tracePt t="77029" x="5619750" y="3479800"/>
          <p14:tracePt t="77046" x="5645150" y="3479800"/>
          <p14:tracePt t="77062" x="5676900" y="3479800"/>
          <p14:tracePt t="77079" x="5695950" y="3479800"/>
          <p14:tracePt t="77096" x="5708650" y="3479800"/>
          <p14:tracePt t="77112" x="5721350" y="3479800"/>
          <p14:tracePt t="77129" x="5727700" y="3479800"/>
          <p14:tracePt t="77146" x="5740400" y="3479800"/>
          <p14:tracePt t="77163" x="5753100" y="3479800"/>
          <p14:tracePt t="77179" x="5772150" y="3479800"/>
          <p14:tracePt t="77196" x="5791200" y="3479800"/>
          <p14:tracePt t="77198" x="5803900" y="3479800"/>
          <p14:tracePt t="77212" x="5810250" y="3479800"/>
          <p14:tracePt t="77229" x="5835650" y="3479800"/>
          <p14:tracePt t="77246" x="5854700" y="3479800"/>
          <p14:tracePt t="77262" x="5873750" y="3479800"/>
          <p14:tracePt t="77279" x="5899150" y="3479800"/>
          <p14:tracePt t="77296" x="5924550" y="3479800"/>
          <p14:tracePt t="77312" x="5949950" y="3479800"/>
          <p14:tracePt t="77329" x="5969000" y="3479800"/>
          <p14:tracePt t="77346" x="5988050" y="3479800"/>
          <p14:tracePt t="77362" x="6000750" y="3479800"/>
          <p14:tracePt t="77379" x="6007100" y="3479800"/>
          <p14:tracePt t="77396" x="6019800" y="3479800"/>
          <p14:tracePt t="77412" x="6026150" y="3479800"/>
          <p14:tracePt t="77429" x="6038850" y="3479800"/>
          <p14:tracePt t="77446" x="6051550" y="3479800"/>
          <p14:tracePt t="77479" x="6057900" y="3479800"/>
          <p14:tracePt t="77496" x="6070600" y="3479800"/>
          <p14:tracePt t="77529" x="6076950" y="3479800"/>
          <p14:tracePt t="77546" x="6083300" y="3479800"/>
          <p14:tracePt t="77582" x="6089650" y="3479800"/>
          <p14:tracePt t="77647" x="6096000" y="3479800"/>
          <p14:tracePt t="77672" x="6102350" y="3479800"/>
          <p14:tracePt t="77751" x="6108700" y="3479800"/>
          <p14:tracePt t="78662" x="0" y="0"/>
        </p14:tracePtLst>
        <p14:tracePtLst>
          <p14:tracePt t="80880" x="1060450" y="3924300"/>
          <p14:tracePt t="80967" x="1066800" y="3924300"/>
          <p14:tracePt t="80978" x="1073150" y="3924300"/>
          <p14:tracePt t="80995" x="1117600" y="3924300"/>
          <p14:tracePt t="81011" x="1200150" y="3924300"/>
          <p14:tracePt t="81015" x="1276350" y="3924300"/>
          <p14:tracePt t="81028" x="1358900" y="3924300"/>
          <p14:tracePt t="81046" x="1581150" y="3924300"/>
          <p14:tracePt t="81062" x="1676400" y="3924300"/>
          <p14:tracePt t="81079" x="1733550" y="3924300"/>
          <p14:tracePt t="81095" x="1771650" y="3924300"/>
          <p14:tracePt t="81111" x="1790700" y="3924300"/>
          <p14:tracePt t="81128" x="1803400" y="3924300"/>
          <p14:tracePt t="81145" x="1809750" y="3924300"/>
          <p14:tracePt t="81178" x="1816100" y="3924300"/>
          <p14:tracePt t="81288" x="1822450" y="3924300"/>
          <p14:tracePt t="81303" x="1828800" y="3924300"/>
          <p14:tracePt t="81319" x="1835150" y="3924300"/>
          <p14:tracePt t="81329" x="1847850" y="3924300"/>
          <p14:tracePt t="81344" x="1866900" y="3924300"/>
          <p14:tracePt t="81361" x="1885950" y="3924300"/>
          <p14:tracePt t="81378" x="1911350" y="3924300"/>
          <p14:tracePt t="81394" x="1949450" y="3924300"/>
          <p14:tracePt t="81411" x="1981200" y="3924300"/>
          <p14:tracePt t="81414" x="2000250" y="3924300"/>
          <p14:tracePt t="81428" x="2006600" y="3924300"/>
          <p14:tracePt t="81444" x="2019300" y="3924300"/>
          <p14:tracePt t="81446" x="2025650" y="3924300"/>
          <p14:tracePt t="81461" x="2038350" y="3924300"/>
          <p14:tracePt t="81494" x="2044700" y="3924300"/>
          <p14:tracePt t="81511" x="2051050" y="3924300"/>
          <p14:tracePt t="81528" x="2057400" y="3924300"/>
          <p14:tracePt t="81544" x="2063750" y="3924300"/>
          <p14:tracePt t="81576" x="2070100" y="3924300"/>
          <p14:tracePt t="81622" x="2076450" y="3924300"/>
          <p14:tracePt t="81630" x="2082800" y="3924300"/>
          <p14:tracePt t="81647" x="2089150" y="3924300"/>
          <p14:tracePt t="81661" x="2095500" y="3924300"/>
          <p14:tracePt t="81678" x="2101850" y="3924300"/>
          <p14:tracePt t="81694" x="2108200" y="3924300"/>
          <p14:tracePt t="81942" x="0" y="0"/>
        </p14:tracePtLst>
        <p14:tracePtLst>
          <p14:tracePt t="82568" x="2692400" y="3937000"/>
          <p14:tracePt t="82657" x="2717800" y="3937000"/>
          <p14:tracePt t="82667" x="2749550" y="3937000"/>
          <p14:tracePt t="82677" x="2832100" y="3937000"/>
          <p14:tracePt t="82694" x="2940050" y="3937000"/>
          <p14:tracePt t="82710" x="3028950" y="3937000"/>
          <p14:tracePt t="82727" x="3086100" y="3937000"/>
          <p14:tracePt t="82744" x="3105150" y="3937000"/>
          <p14:tracePt t="82760" x="3111500" y="3937000"/>
          <p14:tracePt t="83038" x="0" y="0"/>
        </p14:tracePtLst>
        <p14:tracePtLst>
          <p14:tracePt t="83345" x="2927350" y="3632200"/>
          <p14:tracePt t="83354" x="2921000" y="3632200"/>
          <p14:tracePt t="83367" x="2908300" y="3632200"/>
          <p14:tracePt t="83377" x="2901950" y="3638550"/>
          <p14:tracePt t="83394" x="2895600" y="3651250"/>
          <p14:tracePt t="83410" x="2895600" y="3683000"/>
          <p14:tracePt t="83427" x="2895600" y="3708400"/>
          <p14:tracePt t="83430" x="2895600" y="3721100"/>
          <p14:tracePt t="83444" x="2895600" y="3746500"/>
          <p14:tracePt t="83460" x="2901950" y="3784600"/>
          <p14:tracePt t="83464" x="2914650" y="3803650"/>
          <p14:tracePt t="83478" x="2940050" y="3835400"/>
          <p14:tracePt t="83494" x="2971800" y="3867150"/>
          <p14:tracePt t="83510" x="3003550" y="3886200"/>
          <p14:tracePt t="83527" x="3067050" y="3911600"/>
          <p14:tracePt t="83544" x="3111500" y="3924300"/>
          <p14:tracePt t="83560" x="3136900" y="3930650"/>
          <p14:tracePt t="83577" x="3149600" y="3930650"/>
          <p14:tracePt t="83743" x="3155950" y="3930650"/>
          <p14:tracePt t="83753" x="3155950" y="3924300"/>
          <p14:tracePt t="83765" x="3155950" y="3917950"/>
          <p14:tracePt t="83777" x="3155950" y="3898900"/>
          <p14:tracePt t="83794" x="3155950" y="3879850"/>
          <p14:tracePt t="83810" x="3149600" y="3854450"/>
          <p14:tracePt t="83827" x="3136900" y="3822700"/>
          <p14:tracePt t="83844" x="3130550" y="3790950"/>
          <p14:tracePt t="83846" x="3130550" y="3778250"/>
          <p14:tracePt t="83860" x="3130550" y="3765550"/>
          <p14:tracePt t="83877" x="3130550" y="3740150"/>
          <p14:tracePt t="83894" x="3124200" y="3733800"/>
          <p14:tracePt t="83910" x="3117850" y="3727450"/>
          <p14:tracePt t="83927" x="3117850" y="3721100"/>
          <p14:tracePt t="83943" x="3111500" y="3714750"/>
          <p14:tracePt t="83977" x="3111500" y="3702050"/>
          <p14:tracePt t="84015" x="3105150" y="3695700"/>
          <p14:tracePt t="84039" x="3098800" y="3689350"/>
          <p14:tracePt t="84054" x="3092450" y="3683000"/>
          <p14:tracePt t="84070" x="3086100" y="3676650"/>
          <p14:tracePt t="84078" x="3073400" y="3676650"/>
          <p14:tracePt t="84094" x="3067050" y="3676650"/>
          <p14:tracePt t="84110" x="3028950" y="3670300"/>
          <p14:tracePt t="84127" x="2997200" y="3663950"/>
          <p14:tracePt t="84143" x="2965450" y="3663950"/>
          <p14:tracePt t="84160" x="2933700" y="3663950"/>
          <p14:tracePt t="84177" x="2908300" y="3663950"/>
          <p14:tracePt t="84193" x="2895600" y="3663950"/>
          <p14:tracePt t="84227" x="2889250" y="3663950"/>
          <p14:tracePt t="84246" x="2882900" y="3663950"/>
          <p14:tracePt t="84263" x="2882900" y="3670300"/>
          <p14:tracePt t="84277" x="2876550" y="3683000"/>
          <p14:tracePt t="84293" x="2876550" y="3708400"/>
          <p14:tracePt t="84310" x="2876550" y="3727450"/>
          <p14:tracePt t="84327" x="2876550" y="3752850"/>
          <p14:tracePt t="84343" x="2876550" y="3784600"/>
          <p14:tracePt t="84360" x="2876550" y="3790950"/>
          <p14:tracePt t="84377" x="2882900" y="3803650"/>
          <p14:tracePt t="84393" x="2895600" y="3810000"/>
          <p14:tracePt t="84410" x="2908300" y="3822700"/>
          <p14:tracePt t="84427" x="2933700" y="3829050"/>
          <p14:tracePt t="84443" x="2959100" y="3835400"/>
          <p14:tracePt t="84447" x="2971800" y="3841750"/>
          <p14:tracePt t="84460" x="2978150" y="3841750"/>
          <p14:tracePt t="84477" x="2997200" y="3848100"/>
          <p14:tracePt t="84493" x="3003550" y="3848100"/>
          <p14:tracePt t="84782" x="0" y="0"/>
        </p14:tracePtLst>
        <p14:tracePtLst>
          <p14:tracePt t="85736" x="1193800" y="3975100"/>
          <p14:tracePt t="85849" x="1219200" y="3975100"/>
          <p14:tracePt t="85859" x="1250950" y="3975100"/>
          <p14:tracePt t="85877" x="1358900" y="3975100"/>
          <p14:tracePt t="85894" x="1581150" y="3975100"/>
          <p14:tracePt t="85909" x="1771650" y="3975100"/>
          <p14:tracePt t="85926" x="1936750" y="3975100"/>
          <p14:tracePt t="85943" x="2076450" y="3975100"/>
          <p14:tracePt t="85959" x="2203450" y="3975100"/>
          <p14:tracePt t="85976" x="2349500" y="3975100"/>
          <p14:tracePt t="85993" x="2508250" y="3975100"/>
          <p14:tracePt t="86009" x="2698750" y="3975100"/>
          <p14:tracePt t="86026" x="2889250" y="3975100"/>
          <p14:tracePt t="86043" x="3048000" y="3975100"/>
          <p14:tracePt t="86060" x="3162300" y="3975100"/>
          <p14:tracePt t="86062" x="3219450" y="3975100"/>
          <p14:tracePt t="86076" x="3257550" y="3975100"/>
          <p14:tracePt t="86093" x="3390900" y="3975100"/>
          <p14:tracePt t="86110" x="3505200" y="3975100"/>
          <p14:tracePt t="86126" x="3676650" y="3975100"/>
          <p14:tracePt t="86143" x="3873500" y="3975100"/>
          <p14:tracePt t="86159" x="4064000" y="3975100"/>
          <p14:tracePt t="86176" x="4203700" y="3975100"/>
          <p14:tracePt t="86193" x="4279900" y="3975100"/>
          <p14:tracePt t="86210" x="4337050" y="3975100"/>
          <p14:tracePt t="86226" x="4381500" y="3975100"/>
          <p14:tracePt t="86243" x="4457700" y="3975100"/>
          <p14:tracePt t="86259" x="4565650" y="3975100"/>
          <p14:tracePt t="86262" x="4629150" y="3975100"/>
          <p14:tracePt t="86276" x="4692650" y="3975100"/>
          <p14:tracePt t="86293" x="4851400" y="3975100"/>
          <p14:tracePt t="86310" x="4927600" y="3975100"/>
          <p14:tracePt t="86326" x="4965700" y="3975100"/>
          <p14:tracePt t="86343" x="5003800" y="3975100"/>
          <p14:tracePt t="86359" x="5048250" y="3975100"/>
          <p14:tracePt t="86376" x="5124450" y="3975100"/>
          <p14:tracePt t="86393" x="5219700" y="3975100"/>
          <p14:tracePt t="86409" x="5346700" y="3975100"/>
          <p14:tracePt t="86426" x="5473700" y="3975100"/>
          <p14:tracePt t="86443" x="5581650" y="3975100"/>
          <p14:tracePt t="86460" x="5676900" y="3975100"/>
          <p14:tracePt t="86476" x="5753100" y="3975100"/>
          <p14:tracePt t="86493" x="5842000" y="3975100"/>
          <p14:tracePt t="86495" x="5880100" y="3975100"/>
          <p14:tracePt t="86509" x="5969000" y="3975100"/>
          <p14:tracePt t="86526" x="6057900" y="3975100"/>
          <p14:tracePt t="86543" x="6140450" y="3975100"/>
          <p14:tracePt t="86559" x="6216650" y="3975100"/>
          <p14:tracePt t="86576" x="6280150" y="3975100"/>
          <p14:tracePt t="86593" x="6318250" y="3975100"/>
          <p14:tracePt t="86609" x="6337300" y="3975100"/>
          <p14:tracePt t="86626" x="6356350" y="3975100"/>
          <p14:tracePt t="86642" x="6369050" y="3975100"/>
          <p14:tracePt t="86659" x="6375400" y="3975100"/>
          <p14:tracePt t="86676" x="6381750" y="3975100"/>
          <p14:tracePt t="87103" x="0" y="0"/>
        </p14:tracePtLst>
        <p14:tracePtLst>
          <p14:tracePt t="91577" x="1219200" y="4229100"/>
          <p14:tracePt t="91591" x="1206500" y="4254500"/>
          <p14:tracePt t="91608" x="1200150" y="4273550"/>
          <p14:tracePt t="91624" x="1193800" y="4298950"/>
          <p14:tracePt t="91641" x="1193800" y="4318000"/>
          <p14:tracePt t="91658" x="1193800" y="4343400"/>
          <p14:tracePt t="91674" x="1193800" y="4375150"/>
          <p14:tracePt t="91691" x="1206500" y="4425950"/>
          <p14:tracePt t="91694" x="1219200" y="4451350"/>
          <p14:tracePt t="91707" x="1231900" y="4476750"/>
          <p14:tracePt t="91724" x="1270000" y="4533900"/>
          <p14:tracePt t="91726" x="1301750" y="4565650"/>
          <p14:tracePt t="91741" x="1327150" y="4591050"/>
          <p14:tracePt t="91757" x="1454150" y="4660900"/>
          <p14:tracePt t="91774" x="1574800" y="4711700"/>
          <p14:tracePt t="91791" x="1708150" y="4749800"/>
          <p14:tracePt t="91808" x="1835150" y="4775200"/>
          <p14:tracePt t="91824" x="1949450" y="4787900"/>
          <p14:tracePt t="91841" x="2012950" y="4787900"/>
          <p14:tracePt t="91857" x="2063750" y="4781550"/>
          <p14:tracePt t="91874" x="2095500" y="4762500"/>
          <p14:tracePt t="91891" x="2120900" y="4718050"/>
          <p14:tracePt t="91907" x="2139950" y="4648200"/>
          <p14:tracePt t="91924" x="2139950" y="4591050"/>
          <p14:tracePt t="91941" x="2139950" y="4521200"/>
          <p14:tracePt t="91941" x="2133600" y="4483100"/>
          <p14:tracePt t="91957" x="2101850" y="4419600"/>
          <p14:tracePt t="91974" x="2076450" y="4349750"/>
          <p14:tracePt t="91991" x="2032000" y="4286250"/>
          <p14:tracePt t="92007" x="2006600" y="4241800"/>
          <p14:tracePt t="92024" x="1981200" y="4210050"/>
          <p14:tracePt t="92041" x="1962150" y="4197350"/>
          <p14:tracePt t="92057" x="1949450" y="4191000"/>
          <p14:tracePt t="92074" x="1936750" y="4191000"/>
          <p14:tracePt t="92091" x="1911350" y="4191000"/>
          <p14:tracePt t="92095" x="1898650" y="4191000"/>
          <p14:tracePt t="92107" x="1885950" y="4191000"/>
          <p14:tracePt t="92111" x="1860550" y="4191000"/>
          <p14:tracePt t="92124" x="1841500" y="4197350"/>
          <p14:tracePt t="92141" x="1809750" y="4216400"/>
          <p14:tracePt t="92158" x="1758950" y="4241800"/>
          <p14:tracePt t="92174" x="1727200" y="4267200"/>
          <p14:tracePt t="92191" x="1701800" y="4286250"/>
          <p14:tracePt t="92207" x="1695450" y="4311650"/>
          <p14:tracePt t="92224" x="1676400" y="4337050"/>
          <p14:tracePt t="92241" x="1670050" y="4362450"/>
          <p14:tracePt t="92257" x="1670050" y="4375150"/>
          <p14:tracePt t="92274" x="1670050" y="4387850"/>
          <p14:tracePt t="92291" x="1670050" y="4400550"/>
          <p14:tracePt t="92307" x="1670050" y="4406900"/>
          <p14:tracePt t="92324" x="1670050" y="4413250"/>
          <p14:tracePt t="92341" x="1670050" y="4432300"/>
          <p14:tracePt t="92358" x="1689100" y="4445000"/>
          <p14:tracePt t="92374" x="1708150" y="4464050"/>
          <p14:tracePt t="92391" x="1739900" y="4470400"/>
          <p14:tracePt t="92407" x="1758950" y="4483100"/>
          <p14:tracePt t="92424" x="1784350" y="4495800"/>
          <p14:tracePt t="92441" x="1803400" y="4502150"/>
          <p14:tracePt t="92457" x="1809750" y="4502150"/>
          <p14:tracePt t="92474" x="1816100" y="4502150"/>
          <p14:tracePt t="92491" x="1822450" y="4502150"/>
          <p14:tracePt t="92710" x="0" y="0"/>
        </p14:tracePtLst>
        <p14:tracePtLst>
          <p14:tracePt t="93329" x="3225800" y="4178300"/>
          <p14:tracePt t="93341" x="3219450" y="4184650"/>
          <p14:tracePt t="93358" x="3206750" y="4197350"/>
          <p14:tracePt t="93375" x="3194050" y="4216400"/>
          <p14:tracePt t="93391" x="3181350" y="4248150"/>
          <p14:tracePt t="93407" x="3175000" y="4286250"/>
          <p14:tracePt t="93424" x="3175000" y="4330700"/>
          <p14:tracePt t="93441" x="3181350" y="4381500"/>
          <p14:tracePt t="93457" x="3200400" y="4425950"/>
          <p14:tracePt t="93474" x="3225800" y="4457700"/>
          <p14:tracePt t="93490" x="3251200" y="4495800"/>
          <p14:tracePt t="93507" x="3282950" y="4521200"/>
          <p14:tracePt t="93510" x="3302000" y="4527550"/>
          <p14:tracePt t="93524" x="3321050" y="4540250"/>
          <p14:tracePt t="93540" x="3371850" y="4559300"/>
          <p14:tracePt t="93557" x="3429000" y="4572000"/>
          <p14:tracePt t="93559" x="3473450" y="4584700"/>
          <p14:tracePt t="93573" x="3549650" y="4584700"/>
          <p14:tracePt t="93590" x="3644900" y="4584700"/>
          <p14:tracePt t="93607" x="3733800" y="4584700"/>
          <p14:tracePt t="93624" x="3822700" y="4572000"/>
          <p14:tracePt t="93641" x="3860800" y="4559300"/>
          <p14:tracePt t="93657" x="3892550" y="4552950"/>
          <p14:tracePt t="93674" x="3905250" y="4540250"/>
          <p14:tracePt t="93691" x="3917950" y="4527550"/>
          <p14:tracePt t="93707" x="3917950" y="4514850"/>
          <p14:tracePt t="93710" x="3917950" y="4502150"/>
          <p14:tracePt t="93724" x="3917950" y="4483100"/>
          <p14:tracePt t="93726" x="3917950" y="4470400"/>
          <p14:tracePt t="93740" x="3917950" y="4457700"/>
          <p14:tracePt t="93757" x="3917950" y="4425950"/>
          <p14:tracePt t="93775" x="3917950" y="4413250"/>
          <p14:tracePt t="93790" x="3917950" y="4406900"/>
          <p14:tracePt t="93807" x="3917950" y="4394200"/>
          <p14:tracePt t="93824" x="3911600" y="4381500"/>
          <p14:tracePt t="93840" x="3905250" y="4368800"/>
          <p14:tracePt t="93873" x="3905250" y="4362450"/>
          <p14:tracePt t="93895" x="3898900" y="4362450"/>
          <p14:tracePt t="93911" x="3892550" y="4349750"/>
          <p14:tracePt t="93924" x="3892550" y="4343400"/>
          <p14:tracePt t="93940" x="3879850" y="4343400"/>
          <p14:tracePt t="93956" x="3854450" y="4330700"/>
          <p14:tracePt t="93958" x="3841750" y="4324350"/>
          <p14:tracePt t="93973" x="3810000" y="4298950"/>
          <p14:tracePt t="93990" x="3759200" y="4279900"/>
          <p14:tracePt t="94007" x="3676650" y="4254500"/>
          <p14:tracePt t="94023" x="3606800" y="4229100"/>
          <p14:tracePt t="94040" x="3536950" y="4216400"/>
          <p14:tracePt t="94056" x="3479800" y="4203700"/>
          <p14:tracePt t="94073" x="3435350" y="4203700"/>
          <p14:tracePt t="94090" x="3397250" y="4203700"/>
          <p14:tracePt t="94107" x="3340100" y="4203700"/>
          <p14:tracePt t="94123" x="3295650" y="4216400"/>
          <p14:tracePt t="94140" x="3263900" y="4235450"/>
          <p14:tracePt t="94142" x="3251200" y="4241800"/>
          <p14:tracePt t="94157" x="3238500" y="4248150"/>
          <p14:tracePt t="94173" x="3219450" y="4260850"/>
          <p14:tracePt t="94190" x="3213100" y="4273550"/>
          <p14:tracePt t="94207" x="3200400" y="4298950"/>
          <p14:tracePt t="94223" x="3187700" y="4330700"/>
          <p14:tracePt t="94240" x="3187700" y="4356100"/>
          <p14:tracePt t="94256" x="3187700" y="4394200"/>
          <p14:tracePt t="94273" x="3187700" y="4419600"/>
          <p14:tracePt t="94290" x="3194050" y="4464050"/>
          <p14:tracePt t="94307" x="3206750" y="4483100"/>
          <p14:tracePt t="94323" x="3232150" y="4514850"/>
          <p14:tracePt t="94325" x="3238500" y="4521200"/>
          <p14:tracePt t="94340" x="3257550" y="4533900"/>
          <p14:tracePt t="94357" x="3295650" y="4559300"/>
          <p14:tracePt t="94358" x="3314700" y="4572000"/>
          <p14:tracePt t="94373" x="3352800" y="4584700"/>
          <p14:tracePt t="94390" x="3403600" y="4597400"/>
          <p14:tracePt t="94407" x="3473450" y="4610100"/>
          <p14:tracePt t="94423" x="3549650" y="4610100"/>
          <p14:tracePt t="94440" x="3625850" y="4610100"/>
          <p14:tracePt t="94457" x="3670300" y="4610100"/>
          <p14:tracePt t="94473" x="3689350" y="4584700"/>
          <p14:tracePt t="94490" x="3702050" y="4559300"/>
          <p14:tracePt t="94506" x="3702050" y="4514850"/>
          <p14:tracePt t="94523" x="3702050" y="4470400"/>
          <p14:tracePt t="94526" x="3702050" y="4445000"/>
          <p14:tracePt t="94540" x="3702050" y="4419600"/>
          <p14:tracePt t="94557" x="3702050" y="4381500"/>
          <p14:tracePt t="94558" x="3702050" y="4362450"/>
          <p14:tracePt t="94573" x="3702050" y="4330700"/>
          <p14:tracePt t="94590" x="3695700" y="4298950"/>
          <p14:tracePt t="94607" x="3683000" y="4286250"/>
          <p14:tracePt t="94623" x="3676650" y="4267200"/>
          <p14:tracePt t="94640" x="3663950" y="4254500"/>
          <p14:tracePt t="94656" x="3657600" y="4241800"/>
          <p14:tracePt t="94673" x="3651250" y="4235450"/>
          <p14:tracePt t="95246" x="0" y="0"/>
        </p14:tracePtLst>
        <p14:tracePtLst>
          <p14:tracePt t="96888" x="4343400" y="4616450"/>
          <p14:tracePt t="96921" x="4356100" y="4616450"/>
          <p14:tracePt t="96936" x="4381500" y="4622800"/>
          <p14:tracePt t="96948" x="4394200" y="4629150"/>
          <p14:tracePt t="96960" x="4464050" y="4641850"/>
          <p14:tracePt t="96973" x="4508500" y="4648200"/>
          <p14:tracePt t="96975" x="4552950" y="4654550"/>
          <p14:tracePt t="96990" x="4641850" y="4660900"/>
          <p14:tracePt t="97006" x="4749800" y="4660900"/>
          <p14:tracePt t="97022" x="4851400" y="4660900"/>
          <p14:tracePt t="97039" x="4959350" y="4660900"/>
          <p14:tracePt t="97056" x="5054600" y="4660900"/>
          <p14:tracePt t="97072" x="5143500" y="4660900"/>
          <p14:tracePt t="97089" x="5207000" y="4660900"/>
          <p14:tracePt t="97106" x="5264150" y="4660900"/>
          <p14:tracePt t="97122" x="5308600" y="4660900"/>
          <p14:tracePt t="97139" x="5327650" y="4660900"/>
          <p14:tracePt t="97156" x="5334000" y="4660900"/>
          <p14:tracePt t="97470" x="0" y="0"/>
        </p14:tracePtLst>
        <p14:tracePtLst>
          <p14:tracePt t="98464" x="5492750" y="4660900"/>
          <p14:tracePt t="98544" x="5505450" y="4660900"/>
          <p14:tracePt t="98554" x="5530850" y="4660900"/>
          <p14:tracePt t="98572" x="5594350" y="4660900"/>
          <p14:tracePt t="98589" x="5734050" y="4660900"/>
          <p14:tracePt t="98606" x="5848350" y="4660900"/>
          <p14:tracePt t="98622" x="5956300" y="4660900"/>
          <p14:tracePt t="98639" x="6032500" y="4660900"/>
          <p14:tracePt t="98655" x="6064250" y="4660900"/>
          <p14:tracePt t="98672" x="6076950" y="4660900"/>
          <p14:tracePt t="98689" x="6083300" y="4660900"/>
          <p14:tracePt t="98726" x="6089650" y="4660900"/>
          <p14:tracePt t="98743" x="6096000" y="4660900"/>
          <p14:tracePt t="99022" x="0" y="0"/>
        </p14:tracePtLst>
        <p14:tracePtLst>
          <p14:tracePt t="100200" x="6426200" y="4641850"/>
          <p14:tracePt t="100288" x="6445250" y="4641850"/>
          <p14:tracePt t="100297" x="6477000" y="4641850"/>
          <p14:tracePt t="100306" x="6521450" y="4641850"/>
          <p14:tracePt t="100321" x="6616700" y="4641850"/>
          <p14:tracePt t="100338" x="6743700" y="4641850"/>
          <p14:tracePt t="100343" x="6819900" y="4641850"/>
          <p14:tracePt t="100355" x="6889750" y="4641850"/>
          <p14:tracePt t="100371" x="7042150" y="4641850"/>
          <p14:tracePt t="100374" x="7112000" y="4641850"/>
          <p14:tracePt t="100388" x="7188200" y="4641850"/>
          <p14:tracePt t="100405" x="7315200" y="4641850"/>
          <p14:tracePt t="100422" x="7473950" y="4641850"/>
          <p14:tracePt t="100438" x="7562850" y="4641850"/>
          <p14:tracePt t="100455" x="7664450" y="4648200"/>
          <p14:tracePt t="100471" x="7727950" y="4660900"/>
          <p14:tracePt t="100488" x="7772400" y="4660900"/>
          <p14:tracePt t="100505" x="7804150" y="4660900"/>
          <p14:tracePt t="100521" x="7829550" y="4660900"/>
          <p14:tracePt t="100538" x="7848600" y="4660900"/>
          <p14:tracePt t="100554" x="7854950" y="4660900"/>
          <p14:tracePt t="100571" x="7867650" y="4660900"/>
          <p14:tracePt t="100588" x="7886700" y="4660900"/>
          <p14:tracePt t="100604" x="7899400" y="4660900"/>
          <p14:tracePt t="100606" x="7905750" y="4660900"/>
          <p14:tracePt t="100622" x="7912100" y="4660900"/>
          <p14:tracePt t="100638" x="7918450" y="4660900"/>
          <p14:tracePt t="100670" x="7924800" y="4660900"/>
          <p14:tracePt t="100678" x="7931150" y="4660900"/>
          <p14:tracePt t="100688" x="7937500" y="4660900"/>
          <p14:tracePt t="100704" x="7943850" y="4660900"/>
          <p14:tracePt t="100721" x="7956550" y="4660900"/>
          <p14:tracePt t="100738" x="7969250" y="4660900"/>
          <p14:tracePt t="100754" x="7975600" y="4660900"/>
          <p14:tracePt t="100771" x="7988300" y="4660900"/>
          <p14:tracePt t="100788" x="7994650" y="4660900"/>
          <p14:tracePt t="100804" x="8001000" y="4660900"/>
          <p14:tracePt t="100821" x="8020050" y="4660900"/>
          <p14:tracePt t="100838" x="8039100" y="4660900"/>
          <p14:tracePt t="100854" x="8045450" y="4660900"/>
          <p14:tracePt t="100871" x="8051800" y="4660900"/>
          <p14:tracePt t="100888" x="8064500" y="4660900"/>
          <p14:tracePt t="101926" x="0" y="0"/>
        </p14:tracePtLst>
        <p14:tracePtLst>
          <p14:tracePt t="104609" x="8909050" y="4203700"/>
          <p14:tracePt t="104617" x="8909050" y="4210050"/>
          <p14:tracePt t="104623" x="8902700" y="4222750"/>
          <p14:tracePt t="104638" x="8902700" y="4235450"/>
          <p14:tracePt t="104653" x="8902700" y="4254500"/>
          <p14:tracePt t="104670" x="8902700" y="4273550"/>
          <p14:tracePt t="104686" x="8902700" y="4298950"/>
          <p14:tracePt t="104703" x="8902700" y="4337050"/>
          <p14:tracePt t="104720" x="8902700" y="4375150"/>
          <p14:tracePt t="104737" x="8909050" y="4413250"/>
          <p14:tracePt t="104753" x="8915400" y="4432300"/>
          <p14:tracePt t="104770" x="8915400" y="4445000"/>
          <p14:tracePt t="104786" x="8921750" y="4464050"/>
          <p14:tracePt t="104803" x="8928100" y="4476750"/>
          <p14:tracePt t="104820" x="8928100" y="4489450"/>
          <p14:tracePt t="104837" x="8934450" y="4502150"/>
          <p14:tracePt t="104853" x="8947150" y="4514850"/>
          <p14:tracePt t="104870" x="8953500" y="4521200"/>
          <p14:tracePt t="104886" x="8959850" y="4533900"/>
          <p14:tracePt t="104903" x="8966200" y="4540250"/>
          <p14:tracePt t="104920" x="8978900" y="4552950"/>
          <p14:tracePt t="104936" x="8985250" y="4559300"/>
          <p14:tracePt t="104953" x="9010650" y="4578350"/>
          <p14:tracePt t="104970" x="9029700" y="4591050"/>
          <p14:tracePt t="104986" x="9074150" y="4616450"/>
          <p14:tracePt t="105003" x="9137650" y="4641850"/>
          <p14:tracePt t="105020" x="9213850" y="4667250"/>
          <p14:tracePt t="105023" x="9271000" y="4673600"/>
          <p14:tracePt t="105036" x="9321800" y="4679950"/>
          <p14:tracePt t="105053" x="9512300" y="4711700"/>
          <p14:tracePt t="105069" x="9620250" y="4724400"/>
          <p14:tracePt t="105086" x="9734550" y="4724400"/>
          <p14:tracePt t="105103" x="9842500" y="4724400"/>
          <p14:tracePt t="105120" x="9937750" y="4724400"/>
          <p14:tracePt t="105136" x="10007600" y="4724400"/>
          <p14:tracePt t="105153" x="10039350" y="4718050"/>
          <p14:tracePt t="105169" x="10077450" y="4705350"/>
          <p14:tracePt t="105186" x="10090150" y="4692650"/>
          <p14:tracePt t="105203" x="10109200" y="4679950"/>
          <p14:tracePt t="105219" x="10134600" y="4654550"/>
          <p14:tracePt t="105222" x="10147300" y="4648200"/>
          <p14:tracePt t="105236" x="10153650" y="4635500"/>
          <p14:tracePt t="105253" x="10191750" y="4610100"/>
          <p14:tracePt t="105270" x="10204450" y="4591050"/>
          <p14:tracePt t="105286" x="10217150" y="4572000"/>
          <p14:tracePt t="105303" x="10229850" y="4552950"/>
          <p14:tracePt t="105319" x="10236200" y="4527550"/>
          <p14:tracePt t="105336" x="10236200" y="4502150"/>
          <p14:tracePt t="105353" x="10242550" y="4476750"/>
          <p14:tracePt t="105369" x="10242550" y="4445000"/>
          <p14:tracePt t="105386" x="10242550" y="4413250"/>
          <p14:tracePt t="105403" x="10236200" y="4381500"/>
          <p14:tracePt t="105420" x="10223500" y="4337050"/>
          <p14:tracePt t="105436" x="10204450" y="4298950"/>
          <p14:tracePt t="105438" x="10191750" y="4292600"/>
          <p14:tracePt t="105453" x="10179050" y="4273550"/>
          <p14:tracePt t="105469" x="10153650" y="4235450"/>
          <p14:tracePt t="105486" x="10121900" y="4222750"/>
          <p14:tracePt t="105503" x="10090150" y="4210050"/>
          <p14:tracePt t="105519" x="10039350" y="4197350"/>
          <p14:tracePt t="105536" x="9988550" y="4184650"/>
          <p14:tracePt t="105553" x="9950450" y="4184650"/>
          <p14:tracePt t="105569" x="9899650" y="4184650"/>
          <p14:tracePt t="105586" x="9861550" y="4184650"/>
          <p14:tracePt t="105603" x="9829800" y="4184650"/>
          <p14:tracePt t="105620" x="9791700" y="4191000"/>
          <p14:tracePt t="105636" x="9766300" y="4203700"/>
          <p14:tracePt t="105638" x="9747250" y="4216400"/>
          <p14:tracePt t="105653" x="9715500" y="4235450"/>
          <p14:tracePt t="105670" x="9696450" y="4260850"/>
          <p14:tracePt t="105686" x="9677400" y="4292600"/>
          <p14:tracePt t="105703" x="9664700" y="4318000"/>
          <p14:tracePt t="105719" x="9658350" y="4330700"/>
          <p14:tracePt t="105736" x="9658350" y="4349750"/>
          <p14:tracePt t="105753" x="9658350" y="4381500"/>
          <p14:tracePt t="105769" x="9658350" y="4406900"/>
          <p14:tracePt t="105786" x="9658350" y="4425950"/>
          <p14:tracePt t="105803" x="9664700" y="4464050"/>
          <p14:tracePt t="105819" x="9677400" y="4483100"/>
          <p14:tracePt t="105836" x="9702800" y="4514850"/>
          <p14:tracePt t="105854" x="9747250" y="4540250"/>
          <p14:tracePt t="105870" x="9779000" y="4552950"/>
          <p14:tracePt t="105886" x="9817100" y="4565650"/>
          <p14:tracePt t="105902" x="9836150" y="4572000"/>
          <p14:tracePt t="105919" x="9848850" y="4572000"/>
          <p14:tracePt t="106254" x="0" y="0"/>
        </p14:tracePtLst>
        <p14:tracePtLst>
          <p14:tracePt t="106895" x="8921750" y="4603750"/>
          <p14:tracePt t="106951" x="8934450" y="4610100"/>
          <p14:tracePt t="106963" x="8953500" y="4610100"/>
          <p14:tracePt t="106976" x="9029700" y="4610100"/>
          <p14:tracePt t="106987" x="9093200" y="4610100"/>
          <p14:tracePt t="107002" x="9251950" y="4610100"/>
          <p14:tracePt t="107019" x="9442450" y="4610100"/>
          <p14:tracePt t="107036" x="9620250" y="4610100"/>
          <p14:tracePt t="107039" x="9702800" y="4610100"/>
          <p14:tracePt t="107052" x="9785350" y="4610100"/>
          <p14:tracePt t="107070" x="9975850" y="4610100"/>
          <p14:tracePt t="107086" x="10077450" y="4610100"/>
          <p14:tracePt t="107102" x="10121900" y="4610100"/>
          <p14:tracePt t="107119" x="10153650" y="4610100"/>
          <p14:tracePt t="107136" x="10166350" y="4610100"/>
          <p14:tracePt t="107472" x="10172700" y="4610100"/>
          <p14:tracePt t="107504" x="10179050" y="4610100"/>
          <p14:tracePt t="107516" x="10185400" y="4603750"/>
          <p14:tracePt t="107530" x="10204450" y="4578350"/>
          <p14:tracePt t="107548" x="10223500" y="4527550"/>
          <p14:tracePt t="107551" x="10236200" y="4502150"/>
          <p14:tracePt t="107563" x="10248900" y="4476750"/>
          <p14:tracePt t="107572" x="10267950" y="4438650"/>
          <p14:tracePt t="107585" x="10274300" y="4394200"/>
          <p14:tracePt t="107602" x="10274300" y="4362450"/>
          <p14:tracePt t="107619" x="10274300" y="4330700"/>
          <p14:tracePt t="107623" x="10274300" y="4311650"/>
          <p14:tracePt t="107636" x="10274300" y="4298950"/>
          <p14:tracePt t="107638" x="10274300" y="4292600"/>
          <p14:tracePt t="107652" x="10274300" y="4279900"/>
          <p14:tracePt t="107669" x="10274300" y="4254500"/>
          <p14:tracePt t="107670" x="10267950" y="4248150"/>
          <p14:tracePt t="107685" x="10261600" y="4241800"/>
          <p14:tracePt t="107702" x="10248900" y="4222750"/>
          <p14:tracePt t="107719" x="10229850" y="4203700"/>
          <p14:tracePt t="107735" x="10191750" y="4191000"/>
          <p14:tracePt t="107752" x="10147300" y="4178300"/>
          <p14:tracePt t="107769" x="10102850" y="4165600"/>
          <p14:tracePt t="107785" x="10058400" y="4159250"/>
          <p14:tracePt t="107802" x="10001250" y="4152900"/>
          <p14:tracePt t="107819" x="9944100" y="4152900"/>
          <p14:tracePt t="107822" x="9931400" y="4152900"/>
          <p14:tracePt t="107836" x="9912350" y="4152900"/>
          <p14:tracePt t="107837" x="9893300" y="4152900"/>
          <p14:tracePt t="107852" x="9867900" y="4152900"/>
          <p14:tracePt t="107869" x="9842500" y="4171950"/>
          <p14:tracePt t="107871" x="9823450" y="4184650"/>
          <p14:tracePt t="107885" x="9798050" y="4203700"/>
          <p14:tracePt t="107902" x="9772650" y="4241800"/>
          <p14:tracePt t="107919" x="9747250" y="4292600"/>
          <p14:tracePt t="107935" x="9728200" y="4337050"/>
          <p14:tracePt t="107952" x="9721850" y="4368800"/>
          <p14:tracePt t="107969" x="9721850" y="4406900"/>
          <p14:tracePt t="107985" x="9721850" y="4438650"/>
          <p14:tracePt t="108002" x="9734550" y="4483100"/>
          <p14:tracePt t="108019" x="9759950" y="4521200"/>
          <p14:tracePt t="108023" x="9779000" y="4540250"/>
          <p14:tracePt t="108035" x="9804400" y="4559300"/>
          <p14:tracePt t="108052" x="9867900" y="4603750"/>
          <p14:tracePt t="108069" x="9950450" y="4635500"/>
          <p14:tracePt t="108070" x="9988550" y="4648200"/>
          <p14:tracePt t="108085" x="10077450" y="4660900"/>
          <p14:tracePt t="108102" x="10140950" y="4660900"/>
          <p14:tracePt t="108119" x="10191750" y="4654550"/>
          <p14:tracePt t="108135" x="10236200" y="4641850"/>
          <p14:tracePt t="108152" x="10255250" y="4603750"/>
          <p14:tracePt t="108169" x="10274300" y="4559300"/>
          <p14:tracePt t="108185" x="10287000" y="4521200"/>
          <p14:tracePt t="108202" x="10287000" y="4489450"/>
          <p14:tracePt t="108219" x="10287000" y="4457700"/>
          <p14:tracePt t="108222" x="10287000" y="4438650"/>
          <p14:tracePt t="108235" x="10287000" y="4425950"/>
          <p14:tracePt t="108252" x="10287000" y="4406900"/>
          <p14:tracePt t="108254" x="10287000" y="4394200"/>
          <p14:tracePt t="108268" x="10287000" y="4387850"/>
          <p14:tracePt t="108285" x="10287000" y="4375150"/>
          <p14:tracePt t="108302" x="10287000" y="4362450"/>
          <p14:tracePt t="108494" x="0" y="0"/>
        </p14:tracePtLst>
        <p14:tracePtLst>
          <p14:tracePt t="109408" x="10902950" y="4699000"/>
          <p14:tracePt t="109481" x="10922000" y="4699000"/>
          <p14:tracePt t="109490" x="10941050" y="4699000"/>
          <p14:tracePt t="109502" x="10991850" y="4699000"/>
          <p14:tracePt t="109518" x="11068050" y="4699000"/>
          <p14:tracePt t="109535" x="11176000" y="4699000"/>
          <p14:tracePt t="109552" x="11296650" y="4699000"/>
          <p14:tracePt t="109568" x="11410950" y="4699000"/>
          <p14:tracePt t="109585" x="11487150" y="4699000"/>
          <p14:tracePt t="109602" x="11544300" y="4699000"/>
          <p14:tracePt t="109618" x="11569700" y="4699000"/>
          <p14:tracePt t="109635" x="11576050" y="4699000"/>
          <p14:tracePt t="109652" x="11588750" y="4699000"/>
          <p14:tracePt t="109656" x="11595100" y="4699000"/>
          <p14:tracePt t="109711" x="11601450" y="4699000"/>
          <p14:tracePt t="109783" x="11607800" y="4699000"/>
          <p14:tracePt t="109823" x="11614150" y="4699000"/>
          <p14:tracePt t="109839" x="11620500" y="4699000"/>
          <p14:tracePt t="109865" x="11626850" y="4699000"/>
          <p14:tracePt t="110134" x="0" y="0"/>
        </p14:tracePtLst>
        <p14:tracePtLst>
          <p14:tracePt t="111079" x="723900" y="5149850"/>
          <p14:tracePt t="111103" x="723900" y="5156200"/>
          <p14:tracePt t="111119" x="730250" y="5156200"/>
          <p14:tracePt t="111129" x="749300" y="5156200"/>
          <p14:tracePt t="111139" x="768350" y="5156200"/>
          <p14:tracePt t="111151" x="863600" y="5156200"/>
          <p14:tracePt t="111168" x="1009650" y="5156200"/>
          <p14:tracePt t="111184" x="1162050" y="5156200"/>
          <p14:tracePt t="111201" x="1289050" y="5156200"/>
          <p14:tracePt t="111218" x="1365250" y="5156200"/>
          <p14:tracePt t="111234" x="1397000" y="5156200"/>
          <p14:tracePt t="111251" x="1409700" y="5156200"/>
          <p14:tracePt t="111430" x="0" y="0"/>
        </p14:tracePtLst>
        <p14:tracePtLst>
          <p14:tracePt t="112287" x="2940050" y="4724400"/>
          <p14:tracePt t="112303" x="2933700" y="4724400"/>
          <p14:tracePt t="112327" x="2927350" y="4724400"/>
          <p14:tracePt t="112337" x="2921000" y="4724400"/>
          <p14:tracePt t="112351" x="2921000" y="4730750"/>
          <p14:tracePt t="112367" x="2914650" y="4749800"/>
          <p14:tracePt t="112384" x="2914650" y="4762500"/>
          <p14:tracePt t="112400" x="2914650" y="4800600"/>
          <p14:tracePt t="112417" x="2914650" y="4832350"/>
          <p14:tracePt t="112434" x="2921000" y="4883150"/>
          <p14:tracePt t="112450" x="2933700" y="4921250"/>
          <p14:tracePt t="112467" x="2946400" y="4965700"/>
          <p14:tracePt t="112470" x="2959100" y="4984750"/>
          <p14:tracePt t="112484" x="2971800" y="5003800"/>
          <p14:tracePt t="112500" x="3009900" y="5048250"/>
          <p14:tracePt t="112503" x="3028950" y="5067300"/>
          <p14:tracePt t="112517" x="3067050" y="5092700"/>
          <p14:tracePt t="112534" x="3098800" y="5118100"/>
          <p14:tracePt t="112550" x="3149600" y="5143500"/>
          <p14:tracePt t="112567" x="3213100" y="5162550"/>
          <p14:tracePt t="112584" x="3263900" y="5175250"/>
          <p14:tracePt t="112600" x="3302000" y="5175250"/>
          <p14:tracePt t="112617" x="3333750" y="5175250"/>
          <p14:tracePt t="112634" x="3371850" y="5168900"/>
          <p14:tracePt t="112650" x="3397250" y="5156200"/>
          <p14:tracePt t="112667" x="3403600" y="5124450"/>
          <p14:tracePt t="112684" x="3416300" y="5092700"/>
          <p14:tracePt t="112700" x="3422650" y="5073650"/>
          <p14:tracePt t="112702" x="3429000" y="5054600"/>
          <p14:tracePt t="112717" x="3429000" y="5029200"/>
          <p14:tracePt t="112734" x="3429000" y="4991100"/>
          <p14:tracePt t="112750" x="3429000" y="4959350"/>
          <p14:tracePt t="112767" x="3429000" y="4933950"/>
          <p14:tracePt t="112784" x="3429000" y="4908550"/>
          <p14:tracePt t="112800" x="3429000" y="4895850"/>
          <p14:tracePt t="112817" x="3429000" y="4889500"/>
          <p14:tracePt t="113006" x="0" y="0"/>
        </p14:tracePtLst>
        <p14:tracePtLst>
          <p14:tracePt t="113577" x="3848100" y="5194300"/>
          <p14:tracePt t="113632" x="3854450" y="5194300"/>
          <p14:tracePt t="113657" x="3867150" y="5194300"/>
          <p14:tracePt t="113670" x="3905250" y="5194300"/>
          <p14:tracePt t="113684" x="3937000" y="5194300"/>
          <p14:tracePt t="113691" x="3981450" y="5194300"/>
          <p14:tracePt t="113706" x="4089400" y="5194300"/>
          <p14:tracePt t="113720" x="4216400" y="5194300"/>
          <p14:tracePt t="113735" x="4330700" y="5194300"/>
          <p14:tracePt t="113750" x="4419600" y="5194300"/>
          <p14:tracePt t="113767" x="4470400" y="5194300"/>
          <p14:tracePt t="113783" x="4476750" y="5194300"/>
          <p14:tracePt t="114078" x="0" y="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6.2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调用方法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27123" y="1341438"/>
            <a:ext cx="11830416" cy="4678362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方法分类的静态方法和实例方法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实例方法必须用对象名调用（对象名：指向对象的引用变量名）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静态方法：可用类名调用，也可用对象名调用，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提倡用”类名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方法名“调用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，如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Math.random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调用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当前类中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的静态方法：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可直接用“方法名”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也可用”类名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方法名“（推荐）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当前类中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的实例方法可用“方法名”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或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this.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方法名”调用（推荐）。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其它类中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静态方法：用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“类名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方法名”或“对象名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方法名”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其它类的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的实例方法：必须用对象名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方法名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所有静态方法提倡用”类名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方法名“调用（这样可读性好，一看到类名，就知道调用的是静态方法）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子类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实例函数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里用”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super.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方法名“调用父类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实例方法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super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是引用，通过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super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只能调用实例方法）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822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099"/>
    </mc:Choice>
    <mc:Fallback xmlns="">
      <p:transition spd="slow" advTm="1940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2578" x="1784350" y="920750"/>
          <p14:tracePt t="2703" x="1784350" y="914400"/>
          <p14:tracePt t="2720" x="1809750" y="914400"/>
          <p14:tracePt t="2729" x="1841500" y="914400"/>
          <p14:tracePt t="2737" x="1892300" y="914400"/>
          <p14:tracePt t="2747" x="1955800" y="914400"/>
          <p14:tracePt t="2764" x="2133600" y="914400"/>
          <p14:tracePt t="2781" x="2336800" y="914400"/>
          <p14:tracePt t="2783" x="2438400" y="914400"/>
          <p14:tracePt t="2797" x="2546350" y="914400"/>
          <p14:tracePt t="2814" x="2851150" y="914400"/>
          <p14:tracePt t="2831" x="3028950" y="914400"/>
          <p14:tracePt t="2847" x="3187700" y="914400"/>
          <p14:tracePt t="2864" x="3333750" y="914400"/>
          <p14:tracePt t="2881" x="3460750" y="914400"/>
          <p14:tracePt t="2898" x="3581400" y="914400"/>
          <p14:tracePt t="2914" x="3657600" y="914400"/>
          <p14:tracePt t="2931" x="3695700" y="914400"/>
          <p14:tracePt t="2947" x="3708400" y="914400"/>
          <p14:tracePt t="2964" x="3714750" y="914400"/>
          <p14:tracePt t="3246" x="0" y="0"/>
        </p14:tracePtLst>
        <p14:tracePtLst>
          <p14:tracePt t="3905" x="1873250" y="850900"/>
          <p14:tracePt t="3968" x="1885950" y="850900"/>
          <p14:tracePt t="3980" x="1917700" y="850900"/>
          <p14:tracePt t="3997" x="1993900" y="869950"/>
          <p14:tracePt t="4015" x="2190750" y="876300"/>
          <p14:tracePt t="4035" x="2387600" y="876300"/>
          <p14:tracePt t="4039" x="2495550" y="876300"/>
          <p14:tracePt t="4050" x="2609850" y="876300"/>
          <p14:tracePt t="4064" x="2851150" y="876300"/>
          <p14:tracePt t="4080" x="3079750" y="876300"/>
          <p14:tracePt t="4097" x="3263900" y="876300"/>
          <p14:tracePt t="4114" x="3397250" y="876300"/>
          <p14:tracePt t="4130" x="3492500" y="876300"/>
          <p14:tracePt t="4147" x="3562350" y="876300"/>
          <p14:tracePt t="4164" x="3625850" y="876300"/>
          <p14:tracePt t="4167" x="3651250" y="876300"/>
          <p14:tracePt t="4180" x="3676650" y="876300"/>
          <p14:tracePt t="4197" x="3702050" y="876300"/>
          <p14:tracePt t="4199" x="3708400" y="876300"/>
          <p14:tracePt t="4992" x="0" y="0"/>
        </p14:tracePtLst>
        <p14:tracePtLst>
          <p14:tracePt t="6423" x="698500" y="1663700"/>
          <p14:tracePt t="6512" x="711200" y="1663700"/>
          <p14:tracePt t="6521" x="742950" y="1663700"/>
          <p14:tracePt t="6529" x="787400" y="1676400"/>
          <p14:tracePt t="6546" x="908050" y="1689100"/>
          <p14:tracePt t="6563" x="1054100" y="1689100"/>
          <p14:tracePt t="6579" x="1244600" y="1689100"/>
          <p14:tracePt t="6596" x="1416050" y="1689100"/>
          <p14:tracePt t="6600" x="1492250" y="1689100"/>
          <p14:tracePt t="6613" x="1543050" y="1689100"/>
          <p14:tracePt t="6629" x="1606550" y="1689100"/>
          <p14:tracePt t="6632" x="1625600" y="1689100"/>
          <p14:tracePt t="6646" x="1638300" y="1689100"/>
          <p14:tracePt t="6839" x="0" y="0"/>
        </p14:tracePtLst>
        <p14:tracePtLst>
          <p14:tracePt t="7825" x="622300" y="1651000"/>
          <p14:tracePt t="7929" x="628650" y="1651000"/>
          <p14:tracePt t="7940" x="635000" y="1651000"/>
          <p14:tracePt t="7948" x="654050" y="1651000"/>
          <p14:tracePt t="7962" x="717550" y="1651000"/>
          <p14:tracePt t="7979" x="812800" y="1651000"/>
          <p14:tracePt t="7996" x="939800" y="1651000"/>
          <p14:tracePt t="8012" x="1066800" y="1651000"/>
          <p14:tracePt t="8015" x="1123950" y="1651000"/>
          <p14:tracePt t="8029" x="1155700" y="1651000"/>
          <p14:tracePt t="8033" x="1181100" y="1651000"/>
          <p14:tracePt t="8046" x="1200150" y="1651000"/>
          <p14:tracePt t="8062" x="1206500" y="1651000"/>
          <p14:tracePt t="8272" x="1206500" y="1644650"/>
          <p14:tracePt t="8283" x="1206500" y="1638300"/>
          <p14:tracePt t="8296" x="1200150" y="1600200"/>
          <p14:tracePt t="8312" x="1155700" y="1536700"/>
          <p14:tracePt t="8329" x="1111250" y="1454150"/>
          <p14:tracePt t="8346" x="1047750" y="1371600"/>
          <p14:tracePt t="8362" x="984250" y="1282700"/>
          <p14:tracePt t="8379" x="927100" y="1225550"/>
          <p14:tracePt t="8396" x="869950" y="1174750"/>
          <p14:tracePt t="8412" x="825500" y="1149350"/>
          <p14:tracePt t="8429" x="787400" y="1136650"/>
          <p14:tracePt t="8431" x="762000" y="1130300"/>
          <p14:tracePt t="8446" x="730250" y="1130300"/>
          <p14:tracePt t="8462" x="685800" y="1130300"/>
          <p14:tracePt t="8479" x="628650" y="1130300"/>
          <p14:tracePt t="8495" x="577850" y="1149350"/>
          <p14:tracePt t="8512" x="508000" y="1181100"/>
          <p14:tracePt t="8529" x="444500" y="1206500"/>
          <p14:tracePt t="8545" x="412750" y="1238250"/>
          <p14:tracePt t="8562" x="387350" y="1276350"/>
          <p14:tracePt t="8579" x="374650" y="1314450"/>
          <p14:tracePt t="8595" x="374650" y="1352550"/>
          <p14:tracePt t="8612" x="374650" y="1409700"/>
          <p14:tracePt t="8629" x="393700" y="1460500"/>
          <p14:tracePt t="8632" x="406400" y="1485900"/>
          <p14:tracePt t="8645" x="419100" y="1504950"/>
          <p14:tracePt t="8662" x="476250" y="1568450"/>
          <p14:tracePt t="8679" x="539750" y="1619250"/>
          <p14:tracePt t="8695" x="635000" y="1670050"/>
          <p14:tracePt t="8712" x="736600" y="1708150"/>
          <p14:tracePt t="8729" x="819150" y="1720850"/>
          <p14:tracePt t="8745" x="850900" y="1720850"/>
          <p14:tracePt t="8762" x="869950" y="1720850"/>
          <p14:tracePt t="8779" x="889000" y="1720850"/>
          <p14:tracePt t="8795" x="895350" y="1714500"/>
          <p14:tracePt t="8812" x="908050" y="1695450"/>
          <p14:tracePt t="8829" x="908050" y="1676400"/>
          <p14:tracePt t="8845" x="914400" y="1651000"/>
          <p14:tracePt t="8862" x="914400" y="1638300"/>
          <p14:tracePt t="8878" x="914400" y="1625600"/>
          <p14:tracePt t="9431" x="0" y="0"/>
        </p14:tracePtLst>
        <p14:tracePtLst>
          <p14:tracePt t="9867" x="685800" y="1339850"/>
          <p14:tracePt t="9881" x="673100" y="1384300"/>
          <p14:tracePt t="9895" x="673100" y="1428750"/>
          <p14:tracePt t="9912" x="673100" y="1473200"/>
          <p14:tracePt t="9928" x="673100" y="1524000"/>
          <p14:tracePt t="9945" x="679450" y="1587500"/>
          <p14:tracePt t="9962" x="698500" y="1638300"/>
          <p14:tracePt t="9978" x="723900" y="1676400"/>
          <p14:tracePt t="9995" x="742950" y="1701800"/>
          <p14:tracePt t="10012" x="774700" y="1720850"/>
          <p14:tracePt t="10029" x="800100" y="1733550"/>
          <p14:tracePt t="10031" x="812800" y="1739900"/>
          <p14:tracePt t="10045" x="819150" y="1739900"/>
          <p14:tracePt t="10062" x="876300" y="1739900"/>
          <p14:tracePt t="10079" x="914400" y="1720850"/>
          <p14:tracePt t="10095" x="946150" y="1689100"/>
          <p14:tracePt t="10112" x="965200" y="1657350"/>
          <p14:tracePt t="10128" x="977900" y="1619250"/>
          <p14:tracePt t="10145" x="990600" y="1587500"/>
          <p14:tracePt t="10161" x="990600" y="1562100"/>
          <p14:tracePt t="10178" x="990600" y="1536700"/>
          <p14:tracePt t="10195" x="984250" y="1504950"/>
          <p14:tracePt t="10211" x="965200" y="1460500"/>
          <p14:tracePt t="10228" x="952500" y="1435100"/>
          <p14:tracePt t="10231" x="946150" y="1428750"/>
          <p14:tracePt t="10245" x="939800" y="1422400"/>
          <p14:tracePt t="10261" x="939800" y="1416050"/>
          <p14:tracePt t="10263" x="933450" y="1416050"/>
          <p14:tracePt t="10568" x="927100" y="1409700"/>
          <p14:tracePt t="10580" x="920750" y="1403350"/>
          <p14:tracePt t="10595" x="889000" y="1390650"/>
          <p14:tracePt t="10612" x="850900" y="1377950"/>
          <p14:tracePt t="10615" x="825500" y="1365250"/>
          <p14:tracePt t="10628" x="806450" y="1365250"/>
          <p14:tracePt t="10645" x="781050" y="1358900"/>
          <p14:tracePt t="10647" x="762000" y="1358900"/>
          <p14:tracePt t="10661" x="742950" y="1358900"/>
          <p14:tracePt t="10679" x="711200" y="1358900"/>
          <p14:tracePt t="10695" x="698500" y="1358900"/>
          <p14:tracePt t="10711" x="685800" y="1358900"/>
          <p14:tracePt t="10728" x="673100" y="1371600"/>
          <p14:tracePt t="10745" x="660400" y="1390650"/>
          <p14:tracePt t="10761" x="641350" y="1409700"/>
          <p14:tracePt t="10778" x="628650" y="1447800"/>
          <p14:tracePt t="10795" x="628650" y="1473200"/>
          <p14:tracePt t="10811" x="628650" y="1492250"/>
          <p14:tracePt t="10815" x="628650" y="1511300"/>
          <p14:tracePt t="10828" x="628650" y="1530350"/>
          <p14:tracePt t="10845" x="628650" y="1568450"/>
          <p14:tracePt t="10846" x="628650" y="1581150"/>
          <p14:tracePt t="10861" x="635000" y="1593850"/>
          <p14:tracePt t="10878" x="654050" y="1625600"/>
          <p14:tracePt t="10894" x="666750" y="1638300"/>
          <p14:tracePt t="10911" x="685800" y="1657350"/>
          <p14:tracePt t="10928" x="704850" y="1676400"/>
          <p14:tracePt t="10944" x="730250" y="1689100"/>
          <p14:tracePt t="10961" x="755650" y="1701800"/>
          <p14:tracePt t="10978" x="774700" y="1708150"/>
          <p14:tracePt t="10994" x="787400" y="1708150"/>
          <p14:tracePt t="11011" x="793750" y="1708150"/>
          <p14:tracePt t="11028" x="800100" y="1708150"/>
          <p14:tracePt t="11044" x="819150" y="1708150"/>
          <p14:tracePt t="11048" x="825500" y="1708150"/>
          <p14:tracePt t="11061" x="831850" y="1701800"/>
          <p14:tracePt t="11078" x="844550" y="1689100"/>
          <p14:tracePt t="11094" x="850900" y="1682750"/>
          <p14:tracePt t="11111" x="857250" y="1670050"/>
          <p14:tracePt t="11128" x="869950" y="1644650"/>
          <p14:tracePt t="11144" x="869950" y="1619250"/>
          <p14:tracePt t="11161" x="876300" y="1587500"/>
          <p14:tracePt t="11178" x="876300" y="1555750"/>
          <p14:tracePt t="11194" x="876300" y="1524000"/>
          <p14:tracePt t="11211" x="869950" y="1485900"/>
          <p14:tracePt t="11228" x="857250" y="1466850"/>
          <p14:tracePt t="11232" x="850900" y="1454150"/>
          <p14:tracePt t="11244" x="844550" y="1441450"/>
          <p14:tracePt t="11261" x="838200" y="1428750"/>
          <p14:tracePt t="11278" x="825500" y="1416050"/>
          <p14:tracePt t="11294" x="819150" y="1409700"/>
          <p14:tracePt t="11311" x="812800" y="1397000"/>
          <p14:tracePt t="11328" x="800100" y="1390650"/>
          <p14:tracePt t="11361" x="787400" y="1384300"/>
          <p14:tracePt t="11378" x="781050" y="1384300"/>
          <p14:tracePt t="11400" x="774700" y="1384300"/>
          <p14:tracePt t="11416" x="768350" y="1384300"/>
          <p14:tracePt t="11464" x="762000" y="1384300"/>
          <p14:tracePt t="11911" x="0" y="0"/>
        </p14:tracePtLst>
        <p14:tracePtLst>
          <p14:tracePt t="12823" x="596900" y="1708150"/>
          <p14:tracePt t="12879" x="596900" y="1714500"/>
          <p14:tracePt t="12887" x="603250" y="1720850"/>
          <p14:tracePt t="12895" x="622300" y="1727200"/>
          <p14:tracePt t="12911" x="698500" y="1739900"/>
          <p14:tracePt t="12927" x="838200" y="1765300"/>
          <p14:tracePt t="12944" x="1022350" y="1778000"/>
          <p14:tracePt t="12961" x="1200150" y="1778000"/>
          <p14:tracePt t="12977" x="1346200" y="1778000"/>
          <p14:tracePt t="12994" x="1409700" y="1778000"/>
          <p14:tracePt t="13011" x="1428750" y="1778000"/>
          <p14:tracePt t="13044" x="1441450" y="1778000"/>
          <p14:tracePt t="13071" x="1447800" y="1778000"/>
          <p14:tracePt t="13880" x="1447800" y="1784350"/>
          <p14:tracePt t="13904" x="1441450" y="1784350"/>
          <p14:tracePt t="13921" x="1435100" y="1784350"/>
          <p14:tracePt t="14056" x="1454150" y="1784350"/>
          <p14:tracePt t="14067" x="1485900" y="1784350"/>
          <p14:tracePt t="14077" x="1543050" y="1784350"/>
          <p14:tracePt t="14094" x="1714500" y="1809750"/>
          <p14:tracePt t="14110" x="2000250" y="1835150"/>
          <p14:tracePt t="14127" x="2146300" y="1835150"/>
          <p14:tracePt t="14144" x="2209800" y="1835150"/>
          <p14:tracePt t="14160" x="2222500" y="1835150"/>
          <p14:tracePt t="14559" x="0" y="0"/>
        </p14:tracePtLst>
        <p14:tracePtLst>
          <p14:tracePt t="15057" x="2660650" y="1752600"/>
          <p14:tracePt t="15112" x="2698750" y="1752600"/>
          <p14:tracePt t="15124" x="2762250" y="1758950"/>
          <p14:tracePt t="15136" x="2952750" y="1784350"/>
          <p14:tracePt t="15143" x="3073400" y="1816100"/>
          <p14:tracePt t="15160" x="3359150" y="1854200"/>
          <p14:tracePt t="15176" x="3632200" y="1873250"/>
          <p14:tracePt t="15193" x="3810000" y="1873250"/>
          <p14:tracePt t="15210" x="3917950" y="1873250"/>
          <p14:tracePt t="15226" x="3956050" y="1873250"/>
          <p14:tracePt t="15511" x="0" y="0"/>
        </p14:tracePtLst>
        <p14:tracePtLst>
          <p14:tracePt t="19985" x="1270000" y="1885950"/>
          <p14:tracePt t="20000" x="1263650" y="1905000"/>
          <p14:tracePt t="20008" x="1263650" y="1911350"/>
          <p14:tracePt t="20025" x="1263650" y="1981200"/>
          <p14:tracePt t="20042" x="1276350" y="2051050"/>
          <p14:tracePt t="20058" x="1301750" y="2108200"/>
          <p14:tracePt t="20075" x="1333500" y="2165350"/>
          <p14:tracePt t="20091" x="1377950" y="2209800"/>
          <p14:tracePt t="20108" x="1435100" y="2241550"/>
          <p14:tracePt t="20125" x="1485900" y="2254250"/>
          <p14:tracePt t="20128" x="1504950" y="2260600"/>
          <p14:tracePt t="20142" x="1530350" y="2260600"/>
          <p14:tracePt t="20159" x="1651000" y="2241550"/>
          <p14:tracePt t="20175" x="1701800" y="2190750"/>
          <p14:tracePt t="20191" x="1733550" y="2139950"/>
          <p14:tracePt t="20208" x="1746250" y="2095500"/>
          <p14:tracePt t="20225" x="1746250" y="2051050"/>
          <p14:tracePt t="20241" x="1739900" y="2000250"/>
          <p14:tracePt t="20258" x="1733550" y="1968500"/>
          <p14:tracePt t="20275" x="1720850" y="1955800"/>
          <p14:tracePt t="20291" x="1714500" y="1943100"/>
          <p14:tracePt t="20308" x="1701800" y="1936750"/>
          <p14:tracePt t="20325" x="1695450" y="1924050"/>
          <p14:tracePt t="20471" x="0" y="0"/>
        </p14:tracePtLst>
        <p14:tracePtLst>
          <p14:tracePt t="21137" x="2768600" y="1898650"/>
          <p14:tracePt t="21160" x="2762250" y="1905000"/>
          <p14:tracePt t="21178" x="2762250" y="1924050"/>
          <p14:tracePt t="21191" x="2762250" y="1955800"/>
          <p14:tracePt t="21208" x="2762250" y="2006600"/>
          <p14:tracePt t="21225" x="2787650" y="2057400"/>
          <p14:tracePt t="21241" x="2819400" y="2095500"/>
          <p14:tracePt t="21258" x="2857500" y="2127250"/>
          <p14:tracePt t="21274" x="2882900" y="2139950"/>
          <p14:tracePt t="21291" x="2921000" y="2159000"/>
          <p14:tracePt t="21308" x="2959100" y="2171700"/>
          <p14:tracePt t="21310" x="2984500" y="2178050"/>
          <p14:tracePt t="21325" x="3009900" y="2184400"/>
          <p14:tracePt t="21341" x="3054350" y="2190750"/>
          <p14:tracePt t="21344" x="3067050" y="2190750"/>
          <p14:tracePt t="21358" x="3111500" y="2190750"/>
          <p14:tracePt t="21374" x="3149600" y="2190750"/>
          <p14:tracePt t="21391" x="3175000" y="2190750"/>
          <p14:tracePt t="21408" x="3206750" y="2184400"/>
          <p14:tracePt t="21425" x="3225800" y="2178050"/>
          <p14:tracePt t="21441" x="3257550" y="2171700"/>
          <p14:tracePt t="21458" x="3270250" y="2159000"/>
          <p14:tracePt t="21474" x="3282950" y="2146300"/>
          <p14:tracePt t="21491" x="3295650" y="2127250"/>
          <p14:tracePt t="21508" x="3308350" y="2108200"/>
          <p14:tracePt t="21511" x="3308350" y="2101850"/>
          <p14:tracePt t="21524" x="3308350" y="2095500"/>
          <p14:tracePt t="21541" x="3308350" y="2070100"/>
          <p14:tracePt t="21544" x="3308350" y="2063750"/>
          <p14:tracePt t="21558" x="3308350" y="2051050"/>
          <p14:tracePt t="21574" x="3308350" y="2006600"/>
          <p14:tracePt t="21591" x="3295650" y="1987550"/>
          <p14:tracePt t="21608" x="3282950" y="1962150"/>
          <p14:tracePt t="21624" x="3270250" y="1949450"/>
          <p14:tracePt t="21641" x="3251200" y="1936750"/>
          <p14:tracePt t="21658" x="3238500" y="1930400"/>
          <p14:tracePt t="21674" x="3206750" y="1917700"/>
          <p14:tracePt t="21691" x="3181350" y="1917700"/>
          <p14:tracePt t="21708" x="3155950" y="1917700"/>
          <p14:tracePt t="21711" x="3149600" y="1917700"/>
          <p14:tracePt t="21724" x="3136900" y="1917700"/>
          <p14:tracePt t="21741" x="3098800" y="1924050"/>
          <p14:tracePt t="21743" x="3092450" y="1930400"/>
          <p14:tracePt t="21758" x="3079750" y="1930400"/>
          <p14:tracePt t="21774" x="3067050" y="1949450"/>
          <p14:tracePt t="21791" x="3054350" y="1962150"/>
          <p14:tracePt t="21807" x="3054350" y="1974850"/>
          <p14:tracePt t="21824" x="3048000" y="2000250"/>
          <p14:tracePt t="21841" x="3048000" y="2019300"/>
          <p14:tracePt t="21858" x="3048000" y="2057400"/>
          <p14:tracePt t="21874" x="3054350" y="2089150"/>
          <p14:tracePt t="21891" x="3067050" y="2127250"/>
          <p14:tracePt t="21907" x="3098800" y="2152650"/>
          <p14:tracePt t="21924" x="3143250" y="2171700"/>
          <p14:tracePt t="21941" x="3200400" y="2197100"/>
          <p14:tracePt t="21945" x="3238500" y="2203450"/>
          <p14:tracePt t="21957" x="3282950" y="2209800"/>
          <p14:tracePt t="21974" x="3409950" y="2209800"/>
          <p14:tracePt t="21991" x="3517900" y="2197100"/>
          <p14:tracePt t="22007" x="3606800" y="2184400"/>
          <p14:tracePt t="22024" x="3683000" y="2152650"/>
          <p14:tracePt t="22041" x="3721100" y="2139950"/>
          <p14:tracePt t="22058" x="3752850" y="2127250"/>
          <p14:tracePt t="22074" x="3765550" y="2108200"/>
          <p14:tracePt t="22091" x="3765550" y="2095500"/>
          <p14:tracePt t="22107" x="3771900" y="2082800"/>
          <p14:tracePt t="22124" x="3771900" y="2063750"/>
          <p14:tracePt t="22141" x="3765550" y="2032000"/>
          <p14:tracePt t="22144" x="3759200" y="2012950"/>
          <p14:tracePt t="22157" x="3752850" y="2006600"/>
          <p14:tracePt t="22174" x="3702050" y="1962150"/>
          <p14:tracePt t="22190" x="3676650" y="1943100"/>
          <p14:tracePt t="22207" x="3638550" y="1930400"/>
          <p14:tracePt t="22224" x="3613150" y="1924050"/>
          <p14:tracePt t="22241" x="3587750" y="1917700"/>
          <p14:tracePt t="22257" x="3568700" y="1917700"/>
          <p14:tracePt t="22274" x="3549650" y="1917700"/>
          <p14:tracePt t="22291" x="3517900" y="1917700"/>
          <p14:tracePt t="22307" x="3479800" y="1943100"/>
          <p14:tracePt t="22311" x="3460750" y="1949450"/>
          <p14:tracePt t="22324" x="3454400" y="1968500"/>
          <p14:tracePt t="22341" x="3435350" y="2006600"/>
          <p14:tracePt t="22344" x="3429000" y="2012950"/>
          <p14:tracePt t="22357" x="3429000" y="2019300"/>
          <p14:tracePt t="22374" x="3422650" y="2057400"/>
          <p14:tracePt t="22391" x="3422650" y="2070100"/>
          <p14:tracePt t="22407" x="3429000" y="2101850"/>
          <p14:tracePt t="22424" x="3448050" y="2127250"/>
          <p14:tracePt t="22440" x="3492500" y="2152650"/>
          <p14:tracePt t="22457" x="3543300" y="2178050"/>
          <p14:tracePt t="22474" x="3600450" y="2203450"/>
          <p14:tracePt t="22490" x="3644900" y="2216150"/>
          <p14:tracePt t="22507" x="3676650" y="2216150"/>
          <p14:tracePt t="22524" x="3695700" y="2216150"/>
          <p14:tracePt t="22540" x="3708400" y="2216150"/>
          <p14:tracePt t="22543" x="3721100" y="2216150"/>
          <p14:tracePt t="22560" x="3727450" y="2216150"/>
          <p14:tracePt t="22575" x="3740150" y="2209800"/>
          <p14:tracePt t="22591" x="3746500" y="2203450"/>
          <p14:tracePt t="22623" x="3752850" y="2197100"/>
          <p14:tracePt t="23112" x="3752850" y="2190750"/>
          <p14:tracePt t="23125" x="3752850" y="2178050"/>
          <p14:tracePt t="23141" x="3752850" y="2165350"/>
          <p14:tracePt t="23157" x="3746500" y="2139950"/>
          <p14:tracePt t="23159" x="3740150" y="2127250"/>
          <p14:tracePt t="23174" x="3727450" y="2108200"/>
          <p14:tracePt t="23191" x="3714750" y="2082800"/>
          <p14:tracePt t="23207" x="3702050" y="2063750"/>
          <p14:tracePt t="23224" x="3683000" y="2044700"/>
          <p14:tracePt t="23241" x="3670300" y="2019300"/>
          <p14:tracePt t="23257" x="3644900" y="1993900"/>
          <p14:tracePt t="23274" x="3619500" y="1974850"/>
          <p14:tracePt t="23290" x="3575050" y="1949450"/>
          <p14:tracePt t="23307" x="3511550" y="1911350"/>
          <p14:tracePt t="23324" x="3448050" y="1885950"/>
          <p14:tracePt t="23340" x="3390900" y="1866900"/>
          <p14:tracePt t="23343" x="3371850" y="1860550"/>
          <p14:tracePt t="23357" x="3352800" y="1854200"/>
          <p14:tracePt t="23359" x="3340100" y="1854200"/>
          <p14:tracePt t="23374" x="3321050" y="1854200"/>
          <p14:tracePt t="23390" x="3302000" y="1854200"/>
          <p14:tracePt t="23407" x="3276600" y="1860550"/>
          <p14:tracePt t="23424" x="3244850" y="1873250"/>
          <p14:tracePt t="23440" x="3219450" y="1892300"/>
          <p14:tracePt t="23457" x="3194050" y="1917700"/>
          <p14:tracePt t="23474" x="3168650" y="1949450"/>
          <p14:tracePt t="23490" x="3149600" y="2000250"/>
          <p14:tracePt t="23507" x="3136900" y="2044700"/>
          <p14:tracePt t="23524" x="3136900" y="2076450"/>
          <p14:tracePt t="23540" x="3136900" y="2095500"/>
          <p14:tracePt t="23557" x="3136900" y="2114550"/>
          <p14:tracePt t="23558" x="3136900" y="2120900"/>
          <p14:tracePt t="23574" x="3143250" y="2127250"/>
          <p14:tracePt t="23590" x="3155950" y="2133600"/>
          <p14:tracePt t="23607" x="3194050" y="2146300"/>
          <p14:tracePt t="23624" x="3257550" y="2159000"/>
          <p14:tracePt t="23640" x="3352800" y="2165350"/>
          <p14:tracePt t="23657" x="3492500" y="2165350"/>
          <p14:tracePt t="23673" x="3619500" y="2159000"/>
          <p14:tracePt t="23690" x="3689350" y="2139950"/>
          <p14:tracePt t="23707" x="3721100" y="2120900"/>
          <p14:tracePt t="23724" x="3727450" y="2108200"/>
          <p14:tracePt t="23757" x="3727450" y="2095500"/>
          <p14:tracePt t="23773" x="3727450" y="2089150"/>
          <p14:tracePt t="23790" x="3727450" y="2076450"/>
          <p14:tracePt t="23807" x="3727450" y="2063750"/>
          <p14:tracePt t="23824" x="3727450" y="2057400"/>
          <p14:tracePt t="23840" x="3727450" y="2051050"/>
          <p14:tracePt t="23857" x="3727450" y="2044700"/>
          <p14:tracePt t="23912" x="3727450" y="2038350"/>
          <p14:tracePt t="23928" x="3727450" y="2032000"/>
          <p14:tracePt t="24183" x="0" y="0"/>
        </p14:tracePtLst>
        <p14:tracePtLst>
          <p14:tracePt t="24855" x="3009900" y="1816100"/>
          <p14:tracePt t="24862" x="3003550" y="1828800"/>
          <p14:tracePt t="24879" x="2997200" y="1841500"/>
          <p14:tracePt t="24890" x="2990850" y="1847850"/>
          <p14:tracePt t="24906" x="2990850" y="1866900"/>
          <p14:tracePt t="24923" x="2984500" y="1892300"/>
          <p14:tracePt t="24940" x="2984500" y="1905000"/>
          <p14:tracePt t="24956" x="2984500" y="1930400"/>
          <p14:tracePt t="24973" x="2984500" y="1968500"/>
          <p14:tracePt t="24976" x="2984500" y="1974850"/>
          <p14:tracePt t="24990" x="2984500" y="2000250"/>
          <p14:tracePt t="25006" x="2990850" y="2025650"/>
          <p14:tracePt t="25023" x="3003550" y="2044700"/>
          <p14:tracePt t="25040" x="3016250" y="2070100"/>
          <p14:tracePt t="25056" x="3035300" y="2076450"/>
          <p14:tracePt t="25073" x="3048000" y="2089150"/>
          <p14:tracePt t="25090" x="3067050" y="2101850"/>
          <p14:tracePt t="25106" x="3105150" y="2108200"/>
          <p14:tracePt t="25123" x="3143250" y="2120900"/>
          <p14:tracePt t="25140" x="3181350" y="2127250"/>
          <p14:tracePt t="25156" x="3225800" y="2127250"/>
          <p14:tracePt t="25173" x="3263900" y="2127250"/>
          <p14:tracePt t="25190" x="3308350" y="2120900"/>
          <p14:tracePt t="25206" x="3333750" y="2095500"/>
          <p14:tracePt t="25223" x="3340100" y="2076450"/>
          <p14:tracePt t="25240" x="3352800" y="2057400"/>
          <p14:tracePt t="25256" x="3352800" y="2051050"/>
          <p14:tracePt t="25273" x="3352800" y="2032000"/>
          <p14:tracePt t="25290" x="3352800" y="2012950"/>
          <p14:tracePt t="25306" x="3359150" y="1981200"/>
          <p14:tracePt t="25323" x="3359150" y="1968500"/>
          <p14:tracePt t="25340" x="3359150" y="1949450"/>
          <p14:tracePt t="25356" x="3359150" y="1917700"/>
          <p14:tracePt t="25373" x="3352800" y="1905000"/>
          <p14:tracePt t="25390" x="3346450" y="1898650"/>
          <p14:tracePt t="25406" x="3333750" y="1885950"/>
          <p14:tracePt t="25423" x="3327400" y="1866900"/>
          <p14:tracePt t="25472" x="3314700" y="1866900"/>
          <p14:tracePt t="25511" x="3308350" y="1866900"/>
          <p14:tracePt t="25519" x="3295650" y="1866900"/>
          <p14:tracePt t="25530" x="3289300" y="1866900"/>
          <p14:tracePt t="25541" x="3263900" y="1866900"/>
          <p14:tracePt t="25556" x="3225800" y="1873250"/>
          <p14:tracePt t="25573" x="3200400" y="1892300"/>
          <p14:tracePt t="25576" x="3181350" y="1898650"/>
          <p14:tracePt t="25590" x="3162300" y="1917700"/>
          <p14:tracePt t="25606" x="3136900" y="1930400"/>
          <p14:tracePt t="25623" x="3130550" y="1943100"/>
          <p14:tracePt t="25639" x="3117850" y="1962150"/>
          <p14:tracePt t="25656" x="3111500" y="1981200"/>
          <p14:tracePt t="25673" x="3111500" y="1993900"/>
          <p14:tracePt t="25689" x="3105150" y="2019300"/>
          <p14:tracePt t="25706" x="3105150" y="2032000"/>
          <p14:tracePt t="25723" x="3105150" y="2044700"/>
          <p14:tracePt t="25739" x="3105150" y="2057400"/>
          <p14:tracePt t="25756" x="3105150" y="2082800"/>
          <p14:tracePt t="25773" x="3105150" y="2089150"/>
          <p14:tracePt t="25789" x="3105150" y="2095500"/>
          <p14:tracePt t="25792" x="3111500" y="2108200"/>
          <p14:tracePt t="25808" x="3117850" y="2108200"/>
          <p14:tracePt t="25824" x="3124200" y="2114550"/>
          <p14:tracePt t="25839" x="3124200" y="2120900"/>
          <p14:tracePt t="26120" x="0" y="0"/>
        </p14:tracePtLst>
        <p14:tracePtLst>
          <p14:tracePt t="33071" x="2794000" y="2222500"/>
          <p14:tracePt t="33128" x="2800350" y="2222500"/>
          <p14:tracePt t="33138" x="2819400" y="2228850"/>
          <p14:tracePt t="33154" x="2857500" y="2235200"/>
          <p14:tracePt t="33171" x="2959100" y="2254250"/>
          <p14:tracePt t="33175" x="3022600" y="2260600"/>
          <p14:tracePt t="33187" x="3086100" y="2266950"/>
          <p14:tracePt t="33204" x="3225800" y="2279650"/>
          <p14:tracePt t="33220" x="3352800" y="2279650"/>
          <p14:tracePt t="33224" x="3397250" y="2279650"/>
          <p14:tracePt t="33237" x="3429000" y="2279650"/>
          <p14:tracePt t="33254" x="3467100" y="2279650"/>
          <p14:tracePt t="33270" x="3473450" y="2279650"/>
          <p14:tracePt t="33463" x="0" y="0"/>
        </p14:tracePtLst>
        <p14:tracePtLst>
          <p14:tracePt t="34702" x="5238750" y="2190750"/>
          <p14:tracePt t="34794" x="5251450" y="2190750"/>
          <p14:tracePt t="34804" x="5270500" y="2190750"/>
          <p14:tracePt t="34820" x="5334000" y="2190750"/>
          <p14:tracePt t="34837" x="5429250" y="2190750"/>
          <p14:tracePt t="34839" x="5480050" y="2190750"/>
          <p14:tracePt t="34853" x="5543550" y="2190750"/>
          <p14:tracePt t="34870" x="5746750" y="2190750"/>
          <p14:tracePt t="34886" x="5886450" y="2190750"/>
          <p14:tracePt t="34903" x="6000750" y="2190750"/>
          <p14:tracePt t="34920" x="6076950" y="2190750"/>
          <p14:tracePt t="34936" x="6134100" y="2190750"/>
          <p14:tracePt t="34953" x="6178550" y="2190750"/>
          <p14:tracePt t="34970" x="6197600" y="2190750"/>
          <p14:tracePt t="34986" x="6210300" y="2190750"/>
          <p14:tracePt t="35003" x="6223000" y="2190750"/>
          <p14:tracePt t="35020" x="6229350" y="2190750"/>
          <p14:tracePt t="35036" x="6235700" y="2190750"/>
          <p14:tracePt t="35065" x="6242050" y="2190750"/>
          <p14:tracePt t="35088" x="6248400" y="2190750"/>
          <p14:tracePt t="35128" x="6254750" y="2190750"/>
          <p14:tracePt t="35431" x="0" y="0"/>
        </p14:tracePtLst>
        <p14:tracePtLst>
          <p14:tracePt t="35849" x="6483350" y="2184400"/>
          <p14:tracePt t="35919" x="6502400" y="2184400"/>
          <p14:tracePt t="35927" x="6540500" y="2184400"/>
          <p14:tracePt t="35936" x="6604000" y="2184400"/>
          <p14:tracePt t="35953" x="6775450" y="2184400"/>
          <p14:tracePt t="35970" x="6934200" y="2184400"/>
          <p14:tracePt t="35987" x="7067550" y="2184400"/>
          <p14:tracePt t="36003" x="7162800" y="2184400"/>
          <p14:tracePt t="36019" x="7219950" y="2184400"/>
          <p14:tracePt t="36036" x="7264400" y="2184400"/>
          <p14:tracePt t="36053" x="7296150" y="2184400"/>
          <p14:tracePt t="36070" x="7321550" y="2184400"/>
          <p14:tracePt t="36071" x="7334250" y="2184400"/>
          <p14:tracePt t="36086" x="7359650" y="2184400"/>
          <p14:tracePt t="36104" x="7391400" y="2184400"/>
          <p14:tracePt t="36120" x="7404100" y="2184400"/>
          <p14:tracePt t="36136" x="7410450" y="2184400"/>
          <p14:tracePt t="36431" x="0" y="0"/>
        </p14:tracePtLst>
        <p14:tracePtLst>
          <p14:tracePt t="42137" x="2254250" y="2692400"/>
          <p14:tracePt t="42185" x="2260600" y="2698750"/>
          <p14:tracePt t="42201" x="2292350" y="2705100"/>
          <p14:tracePt t="42218" x="2362200" y="2711450"/>
          <p14:tracePt t="42236" x="2457450" y="2711450"/>
          <p14:tracePt t="42240" x="2527300" y="2711450"/>
          <p14:tracePt t="42255" x="2711450" y="2711450"/>
          <p14:tracePt t="42267" x="2813050" y="2711450"/>
          <p14:tracePt t="42284" x="3022600" y="2711450"/>
          <p14:tracePt t="42286" x="3130550" y="2711450"/>
          <p14:tracePt t="42301" x="3232150" y="2711450"/>
          <p14:tracePt t="42318" x="3454400" y="2711450"/>
          <p14:tracePt t="42334" x="3524250" y="2711450"/>
          <p14:tracePt t="42351" x="3536950" y="2711450"/>
          <p14:tracePt t="42367" x="3543300" y="2711450"/>
          <p14:tracePt t="42991" x="0" y="0"/>
        </p14:tracePtLst>
        <p14:tracePtLst>
          <p14:tracePt t="43703" x="3981450" y="2711450"/>
          <p14:tracePt t="43799" x="3994150" y="2711450"/>
          <p14:tracePt t="43808" x="4025900" y="2717800"/>
          <p14:tracePt t="43817" x="4038600" y="2717800"/>
          <p14:tracePt t="43833" x="4095750" y="2717800"/>
          <p14:tracePt t="43850" x="4203700" y="2717800"/>
          <p14:tracePt t="43867" x="4330700" y="2717800"/>
          <p14:tracePt t="43883" x="4476750" y="2717800"/>
          <p14:tracePt t="43900" x="4616450" y="2717800"/>
          <p14:tracePt t="43917" x="4743450" y="2717800"/>
          <p14:tracePt t="43919" x="4806950" y="2717800"/>
          <p14:tracePt t="43933" x="4870450" y="2717800"/>
          <p14:tracePt t="43935" x="4927600" y="2717800"/>
          <p14:tracePt t="43950" x="5010150" y="2717800"/>
          <p14:tracePt t="43967" x="5086350" y="2717800"/>
          <p14:tracePt t="43983" x="5143500" y="2717800"/>
          <p14:tracePt t="44000" x="5200650" y="2717800"/>
          <p14:tracePt t="44017" x="5251450" y="2717800"/>
          <p14:tracePt t="44033" x="5302250" y="2717800"/>
          <p14:tracePt t="44050" x="5334000" y="2717800"/>
          <p14:tracePt t="44066" x="5365750" y="2717800"/>
          <p14:tracePt t="44083" x="5391150" y="2717800"/>
          <p14:tracePt t="44100" x="5410200" y="2717800"/>
          <p14:tracePt t="44116" x="5422900" y="2717800"/>
          <p14:tracePt t="44133" x="5441950" y="2717800"/>
          <p14:tracePt t="44137" x="5448300" y="2717800"/>
          <p14:tracePt t="44150" x="5467350" y="2717800"/>
          <p14:tracePt t="44166" x="5480050" y="2717800"/>
          <p14:tracePt t="44183" x="5505450" y="2717800"/>
          <p14:tracePt t="44200" x="5524500" y="2717800"/>
          <p14:tracePt t="44217" x="5537200" y="2717800"/>
          <p14:tracePt t="44233" x="5549900" y="2717800"/>
          <p14:tracePt t="44250" x="5568950" y="2717800"/>
          <p14:tracePt t="44266" x="5581650" y="2717800"/>
          <p14:tracePt t="44283" x="5594350" y="2717800"/>
          <p14:tracePt t="44300" x="5613400" y="2717800"/>
          <p14:tracePt t="44316" x="5632450" y="2717800"/>
          <p14:tracePt t="44319" x="5645150" y="2717800"/>
          <p14:tracePt t="44333" x="5657850" y="2717800"/>
          <p14:tracePt t="44350" x="5676900" y="2717800"/>
          <p14:tracePt t="44366" x="5683250" y="2717800"/>
          <p14:tracePt t="44383" x="5689600" y="2717800"/>
          <p14:tracePt t="44423" x="5695950" y="2717800"/>
          <p14:tracePt t="44455" x="5702300" y="2717800"/>
          <p14:tracePt t="44480" x="5708650" y="2717800"/>
          <p14:tracePt t="44505" x="5715000" y="2717800"/>
          <p14:tracePt t="44521" x="5721350" y="2717800"/>
          <p14:tracePt t="44545" x="5727700" y="2717800"/>
          <p14:tracePt t="44555" x="5734050" y="2717800"/>
          <p14:tracePt t="44568" x="5740400" y="2717800"/>
          <p14:tracePt t="44585" x="5746750" y="2717800"/>
          <p14:tracePt t="44600" x="5759450" y="2717800"/>
          <p14:tracePt t="44617" x="5772150" y="2717800"/>
          <p14:tracePt t="44633" x="5784850" y="2717800"/>
          <p14:tracePt t="44650" x="5797550" y="2717800"/>
          <p14:tracePt t="44666" x="5810250" y="2717800"/>
          <p14:tracePt t="44683" x="5822950" y="2717800"/>
          <p14:tracePt t="44716" x="5829300" y="2717800"/>
          <p14:tracePt t="44733" x="5835650" y="2717800"/>
          <p14:tracePt t="44750" x="5842000" y="2717800"/>
          <p14:tracePt t="44766" x="5854700" y="2717800"/>
          <p14:tracePt t="44808" x="5861050" y="2717800"/>
          <p14:tracePt t="44832" x="5867400" y="2717800"/>
          <p14:tracePt t="44872" x="5873750" y="2717800"/>
          <p14:tracePt t="46023" x="0" y="0"/>
        </p14:tracePtLst>
        <p14:tracePtLst>
          <p14:tracePt t="47896" x="6381750" y="2686050"/>
          <p14:tracePt t="47992" x="6388100" y="2686050"/>
          <p14:tracePt t="48003" x="6400800" y="2686050"/>
          <p14:tracePt t="48016" x="6451600" y="2686050"/>
          <p14:tracePt t="48032" x="6534150" y="2686050"/>
          <p14:tracePt t="48049" x="6692900" y="2686050"/>
          <p14:tracePt t="48066" x="6864350" y="2686050"/>
          <p14:tracePt t="48082" x="7042150" y="2686050"/>
          <p14:tracePt t="48087" x="7124700" y="2686050"/>
          <p14:tracePt t="48100" x="7207250" y="2686050"/>
          <p14:tracePt t="48116" x="7366000" y="2686050"/>
          <p14:tracePt t="48132" x="7518400" y="2686050"/>
          <p14:tracePt t="48149" x="7645400" y="2686050"/>
          <p14:tracePt t="48152" x="7708900" y="2686050"/>
          <p14:tracePt t="48167" x="7842250" y="2686050"/>
          <p14:tracePt t="48182" x="7975600" y="2686050"/>
          <p14:tracePt t="48199" x="8077200" y="2686050"/>
          <p14:tracePt t="48215" x="8178800" y="2686050"/>
          <p14:tracePt t="48232" x="8248650" y="2686050"/>
          <p14:tracePt t="48249" x="8305800" y="2686050"/>
          <p14:tracePt t="48265" x="8356600" y="2686050"/>
          <p14:tracePt t="48282" x="8388350" y="2686050"/>
          <p14:tracePt t="48299" x="8432800" y="2686050"/>
          <p14:tracePt t="48304" x="8445500" y="2686050"/>
          <p14:tracePt t="48316" x="8470900" y="2686050"/>
          <p14:tracePt t="48332" x="8509000" y="2686050"/>
          <p14:tracePt t="48349" x="8559800" y="2686050"/>
          <p14:tracePt t="48352" x="8585200" y="2686050"/>
          <p14:tracePt t="48365" x="8597900" y="2686050"/>
          <p14:tracePt t="48383" x="8655050" y="2686050"/>
          <p14:tracePt t="48399" x="8699500" y="2686050"/>
          <p14:tracePt t="48416" x="8737600" y="2686050"/>
          <p14:tracePt t="48432" x="8763000" y="2686050"/>
          <p14:tracePt t="48449" x="8788400" y="2686050"/>
          <p14:tracePt t="48465" x="8794750" y="2686050"/>
          <p14:tracePt t="48735" x="0" y="0"/>
        </p14:tracePtLst>
        <p14:tracePtLst>
          <p14:tracePt t="49287" x="7772400" y="2686050"/>
          <p14:tracePt t="49344" x="7785100" y="2686050"/>
          <p14:tracePt t="49354" x="7810500" y="2686050"/>
          <p14:tracePt t="49365" x="7842250" y="2686050"/>
          <p14:tracePt t="49382" x="7956550" y="2686050"/>
          <p14:tracePt t="49383" x="8026400" y="2686050"/>
          <p14:tracePt t="49398" x="8172450" y="2686050"/>
          <p14:tracePt t="49415" x="8312150" y="2686050"/>
          <p14:tracePt t="49431" x="8407400" y="2686050"/>
          <p14:tracePt t="49448" x="8470900" y="2686050"/>
          <p14:tracePt t="49465" x="8509000" y="2686050"/>
          <p14:tracePt t="49481" x="8547100" y="2686050"/>
          <p14:tracePt t="49498" x="8566150" y="2686050"/>
          <p14:tracePt t="49515" x="8572500" y="2686050"/>
          <p14:tracePt t="49531" x="8578850" y="2686050"/>
          <p14:tracePt t="49548" x="8585200" y="2686050"/>
          <p14:tracePt t="49567" x="8591550" y="2686050"/>
          <p14:tracePt t="49599" x="8597900" y="2686050"/>
          <p14:tracePt t="49790" x="0" y="0"/>
        </p14:tracePtLst>
        <p14:tracePtLst>
          <p14:tracePt t="51305" x="10013950" y="2698750"/>
          <p14:tracePt t="51377" x="10020300" y="2698750"/>
          <p14:tracePt t="51389" x="10026650" y="2698750"/>
          <p14:tracePt t="51402" x="10058400" y="2698750"/>
          <p14:tracePt t="51415" x="10115550" y="2698750"/>
          <p14:tracePt t="51431" x="10191750" y="2698750"/>
          <p14:tracePt t="51447" x="10274300" y="2698750"/>
          <p14:tracePt t="51464" x="10369550" y="2698750"/>
          <p14:tracePt t="51481" x="10458450" y="2698750"/>
          <p14:tracePt t="51498" x="10521950" y="2698750"/>
          <p14:tracePt t="51514" x="10566400" y="2698750"/>
          <p14:tracePt t="51531" x="10585450" y="2698750"/>
          <p14:tracePt t="51547" x="10598150" y="2698750"/>
          <p14:tracePt t="51564" x="10604500" y="2698750"/>
          <p14:tracePt t="51581" x="10610850" y="2698750"/>
          <p14:tracePt t="51616" x="10617200" y="2698750"/>
          <p14:tracePt t="51627" x="10623550" y="2698750"/>
          <p14:tracePt t="51640" x="10648950" y="2698750"/>
          <p14:tracePt t="51652" x="10668000" y="2698750"/>
          <p14:tracePt t="51657" x="10687050" y="2698750"/>
          <p14:tracePt t="51666" x="10718800" y="2698750"/>
          <p14:tracePt t="51681" x="10807700" y="2698750"/>
          <p14:tracePt t="51697" x="10922000" y="2698750"/>
          <p14:tracePt t="51714" x="11049000" y="2698750"/>
          <p14:tracePt t="51731" x="11176000" y="2698750"/>
          <p14:tracePt t="51747" x="11296650" y="2698750"/>
          <p14:tracePt t="51764" x="11372850" y="2698750"/>
          <p14:tracePt t="51767" x="11391900" y="2698750"/>
          <p14:tracePt t="51781" x="11398250" y="2698750"/>
          <p14:tracePt t="51797" x="11404600" y="2698750"/>
          <p14:tracePt t="51814" x="11410950" y="2698750"/>
          <p14:tracePt t="52231" x="0" y="0"/>
        </p14:tracePtLst>
        <p14:tracePtLst>
          <p14:tracePt t="52857" x="10058400" y="2279650"/>
          <p14:tracePt t="52866" x="10052050" y="2279650"/>
          <p14:tracePt t="52881" x="10039350" y="2292350"/>
          <p14:tracePt t="52898" x="10033000" y="2311400"/>
          <p14:tracePt t="52914" x="10013950" y="2336800"/>
          <p14:tracePt t="52930" x="10001250" y="2374900"/>
          <p14:tracePt t="52947" x="9975850" y="2419350"/>
          <p14:tracePt t="52963" x="9963150" y="2476500"/>
          <p14:tracePt t="52980" x="9956800" y="2546350"/>
          <p14:tracePt t="52997" x="9956800" y="2628900"/>
          <p14:tracePt t="53014" x="9988550" y="2736850"/>
          <p14:tracePt t="53030" x="10026650" y="2781300"/>
          <p14:tracePt t="53047" x="10045700" y="2800350"/>
          <p14:tracePt t="53063" x="10064750" y="2806700"/>
          <p14:tracePt t="53080" x="10077450" y="2806700"/>
          <p14:tracePt t="53097" x="10096500" y="2806700"/>
          <p14:tracePt t="53113" x="10147300" y="2800350"/>
          <p14:tracePt t="53130" x="10185400" y="2774950"/>
          <p14:tracePt t="53147" x="10229850" y="2730500"/>
          <p14:tracePt t="53163" x="10261600" y="2673350"/>
          <p14:tracePt t="53166" x="10274300" y="2647950"/>
          <p14:tracePt t="53180" x="10274300" y="2635250"/>
          <p14:tracePt t="53197" x="10274300" y="2584450"/>
          <p14:tracePt t="53198" x="10274300" y="2559050"/>
          <p14:tracePt t="53213" x="10274300" y="2546350"/>
          <p14:tracePt t="53230" x="10274300" y="2508250"/>
          <p14:tracePt t="53247" x="10274300" y="2489200"/>
          <p14:tracePt t="53263" x="10274300" y="2476500"/>
          <p14:tracePt t="53454" x="0" y="0"/>
        </p14:tracePtLst>
        <p14:tracePtLst>
          <p14:tracePt t="54462" x="10693400" y="2660650"/>
          <p14:tracePt t="54598" x="10706100" y="2660650"/>
          <p14:tracePt t="54606" x="10718800" y="2660650"/>
          <p14:tracePt t="54615" x="10737850" y="2660650"/>
          <p14:tracePt t="54630" x="10782300" y="2660650"/>
          <p14:tracePt t="54646" x="10833100" y="2660650"/>
          <p14:tracePt t="54663" x="10909300" y="2660650"/>
          <p14:tracePt t="54680" x="11017250" y="2660650"/>
          <p14:tracePt t="54696" x="11112500" y="2660650"/>
          <p14:tracePt t="54713" x="11201400" y="2660650"/>
          <p14:tracePt t="54730" x="11258550" y="2660650"/>
          <p14:tracePt t="54746" x="11303000" y="2660650"/>
          <p14:tracePt t="54763" x="11334750" y="2660650"/>
          <p14:tracePt t="54780" x="11360150" y="2660650"/>
          <p14:tracePt t="54796" x="11372850" y="2660650"/>
          <p14:tracePt t="54813" x="11379200" y="2660650"/>
          <p14:tracePt t="54830" x="11398250" y="2660650"/>
          <p14:tracePt t="54846" x="11404600" y="2660650"/>
          <p14:tracePt t="54863" x="11410950" y="2660650"/>
          <p14:tracePt t="54880" x="11430000" y="2660650"/>
          <p14:tracePt t="54896" x="11436350" y="2660650"/>
          <p14:tracePt t="54913" x="11449050" y="2660650"/>
          <p14:tracePt t="55320" x="0" y="0"/>
        </p14:tracePtLst>
        <p14:tracePtLst>
          <p14:tracePt t="62433" x="1181100" y="2844800"/>
          <p14:tracePt t="62447" x="1181100" y="2851150"/>
          <p14:tracePt t="62461" x="1181100" y="2857500"/>
          <p14:tracePt t="62477" x="1181100" y="2876550"/>
          <p14:tracePt t="62494" x="1187450" y="2933700"/>
          <p14:tracePt t="62510" x="1206500" y="2984500"/>
          <p14:tracePt t="62527" x="1225550" y="3035300"/>
          <p14:tracePt t="62544" x="1257300" y="3086100"/>
          <p14:tracePt t="62561" x="1282700" y="3124200"/>
          <p14:tracePt t="62577" x="1308100" y="3162300"/>
          <p14:tracePt t="62594" x="1333500" y="3187700"/>
          <p14:tracePt t="62611" x="1352550" y="3219450"/>
          <p14:tracePt t="62627" x="1371600" y="3232150"/>
          <p14:tracePt t="62644" x="1390650" y="3251200"/>
          <p14:tracePt t="62661" x="1416050" y="3263900"/>
          <p14:tracePt t="62665" x="1422400" y="3263900"/>
          <p14:tracePt t="62677" x="1441450" y="3263900"/>
          <p14:tracePt t="62694" x="1492250" y="3263900"/>
          <p14:tracePt t="62710" x="1517650" y="3263900"/>
          <p14:tracePt t="62727" x="1555750" y="3257550"/>
          <p14:tracePt t="62744" x="1587500" y="3244850"/>
          <p14:tracePt t="62760" x="1619250" y="3219450"/>
          <p14:tracePt t="62777" x="1644650" y="3200400"/>
          <p14:tracePt t="62794" x="1663700" y="3175000"/>
          <p14:tracePt t="62810" x="1676400" y="3155950"/>
          <p14:tracePt t="62827" x="1676400" y="3136900"/>
          <p14:tracePt t="62844" x="1676400" y="3098800"/>
          <p14:tracePt t="62860" x="1676400" y="3067050"/>
          <p14:tracePt t="62863" x="1676400" y="3048000"/>
          <p14:tracePt t="62877" x="1676400" y="3035300"/>
          <p14:tracePt t="62894" x="1676400" y="2997200"/>
          <p14:tracePt t="62895" x="1670050" y="2978150"/>
          <p14:tracePt t="62910" x="1663700" y="2959100"/>
          <p14:tracePt t="62927" x="1651000" y="2933700"/>
          <p14:tracePt t="62943" x="1644650" y="2908300"/>
          <p14:tracePt t="62961" x="1638300" y="2901950"/>
          <p14:tracePt t="62977" x="1625600" y="2876550"/>
          <p14:tracePt t="62993" x="1619250" y="2863850"/>
          <p14:tracePt t="63010" x="1593850" y="2838450"/>
          <p14:tracePt t="63027" x="1574800" y="2825750"/>
          <p14:tracePt t="63043" x="1549400" y="2813050"/>
          <p14:tracePt t="63060" x="1530350" y="2800350"/>
          <p14:tracePt t="63063" x="1511300" y="2800350"/>
          <p14:tracePt t="63077" x="1498600" y="2794000"/>
          <p14:tracePt t="63078" x="1492250" y="2787650"/>
          <p14:tracePt t="63093" x="1485900" y="2787650"/>
          <p14:tracePt t="63110" x="1454150" y="2787650"/>
          <p14:tracePt t="63127" x="1435100" y="2787650"/>
          <p14:tracePt t="63143" x="1409700" y="2787650"/>
          <p14:tracePt t="63161" x="1371600" y="2787650"/>
          <p14:tracePt t="63177" x="1346200" y="2794000"/>
          <p14:tracePt t="63193" x="1314450" y="2806700"/>
          <p14:tracePt t="63210" x="1289050" y="2825750"/>
          <p14:tracePt t="63227" x="1263650" y="2838450"/>
          <p14:tracePt t="63243" x="1244600" y="2851150"/>
          <p14:tracePt t="63260" x="1219200" y="2870200"/>
          <p14:tracePt t="63263" x="1219200" y="2882900"/>
          <p14:tracePt t="63277" x="1212850" y="2889250"/>
          <p14:tracePt t="63293" x="1200150" y="2914650"/>
          <p14:tracePt t="63295" x="1193800" y="2933700"/>
          <p14:tracePt t="63310" x="1187450" y="2959100"/>
          <p14:tracePt t="63327" x="1181100" y="2990850"/>
          <p14:tracePt t="63343" x="1174750" y="3022600"/>
          <p14:tracePt t="63360" x="1174750" y="3041650"/>
          <p14:tracePt t="63377" x="1174750" y="3060700"/>
          <p14:tracePt t="63393" x="1174750" y="3079750"/>
          <p14:tracePt t="63410" x="1174750" y="3105150"/>
          <p14:tracePt t="63427" x="1174750" y="3149600"/>
          <p14:tracePt t="63443" x="1193800" y="3187700"/>
          <p14:tracePt t="63460" x="1219200" y="3225800"/>
          <p14:tracePt t="63463" x="1238250" y="3251200"/>
          <p14:tracePt t="63477" x="1250950" y="3270250"/>
          <p14:tracePt t="63493" x="1289050" y="3308350"/>
          <p14:tracePt t="63495" x="1314450" y="3321050"/>
          <p14:tracePt t="63510" x="1358900" y="3346450"/>
          <p14:tracePt t="63527" x="1397000" y="3359150"/>
          <p14:tracePt t="63543" x="1435100" y="3359150"/>
          <p14:tracePt t="63560" x="1466850" y="3359150"/>
          <p14:tracePt t="63577" x="1511300" y="3352800"/>
          <p14:tracePt t="63593" x="1543050" y="3327400"/>
          <p14:tracePt t="63610" x="1568450" y="3308350"/>
          <p14:tracePt t="63627" x="1587500" y="3276600"/>
          <p14:tracePt t="63643" x="1606550" y="3232150"/>
          <p14:tracePt t="63660" x="1612900" y="3194050"/>
          <p14:tracePt t="63663" x="1612900" y="3168650"/>
          <p14:tracePt t="63677" x="1612900" y="3143250"/>
          <p14:tracePt t="63679" x="1612900" y="3124200"/>
          <p14:tracePt t="63693" x="1612900" y="3098800"/>
          <p14:tracePt t="63710" x="1606550" y="3016250"/>
          <p14:tracePt t="63727" x="1587500" y="2978150"/>
          <p14:tracePt t="63743" x="1574800" y="2940050"/>
          <p14:tracePt t="63760" x="1555750" y="2921000"/>
          <p14:tracePt t="63777" x="1536700" y="2895600"/>
          <p14:tracePt t="63793" x="1517650" y="2876550"/>
          <p14:tracePt t="63810" x="1498600" y="2851150"/>
          <p14:tracePt t="63827" x="1479550" y="2838450"/>
          <p14:tracePt t="63843" x="1460500" y="2832100"/>
          <p14:tracePt t="63860" x="1454150" y="2825750"/>
          <p14:tracePt t="63877" x="1441450" y="2825750"/>
          <p14:tracePt t="63893" x="1428750" y="2825750"/>
          <p14:tracePt t="63895" x="1409700" y="2832100"/>
          <p14:tracePt t="63910" x="1390650" y="2857500"/>
          <p14:tracePt t="63927" x="1365250" y="2914650"/>
          <p14:tracePt t="63943" x="1352550" y="2959100"/>
          <p14:tracePt t="63960" x="1352550" y="3003550"/>
          <p14:tracePt t="63976" x="1352550" y="3041650"/>
          <p14:tracePt t="63993" x="1352550" y="3073400"/>
          <p14:tracePt t="64010" x="1358900" y="3098800"/>
          <p14:tracePt t="64027" x="1384300" y="3117850"/>
          <p14:tracePt t="64043" x="1416050" y="3143250"/>
          <p14:tracePt t="64060" x="1454150" y="3155950"/>
          <p14:tracePt t="64076" x="1492250" y="3168650"/>
          <p14:tracePt t="64093" x="1517650" y="3168650"/>
          <p14:tracePt t="64095" x="1524000" y="3168650"/>
          <p14:tracePt t="64110" x="1536700" y="3168650"/>
          <p14:tracePt t="64127" x="1549400" y="3168650"/>
          <p14:tracePt t="64143" x="1555750" y="3162300"/>
          <p14:tracePt t="64160" x="1562100" y="3143250"/>
          <p14:tracePt t="64176" x="1568450" y="3117850"/>
          <p14:tracePt t="64193" x="1568450" y="3092450"/>
          <p14:tracePt t="64210" x="1574800" y="3054350"/>
          <p14:tracePt t="64227" x="1574800" y="3022600"/>
          <p14:tracePt t="64243" x="1574800" y="2984500"/>
          <p14:tracePt t="64260" x="1574800" y="2965450"/>
          <p14:tracePt t="64276" x="1562100" y="2940050"/>
          <p14:tracePt t="64279" x="1562100" y="2933700"/>
          <p14:tracePt t="64310" x="1562100" y="2921000"/>
          <p14:tracePt t="64576" x="0" y="0"/>
        </p14:tracePtLst>
        <p14:tracePtLst>
          <p14:tracePt t="65465" x="2266950" y="3162300"/>
          <p14:tracePt t="65528" x="2266950" y="3168650"/>
          <p14:tracePt t="65546" x="2292350" y="3175000"/>
          <p14:tracePt t="65556" x="2305050" y="3175000"/>
          <p14:tracePt t="65568" x="2381250" y="3175000"/>
          <p14:tracePt t="65576" x="2438400" y="3175000"/>
          <p14:tracePt t="65593" x="2565400" y="3181350"/>
          <p14:tracePt t="65610" x="2692400" y="3181350"/>
          <p14:tracePt t="65626" x="2800350" y="3181350"/>
          <p14:tracePt t="65643" x="2863850" y="3181350"/>
          <p14:tracePt t="65660" x="2889250" y="3181350"/>
          <p14:tracePt t="65664" x="2895600" y="3181350"/>
          <p14:tracePt t="65695" x="2901950" y="3181350"/>
          <p14:tracePt t="66767" x="0" y="0"/>
        </p14:tracePtLst>
        <p14:tracePtLst>
          <p14:tracePt t="67968" x="1530350" y="2844800"/>
          <p14:tracePt t="68016" x="1524000" y="2844800"/>
          <p14:tracePt t="68027" x="1524000" y="2851150"/>
          <p14:tracePt t="68042" x="1517650" y="2870200"/>
          <p14:tracePt t="68059" x="1504950" y="2914650"/>
          <p14:tracePt t="68063" x="1504950" y="2927350"/>
          <p14:tracePt t="68075" x="1498600" y="2952750"/>
          <p14:tracePt t="68092" x="1492250" y="2990850"/>
          <p14:tracePt t="68095" x="1492250" y="3003550"/>
          <p14:tracePt t="68109" x="1492250" y="3022600"/>
          <p14:tracePt t="68125" x="1492250" y="3054350"/>
          <p14:tracePt t="68128" x="1492250" y="3073400"/>
          <p14:tracePt t="68142" x="1492250" y="3111500"/>
          <p14:tracePt t="68158" x="1504950" y="3143250"/>
          <p14:tracePt t="68175" x="1511300" y="3155950"/>
          <p14:tracePt t="68192" x="1530350" y="3175000"/>
          <p14:tracePt t="68208" x="1536700" y="3181350"/>
          <p14:tracePt t="68225" x="1543050" y="3187700"/>
          <p14:tracePt t="68242" x="1555750" y="3194050"/>
          <p14:tracePt t="68258" x="1568450" y="3194050"/>
          <p14:tracePt t="68276" x="1574800" y="3194050"/>
          <p14:tracePt t="68292" x="1600200" y="3194050"/>
          <p14:tracePt t="68308" x="1625600" y="3181350"/>
          <p14:tracePt t="68325" x="1651000" y="3155950"/>
          <p14:tracePt t="68328" x="1663700" y="3149600"/>
          <p14:tracePt t="68342" x="1676400" y="3111500"/>
          <p14:tracePt t="68358" x="1695450" y="3073400"/>
          <p14:tracePt t="68375" x="1695450" y="3048000"/>
          <p14:tracePt t="68392" x="1695450" y="3016250"/>
          <p14:tracePt t="68408" x="1695450" y="2984500"/>
          <p14:tracePt t="68425" x="1695450" y="2940050"/>
          <p14:tracePt t="68442" x="1682750" y="2921000"/>
          <p14:tracePt t="68458" x="1670050" y="2895600"/>
          <p14:tracePt t="68475" x="1663700" y="2889250"/>
          <p14:tracePt t="68492" x="1657350" y="2882900"/>
          <p14:tracePt t="68536" x="1651000" y="2882900"/>
          <p14:tracePt t="68607" x="1644650" y="2882900"/>
          <p14:tracePt t="68640" x="1638300" y="2882900"/>
          <p14:tracePt t="68681" x="1631950" y="2882900"/>
          <p14:tracePt t="68692" x="1619250" y="2882900"/>
          <p14:tracePt t="68708" x="1612900" y="2889250"/>
          <p14:tracePt t="68725" x="1593850" y="2895600"/>
          <p14:tracePt t="68729" x="1587500" y="2901950"/>
          <p14:tracePt t="68745" x="1555750" y="2921000"/>
          <p14:tracePt t="68759" x="1517650" y="2952750"/>
          <p14:tracePt t="68775" x="1492250" y="2984500"/>
          <p14:tracePt t="68792" x="1466850" y="3022600"/>
          <p14:tracePt t="68808" x="1454150" y="3041650"/>
          <p14:tracePt t="68825" x="1447800" y="3060700"/>
          <p14:tracePt t="68842" x="1441450" y="3060700"/>
          <p14:tracePt t="68858" x="1441450" y="3073400"/>
          <p14:tracePt t="68875" x="1435100" y="3086100"/>
          <p14:tracePt t="68892" x="1435100" y="3092450"/>
          <p14:tracePt t="68908" x="1435100" y="3105150"/>
          <p14:tracePt t="68925" x="1435100" y="3111500"/>
          <p14:tracePt t="69024" x="1435100" y="3117850"/>
          <p14:tracePt t="69033" x="1435100" y="3124200"/>
          <p14:tracePt t="69056" x="1435100" y="3130550"/>
          <p14:tracePt t="69066" x="1435100" y="3136900"/>
          <p14:tracePt t="69077" x="1435100" y="3143250"/>
          <p14:tracePt t="69091" x="1435100" y="3155950"/>
          <p14:tracePt t="69108" x="1435100" y="3168650"/>
          <p14:tracePt t="69255" x="0" y="0"/>
        </p14:tracePtLst>
        <p14:tracePtLst>
          <p14:tracePt t="70210" x="3829050" y="3187700"/>
          <p14:tracePt t="70328" x="3848100" y="3187700"/>
          <p14:tracePt t="70340" x="3873500" y="3187700"/>
          <p14:tracePt t="70352" x="3930650" y="3187700"/>
          <p14:tracePt t="70364" x="3981450" y="3187700"/>
          <p14:tracePt t="70374" x="4108450" y="3187700"/>
          <p14:tracePt t="70391" x="4267200" y="3187700"/>
          <p14:tracePt t="70408" x="4425950" y="3187700"/>
          <p14:tracePt t="70424" x="4565650" y="3194050"/>
          <p14:tracePt t="70441" x="4622800" y="3200400"/>
          <p14:tracePt t="70458" x="4641850" y="3200400"/>
          <p14:tracePt t="70598" x="0" y="0"/>
        </p14:tracePtLst>
        <p14:tracePtLst>
          <p14:tracePt t="71094" x="4832350" y="3200400"/>
          <p14:tracePt t="71174" x="4826000" y="3206750"/>
          <p14:tracePt t="71190" x="4838700" y="3206750"/>
          <p14:tracePt t="71198" x="4864100" y="3213100"/>
          <p14:tracePt t="71207" x="4895850" y="3219450"/>
          <p14:tracePt t="71224" x="4997450" y="3238500"/>
          <p14:tracePt t="71240" x="5124450" y="3270250"/>
          <p14:tracePt t="71257" x="5232400" y="3276600"/>
          <p14:tracePt t="71274" x="5327650" y="3276600"/>
          <p14:tracePt t="71290" x="5378450" y="3276600"/>
          <p14:tracePt t="71307" x="5403850" y="3276600"/>
          <p14:tracePt t="71324" x="5416550" y="3276600"/>
          <p14:tracePt t="71341" x="5422900" y="3276600"/>
          <p14:tracePt t="72487" x="0" y="0"/>
        </p14:tracePtLst>
        <p14:tracePtLst>
          <p14:tracePt t="73863" x="7150100" y="3251200"/>
          <p14:tracePt t="73944" x="7169150" y="3251200"/>
          <p14:tracePt t="73954" x="7181850" y="3251200"/>
          <p14:tracePt t="73964" x="7207250" y="3251200"/>
          <p14:tracePt t="73973" x="7239000" y="3251200"/>
          <p14:tracePt t="73991" x="7366000" y="3251200"/>
          <p14:tracePt t="74006" x="7473950" y="3251200"/>
          <p14:tracePt t="74023" x="7581900" y="3251200"/>
          <p14:tracePt t="74040" x="7689850" y="3251200"/>
          <p14:tracePt t="74056" x="7797800" y="3251200"/>
          <p14:tracePt t="74073" x="7893050" y="3251200"/>
          <p14:tracePt t="74090" x="7969250" y="3251200"/>
          <p14:tracePt t="74106" x="8026400" y="3251200"/>
          <p14:tracePt t="74123" x="8064500" y="3251200"/>
          <p14:tracePt t="74140" x="8089900" y="3251200"/>
          <p14:tracePt t="74143" x="8102600" y="3251200"/>
          <p14:tracePt t="74156" x="8108950" y="3251200"/>
          <p14:tracePt t="74173" x="8115300" y="3251200"/>
          <p14:tracePt t="74177" x="8121650" y="3251200"/>
          <p14:tracePt t="74191" x="8128000" y="3251200"/>
          <p14:tracePt t="74206" x="8140700" y="3251200"/>
          <p14:tracePt t="74223" x="8159750" y="3244850"/>
          <p14:tracePt t="74240" x="8172450" y="3244850"/>
          <p14:tracePt t="74256" x="8197850" y="3244850"/>
          <p14:tracePt t="74273" x="8216900" y="3244850"/>
          <p14:tracePt t="74290" x="8242300" y="3244850"/>
          <p14:tracePt t="74306" x="8248650" y="3244850"/>
          <p14:tracePt t="74323" x="8255000" y="3244850"/>
          <p14:tracePt t="74340" x="8261350" y="3244850"/>
          <p14:tracePt t="74356" x="8274050" y="3244850"/>
          <p14:tracePt t="74390" x="8286750" y="3244850"/>
          <p14:tracePt t="74783" x="0" y="0"/>
        </p14:tracePtLst>
        <p14:tracePtLst>
          <p14:tracePt t="75560" x="6718300" y="3194050"/>
          <p14:tracePt t="75608" x="6724650" y="3194050"/>
          <p14:tracePt t="75618" x="6750050" y="3194050"/>
          <p14:tracePt t="75631" x="6832600" y="3206750"/>
          <p14:tracePt t="75642" x="6902450" y="3219450"/>
          <p14:tracePt t="75656" x="7048500" y="3232150"/>
          <p14:tracePt t="75673" x="7239000" y="3232150"/>
          <p14:tracePt t="75689" x="7448550" y="3232150"/>
          <p14:tracePt t="75706" x="7651750" y="3232150"/>
          <p14:tracePt t="75723" x="7829550" y="3238500"/>
          <p14:tracePt t="75739" x="7994650" y="3238500"/>
          <p14:tracePt t="75756" x="8153400" y="3238500"/>
          <p14:tracePt t="75773" x="8280400" y="3238500"/>
          <p14:tracePt t="75775" x="8337550" y="3238500"/>
          <p14:tracePt t="75789" x="8388350" y="3238500"/>
          <p14:tracePt t="75806" x="8521700" y="3238500"/>
          <p14:tracePt t="75822" x="8597900" y="3238500"/>
          <p14:tracePt t="75839" x="8680450" y="3238500"/>
          <p14:tracePt t="75856" x="8756650" y="3238500"/>
          <p14:tracePt t="75873" x="8864600" y="3238500"/>
          <p14:tracePt t="75889" x="8972550" y="3238500"/>
          <p14:tracePt t="75906" x="9067800" y="3238500"/>
          <p14:tracePt t="75922" x="9150350" y="3238500"/>
          <p14:tracePt t="75939" x="9220200" y="3238500"/>
          <p14:tracePt t="75956" x="9264650" y="3238500"/>
          <p14:tracePt t="75972" x="9321800" y="3238500"/>
          <p14:tracePt t="75975" x="9347200" y="3238500"/>
          <p14:tracePt t="75989" x="9366250" y="3238500"/>
          <p14:tracePt t="76006" x="9442450" y="3238500"/>
          <p14:tracePt t="76022" x="9461500" y="3238500"/>
          <p14:tracePt t="76039" x="9467850" y="3238500"/>
          <p14:tracePt t="76183" x="0" y="0"/>
        </p14:tracePtLst>
        <p14:tracePtLst>
          <p14:tracePt t="76832" x="7080250" y="3143250"/>
          <p14:tracePt t="76895" x="7086600" y="3143250"/>
          <p14:tracePt t="76911" x="7092950" y="3143250"/>
          <p14:tracePt t="76919" x="7099300" y="3143250"/>
          <p14:tracePt t="76927" x="7112000" y="3143250"/>
          <p14:tracePt t="76939" x="7131050" y="3143250"/>
          <p14:tracePt t="76955" x="7175500" y="3143250"/>
          <p14:tracePt t="76972" x="7251700" y="3143250"/>
          <p14:tracePt t="76975" x="7296150" y="3143250"/>
          <p14:tracePt t="76989" x="7340600" y="3143250"/>
          <p14:tracePt t="77005" x="7454900" y="3143250"/>
          <p14:tracePt t="77006" x="7518400" y="3143250"/>
          <p14:tracePt t="77022" x="7658100" y="3143250"/>
          <p14:tracePt t="77039" x="7791450" y="3143250"/>
          <p14:tracePt t="77055" x="7899400" y="3143250"/>
          <p14:tracePt t="77072" x="7988300" y="3143250"/>
          <p14:tracePt t="77089" x="8051800" y="3143250"/>
          <p14:tracePt t="77105" x="8108950" y="3143250"/>
          <p14:tracePt t="77122" x="8153400" y="3143250"/>
          <p14:tracePt t="77139" x="8204200" y="3143250"/>
          <p14:tracePt t="77156" x="8267700" y="3143250"/>
          <p14:tracePt t="77172" x="8331200" y="3143250"/>
          <p14:tracePt t="77176" x="8369300" y="3143250"/>
          <p14:tracePt t="77189" x="8401050" y="3143250"/>
          <p14:tracePt t="77205" x="8483600" y="3143250"/>
          <p14:tracePt t="77210" x="8528050" y="3143250"/>
          <p14:tracePt t="77222" x="8623300" y="3143250"/>
          <p14:tracePt t="77239" x="8718550" y="3143250"/>
          <p14:tracePt t="77255" x="8807450" y="3143250"/>
          <p14:tracePt t="77272" x="8870950" y="3143250"/>
          <p14:tracePt t="77289" x="8928100" y="3143250"/>
          <p14:tracePt t="77305" x="8985250" y="3143250"/>
          <p14:tracePt t="77322" x="9042400" y="3143250"/>
          <p14:tracePt t="77339" x="9093200" y="3143250"/>
          <p14:tracePt t="77356" x="9150350" y="3143250"/>
          <p14:tracePt t="77360" x="9175750" y="3143250"/>
          <p14:tracePt t="77372" x="9201150" y="3143250"/>
          <p14:tracePt t="77389" x="9232900" y="3143250"/>
          <p14:tracePt t="77405" x="9258300" y="3143250"/>
          <p14:tracePt t="77407" x="9271000" y="3143250"/>
          <p14:tracePt t="77422" x="9290050" y="3143250"/>
          <p14:tracePt t="77438" x="9309100" y="3143250"/>
          <p14:tracePt t="77455" x="9328150" y="3143250"/>
          <p14:tracePt t="77472" x="9340850" y="3143250"/>
          <p14:tracePt t="77489" x="9347200" y="3143250"/>
          <p14:tracePt t="77767" x="0" y="0"/>
        </p14:tracePtLst>
        <p14:tracePtLst>
          <p14:tracePt t="81090" x="1206500" y="3359150"/>
          <p14:tracePt t="81105" x="1200150" y="3365500"/>
          <p14:tracePt t="81120" x="1200150" y="3384550"/>
          <p14:tracePt t="81133" x="1200150" y="3403600"/>
          <p14:tracePt t="81140" x="1200150" y="3416300"/>
          <p14:tracePt t="81154" x="1200150" y="3460750"/>
          <p14:tracePt t="81171" x="1212850" y="3505200"/>
          <p14:tracePt t="81188" x="1219200" y="3536950"/>
          <p14:tracePt t="81191" x="1231900" y="3556000"/>
          <p14:tracePt t="81204" x="1238250" y="3568700"/>
          <p14:tracePt t="81221" x="1263650" y="3594100"/>
          <p14:tracePt t="81238" x="1295400" y="3638550"/>
          <p14:tracePt t="81254" x="1320800" y="3657600"/>
          <p14:tracePt t="81271" x="1339850" y="3683000"/>
          <p14:tracePt t="81287" x="1371600" y="3695700"/>
          <p14:tracePt t="81304" x="1390650" y="3708400"/>
          <p14:tracePt t="81321" x="1403350" y="3708400"/>
          <p14:tracePt t="81337" x="1441450" y="3708400"/>
          <p14:tracePt t="81354" x="1473200" y="3708400"/>
          <p14:tracePt t="81371" x="1517650" y="3708400"/>
          <p14:tracePt t="81387" x="1562100" y="3708400"/>
          <p14:tracePt t="81404" x="1587500" y="3702050"/>
          <p14:tracePt t="81406" x="1593850" y="3702050"/>
          <p14:tracePt t="81420" x="1606550" y="3702050"/>
          <p14:tracePt t="81437" x="1612900" y="3689350"/>
          <p14:tracePt t="81440" x="1619250" y="3683000"/>
          <p14:tracePt t="81455" x="1625600" y="3670300"/>
          <p14:tracePt t="81471" x="1644650" y="3644900"/>
          <p14:tracePt t="81487" x="1657350" y="3619500"/>
          <p14:tracePt t="81504" x="1663700" y="3594100"/>
          <p14:tracePt t="81520" x="1663700" y="3581400"/>
          <p14:tracePt t="81537" x="1670050" y="3556000"/>
          <p14:tracePt t="81554" x="1676400" y="3536950"/>
          <p14:tracePt t="81570" x="1676400" y="3524250"/>
          <p14:tracePt t="81587" x="1682750" y="3498850"/>
          <p14:tracePt t="81604" x="1682750" y="3492500"/>
          <p14:tracePt t="81606" x="1682750" y="3486150"/>
          <p14:tracePt t="81620" x="1682750" y="3479800"/>
          <p14:tracePt t="81637" x="1682750" y="3467100"/>
          <p14:tracePt t="81654" x="1682750" y="3454400"/>
          <p14:tracePt t="81671" x="1682750" y="3441700"/>
          <p14:tracePt t="81687" x="1682750" y="3435350"/>
          <p14:tracePt t="81704" x="1676400" y="3422650"/>
          <p14:tracePt t="81720" x="1663700" y="3416300"/>
          <p14:tracePt t="81737" x="1663700" y="3409950"/>
          <p14:tracePt t="81754" x="1657350" y="3403600"/>
          <p14:tracePt t="81770" x="1644650" y="3397250"/>
          <p14:tracePt t="81808" x="1638300" y="3397250"/>
          <p14:tracePt t="82087" x="0" y="0"/>
        </p14:tracePtLst>
        <p14:tracePtLst>
          <p14:tracePt t="82601" x="2190750" y="3575050"/>
          <p14:tracePt t="82667" x="2190750" y="3581400"/>
          <p14:tracePt t="82682" x="2235200" y="3587750"/>
          <p14:tracePt t="82696" x="2343150" y="3587750"/>
          <p14:tracePt t="82707" x="2425700" y="3587750"/>
          <p14:tracePt t="82720" x="2603500" y="3587750"/>
          <p14:tracePt t="82737" x="2800350" y="3587750"/>
          <p14:tracePt t="82754" x="2952750" y="3587750"/>
          <p14:tracePt t="82770" x="3035300" y="3587750"/>
          <p14:tracePt t="82787" x="3067050" y="3587750"/>
          <p14:tracePt t="83071" x="0" y="0"/>
        </p14:tracePtLst>
        <p14:tracePtLst>
          <p14:tracePt t="85833" x="4210050" y="3327400"/>
          <p14:tracePt t="85880" x="4203700" y="3327400"/>
          <p14:tracePt t="85889" x="4197350" y="3333750"/>
          <p14:tracePt t="85904" x="4197350" y="3352800"/>
          <p14:tracePt t="85919" x="4197350" y="3384550"/>
          <p14:tracePt t="85936" x="4197350" y="3422650"/>
          <p14:tracePt t="85952" x="4197350" y="3473450"/>
          <p14:tracePt t="85969" x="4197350" y="3530600"/>
          <p14:tracePt t="85986" x="4210050" y="3581400"/>
          <p14:tracePt t="86002" x="4222750" y="3619500"/>
          <p14:tracePt t="86019" x="4235450" y="3657600"/>
          <p14:tracePt t="86036" x="4248150" y="3689350"/>
          <p14:tracePt t="86052" x="4267200" y="3714750"/>
          <p14:tracePt t="86069" x="4292600" y="3733800"/>
          <p14:tracePt t="86086" x="4324350" y="3759200"/>
          <p14:tracePt t="86102" x="4349750" y="3771900"/>
          <p14:tracePt t="86119" x="4375150" y="3778250"/>
          <p14:tracePt t="86135" x="4400550" y="3784600"/>
          <p14:tracePt t="86152" x="4438650" y="3784600"/>
          <p14:tracePt t="86169" x="4470400" y="3784600"/>
          <p14:tracePt t="86186" x="4489450" y="3784600"/>
          <p14:tracePt t="86202" x="4527550" y="3778250"/>
          <p14:tracePt t="86219" x="4546600" y="3765550"/>
          <p14:tracePt t="86236" x="4572000" y="3746500"/>
          <p14:tracePt t="86252" x="4578350" y="3727450"/>
          <p14:tracePt t="86269" x="4584700" y="3708400"/>
          <p14:tracePt t="86271" x="4591050" y="3695700"/>
          <p14:tracePt t="86286" x="4591050" y="3683000"/>
          <p14:tracePt t="86302" x="4591050" y="3644900"/>
          <p14:tracePt t="86319" x="4591050" y="3613150"/>
          <p14:tracePt t="86335" x="4591050" y="3568700"/>
          <p14:tracePt t="86352" x="4584700" y="3536950"/>
          <p14:tracePt t="86369" x="4572000" y="3498850"/>
          <p14:tracePt t="86385" x="4559300" y="3479800"/>
          <p14:tracePt t="86402" x="4552950" y="3448050"/>
          <p14:tracePt t="86419" x="4540250" y="3429000"/>
          <p14:tracePt t="86435" x="4527550" y="3409950"/>
          <p14:tracePt t="86452" x="4521200" y="3390900"/>
          <p14:tracePt t="86469" x="4502150" y="3378200"/>
          <p14:tracePt t="86485" x="4483100" y="3359150"/>
          <p14:tracePt t="86502" x="4451350" y="3346450"/>
          <p14:tracePt t="86519" x="4413250" y="3333750"/>
          <p14:tracePt t="86535" x="4400550" y="3327400"/>
          <p14:tracePt t="86552" x="4368800" y="3321050"/>
          <p14:tracePt t="86569" x="4343400" y="3321050"/>
          <p14:tracePt t="86585" x="4305300" y="3321050"/>
          <p14:tracePt t="86602" x="4279900" y="3333750"/>
          <p14:tracePt t="86619" x="4254500" y="3352800"/>
          <p14:tracePt t="86635" x="4235450" y="3378200"/>
          <p14:tracePt t="86652" x="4216400" y="3416300"/>
          <p14:tracePt t="86669" x="4203700" y="3441700"/>
          <p14:tracePt t="86671" x="4203700" y="3448050"/>
          <p14:tracePt t="86685" x="4203700" y="3460750"/>
          <p14:tracePt t="86688" x="4203700" y="3473450"/>
          <p14:tracePt t="86702" x="4203700" y="3505200"/>
          <p14:tracePt t="86719" x="4203700" y="3530600"/>
          <p14:tracePt t="86735" x="4210050" y="3575050"/>
          <p14:tracePt t="86752" x="4222750" y="3600450"/>
          <p14:tracePt t="86769" x="4235450" y="3625850"/>
          <p14:tracePt t="86785" x="4254500" y="3638550"/>
          <p14:tracePt t="86802" x="4279900" y="3657600"/>
          <p14:tracePt t="86819" x="4305300" y="3670300"/>
          <p14:tracePt t="86835" x="4330700" y="3683000"/>
          <p14:tracePt t="86852" x="4362450" y="3689350"/>
          <p14:tracePt t="86869" x="4387850" y="3689350"/>
          <p14:tracePt t="86871" x="4406900" y="3689350"/>
          <p14:tracePt t="86886" x="4445000" y="3689350"/>
          <p14:tracePt t="86902" x="4483100" y="3670300"/>
          <p14:tracePt t="86919" x="4502150" y="3638550"/>
          <p14:tracePt t="86936" x="4527550" y="3606800"/>
          <p14:tracePt t="86952" x="4540250" y="3568700"/>
          <p14:tracePt t="86969" x="4559300" y="3524250"/>
          <p14:tracePt t="86985" x="4565650" y="3498850"/>
          <p14:tracePt t="87002" x="4572000" y="3467100"/>
          <p14:tracePt t="87019" x="4572000" y="3441700"/>
          <p14:tracePt t="87035" x="4572000" y="3422650"/>
          <p14:tracePt t="87052" x="4565650" y="3397250"/>
          <p14:tracePt t="87069" x="4546600" y="3378200"/>
          <p14:tracePt t="87085" x="4527550" y="3371850"/>
          <p14:tracePt t="87088" x="4514850" y="3365500"/>
          <p14:tracePt t="87102" x="4495800" y="3359150"/>
          <p14:tracePt t="87119" x="4476750" y="3359150"/>
          <p14:tracePt t="87135" x="4438650" y="3359150"/>
          <p14:tracePt t="87152" x="4406900" y="3378200"/>
          <p14:tracePt t="87169" x="4381500" y="3416300"/>
          <p14:tracePt t="87186" x="4368800" y="3486150"/>
          <p14:tracePt t="87202" x="4368800" y="3536950"/>
          <p14:tracePt t="87219" x="4368800" y="3581400"/>
          <p14:tracePt t="87235" x="4375150" y="3613150"/>
          <p14:tracePt t="87252" x="4394200" y="3625850"/>
          <p14:tracePt t="87255" x="4406900" y="3632200"/>
          <p14:tracePt t="87269" x="4413250" y="3638550"/>
          <p14:tracePt t="87271" x="4425950" y="3644900"/>
          <p14:tracePt t="87286" x="4438650" y="3651250"/>
          <p14:tracePt t="87302" x="4451350" y="3651250"/>
          <p14:tracePt t="87319" x="4464050" y="3651250"/>
          <p14:tracePt t="87335" x="4483100" y="3651250"/>
          <p14:tracePt t="87352" x="4502150" y="3638550"/>
          <p14:tracePt t="87369" x="4514850" y="3613150"/>
          <p14:tracePt t="87385" x="4533900" y="3594100"/>
          <p14:tracePt t="87402" x="4546600" y="3568700"/>
          <p14:tracePt t="87418" x="4546600" y="3556000"/>
          <p14:tracePt t="87435" x="4546600" y="3536950"/>
          <p14:tracePt t="87452" x="4546600" y="3530600"/>
          <p14:tracePt t="87469" x="4546600" y="3517900"/>
          <p14:tracePt t="87472" x="4546600" y="3505200"/>
          <p14:tracePt t="87485" x="4546600" y="3498850"/>
          <p14:tracePt t="87502" x="4533900" y="3473450"/>
          <p14:tracePt t="87519" x="4527550" y="3460750"/>
          <p14:tracePt t="87535" x="4514850" y="3454400"/>
          <p14:tracePt t="87552" x="4508500" y="3448050"/>
          <p14:tracePt t="87568" x="4495800" y="3441700"/>
          <p14:tracePt t="87615" x="4489450" y="3441700"/>
          <p14:tracePt t="87655" x="4483100" y="3441700"/>
          <p14:tracePt t="88392" x="0" y="0"/>
        </p14:tracePtLst>
        <p14:tracePtLst>
          <p14:tracePt t="89473" x="5715000" y="3683000"/>
          <p14:tracePt t="89561" x="5727700" y="3683000"/>
          <p14:tracePt t="89573" x="5746750" y="3683000"/>
          <p14:tracePt t="89585" x="5822950" y="3683000"/>
          <p14:tracePt t="89601" x="5930900" y="3683000"/>
          <p14:tracePt t="89618" x="6070600" y="3683000"/>
          <p14:tracePt t="89635" x="6216650" y="3683000"/>
          <p14:tracePt t="89651" x="6362700" y="3683000"/>
          <p14:tracePt t="89668" x="6483350" y="3683000"/>
          <p14:tracePt t="89671" x="6534150" y="3683000"/>
          <p14:tracePt t="89684" x="6584950" y="3683000"/>
          <p14:tracePt t="89701" x="6686550" y="3683000"/>
          <p14:tracePt t="89704" x="6724650" y="3683000"/>
          <p14:tracePt t="89718" x="6781800" y="3683000"/>
          <p14:tracePt t="89735" x="6826250" y="3683000"/>
          <p14:tracePt t="89751" x="6838950" y="3683000"/>
          <p14:tracePt t="89768" x="6845300" y="3683000"/>
          <p14:tracePt t="90015" x="0" y="0"/>
        </p14:tracePtLst>
        <p14:tracePtLst>
          <p14:tracePt t="90480" x="5759450" y="3695700"/>
          <p14:tracePt t="90553" x="5784850" y="3695700"/>
          <p14:tracePt t="90563" x="5810250" y="3695700"/>
          <p14:tracePt t="90575" x="5892800" y="3695700"/>
          <p14:tracePt t="90587" x="5956300" y="3695700"/>
          <p14:tracePt t="90601" x="6083300" y="3695700"/>
          <p14:tracePt t="90618" x="6242050" y="3695700"/>
          <p14:tracePt t="90634" x="6388100" y="3695700"/>
          <p14:tracePt t="90651" x="6515100" y="3695700"/>
          <p14:tracePt t="90668" x="6591300" y="3695700"/>
          <p14:tracePt t="90684" x="6629400" y="3695700"/>
          <p14:tracePt t="90701" x="6648450" y="3695700"/>
          <p14:tracePt t="90705" x="6654800" y="3695700"/>
          <p14:tracePt t="90717" x="6667500" y="3695700"/>
          <p14:tracePt t="90734" x="6705600" y="3695700"/>
          <p14:tracePt t="90751" x="6724650" y="3695700"/>
          <p14:tracePt t="90767" x="6731000" y="3695700"/>
          <p14:tracePt t="90927" x="0" y="0"/>
        </p14:tracePtLst>
        <p14:tracePtLst>
          <p14:tracePt t="91441" x="5924550" y="3416300"/>
          <p14:tracePt t="91464" x="5918200" y="3416300"/>
          <p14:tracePt t="91480" x="5905500" y="3416300"/>
          <p14:tracePt t="91492" x="5899150" y="3429000"/>
          <p14:tracePt t="91505" x="5886450" y="3454400"/>
          <p14:tracePt t="91517" x="5880100" y="3473450"/>
          <p14:tracePt t="91519" x="5867400" y="3492500"/>
          <p14:tracePt t="91534" x="5854700" y="3530600"/>
          <p14:tracePt t="91551" x="5854700" y="3575050"/>
          <p14:tracePt t="91567" x="5854700" y="3619500"/>
          <p14:tracePt t="91584" x="5854700" y="3676650"/>
          <p14:tracePt t="91601" x="5873750" y="3721100"/>
          <p14:tracePt t="91617" x="5892800" y="3746500"/>
          <p14:tracePt t="91634" x="5911850" y="3771900"/>
          <p14:tracePt t="91651" x="5937250" y="3778250"/>
          <p14:tracePt t="91667" x="5962650" y="3790950"/>
          <p14:tracePt t="91684" x="5994400" y="3797300"/>
          <p14:tracePt t="91687" x="6007100" y="3797300"/>
          <p14:tracePt t="91700" x="6026150" y="3797300"/>
          <p14:tracePt t="91704" x="6032500" y="3797300"/>
          <p14:tracePt t="91717" x="6051550" y="3797300"/>
          <p14:tracePt t="91734" x="6089650" y="3790950"/>
          <p14:tracePt t="91751" x="6108700" y="3765550"/>
          <p14:tracePt t="91767" x="6108700" y="3740150"/>
          <p14:tracePt t="91784" x="6115050" y="3708400"/>
          <p14:tracePt t="91800" x="6115050" y="3670300"/>
          <p14:tracePt t="91817" x="6102350" y="3638550"/>
          <p14:tracePt t="91834" x="6083300" y="3600450"/>
          <p14:tracePt t="91850" x="6057900" y="3562350"/>
          <p14:tracePt t="91867" x="6038850" y="3536950"/>
          <p14:tracePt t="91884" x="6013450" y="3505200"/>
          <p14:tracePt t="91886" x="6000750" y="3492500"/>
          <p14:tracePt t="91900" x="5994400" y="3486150"/>
          <p14:tracePt t="91917" x="5969000" y="3467100"/>
          <p14:tracePt t="91919" x="5956300" y="3460750"/>
          <p14:tracePt t="91934" x="5930900" y="3448050"/>
          <p14:tracePt t="91950" x="5899150" y="3441700"/>
          <p14:tracePt t="91967" x="5873750" y="3429000"/>
          <p14:tracePt t="91984" x="5848350" y="3416300"/>
          <p14:tracePt t="92000" x="5829300" y="3409950"/>
          <p14:tracePt t="92017" x="5822950" y="3403600"/>
          <p14:tracePt t="92034" x="5810250" y="3403600"/>
          <p14:tracePt t="92050" x="5803900" y="3403600"/>
          <p14:tracePt t="92084" x="5791200" y="3403600"/>
          <p14:tracePt t="92100" x="5784850" y="3409950"/>
          <p14:tracePt t="92117" x="5772150" y="3429000"/>
          <p14:tracePt t="92134" x="5765800" y="3467100"/>
          <p14:tracePt t="92150" x="5765800" y="3492500"/>
          <p14:tracePt t="92167" x="5765800" y="3530600"/>
          <p14:tracePt t="92184" x="5772150" y="3575050"/>
          <p14:tracePt t="92200" x="5778500" y="3619500"/>
          <p14:tracePt t="92217" x="5791200" y="3670300"/>
          <p14:tracePt t="92234" x="5810250" y="3702050"/>
          <p14:tracePt t="92250" x="5829300" y="3727450"/>
          <p14:tracePt t="92267" x="5842000" y="3740150"/>
          <p14:tracePt t="92283" x="5854700" y="3752850"/>
          <p14:tracePt t="92317" x="5867400" y="3759200"/>
          <p14:tracePt t="92334" x="5880100" y="3759200"/>
          <p14:tracePt t="92350" x="5886450" y="3759200"/>
          <p14:tracePt t="92367" x="5899150" y="3759200"/>
          <p14:tracePt t="92383" x="5918200" y="3752850"/>
          <p14:tracePt t="92400" x="5937250" y="3733800"/>
          <p14:tracePt t="92417" x="5949950" y="3695700"/>
          <p14:tracePt t="92433" x="5956300" y="3676650"/>
          <p14:tracePt t="92450" x="5956300" y="3644900"/>
          <p14:tracePt t="92467" x="5956300" y="3606800"/>
          <p14:tracePt t="92483" x="5956300" y="3575050"/>
          <p14:tracePt t="92500" x="5956300" y="3543300"/>
          <p14:tracePt t="92504" x="5956300" y="3536950"/>
          <p14:tracePt t="92517" x="5956300" y="3524250"/>
          <p14:tracePt t="92534" x="5949950" y="3498850"/>
          <p14:tracePt t="92550" x="5937250" y="3467100"/>
          <p14:tracePt t="92567" x="5930900" y="3454400"/>
          <p14:tracePt t="92583" x="5924550" y="3435350"/>
          <p14:tracePt t="92607" x="5918200" y="3422650"/>
          <p14:tracePt t="92623" x="5918200" y="3416300"/>
          <p14:tracePt t="92639" x="5911850" y="3416300"/>
          <p14:tracePt t="92776" x="5905500" y="3416300"/>
          <p14:tracePt t="92789" x="5905500" y="3422650"/>
          <p14:tracePt t="92801" x="5899150" y="3460750"/>
          <p14:tracePt t="92817" x="5899150" y="3505200"/>
          <p14:tracePt t="92833" x="5899150" y="3556000"/>
          <p14:tracePt t="92850" x="5905500" y="3632200"/>
          <p14:tracePt t="92867" x="5918200" y="3695700"/>
          <p14:tracePt t="92883" x="5930900" y="3721100"/>
          <p14:tracePt t="92900" x="5943600" y="3746500"/>
          <p14:tracePt t="92917" x="5949950" y="3746500"/>
          <p14:tracePt t="92959" x="5956300" y="3746500"/>
          <p14:tracePt t="92968" x="5962650" y="3746500"/>
          <p14:tracePt t="92983" x="5975350" y="3746500"/>
          <p14:tracePt t="93000" x="5981700" y="3733800"/>
          <p14:tracePt t="93017" x="5988050" y="3689350"/>
          <p14:tracePt t="93033" x="5994400" y="3651250"/>
          <p14:tracePt t="93050" x="5994400" y="3606800"/>
          <p14:tracePt t="93066" x="5988050" y="3556000"/>
          <p14:tracePt t="93083" x="5975350" y="3517900"/>
          <p14:tracePt t="93100" x="5969000" y="3498850"/>
          <p14:tracePt t="93117" x="5962650" y="3479800"/>
          <p14:tracePt t="93133" x="5962650" y="3473450"/>
          <p14:tracePt t="93150" x="5956300" y="3467100"/>
          <p14:tracePt t="94487" x="0" y="0"/>
        </p14:tracePtLst>
        <p14:tracePtLst>
          <p14:tracePt t="95078" x="5854700" y="3352800"/>
          <p14:tracePt t="95118" x="5854700" y="3365500"/>
          <p14:tracePt t="95126" x="5854700" y="3371850"/>
          <p14:tracePt t="95135" x="5854700" y="3390900"/>
          <p14:tracePt t="95149" x="5854700" y="3416300"/>
          <p14:tracePt t="95166" x="5867400" y="3505200"/>
          <p14:tracePt t="95182" x="5867400" y="3581400"/>
          <p14:tracePt t="95199" x="5880100" y="3670300"/>
          <p14:tracePt t="95216" x="5899150" y="3721100"/>
          <p14:tracePt t="95232" x="5918200" y="3752850"/>
          <p14:tracePt t="95249" x="5924550" y="3759200"/>
          <p14:tracePt t="95266" x="5930900" y="3765550"/>
          <p14:tracePt t="95299" x="5937250" y="3765550"/>
          <p14:tracePt t="95316" x="5956300" y="3765550"/>
          <p14:tracePt t="95332" x="5975350" y="3746500"/>
          <p14:tracePt t="95349" x="5994400" y="3708400"/>
          <p14:tracePt t="95366" x="6013450" y="3632200"/>
          <p14:tracePt t="95382" x="6013450" y="3594100"/>
          <p14:tracePt t="95399" x="6013450" y="3556000"/>
          <p14:tracePt t="95416" x="6013450" y="3536950"/>
          <p14:tracePt t="95432" x="6013450" y="3511550"/>
          <p14:tracePt t="95449" x="6013450" y="3492500"/>
          <p14:tracePt t="95466" x="6013450" y="3479800"/>
          <p14:tracePt t="95482" x="6013450" y="3473450"/>
          <p14:tracePt t="95499" x="6013450" y="3467100"/>
          <p14:tracePt t="95742" x="0" y="0"/>
        </p14:tracePtLst>
        <p14:tracePtLst>
          <p14:tracePt t="96233" x="5829300" y="3352800"/>
          <p14:tracePt t="96297" x="5829300" y="3365500"/>
          <p14:tracePt t="96313" x="5816600" y="3409950"/>
          <p14:tracePt t="96326" x="5803900" y="3454400"/>
          <p14:tracePt t="96335" x="5803900" y="3473450"/>
          <p14:tracePt t="96349" x="5797550" y="3511550"/>
          <p14:tracePt t="96366" x="5784850" y="3581400"/>
          <p14:tracePt t="96367" x="5784850" y="3600450"/>
          <p14:tracePt t="96382" x="5784850" y="3632200"/>
          <p14:tracePt t="96399" x="5784850" y="3651250"/>
          <p14:tracePt t="96415" x="5784850" y="3670300"/>
          <p14:tracePt t="96432" x="5791200" y="3683000"/>
          <p14:tracePt t="96449" x="5797550" y="3695700"/>
          <p14:tracePt t="96465" x="5810250" y="3702050"/>
          <p14:tracePt t="96482" x="5810250" y="3708400"/>
          <p14:tracePt t="96499" x="5822950" y="3708400"/>
          <p14:tracePt t="96515" x="5829300" y="3708400"/>
          <p14:tracePt t="96532" x="5842000" y="3708400"/>
          <p14:tracePt t="96549" x="5854700" y="3702050"/>
          <p14:tracePt t="96566" x="5873750" y="3689350"/>
          <p14:tracePt t="96567" x="5886450" y="3676650"/>
          <p14:tracePt t="96582" x="5905500" y="3644900"/>
          <p14:tracePt t="96599" x="5911850" y="3613150"/>
          <p14:tracePt t="96615" x="5924550" y="3581400"/>
          <p14:tracePt t="96632" x="5924550" y="3562350"/>
          <p14:tracePt t="96649" x="5924550" y="3543300"/>
          <p14:tracePt t="96665" x="5924550" y="3524250"/>
          <p14:tracePt t="96682" x="5924550" y="3505200"/>
          <p14:tracePt t="96699" x="5924550" y="3486150"/>
          <p14:tracePt t="96715" x="5924550" y="3479800"/>
          <p14:tracePt t="96732" x="5924550" y="3467100"/>
          <p14:tracePt t="96749" x="5924550" y="3454400"/>
          <p14:tracePt t="96765" x="5924550" y="3448050"/>
          <p14:tracePt t="96782" x="5918200" y="3441700"/>
          <p14:tracePt t="97199" x="0" y="0"/>
        </p14:tracePtLst>
        <p14:tracePtLst>
          <p14:tracePt t="97624" x="5778500" y="3340100"/>
          <p14:tracePt t="97672" x="5778500" y="3346450"/>
          <p14:tracePt t="97682" x="5778500" y="3365500"/>
          <p14:tracePt t="97699" x="5791200" y="3403600"/>
          <p14:tracePt t="97715" x="5803900" y="3435350"/>
          <p14:tracePt t="97732" x="5822950" y="3486150"/>
          <p14:tracePt t="97749" x="5829300" y="3530600"/>
          <p14:tracePt t="97765" x="5842000" y="3568700"/>
          <p14:tracePt t="97767" x="5854700" y="3594100"/>
          <p14:tracePt t="97782" x="5880100" y="3632200"/>
          <p14:tracePt t="97798" x="5899150" y="3663950"/>
          <p14:tracePt t="97815" x="5918200" y="3689350"/>
          <p14:tracePt t="97832" x="5924550" y="3702050"/>
          <p14:tracePt t="97848" x="5937250" y="3714750"/>
          <p14:tracePt t="97914" x="5943600" y="3714750"/>
          <p14:tracePt t="97943" x="5949950" y="3714750"/>
          <p14:tracePt t="97951" x="5956300" y="3714750"/>
          <p14:tracePt t="97965" x="5962650" y="3714750"/>
          <p14:tracePt t="97982" x="5969000" y="3689350"/>
          <p14:tracePt t="97998" x="5975350" y="3670300"/>
          <p14:tracePt t="98015" x="5975350" y="3657600"/>
          <p14:tracePt t="98032" x="5981700" y="3632200"/>
          <p14:tracePt t="98048" x="5981700" y="3613150"/>
          <p14:tracePt t="98065" x="5981700" y="3594100"/>
          <p14:tracePt t="98082" x="5981700" y="3575050"/>
          <p14:tracePt t="98099" x="5981700" y="3549650"/>
          <p14:tracePt t="98115" x="5981700" y="3524250"/>
          <p14:tracePt t="98132" x="5981700" y="3505200"/>
          <p14:tracePt t="98148" x="5981700" y="3492500"/>
          <p14:tracePt t="98165" x="5981700" y="3486150"/>
          <p14:tracePt t="98181" x="5981700" y="3473450"/>
          <p14:tracePt t="98199" x="5981700" y="3467100"/>
          <p14:tracePt t="98255" x="5981700" y="3460750"/>
          <p14:tracePt t="98271" x="5975350" y="3454400"/>
          <p14:tracePt t="98295" x="5975350" y="3448050"/>
          <p14:tracePt t="98303" x="5969000" y="3441700"/>
          <p14:tracePt t="98335" x="5962650" y="3435350"/>
          <p14:tracePt t="98408" x="5962650" y="3422650"/>
          <p14:tracePt t="98440" x="5956300" y="3422650"/>
          <p14:tracePt t="98465" x="5949950" y="3416300"/>
          <p14:tracePt t="98482" x="5949950" y="3409950"/>
          <p14:tracePt t="98505" x="5937250" y="3403600"/>
          <p14:tracePt t="98569" x="5930900" y="3403600"/>
          <p14:tracePt t="98610" x="5924550" y="3403600"/>
          <p14:tracePt t="98626" x="5911850" y="3416300"/>
          <p14:tracePt t="98642" x="5905500" y="3422650"/>
          <p14:tracePt t="98662" x="5905500" y="3441700"/>
          <p14:tracePt t="98665" x="5905500" y="3448050"/>
          <p14:tracePt t="98674" x="5905500" y="3460750"/>
          <p14:tracePt t="98682" x="5899150" y="3473450"/>
          <p14:tracePt t="98698" x="5899150" y="3492500"/>
          <p14:tracePt t="98716" x="5899150" y="3530600"/>
          <p14:tracePt t="98719" x="5899150" y="3549650"/>
          <p14:tracePt t="98731" x="5899150" y="3562350"/>
          <p14:tracePt t="98748" x="5899150" y="3587750"/>
          <p14:tracePt t="98751" x="5899150" y="3613150"/>
          <p14:tracePt t="98765" x="5905500" y="3625850"/>
          <p14:tracePt t="98782" x="5911850" y="3651250"/>
          <p14:tracePt t="98798" x="5924550" y="3683000"/>
          <p14:tracePt t="98815" x="5930900" y="3689350"/>
          <p14:tracePt t="98831" x="5930900" y="3702050"/>
          <p14:tracePt t="98848" x="5937250" y="3708400"/>
          <p14:tracePt t="98865" x="5943600" y="3721100"/>
          <p14:tracePt t="98881" x="5949950" y="3721100"/>
          <p14:tracePt t="98898" x="5949950" y="3727450"/>
          <p14:tracePt t="98915" x="5956300" y="3727450"/>
          <p14:tracePt t="98931" x="5962650" y="3727450"/>
          <p14:tracePt t="98948" x="5969000" y="3727450"/>
          <p14:tracePt t="98965" x="5981700" y="3727450"/>
          <p14:tracePt t="98981" x="5988050" y="3727450"/>
          <p14:tracePt t="98998" x="6007100" y="3721100"/>
          <p14:tracePt t="99015" x="6013450" y="3708400"/>
          <p14:tracePt t="99031" x="6019800" y="3683000"/>
          <p14:tracePt t="99048" x="6019800" y="3657600"/>
          <p14:tracePt t="99065" x="6019800" y="3625850"/>
          <p14:tracePt t="99081" x="6019800" y="3600450"/>
          <p14:tracePt t="99098" x="6019800" y="3568700"/>
          <p14:tracePt t="99115" x="6019800" y="3543300"/>
          <p14:tracePt t="99131" x="6019800" y="3530600"/>
          <p14:tracePt t="99148" x="6019800" y="3517900"/>
          <p14:tracePt t="99679" x="0" y="0"/>
        </p14:tracePtLst>
        <p14:tracePtLst>
          <p14:tracePt t="101217" x="5607050" y="3708400"/>
          <p14:tracePt t="101279" x="5619750" y="3708400"/>
          <p14:tracePt t="101287" x="5626100" y="3708400"/>
          <p14:tracePt t="101297" x="5645150" y="3714750"/>
          <p14:tracePt t="101314" x="5689600" y="3714750"/>
          <p14:tracePt t="101331" x="5765800" y="3714750"/>
          <p14:tracePt t="101347" x="5861050" y="3714750"/>
          <p14:tracePt t="101364" x="6007100" y="3714750"/>
          <p14:tracePt t="101381" x="6184900" y="3714750"/>
          <p14:tracePt t="101382" x="6292850" y="3714750"/>
          <p14:tracePt t="101397" x="6388100" y="3714750"/>
          <p14:tracePt t="101400" x="6489700" y="3714750"/>
          <p14:tracePt t="101414" x="6680200" y="3714750"/>
          <p14:tracePt t="101431" x="6851650" y="3714750"/>
          <p14:tracePt t="101447" x="6985000" y="3714750"/>
          <p14:tracePt t="101464" x="7105650" y="3714750"/>
          <p14:tracePt t="101480" x="7219950" y="3714750"/>
          <p14:tracePt t="101497" x="7340600" y="3721100"/>
          <p14:tracePt t="101514" x="7448550" y="3740150"/>
          <p14:tracePt t="101530" x="7550150" y="3759200"/>
          <p14:tracePt t="101547" x="7658100" y="3778250"/>
          <p14:tracePt t="101564" x="7759700" y="3790950"/>
          <p14:tracePt t="101567" x="7791450" y="3790950"/>
          <p14:tracePt t="101580" x="7842250" y="3790950"/>
          <p14:tracePt t="101597" x="7937500" y="3790950"/>
          <p14:tracePt t="101599" x="7994650" y="3790950"/>
          <p14:tracePt t="101614" x="8102600" y="3790950"/>
          <p14:tracePt t="101630" x="8204200" y="3790950"/>
          <p14:tracePt t="101647" x="8280400" y="3790950"/>
          <p14:tracePt t="101664" x="8324850" y="3790950"/>
          <p14:tracePt t="101680" x="8350250" y="3790950"/>
          <p14:tracePt t="101697" x="8362950" y="3790950"/>
          <p14:tracePt t="101730" x="8369300" y="3790950"/>
          <p14:tracePt t="101747" x="8375650" y="3790950"/>
          <p14:tracePt t="101764" x="8388350" y="3790950"/>
          <p14:tracePt t="101780" x="8401050" y="3790950"/>
          <p14:tracePt t="101797" x="8407400" y="3790950"/>
          <p14:tracePt t="101814" x="8426450" y="3790950"/>
          <p14:tracePt t="101863" x="8432800" y="3790950"/>
          <p14:tracePt t="102679" x="0" y="0"/>
        </p14:tracePtLst>
        <p14:tracePtLst>
          <p14:tracePt t="105961" x="1416050" y="3841750"/>
          <p14:tracePt t="105972" x="1409700" y="3841750"/>
          <p14:tracePt t="105985" x="1403350" y="3841750"/>
          <p14:tracePt t="106000" x="1403350" y="3860800"/>
          <p14:tracePt t="106012" x="1403350" y="3879850"/>
          <p14:tracePt t="106030" x="1403350" y="3930650"/>
          <p14:tracePt t="106031" x="1403350" y="3962400"/>
          <p14:tracePt t="106046" x="1403350" y="4025900"/>
          <p14:tracePt t="106062" x="1403350" y="4083050"/>
          <p14:tracePt t="106079" x="1403350" y="4146550"/>
          <p14:tracePt t="106095" x="1416050" y="4197350"/>
          <p14:tracePt t="106112" x="1428750" y="4229100"/>
          <p14:tracePt t="106129" x="1435100" y="4260850"/>
          <p14:tracePt t="106146" x="1454150" y="4279900"/>
          <p14:tracePt t="106162" x="1460500" y="4292600"/>
          <p14:tracePt t="106179" x="1466850" y="4292600"/>
          <p14:tracePt t="106196" x="1479550" y="4292600"/>
          <p14:tracePt t="106212" x="1492250" y="4298950"/>
          <p14:tracePt t="106239" x="1504950" y="4298950"/>
          <p14:tracePt t="106247" x="1517650" y="4298950"/>
          <p14:tracePt t="106262" x="1543050" y="4292600"/>
          <p14:tracePt t="106279" x="1581150" y="4279900"/>
          <p14:tracePt t="106295" x="1600200" y="4254500"/>
          <p14:tracePt t="106312" x="1619250" y="4222750"/>
          <p14:tracePt t="106329" x="1631950" y="4197350"/>
          <p14:tracePt t="106345" x="1638300" y="4159250"/>
          <p14:tracePt t="106362" x="1638300" y="4140200"/>
          <p14:tracePt t="106379" x="1638300" y="4108450"/>
          <p14:tracePt t="106396" x="1638300" y="4076700"/>
          <p14:tracePt t="106399" x="1638300" y="4057650"/>
          <p14:tracePt t="106412" x="1638300" y="4044950"/>
          <p14:tracePt t="106429" x="1638300" y="4019550"/>
          <p14:tracePt t="106445" x="1638300" y="3994150"/>
          <p14:tracePt t="106446" x="1638300" y="3968750"/>
          <p14:tracePt t="106462" x="1625600" y="3949700"/>
          <p14:tracePt t="106479" x="1619250" y="3937000"/>
          <p14:tracePt t="106495" x="1612900" y="3917950"/>
          <p14:tracePt t="106512" x="1600200" y="3911600"/>
          <p14:tracePt t="106529" x="1593850" y="3898900"/>
          <p14:tracePt t="106546" x="1587500" y="3892550"/>
          <p14:tracePt t="106562" x="1581150" y="3879850"/>
          <p14:tracePt t="106579" x="1574800" y="3879850"/>
          <p14:tracePt t="106595" x="1568450" y="3873500"/>
          <p14:tracePt t="106615" x="1562100" y="3867150"/>
          <p14:tracePt t="106632" x="1555750" y="3867150"/>
          <p14:tracePt t="106645" x="1549400" y="3867150"/>
          <p14:tracePt t="106662" x="1536700" y="3860800"/>
          <p14:tracePt t="106695" x="1524000" y="3860800"/>
          <p14:tracePt t="106712" x="1517650" y="3860800"/>
          <p14:tracePt t="106729" x="1511300" y="3860800"/>
          <p14:tracePt t="106745" x="1492250" y="3860800"/>
          <p14:tracePt t="106762" x="1479550" y="3867150"/>
          <p14:tracePt t="106779" x="1460500" y="3879850"/>
          <p14:tracePt t="106795" x="1447800" y="3879850"/>
          <p14:tracePt t="106812" x="1428750" y="3892550"/>
          <p14:tracePt t="106816" x="1422400" y="3898900"/>
          <p14:tracePt t="106829" x="1416050" y="3898900"/>
          <p14:tracePt t="106845" x="1403350" y="3917950"/>
          <p14:tracePt t="106847" x="1397000" y="3930650"/>
          <p14:tracePt t="106862" x="1377950" y="3949700"/>
          <p14:tracePt t="106879" x="1371600" y="3975100"/>
          <p14:tracePt t="106895" x="1371600" y="3987800"/>
          <p14:tracePt t="106912" x="1365250" y="4013200"/>
          <p14:tracePt t="106929" x="1365250" y="4044950"/>
          <p14:tracePt t="106945" x="1365250" y="4089400"/>
          <p14:tracePt t="106962" x="1371600" y="4114800"/>
          <p14:tracePt t="106979" x="1390650" y="4146550"/>
          <p14:tracePt t="106995" x="1409700" y="4171950"/>
          <p14:tracePt t="107012" x="1428750" y="4191000"/>
          <p14:tracePt t="107029" x="1454150" y="4203700"/>
          <p14:tracePt t="107031" x="1460500" y="4210050"/>
          <p14:tracePt t="107045" x="1479550" y="4216400"/>
          <p14:tracePt t="107062" x="1517650" y="4222750"/>
          <p14:tracePt t="107079" x="1543050" y="4222750"/>
          <p14:tracePt t="107095" x="1581150" y="4222750"/>
          <p14:tracePt t="107112" x="1612900" y="4216400"/>
          <p14:tracePt t="107128" x="1638300" y="4191000"/>
          <p14:tracePt t="107145" x="1663700" y="4146550"/>
          <p14:tracePt t="107162" x="1676400" y="4095750"/>
          <p14:tracePt t="107178" x="1676400" y="4070350"/>
          <p14:tracePt t="107195" x="1676400" y="4038600"/>
          <p14:tracePt t="107212" x="1676400" y="4006850"/>
          <p14:tracePt t="107230" x="1676400" y="3981450"/>
          <p14:tracePt t="107232" x="1676400" y="3968750"/>
          <p14:tracePt t="107245" x="1670050" y="3968750"/>
          <p14:tracePt t="107262" x="1657350" y="3949700"/>
          <p14:tracePt t="107278" x="1644650" y="3943350"/>
          <p14:tracePt t="107295" x="1638300" y="3937000"/>
          <p14:tracePt t="107312" x="1631950" y="3930650"/>
          <p14:tracePt t="107329" x="1619250" y="3924300"/>
          <p14:tracePt t="107345" x="1612900" y="3924300"/>
          <p14:tracePt t="107401" x="1606550" y="3924300"/>
          <p14:tracePt t="107424" x="1593850" y="3924300"/>
          <p14:tracePt t="107432" x="1587500" y="3937000"/>
          <p14:tracePt t="107445" x="1587500" y="3943350"/>
          <p14:tracePt t="107462" x="1574800" y="4006850"/>
          <p14:tracePt t="107479" x="1568450" y="4038600"/>
          <p14:tracePt t="107495" x="1568450" y="4076700"/>
          <p14:tracePt t="107512" x="1568450" y="4102100"/>
          <p14:tracePt t="107529" x="1568450" y="4114800"/>
          <p14:tracePt t="107545" x="1568450" y="4127500"/>
          <p14:tracePt t="107562" x="1574800" y="4140200"/>
          <p14:tracePt t="107578" x="1581150" y="4146550"/>
          <p14:tracePt t="107612" x="1587500" y="4146550"/>
          <p14:tracePt t="107628" x="1593850" y="4146550"/>
          <p14:tracePt t="107657" x="1600200" y="4146550"/>
          <p14:tracePt t="107872" x="1606550" y="4146550"/>
          <p14:tracePt t="107880" x="1612900" y="4146550"/>
          <p14:tracePt t="107880" x="0" y="0"/>
        </p14:tracePtLst>
        <p14:tracePtLst>
          <p14:tracePt t="108344" x="2235200" y="4191000"/>
          <p14:tracePt t="108417" x="2247900" y="4191000"/>
          <p14:tracePt t="108433" x="2317750" y="4197350"/>
          <p14:tracePt t="108447" x="2470150" y="4222750"/>
          <p14:tracePt t="108463" x="2660650" y="4222750"/>
          <p14:tracePt t="108479" x="2870200" y="4222750"/>
          <p14:tracePt t="108495" x="3060700" y="4222750"/>
          <p14:tracePt t="108511" x="3175000" y="4222750"/>
          <p14:tracePt t="108528" x="3232150" y="4222750"/>
          <p14:tracePt t="108545" x="3238500" y="4222750"/>
          <p14:tracePt t="109608" x="0" y="0"/>
        </p14:tracePtLst>
        <p14:tracePtLst>
          <p14:tracePt t="110064" x="2609850" y="4171950"/>
          <p14:tracePt t="110145" x="2616200" y="4171950"/>
          <p14:tracePt t="110155" x="2628900" y="4171950"/>
          <p14:tracePt t="110167" x="2692400" y="4171950"/>
          <p14:tracePt t="110178" x="2736850" y="4171950"/>
          <p14:tracePt t="110194" x="2857500" y="4171950"/>
          <p14:tracePt t="110211" x="2984500" y="4171950"/>
          <p14:tracePt t="110227" x="3092450" y="4171950"/>
          <p14:tracePt t="110244" x="3143250" y="4171950"/>
          <p14:tracePt t="110261" x="3168650" y="4171950"/>
          <p14:tracePt t="110264" x="3175000" y="4171950"/>
          <p14:tracePt t="110414" x="0" y="0"/>
        </p14:tracePtLst>
        <p14:tracePtLst>
          <p14:tracePt t="112833" x="4019550" y="4184650"/>
          <p14:tracePt t="112928" x="4019550" y="4191000"/>
          <p14:tracePt t="112945" x="4025900" y="4191000"/>
          <p14:tracePt t="112955" x="4044950" y="4197350"/>
          <p14:tracePt t="112968" x="4076700" y="4197350"/>
          <p14:tracePt t="112978" x="4108450" y="4197350"/>
          <p14:tracePt t="112994" x="4216400" y="4197350"/>
          <p14:tracePt t="113010" x="4362450" y="4197350"/>
          <p14:tracePt t="113027" x="4514850" y="4197350"/>
          <p14:tracePt t="113044" x="4641850" y="4197350"/>
          <p14:tracePt t="113060" x="4718050" y="4197350"/>
          <p14:tracePt t="113064" x="4737100" y="4197350"/>
          <p14:tracePt t="113077" x="4756150" y="4197350"/>
          <p14:tracePt t="113079" x="4768850" y="4197350"/>
          <p14:tracePt t="113110" x="4787900" y="4197350"/>
          <p14:tracePt t="113126" x="4800600" y="4197350"/>
          <p14:tracePt t="113240" x="4806950" y="4197350"/>
          <p14:tracePt t="113280" x="4813300" y="4197350"/>
          <p14:tracePt t="113296" x="4819650" y="4197350"/>
          <p14:tracePt t="113305" x="4826000" y="4197350"/>
          <p14:tracePt t="113316" x="4832350" y="4197350"/>
          <p14:tracePt t="113327" x="4864100" y="4197350"/>
          <p14:tracePt t="113343" x="4902200" y="4197350"/>
          <p14:tracePt t="113360" x="4965700" y="4197350"/>
          <p14:tracePt t="113376" x="5035550" y="4197350"/>
          <p14:tracePt t="113393" x="5086350" y="4197350"/>
          <p14:tracePt t="113410" x="5130800" y="4197350"/>
          <p14:tracePt t="113426" x="5149850" y="4197350"/>
          <p14:tracePt t="113443" x="5156200" y="4197350"/>
          <p14:tracePt t="113463" x="5162550" y="4197350"/>
          <p14:tracePt t="113495" x="5168900" y="4197350"/>
          <p14:tracePt t="113519" x="5175250" y="4197350"/>
          <p14:tracePt t="113568" x="5181600" y="4197350"/>
          <p14:tracePt t="113578" x="5187950" y="4197350"/>
          <p14:tracePt t="113593" x="5194300" y="4197350"/>
          <p14:tracePt t="113610" x="5207000" y="4197350"/>
          <p14:tracePt t="113626" x="5213350" y="4197350"/>
          <p14:tracePt t="113643" x="5219700" y="4197350"/>
          <p14:tracePt t="113660" x="5226050" y="4197350"/>
          <p14:tracePt t="113679" x="5232400" y="4197350"/>
          <p14:tracePt t="113695" x="5238750" y="4197350"/>
          <p14:tracePt t="113728" x="5245100" y="4197350"/>
          <p14:tracePt t="113760" x="5251450" y="4197350"/>
          <p14:tracePt t="114671" x="0" y="0"/>
        </p14:tracePtLst>
        <p14:tracePtLst>
          <p14:tracePt t="115280" x="5702300" y="4171950"/>
          <p14:tracePt t="115378" x="5715000" y="4171950"/>
          <p14:tracePt t="115388" x="5740400" y="4171950"/>
          <p14:tracePt t="115400" x="5784850" y="4171950"/>
          <p14:tracePt t="115409" x="5822950" y="4171950"/>
          <p14:tracePt t="115426" x="5886450" y="4171950"/>
          <p14:tracePt t="115443" x="5924550" y="4171950"/>
          <p14:tracePt t="115460" x="5943600" y="4171950"/>
          <p14:tracePt t="115543" x="0" y="0"/>
        </p14:tracePtLst>
        <p14:tracePtLst>
          <p14:tracePt t="116112" x="6261100" y="4178300"/>
          <p14:tracePt t="116175" x="6273800" y="4178300"/>
          <p14:tracePt t="116183" x="6292850" y="4178300"/>
          <p14:tracePt t="116192" x="6324600" y="4178300"/>
          <p14:tracePt t="116209" x="6388100" y="4178300"/>
          <p14:tracePt t="116225" x="6470650" y="4178300"/>
          <p14:tracePt t="116242" x="6578600" y="4178300"/>
          <p14:tracePt t="116259" x="6705600" y="4178300"/>
          <p14:tracePt t="116275" x="6832600" y="4178300"/>
          <p14:tracePt t="116280" x="6896100" y="4178300"/>
          <p14:tracePt t="116292" x="6959600" y="4178300"/>
          <p14:tracePt t="116309" x="7067550" y="4178300"/>
          <p14:tracePt t="116311" x="7124700" y="4178300"/>
          <p14:tracePt t="116326" x="7219950" y="4178300"/>
          <p14:tracePt t="116342" x="7296150" y="4178300"/>
          <p14:tracePt t="116359" x="7340600" y="4178300"/>
          <p14:tracePt t="116375" x="7378700" y="4178300"/>
          <p14:tracePt t="116392" x="7397750" y="4178300"/>
          <p14:tracePt t="116409" x="7404100" y="4178300"/>
          <p14:tracePt t="116425" x="7416800" y="4178300"/>
          <p14:tracePt t="116458" x="7429500" y="4178300"/>
          <p14:tracePt t="116475" x="7442200" y="4178300"/>
          <p14:tracePt t="116493" x="7461250" y="4178300"/>
          <p14:tracePt t="116495" x="7467600" y="4178300"/>
          <p14:tracePt t="116509" x="7473950" y="4178300"/>
          <p14:tracePt t="116552" x="7480300" y="4178300"/>
          <p14:tracePt t="116568" x="7486650" y="4178300"/>
          <p14:tracePt t="116688" x="7493000" y="4178300"/>
          <p14:tracePt t="116752" x="7499350" y="4178300"/>
          <p14:tracePt t="116904" x="7505700" y="4178300"/>
          <p14:tracePt t="117352" x="0" y="0"/>
        </p14:tracePtLst>
        <p14:tracePtLst>
          <p14:tracePt t="119480" x="6572250" y="3873500"/>
          <p14:tracePt t="119520" x="6559550" y="3873500"/>
          <p14:tracePt t="119531" x="6553200" y="3873500"/>
          <p14:tracePt t="119541" x="6553200" y="3886200"/>
          <p14:tracePt t="119559" x="6534150" y="3937000"/>
          <p14:tracePt t="119574" x="6527800" y="3987800"/>
          <p14:tracePt t="119591" x="6527800" y="4025900"/>
          <p14:tracePt t="119608" x="6527800" y="4083050"/>
          <p14:tracePt t="119624" x="6540500" y="4121150"/>
          <p14:tracePt t="119641" x="6553200" y="4146550"/>
          <p14:tracePt t="119658" x="6565900" y="4171950"/>
          <p14:tracePt t="119674" x="6591300" y="4184650"/>
          <p14:tracePt t="119691" x="6610350" y="4197350"/>
          <p14:tracePt t="119708" x="6635750" y="4197350"/>
          <p14:tracePt t="119724" x="6686550" y="4197350"/>
          <p14:tracePt t="119741" x="6743700" y="4191000"/>
          <p14:tracePt t="119743" x="6762750" y="4178300"/>
          <p14:tracePt t="119759" x="6788150" y="4146550"/>
          <p14:tracePt t="119774" x="6807200" y="4102100"/>
          <p14:tracePt t="119791" x="6813550" y="4064000"/>
          <p14:tracePt t="119808" x="6813550" y="4013200"/>
          <p14:tracePt t="119824" x="6800850" y="3981450"/>
          <p14:tracePt t="119841" x="6781800" y="3943350"/>
          <p14:tracePt t="119858" x="6743700" y="3924300"/>
          <p14:tracePt t="119874" x="6705600" y="3905250"/>
          <p14:tracePt t="119891" x="6680200" y="3892550"/>
          <p14:tracePt t="119908" x="6673850" y="3892550"/>
          <p14:tracePt t="119924" x="6667500" y="3892550"/>
          <p14:tracePt t="119943" x="6654800" y="3892550"/>
          <p14:tracePt t="119958" x="6642100" y="3898900"/>
          <p14:tracePt t="119974" x="6629400" y="3911600"/>
          <p14:tracePt t="119991" x="6623050" y="3930650"/>
          <p14:tracePt t="120007" x="6610350" y="3949700"/>
          <p14:tracePt t="120024" x="6597650" y="3975100"/>
          <p14:tracePt t="120041" x="6591300" y="4000500"/>
          <p14:tracePt t="120058" x="6578600" y="4025900"/>
          <p14:tracePt t="120074" x="6578600" y="4057650"/>
          <p14:tracePt t="120091" x="6578600" y="4089400"/>
          <p14:tracePt t="120107" x="6578600" y="4121150"/>
          <p14:tracePt t="120124" x="6578600" y="4165600"/>
          <p14:tracePt t="120127" x="6584950" y="4178300"/>
          <p14:tracePt t="120141" x="6591300" y="4184650"/>
          <p14:tracePt t="120158" x="6591300" y="4203700"/>
          <p14:tracePt t="120159" x="6597650" y="4203700"/>
          <p14:tracePt t="120174" x="6610350" y="4216400"/>
          <p14:tracePt t="120191" x="6623050" y="4222750"/>
          <p14:tracePt t="120207" x="6635750" y="4235450"/>
          <p14:tracePt t="120224" x="6642100" y="4235450"/>
          <p14:tracePt t="120241" x="6654800" y="4235450"/>
          <p14:tracePt t="120258" x="6667500" y="4235450"/>
          <p14:tracePt t="120274" x="6692900" y="4235450"/>
          <p14:tracePt t="120291" x="6711950" y="4216400"/>
          <p14:tracePt t="120307" x="6724650" y="4197350"/>
          <p14:tracePt t="120324" x="6724650" y="4178300"/>
          <p14:tracePt t="120327" x="6724650" y="4159250"/>
          <p14:tracePt t="120341" x="6724650" y="4133850"/>
          <p14:tracePt t="120357" x="6699250" y="4102100"/>
          <p14:tracePt t="120374" x="6673850" y="4044950"/>
          <p14:tracePt t="120391" x="6648450" y="4025900"/>
          <p14:tracePt t="120407" x="6642100" y="4013200"/>
          <p14:tracePt t="120441" x="6635750" y="4013200"/>
          <p14:tracePt t="120479" x="6629400" y="4013200"/>
          <p14:tracePt t="120487" x="6623050" y="4013200"/>
          <p14:tracePt t="120495" x="6616700" y="4019550"/>
          <p14:tracePt t="120507" x="6610350" y="4025900"/>
          <p14:tracePt t="120524" x="6604000" y="4044950"/>
          <p14:tracePt t="120541" x="6604000" y="4057650"/>
          <p14:tracePt t="120557" x="6597650" y="4083050"/>
          <p14:tracePt t="120574" x="6597650" y="4121150"/>
          <p14:tracePt t="120591" x="6597650" y="4146550"/>
          <p14:tracePt t="120607" x="6610350" y="4171950"/>
          <p14:tracePt t="120624" x="6623050" y="4184650"/>
          <p14:tracePt t="120641" x="6623050" y="4191000"/>
          <p14:tracePt t="120657" x="6629400" y="4191000"/>
          <p14:tracePt t="120674" x="6635750" y="4191000"/>
          <p14:tracePt t="120703" x="6642100" y="4191000"/>
          <p14:tracePt t="120711" x="6654800" y="4191000"/>
          <p14:tracePt t="120727" x="6661150" y="4184650"/>
          <p14:tracePt t="120741" x="6661150" y="4178300"/>
          <p14:tracePt t="120759" x="6667500" y="4152900"/>
          <p14:tracePt t="120774" x="6667500" y="4133850"/>
          <p14:tracePt t="120791" x="6667500" y="4108450"/>
          <p14:tracePt t="120807" x="6667500" y="4070350"/>
          <p14:tracePt t="120824" x="6654800" y="4051300"/>
          <p14:tracePt t="120840" x="6642100" y="4032250"/>
          <p14:tracePt t="120857" x="6629400" y="4006850"/>
          <p14:tracePt t="120874" x="6616700" y="3994150"/>
          <p14:tracePt t="120891" x="6604000" y="3981450"/>
          <p14:tracePt t="120907" x="6597650" y="3975100"/>
          <p14:tracePt t="120924" x="6591300" y="3975100"/>
          <p14:tracePt t="120940" x="6584950" y="3975100"/>
          <p14:tracePt t="120958" x="6578600" y="3975100"/>
          <p14:tracePt t="120974" x="6565900" y="3975100"/>
          <p14:tracePt t="120991" x="6540500" y="3981450"/>
          <p14:tracePt t="121007" x="6521450" y="4000500"/>
          <p14:tracePt t="121024" x="6502400" y="4032250"/>
          <p14:tracePt t="121040" x="6489700" y="4064000"/>
          <p14:tracePt t="121057" x="6489700" y="4083050"/>
          <p14:tracePt t="121074" x="6489700" y="4114800"/>
          <p14:tracePt t="121090" x="6502400" y="4133850"/>
          <p14:tracePt t="121107" x="6521450" y="4152900"/>
          <p14:tracePt t="121124" x="6534150" y="4159250"/>
          <p14:tracePt t="121140" x="6540500" y="4159250"/>
          <p14:tracePt t="121157" x="6553200" y="4159250"/>
          <p14:tracePt t="121174" x="6578600" y="4159250"/>
          <p14:tracePt t="121190" x="6597650" y="4152900"/>
          <p14:tracePt t="121207" x="6610350" y="4127500"/>
          <p14:tracePt t="121224" x="6616700" y="4108450"/>
          <p14:tracePt t="121240" x="6616700" y="4095750"/>
          <p14:tracePt t="121258" x="6616700" y="4076700"/>
          <p14:tracePt t="121274" x="6616700" y="4070350"/>
          <p14:tracePt t="121290" x="6616700" y="4057650"/>
          <p14:tracePt t="121479" x="0" y="0"/>
        </p14:tracePtLst>
        <p14:tracePtLst>
          <p14:tracePt t="122393" x="1130300" y="3797300"/>
          <p14:tracePt t="122415" x="1130300" y="3803650"/>
          <p14:tracePt t="122424" x="1130300" y="3810000"/>
          <p14:tracePt t="122432" x="1136650" y="3835400"/>
          <p14:tracePt t="122440" x="1143000" y="3860800"/>
          <p14:tracePt t="122457" x="1162050" y="3911600"/>
          <p14:tracePt t="122474" x="1187450" y="3962400"/>
          <p14:tracePt t="122490" x="1231900" y="4013200"/>
          <p14:tracePt t="122507" x="1263650" y="4038600"/>
          <p14:tracePt t="122523" x="1295400" y="4051300"/>
          <p14:tracePt t="122540" x="1320800" y="4051300"/>
          <p14:tracePt t="122557" x="1352550" y="4051300"/>
          <p14:tracePt t="122558" x="1371600" y="4051300"/>
          <p14:tracePt t="122573" x="1403350" y="4051300"/>
          <p14:tracePt t="122590" x="1504950" y="3994150"/>
          <p14:tracePt t="122607" x="1562100" y="3943350"/>
          <p14:tracePt t="122623" x="1587500" y="3879850"/>
          <p14:tracePt t="122640" x="1600200" y="3848100"/>
          <p14:tracePt t="122657" x="1600200" y="3841750"/>
          <p14:tracePt t="122673" x="1600200" y="3829050"/>
          <p14:tracePt t="122855" x="0" y="0"/>
        </p14:tracePtLst>
        <p14:tracePtLst>
          <p14:tracePt t="123585" x="6604000" y="3886200"/>
          <p14:tracePt t="123597" x="6604000" y="3892550"/>
          <p14:tracePt t="123607" x="6597650" y="3911600"/>
          <p14:tracePt t="123623" x="6597650" y="3924300"/>
          <p14:tracePt t="123640" x="6591300" y="3956050"/>
          <p14:tracePt t="123656" x="6591300" y="4000500"/>
          <p14:tracePt t="123673" x="6591300" y="4044950"/>
          <p14:tracePt t="123690" x="6597650" y="4089400"/>
          <p14:tracePt t="123706" x="6604000" y="4114800"/>
          <p14:tracePt t="123723" x="6616700" y="4140200"/>
          <p14:tracePt t="123740" x="6642100" y="4146550"/>
          <p14:tracePt t="123756" x="6654800" y="4152900"/>
          <p14:tracePt t="123773" x="6692900" y="4152900"/>
          <p14:tracePt t="123775" x="6711950" y="4152900"/>
          <p14:tracePt t="123790" x="6762750" y="4146550"/>
          <p14:tracePt t="123806" x="6788150" y="4127500"/>
          <p14:tracePt t="123823" x="6800850" y="4102100"/>
          <p14:tracePt t="123839" x="6800850" y="4076700"/>
          <p14:tracePt t="123856" x="6800850" y="4038600"/>
          <p14:tracePt t="123873" x="6775450" y="3981450"/>
          <p14:tracePt t="123889" x="6737350" y="3949700"/>
          <p14:tracePt t="123906" x="6692900" y="3905250"/>
          <p14:tracePt t="123923" x="6616700" y="3873500"/>
          <p14:tracePt t="123939" x="6546850" y="3848100"/>
          <p14:tracePt t="123956" x="6527800" y="3848100"/>
          <p14:tracePt t="123973" x="6515100" y="3848100"/>
          <p14:tracePt t="123974" x="6508750" y="3848100"/>
          <p14:tracePt t="123990" x="6496050" y="3848100"/>
          <p14:tracePt t="124006" x="6483350" y="3873500"/>
          <p14:tracePt t="124023" x="6483350" y="3905250"/>
          <p14:tracePt t="124039" x="6483350" y="3937000"/>
          <p14:tracePt t="124056" x="6496050" y="3994150"/>
          <p14:tracePt t="124073" x="6527800" y="4038600"/>
          <p14:tracePt t="124089" x="6572250" y="4076700"/>
          <p14:tracePt t="124106" x="6610350" y="4102100"/>
          <p14:tracePt t="124123" x="6623050" y="4108450"/>
          <p14:tracePt t="124139" x="6629400" y="4108450"/>
          <p14:tracePt t="124287" x="0" y="0"/>
        </p14:tracePtLst>
        <p14:tracePtLst>
          <p14:tracePt t="127938" x="1276350" y="4298950"/>
          <p14:tracePt t="127949" x="1276350" y="4311650"/>
          <p14:tracePt t="127960" x="1270000" y="4356100"/>
          <p14:tracePt t="127972" x="1270000" y="4381500"/>
          <p14:tracePt t="127989" x="1270000" y="4432300"/>
          <p14:tracePt t="127991" x="1270000" y="4457700"/>
          <p14:tracePt t="128005" x="1270000" y="4483100"/>
          <p14:tracePt t="128022" x="1270000" y="4540250"/>
          <p14:tracePt t="128038" x="1301750" y="4597400"/>
          <p14:tracePt t="128055" x="1320800" y="4635500"/>
          <p14:tracePt t="128072" x="1339850" y="4667250"/>
          <p14:tracePt t="128089" x="1371600" y="4705350"/>
          <p14:tracePt t="128105" x="1397000" y="4730750"/>
          <p14:tracePt t="128121" x="1416050" y="4737100"/>
          <p14:tracePt t="128138" x="1435100" y="4749800"/>
          <p14:tracePt t="128155" x="1447800" y="4756150"/>
          <p14:tracePt t="128171" x="1466850" y="4756150"/>
          <p14:tracePt t="128188" x="1498600" y="4756150"/>
          <p14:tracePt t="128205" x="1524000" y="4756150"/>
          <p14:tracePt t="128206" x="1543050" y="4749800"/>
          <p14:tracePt t="128222" x="1555750" y="4743450"/>
          <p14:tracePt t="128238" x="1593850" y="4718050"/>
          <p14:tracePt t="128255" x="1612900" y="4692650"/>
          <p14:tracePt t="128271" x="1625600" y="4667250"/>
          <p14:tracePt t="128288" x="1625600" y="4648200"/>
          <p14:tracePt t="128305" x="1631950" y="4597400"/>
          <p14:tracePt t="128321" x="1631950" y="4559300"/>
          <p14:tracePt t="128338" x="1631950" y="4521200"/>
          <p14:tracePt t="128355" x="1619250" y="4470400"/>
          <p14:tracePt t="128371" x="1600200" y="4432300"/>
          <p14:tracePt t="128388" x="1587500" y="4406900"/>
          <p14:tracePt t="128392" x="1581150" y="4394200"/>
          <p14:tracePt t="128405" x="1574800" y="4381500"/>
          <p14:tracePt t="128421" x="1568450" y="4375150"/>
          <p14:tracePt t="128438" x="1555750" y="4362450"/>
          <p14:tracePt t="128455" x="1549400" y="4362450"/>
          <p14:tracePt t="128471" x="1543050" y="4356100"/>
          <p14:tracePt t="128488" x="1511300" y="4349750"/>
          <p14:tracePt t="128505" x="1504950" y="4349750"/>
          <p14:tracePt t="128521" x="1492250" y="4349750"/>
          <p14:tracePt t="128538" x="1479550" y="4349750"/>
          <p14:tracePt t="128555" x="1473200" y="4349750"/>
          <p14:tracePt t="128571" x="1466850" y="4349750"/>
          <p14:tracePt t="128872" x="1454150" y="4349750"/>
          <p14:tracePt t="128882" x="1454150" y="4362450"/>
          <p14:tracePt t="128893" x="1447800" y="4368800"/>
          <p14:tracePt t="128905" x="1441450" y="4406900"/>
          <p14:tracePt t="128922" x="1441450" y="4432300"/>
          <p14:tracePt t="128938" x="1435100" y="4464050"/>
          <p14:tracePt t="128955" x="1435100" y="4489450"/>
          <p14:tracePt t="128971" x="1435100" y="4514850"/>
          <p14:tracePt t="128988" x="1441450" y="4533900"/>
          <p14:tracePt t="128992" x="1441450" y="4546600"/>
          <p14:tracePt t="129004" x="1447800" y="4552950"/>
          <p14:tracePt t="129021" x="1460500" y="4578350"/>
          <p14:tracePt t="129038" x="1473200" y="4591050"/>
          <p14:tracePt t="129054" x="1485900" y="4603750"/>
          <p14:tracePt t="129071" x="1498600" y="4610100"/>
          <p14:tracePt t="129088" x="1517650" y="4616450"/>
          <p14:tracePt t="129104" x="1549400" y="4622800"/>
          <p14:tracePt t="129121" x="1581150" y="4622800"/>
          <p14:tracePt t="129138" x="1612900" y="4622800"/>
          <p14:tracePt t="129154" x="1631950" y="4622800"/>
          <p14:tracePt t="129171" x="1651000" y="4622800"/>
          <p14:tracePt t="129188" x="1657350" y="4622800"/>
          <p14:tracePt t="129447" x="0" y="0"/>
        </p14:tracePtLst>
        <p14:tracePtLst>
          <p14:tracePt t="129880" x="2349500" y="4667250"/>
          <p14:tracePt t="129975" x="2355850" y="4667250"/>
          <p14:tracePt t="129985" x="2387600" y="4673600"/>
          <p14:tracePt t="129995" x="2444750" y="4686300"/>
          <p14:tracePt t="130004" x="2533650" y="4699000"/>
          <p14:tracePt t="130021" x="2743200" y="4705350"/>
          <p14:tracePt t="130038" x="3092450" y="4705350"/>
          <p14:tracePt t="130055" x="3257550" y="4705350"/>
          <p14:tracePt t="130071" x="3333750" y="4705350"/>
          <p14:tracePt t="130088" x="3346450" y="4705350"/>
          <p14:tracePt t="130104" x="3352800" y="4705350"/>
          <p14:tracePt t="130230" x="0" y="0"/>
        </p14:tracePtLst>
        <p14:tracePtLst>
          <p14:tracePt t="131008" x="4483100" y="4343400"/>
          <p14:tracePt t="131024" x="4476750" y="4343400"/>
          <p14:tracePt t="131038" x="4470400" y="4343400"/>
          <p14:tracePt t="131055" x="4457700" y="4368800"/>
          <p14:tracePt t="131071" x="4445000" y="4425950"/>
          <p14:tracePt t="131088" x="4445000" y="4470400"/>
          <p14:tracePt t="131104" x="4445000" y="4527550"/>
          <p14:tracePt t="131121" x="4445000" y="4584700"/>
          <p14:tracePt t="131137" x="4464050" y="4641850"/>
          <p14:tracePt t="131154" x="4476750" y="4679950"/>
          <p14:tracePt t="131170" x="4502150" y="4699000"/>
          <p14:tracePt t="131187" x="4521200" y="4718050"/>
          <p14:tracePt t="131204" x="4540250" y="4724400"/>
          <p14:tracePt t="131220" x="4572000" y="4724400"/>
          <p14:tracePt t="131237" x="4603750" y="4724400"/>
          <p14:tracePt t="131254" x="4660900" y="4724400"/>
          <p14:tracePt t="131270" x="4699000" y="4711700"/>
          <p14:tracePt t="131287" x="4718050" y="4699000"/>
          <p14:tracePt t="131304" x="4730750" y="4692650"/>
          <p14:tracePt t="131320" x="4737100" y="4673600"/>
          <p14:tracePt t="131337" x="4737100" y="4654550"/>
          <p14:tracePt t="131354" x="4743450" y="4622800"/>
          <p14:tracePt t="131370" x="4743450" y="4591050"/>
          <p14:tracePt t="131388" x="4737100" y="4546600"/>
          <p14:tracePt t="131391" x="4730750" y="4527550"/>
          <p14:tracePt t="131404" x="4730750" y="4514850"/>
          <p14:tracePt t="131420" x="4718050" y="4483100"/>
          <p14:tracePt t="131437" x="4705350" y="4464050"/>
          <p14:tracePt t="131438" x="4699000" y="4451350"/>
          <p14:tracePt t="131454" x="4692650" y="4438650"/>
          <p14:tracePt t="131487" x="4686300" y="4425950"/>
          <p14:tracePt t="131623" x="4679950" y="4419600"/>
          <p14:tracePt t="131635" x="4673600" y="4419600"/>
          <p14:tracePt t="131649" x="4667250" y="4413250"/>
          <p14:tracePt t="131660" x="4654550" y="4406900"/>
          <p14:tracePt t="131670" x="4648200" y="4406900"/>
          <p14:tracePt t="131687" x="4635500" y="4406900"/>
          <p14:tracePt t="131704" x="4622800" y="4406900"/>
          <p14:tracePt t="131720" x="4597400" y="4406900"/>
          <p14:tracePt t="131737" x="4572000" y="4419600"/>
          <p14:tracePt t="131753" x="4546600" y="4451350"/>
          <p14:tracePt t="131770" x="4527550" y="4483100"/>
          <p14:tracePt t="131787" x="4514850" y="4502150"/>
          <p14:tracePt t="131804" x="4508500" y="4521200"/>
          <p14:tracePt t="131820" x="4508500" y="4533900"/>
          <p14:tracePt t="131823" x="4508500" y="4540250"/>
          <p14:tracePt t="131837" x="4508500" y="4552950"/>
          <p14:tracePt t="131854" x="4514850" y="4591050"/>
          <p14:tracePt t="131870" x="4540250" y="4610100"/>
          <p14:tracePt t="131887" x="4552950" y="4635500"/>
          <p14:tracePt t="131903" x="4584700" y="4660900"/>
          <p14:tracePt t="131920" x="4616450" y="4673600"/>
          <p14:tracePt t="131937" x="4641850" y="4686300"/>
          <p14:tracePt t="131953" x="4667250" y="4699000"/>
          <p14:tracePt t="131970" x="4692650" y="4699000"/>
          <p14:tracePt t="131987" x="4718050" y="4699000"/>
          <p14:tracePt t="132003" x="4749800" y="4699000"/>
          <p14:tracePt t="132020" x="4781550" y="4673600"/>
          <p14:tracePt t="132037" x="4813300" y="4641850"/>
          <p14:tracePt t="132039" x="4826000" y="4622800"/>
          <p14:tracePt t="132053" x="4838700" y="4597400"/>
          <p14:tracePt t="132070" x="4864100" y="4521200"/>
          <p14:tracePt t="132087" x="4864100" y="4495800"/>
          <p14:tracePt t="132103" x="4864100" y="4464050"/>
          <p14:tracePt t="132120" x="4864100" y="4457700"/>
          <p14:tracePt t="132238" x="0" y="0"/>
        </p14:tracePtLst>
        <p14:tracePtLst>
          <p14:tracePt t="132882" x="5403850" y="4686300"/>
          <p14:tracePt t="133000" x="0" y="0"/>
        </p14:tracePtLst>
        <p14:tracePtLst>
          <p14:tracePt t="133420" x="4559300" y="4381500"/>
          <p14:tracePt t="133456" x="4552950" y="4381500"/>
          <p14:tracePt t="133466" x="4546600" y="4394200"/>
          <p14:tracePt t="133476" x="4540250" y="4419600"/>
          <p14:tracePt t="133490" x="4540250" y="4464050"/>
          <p14:tracePt t="133503" x="4540250" y="4540250"/>
          <p14:tracePt t="133520" x="4572000" y="4616450"/>
          <p14:tracePt t="133536" x="4622800" y="4692650"/>
          <p14:tracePt t="133553" x="4718050" y="4749800"/>
          <p14:tracePt t="133569" x="4800600" y="4787900"/>
          <p14:tracePt t="133586" x="4845050" y="4806950"/>
          <p14:tracePt t="133603" x="4857750" y="4806950"/>
          <p14:tracePt t="133619" x="4864100" y="4806950"/>
          <p14:tracePt t="133636" x="4870450" y="4806950"/>
          <p14:tracePt t="133653" x="4883150" y="4806950"/>
          <p14:tracePt t="133670" x="4889500" y="4768850"/>
          <p14:tracePt t="133686" x="4889500" y="4749800"/>
          <p14:tracePt t="133703" x="4889500" y="4711700"/>
          <p14:tracePt t="133719" x="4889500" y="4673600"/>
          <p14:tracePt t="133736" x="4876800" y="4635500"/>
          <p14:tracePt t="133753" x="4864100" y="4603750"/>
          <p14:tracePt t="133769" x="4851400" y="4565650"/>
          <p14:tracePt t="133786" x="4838700" y="4527550"/>
          <p14:tracePt t="133803" x="4819650" y="4489450"/>
          <p14:tracePt t="133819" x="4806950" y="4470400"/>
          <p14:tracePt t="133836" x="4800600" y="4451350"/>
          <p14:tracePt t="133839" x="4794250" y="4451350"/>
          <p14:tracePt t="133869" x="4787900" y="4438650"/>
          <p14:tracePt t="134000" x="0" y="0"/>
        </p14:tracePtLst>
        <p14:tracePtLst>
          <p14:tracePt t="134583" x="1524000" y="4279900"/>
          <p14:tracePt t="134591" x="1517650" y="4286250"/>
          <p14:tracePt t="134602" x="1511300" y="4292600"/>
          <p14:tracePt t="134619" x="1504950" y="4298950"/>
          <p14:tracePt t="134636" x="1492250" y="4318000"/>
          <p14:tracePt t="134652" x="1485900" y="4349750"/>
          <p14:tracePt t="134669" x="1479550" y="4368800"/>
          <p14:tracePt t="134686" x="1479550" y="4406900"/>
          <p14:tracePt t="134702" x="1479550" y="4451350"/>
          <p14:tracePt t="134719" x="1498600" y="4476750"/>
          <p14:tracePt t="134736" x="1536700" y="4514850"/>
          <p14:tracePt t="134753" x="1587500" y="4540250"/>
          <p14:tracePt t="134769" x="1625600" y="4552950"/>
          <p14:tracePt t="134786" x="1638300" y="4559300"/>
          <p14:tracePt t="134802" x="1651000" y="4559300"/>
          <p14:tracePt t="134819" x="1657350" y="4559300"/>
          <p14:tracePt t="134836" x="1676400" y="4546600"/>
          <p14:tracePt t="134839" x="1676400" y="4540250"/>
          <p14:tracePt t="134852" x="1676400" y="4527550"/>
          <p14:tracePt t="134869" x="1682750" y="4514850"/>
          <p14:tracePt t="134886" x="1695450" y="4489450"/>
          <p14:tracePt t="134903" x="1695450" y="4483100"/>
          <p14:tracePt t="134919" x="1695450" y="4476750"/>
          <p14:tracePt t="134936" x="1695450" y="4470400"/>
          <p14:tracePt t="134959" x="1701800" y="4464050"/>
          <p14:tracePt t="135063" x="0" y="0"/>
        </p14:tracePtLst>
        <p14:tracePtLst>
          <p14:tracePt t="135563" x="4559300" y="4387850"/>
          <p14:tracePt t="135581" x="4540250" y="4413250"/>
          <p14:tracePt t="135597" x="4527550" y="4445000"/>
          <p14:tracePt t="135600" x="4527550" y="4457700"/>
          <p14:tracePt t="135614" x="4527550" y="4464050"/>
          <p14:tracePt t="135616" x="4521200" y="4483100"/>
          <p14:tracePt t="135627" x="4521200" y="4489450"/>
          <p14:tracePt t="135635" x="4514850" y="4502150"/>
          <p14:tracePt t="135652" x="4514850" y="4521200"/>
          <p14:tracePt t="135669" x="4514850" y="4533900"/>
          <p14:tracePt t="135686" x="4533900" y="4572000"/>
          <p14:tracePt t="135702" x="4572000" y="4597400"/>
          <p14:tracePt t="135719" x="4635500" y="4622800"/>
          <p14:tracePt t="135735" x="4692650" y="4635500"/>
          <p14:tracePt t="135752" x="4749800" y="4648200"/>
          <p14:tracePt t="135769" x="4787900" y="4648200"/>
          <p14:tracePt t="135785" x="4800600" y="4648200"/>
          <p14:tracePt t="135802" x="4806950" y="4648200"/>
          <p14:tracePt t="135819" x="4819650" y="4648200"/>
          <p14:tracePt t="135835" x="4826000" y="4641850"/>
          <p14:tracePt t="135852" x="4826000" y="4629150"/>
          <p14:tracePt t="135869" x="4826000" y="4616450"/>
          <p14:tracePt t="135885" x="4826000" y="4610100"/>
          <p14:tracePt t="135903" x="4826000" y="4591050"/>
          <p14:tracePt t="135919" x="4826000" y="4578350"/>
          <p14:tracePt t="135935" x="4826000" y="4552950"/>
          <p14:tracePt t="135952" x="4826000" y="4533900"/>
          <p14:tracePt t="135969" x="4819650" y="4527550"/>
          <p14:tracePt t="135985" x="4813300" y="4508500"/>
          <p14:tracePt t="136002" x="4806950" y="4495800"/>
          <p14:tracePt t="136019" x="4794250" y="4470400"/>
          <p14:tracePt t="136036" x="4787900" y="4445000"/>
          <p14:tracePt t="136039" x="4781550" y="4438650"/>
          <p14:tracePt t="136052" x="4768850" y="4425950"/>
          <p14:tracePt t="136069" x="4756150" y="4400550"/>
          <p14:tracePt t="136086" x="4730750" y="4381500"/>
          <p14:tracePt t="136102" x="4724400" y="4375150"/>
          <p14:tracePt t="136119" x="4718050" y="4375150"/>
          <p14:tracePt t="136143" x="4711700" y="4375150"/>
          <p14:tracePt t="136160" x="4705350" y="4375150"/>
          <p14:tracePt t="136169" x="4699000" y="4375150"/>
          <p14:tracePt t="136185" x="4673600" y="4375150"/>
          <p14:tracePt t="136202" x="4648200" y="4400550"/>
          <p14:tracePt t="136219" x="4629150" y="4445000"/>
          <p14:tracePt t="136235" x="4610100" y="4489450"/>
          <p14:tracePt t="136252" x="4597400" y="4527550"/>
          <p14:tracePt t="136269" x="4584700" y="4572000"/>
          <p14:tracePt t="136272" x="4584700" y="4578350"/>
          <p14:tracePt t="136285" x="4584700" y="4597400"/>
          <p14:tracePt t="136302" x="4584700" y="4629150"/>
          <p14:tracePt t="136318" x="4584700" y="4641850"/>
          <p14:tracePt t="136335" x="4591050" y="4654550"/>
          <p14:tracePt t="136359" x="4610100" y="4660900"/>
          <p14:tracePt t="136374" x="4622800" y="4660900"/>
          <p14:tracePt t="136385" x="4648200" y="4667250"/>
          <p14:tracePt t="136402" x="4660900" y="4667250"/>
          <p14:tracePt t="136418" x="4692650" y="4667250"/>
          <p14:tracePt t="136435" x="4743450" y="4667250"/>
          <p14:tracePt t="136452" x="4787900" y="4648200"/>
          <p14:tracePt t="136468" x="4819650" y="4622800"/>
          <p14:tracePt t="136485" x="4851400" y="4597400"/>
          <p14:tracePt t="136489" x="4857750" y="4591050"/>
          <p14:tracePt t="136502" x="4870450" y="4565650"/>
          <p14:tracePt t="136519" x="4870450" y="4546600"/>
          <p14:tracePt t="136535" x="4870450" y="4527550"/>
          <p14:tracePt t="136552" x="4864100" y="4489450"/>
          <p14:tracePt t="136569" x="4845050" y="4464050"/>
          <p14:tracePt t="136585" x="4826000" y="4438650"/>
          <p14:tracePt t="136602" x="4787900" y="4419600"/>
          <p14:tracePt t="136619" x="4749800" y="4406900"/>
          <p14:tracePt t="136635" x="4730750" y="4394200"/>
          <p14:tracePt t="136652" x="4718050" y="4387850"/>
          <p14:tracePt t="136669" x="4699000" y="4387850"/>
          <p14:tracePt t="136685" x="4686300" y="4387850"/>
          <p14:tracePt t="136688" x="4679950" y="4387850"/>
          <p14:tracePt t="136702" x="4667250" y="4394200"/>
          <p14:tracePt t="136718" x="4654550" y="4406900"/>
          <p14:tracePt t="136735" x="4641850" y="4432300"/>
          <p14:tracePt t="136752" x="4641850" y="4457700"/>
          <p14:tracePt t="136769" x="4641850" y="4489450"/>
          <p14:tracePt t="136785" x="4641850" y="4533900"/>
          <p14:tracePt t="136802" x="4648200" y="4572000"/>
          <p14:tracePt t="136818" x="4673600" y="4603750"/>
          <p14:tracePt t="136835" x="4705350" y="4622800"/>
          <p14:tracePt t="136852" x="4737100" y="4641850"/>
          <p14:tracePt t="136868" x="4749800" y="4648200"/>
          <p14:tracePt t="136871" x="4762500" y="4648200"/>
          <p14:tracePt t="136885" x="4768850" y="4648200"/>
          <p14:tracePt t="136888" x="4775200" y="4648200"/>
          <p14:tracePt t="136902" x="4794250" y="4648200"/>
          <p14:tracePt t="136918" x="4813300" y="4635500"/>
          <p14:tracePt t="136935" x="4819650" y="4603750"/>
          <p14:tracePt t="136952" x="4826000" y="4578350"/>
          <p14:tracePt t="136968" x="4826000" y="4546600"/>
          <p14:tracePt t="136985" x="4826000" y="4508500"/>
          <p14:tracePt t="137002" x="4819650" y="4489450"/>
          <p14:tracePt t="137018" x="4813300" y="4476750"/>
          <p14:tracePt t="137055" x="4806950" y="4470400"/>
          <p14:tracePt t="137104" x="4800600" y="4470400"/>
          <p14:tracePt t="137113" x="4794250" y="4470400"/>
          <p14:tracePt t="137120" x="4794250" y="4476750"/>
          <p14:tracePt t="137135" x="4794250" y="4502150"/>
          <p14:tracePt t="137152" x="4794250" y="4527550"/>
          <p14:tracePt t="137168" x="4794250" y="4565650"/>
          <p14:tracePt t="137185" x="4794250" y="4591050"/>
          <p14:tracePt t="137202" x="4800600" y="4603750"/>
          <p14:tracePt t="137280" x="4806950" y="4603750"/>
          <p14:tracePt t="137287" x="4819650" y="4603750"/>
          <p14:tracePt t="137303" x="4819650" y="4591050"/>
          <p14:tracePt t="137319" x="4819650" y="4578350"/>
          <p14:tracePt t="137335" x="4819650" y="4565650"/>
          <p14:tracePt t="137352" x="4819650" y="4559300"/>
          <p14:tracePt t="137368" x="4819650" y="4546600"/>
          <p14:tracePt t="137385" x="4819650" y="4540250"/>
          <p14:tracePt t="137402" x="4806950" y="4533900"/>
          <p14:tracePt t="137418" x="4800600" y="4527550"/>
          <p14:tracePt t="137435" x="4787900" y="4514850"/>
          <p14:tracePt t="137468" x="4775200" y="4508500"/>
          <p14:tracePt t="137495" x="4768850" y="4508500"/>
          <p14:tracePt t="137503" x="4768850" y="4502150"/>
          <p14:tracePt t="137519" x="4762500" y="4495800"/>
          <p14:tracePt t="137535" x="4756150" y="4489450"/>
          <p14:tracePt t="137632" x="4749800" y="4489450"/>
          <p14:tracePt t="137647" x="4749800" y="4502150"/>
          <p14:tracePt t="137656" x="4749800" y="4527550"/>
          <p14:tracePt t="137672" x="4756150" y="4546600"/>
          <p14:tracePt t="137685" x="4756150" y="4552950"/>
          <p14:tracePt t="137702" x="4756150" y="4559300"/>
          <p14:tracePt t="138022" x="0" y="0"/>
        </p14:tracePtLst>
        <p14:tracePtLst>
          <p14:tracePt t="142223" x="539750" y="5207000"/>
          <p14:tracePt t="142320" x="539750" y="5213350"/>
          <p14:tracePt t="142330" x="558800" y="5219700"/>
          <p14:tracePt t="142340" x="590550" y="5226050"/>
          <p14:tracePt t="142354" x="692150" y="5238750"/>
          <p14:tracePt t="142367" x="850900" y="5257800"/>
          <p14:tracePt t="142383" x="1028700" y="5257800"/>
          <p14:tracePt t="142400" x="1206500" y="5257800"/>
          <p14:tracePt t="142417" x="1327150" y="5257800"/>
          <p14:tracePt t="142433" x="1390650" y="5257800"/>
          <p14:tracePt t="142450" x="1422400" y="5257800"/>
          <p14:tracePt t="142466" x="1466850" y="5257800"/>
          <p14:tracePt t="142483" x="1524000" y="5257800"/>
          <p14:tracePt t="142500" x="1619250" y="5257800"/>
          <p14:tracePt t="142503" x="1670050" y="5257800"/>
          <p14:tracePt t="142516" x="1727200" y="5257800"/>
          <p14:tracePt t="142533" x="1822450" y="5257800"/>
          <p14:tracePt t="142535" x="1866900" y="5257800"/>
          <p14:tracePt t="142550" x="1905000" y="5257800"/>
          <p14:tracePt t="142566" x="1917700" y="5257800"/>
          <p14:tracePt t="142583" x="1924050" y="5257800"/>
          <p14:tracePt t="142600" x="1930400" y="5257800"/>
          <p14:tracePt t="142617" x="1949450" y="5257800"/>
          <p14:tracePt t="142633" x="1968500" y="5257800"/>
          <p14:tracePt t="142650" x="1987550" y="5257800"/>
          <p14:tracePt t="142666" x="1993900" y="5257800"/>
          <p14:tracePt t="143439" x="0" y="0"/>
        </p14:tracePtLst>
        <p14:tracePtLst>
          <p14:tracePt t="144105" x="1270000" y="2870200"/>
          <p14:tracePt t="144121" x="1263650" y="2870200"/>
          <p14:tracePt t="144134" x="1257300" y="2876550"/>
          <p14:tracePt t="144149" x="1250950" y="2889250"/>
          <p14:tracePt t="144166" x="1238250" y="2933700"/>
          <p14:tracePt t="144182" x="1238250" y="2984500"/>
          <p14:tracePt t="144199" x="1238250" y="3067050"/>
          <p14:tracePt t="144216" x="1270000" y="3168650"/>
          <p14:tracePt t="144233" x="1320800" y="3263900"/>
          <p14:tracePt t="144249" x="1371600" y="3333750"/>
          <p14:tracePt t="144266" x="1416050" y="3365500"/>
          <p14:tracePt t="144283" x="1454150" y="3371850"/>
          <p14:tracePt t="144299" x="1466850" y="3371850"/>
          <p14:tracePt t="144316" x="1498600" y="3371850"/>
          <p14:tracePt t="144332" x="1536700" y="3346450"/>
          <p14:tracePt t="144335" x="1555750" y="3327400"/>
          <p14:tracePt t="144349" x="1568450" y="3302000"/>
          <p14:tracePt t="144366" x="1606550" y="3213100"/>
          <p14:tracePt t="144382" x="1619250" y="3162300"/>
          <p14:tracePt t="144399" x="1619250" y="3124200"/>
          <p14:tracePt t="144416" x="1619250" y="3092450"/>
          <p14:tracePt t="144432" x="1619250" y="3073400"/>
          <p14:tracePt t="144449" x="1619250" y="3067050"/>
          <p14:tracePt t="144466" x="1619250" y="3060700"/>
          <p14:tracePt t="144482" x="1619250" y="3054350"/>
          <p14:tracePt t="144590" x="0" y="0"/>
        </p14:tracePtLst>
        <p14:tracePtLst>
          <p14:tracePt t="146687" x="2032000" y="5168900"/>
          <p14:tracePt t="146758" x="2032000" y="5175250"/>
          <p14:tracePt t="146767" x="2044700" y="5181600"/>
          <p14:tracePt t="146774" x="2063750" y="5181600"/>
          <p14:tracePt t="146782" x="2095500" y="5181600"/>
          <p14:tracePt t="146798" x="2203450" y="5181600"/>
          <p14:tracePt t="146815" x="2330450" y="5181600"/>
          <p14:tracePt t="146831" x="2463800" y="5181600"/>
          <p14:tracePt t="146848" x="2552700" y="5181600"/>
          <p14:tracePt t="146865" x="2578100" y="5181600"/>
          <p14:tracePt t="146882" x="2590800" y="5181600"/>
          <p14:tracePt t="146982" x="0" y="0"/>
        </p14:tracePtLst>
        <p14:tracePtLst>
          <p14:tracePt t="147638" x="3054350" y="5289550"/>
          <p14:tracePt t="147742" x="3073400" y="5289550"/>
          <p14:tracePt t="147751" x="3105150" y="5289550"/>
          <p14:tracePt t="147758" x="3149600" y="5289550"/>
          <p14:tracePt t="147767" x="3213100" y="5289550"/>
          <p14:tracePt t="147781" x="3289300" y="5289550"/>
          <p14:tracePt t="147798" x="3530600" y="5289550"/>
          <p14:tracePt t="147814" x="3708400" y="5289550"/>
          <p14:tracePt t="147831" x="3867150" y="5289550"/>
          <p14:tracePt t="147848" x="3975100" y="5289550"/>
          <p14:tracePt t="147864" x="4044950" y="5289550"/>
          <p14:tracePt t="147881" x="4083050" y="5289550"/>
          <p14:tracePt t="147898" x="4108450" y="5289550"/>
          <p14:tracePt t="147914" x="4127500" y="5289550"/>
          <p14:tracePt t="147931" x="4152900" y="5289550"/>
          <p14:tracePt t="147948" x="4171950" y="5289550"/>
          <p14:tracePt t="147964" x="4184650" y="5289550"/>
          <p14:tracePt t="147981" x="4203700" y="5289550"/>
          <p14:tracePt t="147982" x="4216400" y="5289550"/>
          <p14:tracePt t="147998" x="4235450" y="5289550"/>
          <p14:tracePt t="148014" x="4260850" y="5289550"/>
          <p14:tracePt t="148031" x="4298950" y="5289550"/>
          <p14:tracePt t="148048" x="4324350" y="5289550"/>
          <p14:tracePt t="148064" x="4337050" y="5289550"/>
          <p14:tracePt t="148081" x="4343400" y="5289550"/>
          <p14:tracePt t="148414" x="4349750" y="5289550"/>
          <p14:tracePt t="148430" x="4368800" y="5289550"/>
          <p14:tracePt t="148438" x="4400550" y="5289550"/>
          <p14:tracePt t="148447" x="4445000" y="5289550"/>
          <p14:tracePt t="148464" x="4546600" y="5289550"/>
          <p14:tracePt t="148481" x="4673600" y="5289550"/>
          <p14:tracePt t="148498" x="4794250" y="5289550"/>
          <p14:tracePt t="148514" x="4876800" y="5289550"/>
          <p14:tracePt t="148531" x="4914900" y="5289550"/>
          <p14:tracePt t="148548" x="4921250" y="5289550"/>
          <p14:tracePt t="149102" x="0" y="0"/>
        </p14:tracePtLst>
        <p14:tracePtLst>
          <p14:tracePt t="149794" x="2978150" y="5200650"/>
          <p14:tracePt t="149881" x="2997200" y="5200650"/>
          <p14:tracePt t="149897" x="3111500" y="5200650"/>
          <p14:tracePt t="149909" x="3194050" y="5200650"/>
          <p14:tracePt t="149922" x="3454400" y="5200650"/>
          <p14:tracePt t="149935" x="3822700" y="5200650"/>
          <p14:tracePt t="149948" x="4019550" y="5200650"/>
          <p14:tracePt t="149964" x="4432300" y="5200650"/>
          <p14:tracePt t="149967" x="4584700" y="5200650"/>
          <p14:tracePt t="149981" x="4711700" y="5200650"/>
          <p14:tracePt t="149997" x="4895850" y="5200650"/>
          <p14:tracePt t="150014" x="5016500" y="5200650"/>
          <p14:tracePt t="150030" x="5041900" y="5200650"/>
          <p14:tracePt t="150047" x="5060950" y="5200650"/>
          <p14:tracePt t="150064" x="5073650" y="5200650"/>
          <p14:tracePt t="150081" x="5092700" y="5200650"/>
          <p14:tracePt t="150367" x="0" y="0"/>
        </p14:tracePtLst>
        <p14:tracePtLst>
          <p14:tracePt t="151673" x="5543550" y="5187950"/>
          <p14:tracePt t="151745" x="5549900" y="5187950"/>
          <p14:tracePt t="151761" x="5607050" y="5187950"/>
          <p14:tracePt t="151778" x="5721350" y="5187950"/>
          <p14:tracePt t="151782" x="5810250" y="5187950"/>
          <p14:tracePt t="151795" x="5905500" y="5187950"/>
          <p14:tracePt t="151804" x="6019800" y="5187950"/>
          <p14:tracePt t="151813" x="6121400" y="5187950"/>
          <p14:tracePt t="151830" x="6451600" y="5187950"/>
          <p14:tracePt t="151847" x="6629400" y="5187950"/>
          <p14:tracePt t="151863" x="6762750" y="5187950"/>
          <p14:tracePt t="151880" x="6838950" y="5187950"/>
          <p14:tracePt t="151897" x="6870700" y="5187950"/>
          <p14:tracePt t="152198" x="0" y="0"/>
        </p14:tracePtLst>
        <p14:tracePtLst>
          <p14:tracePt t="152894" x="5664200" y="5187950"/>
          <p14:tracePt t="152919" x="5683250" y="5187950"/>
          <p14:tracePt t="152926" x="5721350" y="5187950"/>
          <p14:tracePt t="152934" x="5765800" y="5200650"/>
          <p14:tracePt t="152946" x="5822950" y="5207000"/>
          <p14:tracePt t="152963" x="5981700" y="5226050"/>
          <p14:tracePt t="152979" x="6178550" y="5232400"/>
          <p14:tracePt t="152996" x="6407150" y="5238750"/>
          <p14:tracePt t="153013" x="6584950" y="5251450"/>
          <p14:tracePt t="153030" x="6737350" y="5251450"/>
          <p14:tracePt t="153046" x="6769100" y="5251450"/>
          <p14:tracePt t="153063" x="6794500" y="5251450"/>
          <p14:tracePt t="153079" x="6807200" y="5251450"/>
          <p14:tracePt t="153096" x="6826250" y="5251450"/>
          <p14:tracePt t="153113" x="6845300" y="5251450"/>
          <p14:tracePt t="153129" x="6858000" y="5251450"/>
          <p14:tracePt t="153927" x="0" y="0"/>
        </p14:tracePtLst>
        <p14:tracePtLst>
          <p14:tracePt t="154993" x="3295650" y="4857750"/>
          <p14:tracePt t="155016" x="3282950" y="4857750"/>
          <p14:tracePt t="155033" x="3276600" y="4876800"/>
          <p14:tracePt t="155048" x="3276600" y="4883150"/>
          <p14:tracePt t="155059" x="3276600" y="4895850"/>
          <p14:tracePt t="155067" x="3276600" y="4902200"/>
          <p14:tracePt t="155079" x="3270250" y="4940300"/>
          <p14:tracePt t="155096" x="3263900" y="4984750"/>
          <p14:tracePt t="155112" x="3263900" y="5054600"/>
          <p14:tracePt t="155129" x="3270250" y="5130800"/>
          <p14:tracePt t="155146" x="3295650" y="5175250"/>
          <p14:tracePt t="155162" x="3321050" y="5207000"/>
          <p14:tracePt t="155179" x="3346450" y="5213350"/>
          <p14:tracePt t="155196" x="3371850" y="5219700"/>
          <p14:tracePt t="155199" x="3384550" y="5219700"/>
          <p14:tracePt t="155212" x="3390900" y="5219700"/>
          <p14:tracePt t="155229" x="3422650" y="5219700"/>
          <p14:tracePt t="155231" x="3429000" y="5213350"/>
          <p14:tracePt t="155246" x="3454400" y="5181600"/>
          <p14:tracePt t="155262" x="3467100" y="5130800"/>
          <p14:tracePt t="155279" x="3473450" y="5080000"/>
          <p14:tracePt t="155295" x="3473450" y="5048250"/>
          <p14:tracePt t="155312" x="3467100" y="5003800"/>
          <p14:tracePt t="155329" x="3460750" y="4984750"/>
          <p14:tracePt t="155346" x="3454400" y="4978400"/>
          <p14:tracePt t="155822" x="0" y="0"/>
        </p14:tracePtLst>
        <p14:tracePtLst>
          <p14:tracePt t="157015" x="3835400" y="4864100"/>
          <p14:tracePt t="157028" x="3829050" y="4876800"/>
          <p14:tracePt t="157045" x="3816350" y="4908550"/>
          <p14:tracePt t="157046" x="3810000" y="4933950"/>
          <p14:tracePt t="157062" x="3810000" y="4978400"/>
          <p14:tracePt t="157078" x="3810000" y="5048250"/>
          <p14:tracePt t="157095" x="3829050" y="5124450"/>
          <p14:tracePt t="157112" x="3854450" y="5175250"/>
          <p14:tracePt t="157128" x="3911600" y="5219700"/>
          <p14:tracePt t="157145" x="3962400" y="5238750"/>
          <p14:tracePt t="157161" x="4032250" y="5251450"/>
          <p14:tracePt t="157178" x="4083050" y="5251450"/>
          <p14:tracePt t="157195" x="4152900" y="5245100"/>
          <p14:tracePt t="157211" x="4184650" y="5213350"/>
          <p14:tracePt t="157228" x="4210050" y="5175250"/>
          <p14:tracePt t="157245" x="4216400" y="5130800"/>
          <p14:tracePt t="157246" x="4216400" y="5105400"/>
          <p14:tracePt t="157262" x="4216400" y="5060950"/>
          <p14:tracePt t="157278" x="4191000" y="5022850"/>
          <p14:tracePt t="157295" x="4178300" y="5010150"/>
          <p14:tracePt t="157311" x="4178300" y="5003800"/>
          <p14:tracePt t="157328" x="4165600" y="4997450"/>
          <p14:tracePt t="157345" x="4159250" y="4997450"/>
          <p14:tracePt t="157361" x="4146550" y="4997450"/>
          <p14:tracePt t="157378" x="4133850" y="4997450"/>
          <p14:tracePt t="157395" x="4114800" y="5029200"/>
          <p14:tracePt t="157411" x="4102100" y="5086350"/>
          <p14:tracePt t="157428" x="4102100" y="5124450"/>
          <p14:tracePt t="157445" x="4102100" y="5168900"/>
          <p14:tracePt t="157446" x="4108450" y="5175250"/>
          <p14:tracePt t="157461" x="4114800" y="5181600"/>
          <p14:tracePt t="157478" x="4114800" y="5187950"/>
          <p14:tracePt t="157503" x="4127500" y="5187950"/>
          <p14:tracePt t="157511" x="4133850" y="5175250"/>
          <p14:tracePt t="157528" x="4140200" y="5137150"/>
          <p14:tracePt t="157545" x="4140200" y="5092700"/>
          <p14:tracePt t="157562" x="4140200" y="5060950"/>
          <p14:tracePt t="157578" x="4140200" y="5016500"/>
          <p14:tracePt t="157595" x="4127500" y="5003800"/>
          <p14:tracePt t="157611" x="4127500" y="4997450"/>
          <p14:tracePt t="157655" x="4121150" y="4997450"/>
          <p14:tracePt t="157663" x="4121150" y="5003800"/>
          <p14:tracePt t="157671" x="4121150" y="5010150"/>
          <p14:tracePt t="157679" x="4121150" y="5022850"/>
          <p14:tracePt t="157695" x="4121150" y="5035550"/>
          <p14:tracePt t="157711" x="4127500" y="5041900"/>
          <p14:tracePt t="157728" x="4140200" y="5054600"/>
          <p14:tracePt t="157771" x="4146550" y="5054600"/>
          <p14:tracePt t="157781" x="4159250" y="5048250"/>
          <p14:tracePt t="157795" x="4159250" y="5022850"/>
          <p14:tracePt t="157812" x="4152900" y="4959350"/>
          <p14:tracePt t="157815" x="4140200" y="4921250"/>
          <p14:tracePt t="157828" x="4127500" y="4895850"/>
          <p14:tracePt t="157845" x="4089400" y="4838700"/>
          <p14:tracePt t="157847" x="4070350" y="4826000"/>
          <p14:tracePt t="157861" x="4057650" y="4826000"/>
          <p14:tracePt t="157878" x="4044950" y="4826000"/>
          <p14:tracePt t="157895" x="4025900" y="4870450"/>
          <p14:tracePt t="157911" x="4013200" y="4940300"/>
          <p14:tracePt t="157928" x="4006850" y="4991100"/>
          <p14:tracePt t="157945" x="4006850" y="5022850"/>
          <p14:tracePt t="157961" x="4006850" y="5029200"/>
          <p14:tracePt t="157978" x="4006850" y="5035550"/>
          <p14:tracePt t="158024" x="4006850" y="5041900"/>
          <p14:tracePt t="158048" x="4006850" y="5035550"/>
          <p14:tracePt t="158060" x="4006850" y="5029200"/>
          <p14:tracePt t="158073" x="4006850" y="5022850"/>
          <p14:tracePt t="158136" x="4000500" y="5022850"/>
          <p14:tracePt t="158147" x="3994150" y="5035550"/>
          <p14:tracePt t="158161" x="3994150" y="5041900"/>
          <p14:tracePt t="158178" x="3994150" y="5048250"/>
          <p14:tracePt t="158208" x="3994150" y="5054600"/>
          <p14:tracePt t="158231" x="4000500" y="5054600"/>
          <p14:tracePt t="158238" x="4006850" y="5054600"/>
          <p14:tracePt t="158247" x="4019550" y="5054600"/>
          <p14:tracePt t="158261" x="4025900" y="5054600"/>
          <p14:tracePt t="158278" x="4044950" y="5054600"/>
          <p14:tracePt t="158294" x="4044950" y="5048250"/>
          <p14:tracePt t="159239" x="0" y="0"/>
        </p14:tracePtLst>
        <p14:tracePtLst>
          <p14:tracePt t="165503" x="698500" y="5391150"/>
          <p14:tracePt t="165527" x="692150" y="5397500"/>
          <p14:tracePt t="165559" x="692150" y="5403850"/>
          <p14:tracePt t="165571" x="692150" y="5410200"/>
          <p14:tracePt t="165583" x="692150" y="5435600"/>
          <p14:tracePt t="165592" x="692150" y="5454650"/>
          <p14:tracePt t="165609" x="692150" y="5499100"/>
          <p14:tracePt t="165625" x="698500" y="5556250"/>
          <p14:tracePt t="165642" x="704850" y="5607050"/>
          <p14:tracePt t="165659" x="723900" y="5651500"/>
          <p14:tracePt t="165675" x="749300" y="5670550"/>
          <p14:tracePt t="165692" x="762000" y="5689600"/>
          <p14:tracePt t="165709" x="762000" y="5695950"/>
          <p14:tracePt t="165734" x="774700" y="5695950"/>
          <p14:tracePt t="165744" x="787400" y="5702300"/>
          <p14:tracePt t="165759" x="800100" y="5702300"/>
          <p14:tracePt t="165776" x="831850" y="5702300"/>
          <p14:tracePt t="165792" x="863600" y="5702300"/>
          <p14:tracePt t="165809" x="901700" y="5695950"/>
          <p14:tracePt t="165825" x="920750" y="5683250"/>
          <p14:tracePt t="165842" x="933450" y="5657850"/>
          <p14:tracePt t="165859" x="946150" y="5626100"/>
          <p14:tracePt t="165875" x="946150" y="5607050"/>
          <p14:tracePt t="165892" x="952500" y="5568950"/>
          <p14:tracePt t="165894" x="952500" y="5562600"/>
          <p14:tracePt t="165909" x="952500" y="5543550"/>
          <p14:tracePt t="165926" x="952500" y="5505450"/>
          <p14:tracePt t="165927" x="946150" y="5486400"/>
          <p14:tracePt t="165942" x="933450" y="5454650"/>
          <p14:tracePt t="165959" x="927100" y="5441950"/>
          <p14:tracePt t="165976" x="914400" y="5429250"/>
          <p14:tracePt t="166031" x="908050" y="5429250"/>
          <p14:tracePt t="166039" x="901700" y="5429250"/>
          <p14:tracePt t="166048" x="895350" y="5429250"/>
          <p14:tracePt t="166058" x="876300" y="5429250"/>
          <p14:tracePt t="166075" x="850900" y="5448300"/>
          <p14:tracePt t="166092" x="831850" y="5473700"/>
          <p14:tracePt t="166095" x="825500" y="5486400"/>
          <p14:tracePt t="166108" x="819150" y="5505450"/>
          <p14:tracePt t="166111" x="812800" y="5524500"/>
          <p14:tracePt t="166125" x="806450" y="5543550"/>
          <p14:tracePt t="166142" x="800100" y="5588000"/>
          <p14:tracePt t="166159" x="800100" y="5619750"/>
          <p14:tracePt t="166175" x="812800" y="5664200"/>
          <p14:tracePt t="166192" x="838200" y="5695950"/>
          <p14:tracePt t="166208" x="869950" y="5727700"/>
          <p14:tracePt t="166225" x="895350" y="5746750"/>
          <p14:tracePt t="166242" x="927100" y="5753100"/>
          <p14:tracePt t="166258" x="952500" y="5765800"/>
          <p14:tracePt t="166275" x="977900" y="5772150"/>
          <p14:tracePt t="166292" x="1016000" y="5772150"/>
          <p14:tracePt t="166295" x="1041400" y="5772150"/>
          <p14:tracePt t="166308" x="1066800" y="5772150"/>
          <p14:tracePt t="166325" x="1123950" y="5765800"/>
          <p14:tracePt t="166328" x="1155700" y="5759450"/>
          <p14:tracePt t="166342" x="1206500" y="5753100"/>
          <p14:tracePt t="166358" x="1238250" y="5740400"/>
          <p14:tracePt t="166375" x="1250950" y="5734050"/>
          <p14:tracePt t="166392" x="1270000" y="5727700"/>
          <p14:tracePt t="166408" x="1289050" y="5721350"/>
          <p14:tracePt t="166425" x="1314450" y="5708650"/>
          <p14:tracePt t="166442" x="1339850" y="5702300"/>
          <p14:tracePt t="166458" x="1384300" y="5689600"/>
          <p14:tracePt t="166476" x="1409700" y="5676900"/>
          <p14:tracePt t="166492" x="1435100" y="5670550"/>
          <p14:tracePt t="166495" x="1441450" y="5664200"/>
          <p14:tracePt t="166508" x="1454150" y="5664200"/>
          <p14:tracePt t="166525" x="1479550" y="5651500"/>
          <p14:tracePt t="166527" x="1492250" y="5645150"/>
          <p14:tracePt t="166542" x="1517650" y="5638800"/>
          <p14:tracePt t="166558" x="1536700" y="5626100"/>
          <p14:tracePt t="166575" x="1555750" y="5613400"/>
          <p14:tracePt t="166592" x="1568450" y="5607050"/>
          <p14:tracePt t="166608" x="1574800" y="5594350"/>
          <p14:tracePt t="166625" x="1581150" y="5594350"/>
          <p14:tracePt t="166642" x="1581150" y="5588000"/>
          <p14:tracePt t="166658" x="1587500" y="5581650"/>
          <p14:tracePt t="166679" x="1587500" y="5575300"/>
          <p14:tracePt t="166692" x="1587500" y="5568950"/>
          <p14:tracePt t="166708" x="1581150" y="5543550"/>
          <p14:tracePt t="166725" x="1568450" y="5530850"/>
          <p14:tracePt t="166727" x="1555750" y="5518150"/>
          <p14:tracePt t="166742" x="1517650" y="5492750"/>
          <p14:tracePt t="166758" x="1466850" y="5473700"/>
          <p14:tracePt t="166775" x="1409700" y="5454650"/>
          <p14:tracePt t="166792" x="1339850" y="5441950"/>
          <p14:tracePt t="166808" x="1289050" y="5441950"/>
          <p14:tracePt t="166825" x="1244600" y="5441950"/>
          <p14:tracePt t="166842" x="1206500" y="5441950"/>
          <p14:tracePt t="166858" x="1162050" y="5448300"/>
          <p14:tracePt t="166875" x="1136650" y="5461000"/>
          <p14:tracePt t="166892" x="1111250" y="5480050"/>
          <p14:tracePt t="166908" x="1085850" y="5499100"/>
          <p14:tracePt t="166912" x="1085850" y="5505450"/>
          <p14:tracePt t="166925" x="1073150" y="5518150"/>
          <p14:tracePt t="166942" x="1054100" y="5562600"/>
          <p14:tracePt t="166958" x="1054100" y="5588000"/>
          <p14:tracePt t="166975" x="1054100" y="5607050"/>
          <p14:tracePt t="166992" x="1066800" y="5638800"/>
          <p14:tracePt t="167008" x="1098550" y="5670550"/>
          <p14:tracePt t="167025" x="1149350" y="5695950"/>
          <p14:tracePt t="167041" x="1206500" y="5715000"/>
          <p14:tracePt t="167058" x="1295400" y="5734050"/>
          <p14:tracePt t="167075" x="1371600" y="5734050"/>
          <p14:tracePt t="167091" x="1447800" y="5734050"/>
          <p14:tracePt t="167108" x="1517650" y="5734050"/>
          <p14:tracePt t="167125" x="1555750" y="5721350"/>
          <p14:tracePt t="167126" x="1574800" y="5715000"/>
          <p14:tracePt t="167142" x="1600200" y="5695950"/>
          <p14:tracePt t="167158" x="1612900" y="5683250"/>
          <p14:tracePt t="167175" x="1619250" y="5670550"/>
          <p14:tracePt t="167191" x="1619250" y="5657850"/>
          <p14:tracePt t="167208" x="1619250" y="5638800"/>
          <p14:tracePt t="167225" x="1619250" y="5619750"/>
          <p14:tracePt t="167241" x="1619250" y="5588000"/>
          <p14:tracePt t="167258" x="1606550" y="5556250"/>
          <p14:tracePt t="167275" x="1600200" y="5543550"/>
          <p14:tracePt t="168070" x="0" y="0"/>
        </p14:tracePtLst>
        <p14:tracePtLst>
          <p14:tracePt t="168544" x="1371600" y="5308600"/>
          <p14:tracePt t="168559" x="1365250" y="5314950"/>
          <p14:tracePt t="168569" x="1365250" y="5321300"/>
          <p14:tracePt t="168579" x="1358900" y="5321300"/>
          <p14:tracePt t="168593" x="1352550" y="5340350"/>
          <p14:tracePt t="168608" x="1339850" y="5365750"/>
          <p14:tracePt t="168624" x="1333500" y="5410200"/>
          <p14:tracePt t="168641" x="1327150" y="5441950"/>
          <p14:tracePt t="168658" x="1327150" y="5492750"/>
          <p14:tracePt t="168674" x="1327150" y="5556250"/>
          <p14:tracePt t="168692" x="1339850" y="5600700"/>
          <p14:tracePt t="168708" x="1352550" y="5632450"/>
          <p14:tracePt t="168711" x="1358900" y="5651500"/>
          <p14:tracePt t="168724" x="1365250" y="5664200"/>
          <p14:tracePt t="168741" x="1377950" y="5676900"/>
          <p14:tracePt t="168743" x="1384300" y="5689600"/>
          <p14:tracePt t="168758" x="1409700" y="5702300"/>
          <p14:tracePt t="168774" x="1435100" y="5715000"/>
          <p14:tracePt t="168791" x="1479550" y="5727700"/>
          <p14:tracePt t="168808" x="1536700" y="5740400"/>
          <p14:tracePt t="168824" x="1593850" y="5753100"/>
          <p14:tracePt t="168841" x="1644650" y="5753100"/>
          <p14:tracePt t="168858" x="1670050" y="5753100"/>
          <p14:tracePt t="168874" x="1689100" y="5753100"/>
          <p14:tracePt t="168891" x="1701800" y="5740400"/>
          <p14:tracePt t="168895" x="1708150" y="5734050"/>
          <p14:tracePt t="168908" x="1714500" y="5715000"/>
          <p14:tracePt t="168924" x="1720850" y="5695950"/>
          <p14:tracePt t="168941" x="1720850" y="5651500"/>
          <p14:tracePt t="168958" x="1720850" y="5594350"/>
          <p14:tracePt t="168974" x="1720850" y="5562600"/>
          <p14:tracePt t="168991" x="1714500" y="5537200"/>
          <p14:tracePt t="169007" x="1701800" y="5511800"/>
          <p14:tracePt t="169024" x="1695450" y="5499100"/>
          <p14:tracePt t="169041" x="1689100" y="5486400"/>
          <p14:tracePt t="169074" x="1689100" y="5473700"/>
          <p14:tracePt t="169167" x="1682750" y="5473700"/>
          <p14:tracePt t="169193" x="1670050" y="5467350"/>
          <p14:tracePt t="169207" x="1663700" y="5467350"/>
          <p14:tracePt t="169217" x="1651000" y="5467350"/>
          <p14:tracePt t="169225" x="1638300" y="5467350"/>
          <p14:tracePt t="169241" x="1619250" y="5467350"/>
          <p14:tracePt t="169257" x="1600200" y="5467350"/>
          <p14:tracePt t="169274" x="1574800" y="5467350"/>
          <p14:tracePt t="169291" x="1543050" y="5473700"/>
          <p14:tracePt t="169307" x="1517650" y="5492750"/>
          <p14:tracePt t="169310" x="1504950" y="5505450"/>
          <p14:tracePt t="169324" x="1492250" y="5524500"/>
          <p14:tracePt t="169341" x="1466850" y="5562600"/>
          <p14:tracePt t="169358" x="1460500" y="5600700"/>
          <p14:tracePt t="169374" x="1454150" y="5619750"/>
          <p14:tracePt t="169391" x="1454150" y="5638800"/>
          <p14:tracePt t="169407" x="1454150" y="5657850"/>
          <p14:tracePt t="169424" x="1454150" y="5676900"/>
          <p14:tracePt t="169441" x="1473200" y="5702300"/>
          <p14:tracePt t="169457" x="1492250" y="5721350"/>
          <p14:tracePt t="169474" x="1511300" y="5740400"/>
          <p14:tracePt t="169491" x="1536700" y="5753100"/>
          <p14:tracePt t="169507" x="1555750" y="5759450"/>
          <p14:tracePt t="169524" x="1581150" y="5765800"/>
          <p14:tracePt t="169527" x="1600200" y="5765800"/>
          <p14:tracePt t="169541" x="1625600" y="5765800"/>
          <p14:tracePt t="169557" x="1657350" y="5765800"/>
          <p14:tracePt t="169574" x="1708150" y="5765800"/>
          <p14:tracePt t="169590" x="1727200" y="5753100"/>
          <p14:tracePt t="169607" x="1733550" y="5740400"/>
          <p14:tracePt t="169624" x="1746250" y="5715000"/>
          <p14:tracePt t="169641" x="1752600" y="5695950"/>
          <p14:tracePt t="169657" x="1758950" y="5664200"/>
          <p14:tracePt t="169674" x="1758950" y="5632450"/>
          <p14:tracePt t="169691" x="1758950" y="5607050"/>
          <p14:tracePt t="169707" x="1758950" y="5581650"/>
          <p14:tracePt t="169724" x="1752600" y="5543550"/>
          <p14:tracePt t="169741" x="1739900" y="5518150"/>
          <p14:tracePt t="169743" x="1733550" y="5505450"/>
          <p14:tracePt t="169757" x="1727200" y="5492750"/>
          <p14:tracePt t="169774" x="1714500" y="5473700"/>
          <p14:tracePt t="169807" x="1708150" y="5467350"/>
          <p14:tracePt t="169928" x="1701800" y="5467350"/>
          <p14:tracePt t="169940" x="1695450" y="5467350"/>
          <p14:tracePt t="169958" x="1682750" y="5486400"/>
          <p14:tracePt t="169975" x="1670050" y="5530850"/>
          <p14:tracePt t="169991" x="1657350" y="5568950"/>
          <p14:tracePt t="170007" x="1657350" y="5607050"/>
          <p14:tracePt t="170024" x="1657350" y="5638800"/>
          <p14:tracePt t="170041" x="1657350" y="5664200"/>
          <p14:tracePt t="170057" x="1657350" y="5689600"/>
          <p14:tracePt t="170092" x="1663700" y="5695950"/>
          <p14:tracePt t="170113" x="1670050" y="5702300"/>
          <p14:tracePt t="170124" x="1676400" y="5702300"/>
          <p14:tracePt t="170141" x="1695450" y="5702300"/>
          <p14:tracePt t="170158" x="1752600" y="5702300"/>
          <p14:tracePt t="170174" x="1797050" y="5702300"/>
          <p14:tracePt t="170191" x="1835150" y="5695950"/>
          <p14:tracePt t="170207" x="1854200" y="5689600"/>
          <p14:tracePt t="170224" x="1873250" y="5683250"/>
          <p14:tracePt t="170241" x="1879600" y="5676900"/>
          <p14:tracePt t="170257" x="1885950" y="5670550"/>
          <p14:tracePt t="170274" x="1892300" y="5664200"/>
          <p14:tracePt t="170291" x="1892300" y="5645150"/>
          <p14:tracePt t="170307" x="1892300" y="5619750"/>
          <p14:tracePt t="170324" x="1892300" y="5600700"/>
          <p14:tracePt t="170340" x="1885950" y="5562600"/>
          <p14:tracePt t="170344" x="1879600" y="5549900"/>
          <p14:tracePt t="170357" x="1866900" y="5530850"/>
          <p14:tracePt t="170374" x="1835150" y="5492750"/>
          <p14:tracePt t="170390" x="1803400" y="5461000"/>
          <p14:tracePt t="170407" x="1778000" y="5441950"/>
          <p14:tracePt t="170424" x="1746250" y="5429250"/>
          <p14:tracePt t="170441" x="1739900" y="5429250"/>
          <p14:tracePt t="170457" x="1733550" y="5429250"/>
          <p14:tracePt t="170474" x="1720850" y="5429250"/>
          <p14:tracePt t="170490" x="1695450" y="5429250"/>
          <p14:tracePt t="170507" x="1676400" y="5448300"/>
          <p14:tracePt t="170524" x="1644650" y="5473700"/>
          <p14:tracePt t="170526" x="1638300" y="5480050"/>
          <p14:tracePt t="170540" x="1638300" y="5492750"/>
          <p14:tracePt t="170557" x="1619250" y="5518150"/>
          <p14:tracePt t="170561" x="1619250" y="5524500"/>
          <p14:tracePt t="170574" x="1612900" y="5562600"/>
          <p14:tracePt t="170591" x="1612900" y="5594350"/>
          <p14:tracePt t="170607" x="1612900" y="5626100"/>
          <p14:tracePt t="170624" x="1619250" y="5657850"/>
          <p14:tracePt t="170640" x="1625600" y="5664200"/>
          <p14:tracePt t="170657" x="1625600" y="5670550"/>
          <p14:tracePt t="170690" x="1631950" y="5670550"/>
          <p14:tracePt t="170707" x="1651000" y="5670550"/>
          <p14:tracePt t="170724" x="1676400" y="5670550"/>
          <p14:tracePt t="170740" x="1714500" y="5670550"/>
          <p14:tracePt t="170743" x="1727200" y="5670550"/>
          <p14:tracePt t="170757" x="1739900" y="5664200"/>
          <p14:tracePt t="170774" x="1758950" y="5651500"/>
          <p14:tracePt t="170790" x="1771650" y="5645150"/>
          <p14:tracePt t="170807" x="1778000" y="5632450"/>
          <p14:tracePt t="170831" x="1784350" y="5619750"/>
          <p14:tracePt t="171264" x="0" y="0"/>
        </p14:tracePtLst>
        <p14:tracePtLst>
          <p14:tracePt t="172088" x="5308600" y="5524500"/>
          <p14:tracePt t="172099" x="5302250" y="5524500"/>
          <p14:tracePt t="172113" x="5295900" y="5530850"/>
          <p14:tracePt t="172124" x="5295900" y="5537200"/>
          <p14:tracePt t="172140" x="5295900" y="5575300"/>
          <p14:tracePt t="172144" x="5295900" y="5594350"/>
          <p14:tracePt t="172157" x="5295900" y="5619750"/>
          <p14:tracePt t="172174" x="5302250" y="5695950"/>
          <p14:tracePt t="172191" x="5321300" y="5727700"/>
          <p14:tracePt t="172207" x="5353050" y="5753100"/>
          <p14:tracePt t="172223" x="5391150" y="5765800"/>
          <p14:tracePt t="172240" x="5441950" y="5765800"/>
          <p14:tracePt t="172256" x="5518150" y="5765800"/>
          <p14:tracePt t="172273" x="5613400" y="5753100"/>
          <p14:tracePt t="172290" x="5727700" y="5734050"/>
          <p14:tracePt t="172307" x="5816600" y="5708650"/>
          <p14:tracePt t="172323" x="5880100" y="5689600"/>
          <p14:tracePt t="172340" x="5918200" y="5670550"/>
          <p14:tracePt t="172343" x="5930900" y="5664200"/>
          <p14:tracePt t="172356" x="5937250" y="5657850"/>
          <p14:tracePt t="172373" x="5943600" y="5651500"/>
          <p14:tracePt t="172390" x="5949950" y="5645150"/>
          <p14:tracePt t="172406" x="5956300" y="5638800"/>
          <p14:tracePt t="172487" x="5962650" y="5638800"/>
          <p14:tracePt t="172505" x="5975350" y="5638800"/>
          <p14:tracePt t="172512" x="5981700" y="5638800"/>
          <p14:tracePt t="172523" x="6000750" y="5638800"/>
          <p14:tracePt t="172540" x="6019800" y="5638800"/>
          <p14:tracePt t="172556" x="6032500" y="5638800"/>
          <p14:tracePt t="172573" x="6038850" y="5638800"/>
          <p14:tracePt t="172591" x="6045200" y="5638800"/>
          <p14:tracePt t="173111" x="0" y="0"/>
        </p14:tracePtLst>
        <p14:tracePtLst>
          <p14:tracePt t="174305" x="3028950" y="5435600"/>
          <p14:tracePt t="174320" x="3028950" y="5441950"/>
          <p14:tracePt t="174331" x="3028950" y="5448300"/>
          <p14:tracePt t="174340" x="3022600" y="5467350"/>
          <p14:tracePt t="174356" x="3022600" y="5486400"/>
          <p14:tracePt t="174373" x="3022600" y="5537200"/>
          <p14:tracePt t="174389" x="3022600" y="5588000"/>
          <p14:tracePt t="174391" x="3022600" y="5613400"/>
          <p14:tracePt t="174406" x="3028950" y="5670550"/>
          <p14:tracePt t="174423" x="3054350" y="5721350"/>
          <p14:tracePt t="174440" x="3086100" y="5759450"/>
          <p14:tracePt t="174456" x="3117850" y="5791200"/>
          <p14:tracePt t="174473" x="3155950" y="5810250"/>
          <p14:tracePt t="174489" x="3175000" y="5816600"/>
          <p14:tracePt t="174506" x="3194050" y="5816600"/>
          <p14:tracePt t="174523" x="3206750" y="5816600"/>
          <p14:tracePt t="174539" x="3244850" y="5810250"/>
          <p14:tracePt t="174556" x="3282950" y="5791200"/>
          <p14:tracePt t="174559" x="3302000" y="5772150"/>
          <p14:tracePt t="174572" x="3308350" y="5759450"/>
          <p14:tracePt t="174589" x="3321050" y="5734050"/>
          <p14:tracePt t="174590" x="3327400" y="5715000"/>
          <p14:tracePt t="174606" x="3340100" y="5676900"/>
          <p14:tracePt t="174622" x="3340100" y="5651500"/>
          <p14:tracePt t="174639" x="3340100" y="5619750"/>
          <p14:tracePt t="174656" x="3340100" y="5581650"/>
          <p14:tracePt t="174672" x="3340100" y="5549900"/>
          <p14:tracePt t="174689" x="3340100" y="5530850"/>
          <p14:tracePt t="174706" x="3340100" y="5518150"/>
          <p14:tracePt t="174722" x="3340100" y="5511800"/>
          <p14:tracePt t="174739" x="3340100" y="5499100"/>
          <p14:tracePt t="174756" x="3333750" y="5492750"/>
          <p14:tracePt t="174772" x="3327400" y="5480050"/>
          <p14:tracePt t="174789" x="3314700" y="5473700"/>
          <p14:tracePt t="174807" x="3308350" y="5461000"/>
          <p14:tracePt t="174823" x="3295650" y="5454650"/>
          <p14:tracePt t="174889" x="3289300" y="5454650"/>
          <p14:tracePt t="174900" x="3282950" y="5454650"/>
          <p14:tracePt t="174912" x="3263900" y="5454650"/>
          <p14:tracePt t="174923" x="3251200" y="5461000"/>
          <p14:tracePt t="174939" x="3225800" y="5480050"/>
          <p14:tracePt t="174943" x="3213100" y="5486400"/>
          <p14:tracePt t="174956" x="3200400" y="5499100"/>
          <p14:tracePt t="174973" x="3181350" y="5518150"/>
          <p14:tracePt t="174974" x="3175000" y="5530850"/>
          <p14:tracePt t="174989" x="3168650" y="5537200"/>
          <p14:tracePt t="175006" x="3149600" y="5568950"/>
          <p14:tracePt t="175022" x="3149600" y="5581650"/>
          <p14:tracePt t="175039" x="3149600" y="5600700"/>
          <p14:tracePt t="175056" x="3149600" y="5619750"/>
          <p14:tracePt t="175073" x="3149600" y="5645150"/>
          <p14:tracePt t="175089" x="3155950" y="5670550"/>
          <p14:tracePt t="175127" x="3162300" y="5683250"/>
          <p14:tracePt t="175151" x="3168650" y="5689600"/>
          <p14:tracePt t="175160" x="3175000" y="5689600"/>
          <p14:tracePt t="175172" x="3175000" y="5695950"/>
          <p14:tracePt t="175189" x="3187700" y="5702300"/>
          <p14:tracePt t="175205" x="3206750" y="5708650"/>
          <p14:tracePt t="175224" x="3213100" y="5708650"/>
          <p14:tracePt t="175239" x="3225800" y="5708650"/>
          <p14:tracePt t="175255" x="3244850" y="5708650"/>
          <p14:tracePt t="175272" x="3270250" y="5695950"/>
          <p14:tracePt t="175289" x="3282950" y="5676900"/>
          <p14:tracePt t="175305" x="3295650" y="5645150"/>
          <p14:tracePt t="175322" x="3302000" y="5619750"/>
          <p14:tracePt t="175339" x="3302000" y="5594350"/>
          <p14:tracePt t="175355" x="3302000" y="5562600"/>
          <p14:tracePt t="175372" x="3302000" y="5537200"/>
          <p14:tracePt t="175389" x="3295650" y="5524500"/>
          <p14:tracePt t="175405" x="3295650" y="5518150"/>
          <p14:tracePt t="175919" x="0" y="0"/>
        </p14:tracePtLst>
        <p14:tracePtLst>
          <p14:tracePt t="176335" x="3073400" y="5473700"/>
          <p14:tracePt t="176351" x="3067050" y="5486400"/>
          <p14:tracePt t="176359" x="3067050" y="5492750"/>
          <p14:tracePt t="176372" x="3067050" y="5511800"/>
          <p14:tracePt t="176388" x="3067050" y="5556250"/>
          <p14:tracePt t="176405" x="3067050" y="5588000"/>
          <p14:tracePt t="176407" x="3067050" y="5607050"/>
          <p14:tracePt t="176422" x="3067050" y="5638800"/>
          <p14:tracePt t="176438" x="3079750" y="5670550"/>
          <p14:tracePt t="176455" x="3092450" y="5683250"/>
          <p14:tracePt t="176471" x="3117850" y="5695950"/>
          <p14:tracePt t="176488" x="3124200" y="5695950"/>
          <p14:tracePt t="176505" x="3155950" y="5695950"/>
          <p14:tracePt t="176521" x="3194050" y="5683250"/>
          <p14:tracePt t="176538" x="3238500" y="5651500"/>
          <p14:tracePt t="176555" x="3270250" y="5607050"/>
          <p14:tracePt t="176572" x="3295650" y="5568950"/>
          <p14:tracePt t="176588" x="3308350" y="5524500"/>
          <p14:tracePt t="176606" x="3314700" y="5486400"/>
          <p14:tracePt t="176622" x="3314700" y="5473700"/>
          <p14:tracePt t="176638" x="3314700" y="5467350"/>
          <p14:tracePt t="176791" x="0" y="0"/>
        </p14:tracePtLst>
        <p14:tracePtLst>
          <p14:tracePt t="177783" x="3778250" y="5708650"/>
          <p14:tracePt t="177791" x="3797300" y="5708650"/>
          <p14:tracePt t="177805" x="3829050" y="5708650"/>
          <p14:tracePt t="177821" x="3905250" y="5715000"/>
          <p14:tracePt t="177824" x="3949700" y="5721350"/>
          <p14:tracePt t="177838" x="4038600" y="5734050"/>
          <p14:tracePt t="177855" x="4102100" y="5746750"/>
          <p14:tracePt t="177872" x="4114800" y="5746750"/>
          <p14:tracePt t="177888" x="4121150" y="5746750"/>
          <p14:tracePt t="178151" x="0" y="0"/>
        </p14:tracePtLst>
        <p14:tracePtLst>
          <p14:tracePt t="179345" x="7270750" y="5746750"/>
          <p14:tracePt t="179416" x="7270750" y="5740400"/>
          <p14:tracePt t="179428" x="7283450" y="5740400"/>
          <p14:tracePt t="179441" x="7346950" y="5740400"/>
          <p14:tracePt t="179454" x="7493000" y="5740400"/>
          <p14:tracePt t="179471" x="7683500" y="5740400"/>
          <p14:tracePt t="179487" x="7893050" y="5740400"/>
          <p14:tracePt t="179504" x="8102600" y="5740400"/>
          <p14:tracePt t="179521" x="8261350" y="5740400"/>
          <p14:tracePt t="179538" x="8375650" y="5740400"/>
          <p14:tracePt t="179554" x="8432800" y="5740400"/>
          <p14:tracePt t="179571" x="8458200" y="5740400"/>
          <p14:tracePt t="179587" x="8464550" y="5740400"/>
          <p14:tracePt t="179863" x="0" y="0"/>
        </p14:tracePtLst>
        <p14:tracePtLst>
          <p14:tracePt t="180289" x="7340600" y="5676900"/>
          <p14:tracePt t="180360" x="7346950" y="5676900"/>
          <p14:tracePt t="180371" x="7378700" y="5676900"/>
          <p14:tracePt t="180388" x="7473950" y="5676900"/>
          <p14:tracePt t="180404" x="7626350" y="5676900"/>
          <p14:tracePt t="180407" x="7721600" y="5676900"/>
          <p14:tracePt t="180421" x="7823200" y="5676900"/>
          <p14:tracePt t="180437" x="8007350" y="5695950"/>
          <p14:tracePt t="180454" x="8255000" y="5734050"/>
          <p14:tracePt t="180470" x="8375650" y="5759450"/>
          <p14:tracePt t="180487" x="8451850" y="5778500"/>
          <p14:tracePt t="180504" x="8483600" y="5778500"/>
          <p14:tracePt t="180521" x="8489950" y="5778500"/>
          <p14:tracePt t="180537" x="8496300" y="5778500"/>
          <p14:tracePt t="180758" x="0" y="0"/>
        </p14:tracePtLst>
        <p14:tracePtLst>
          <p14:tracePt t="181322" x="7366000" y="5734050"/>
          <p14:tracePt t="181401" x="7372350" y="5734050"/>
          <p14:tracePt t="181420" x="7435850" y="5734050"/>
          <p14:tracePt t="181432" x="7562850" y="5734050"/>
          <p14:tracePt t="181442" x="7645400" y="5734050"/>
          <p14:tracePt t="181454" x="7823200" y="5734050"/>
          <p14:tracePt t="181470" x="7981950" y="5734050"/>
          <p14:tracePt t="181487" x="8089900" y="5734050"/>
          <p14:tracePt t="181503" x="8140700" y="5734050"/>
          <p14:tracePt t="181520" x="8159750" y="5734050"/>
          <p14:tracePt t="181537" x="8172450" y="5734050"/>
          <p14:tracePt t="181553" x="8191500" y="5734050"/>
          <p14:tracePt t="181570" x="8216900" y="5734050"/>
          <p14:tracePt t="181587" x="8235950" y="5734050"/>
          <p14:tracePt t="181603" x="8261350" y="5734050"/>
          <p14:tracePt t="181620" x="8267700" y="5734050"/>
          <p14:tracePt t="182214" x="0" y="0"/>
        </p14:tracePtLst>
        <p14:tracePtLst>
          <p14:tracePt t="182776" x="7340600" y="5664200"/>
          <p14:tracePt t="182888" x="7346950" y="5664200"/>
          <p14:tracePt t="182901" x="7366000" y="5664200"/>
          <p14:tracePt t="182917" x="7448550" y="5664200"/>
          <p14:tracePt t="182932" x="7607300" y="5664200"/>
          <p14:tracePt t="182935" x="7702550" y="5683250"/>
          <p14:tracePt t="182945" x="7797800" y="5702300"/>
          <p14:tracePt t="182954" x="7893050" y="5721350"/>
          <p14:tracePt t="182970" x="8077200" y="5753100"/>
          <p14:tracePt t="182986" x="8242300" y="5784850"/>
          <p14:tracePt t="183003" x="8337550" y="5797550"/>
          <p14:tracePt t="183020" x="8394700" y="5797550"/>
          <p14:tracePt t="183036" x="8426450" y="5797550"/>
          <p14:tracePt t="183039" x="8439150" y="5797550"/>
          <p14:tracePt t="183053" x="8445500" y="5797550"/>
          <p14:tracePt t="183070" x="8464550" y="5797550"/>
          <p14:tracePt t="183369" x="8477250" y="5797550"/>
          <p14:tracePt t="183386" x="8477250" y="5778500"/>
          <p14:tracePt t="183403" x="8477250" y="5746750"/>
          <p14:tracePt t="183419" x="8477250" y="5702300"/>
          <p14:tracePt t="183436" x="8477250" y="5676900"/>
          <p14:tracePt t="183453" x="8464550" y="5645150"/>
          <p14:tracePt t="183455" x="8458200" y="5626100"/>
          <p14:tracePt t="183470" x="8451850" y="5613400"/>
          <p14:tracePt t="183486" x="8432800" y="5581650"/>
          <p14:tracePt t="183503" x="8413750" y="5556250"/>
          <p14:tracePt t="183520" x="8382000" y="5524500"/>
          <p14:tracePt t="183536" x="8343900" y="5499100"/>
          <p14:tracePt t="183553" x="8280400" y="5461000"/>
          <p14:tracePt t="183569" x="8204200" y="5435600"/>
          <p14:tracePt t="183586" x="8134350" y="5403850"/>
          <p14:tracePt t="183603" x="8064500" y="5378450"/>
          <p14:tracePt t="183619" x="8013700" y="5365750"/>
          <p14:tracePt t="183636" x="7981950" y="5359400"/>
          <p14:tracePt t="183653" x="7950200" y="5359400"/>
          <p14:tracePt t="183655" x="7943850" y="5359400"/>
          <p14:tracePt t="183669" x="7924800" y="5359400"/>
          <p14:tracePt t="183686" x="7893050" y="5384800"/>
          <p14:tracePt t="183703" x="7867650" y="5429250"/>
          <p14:tracePt t="183719" x="7854950" y="5480050"/>
          <p14:tracePt t="183736" x="7848600" y="5505450"/>
          <p14:tracePt t="183753" x="7848600" y="5549900"/>
          <p14:tracePt t="183769" x="7861300" y="5581650"/>
          <p14:tracePt t="183786" x="7874000" y="5613400"/>
          <p14:tracePt t="183803" x="7918450" y="5645150"/>
          <p14:tracePt t="183820" x="7981950" y="5676900"/>
          <p14:tracePt t="183823" x="8020050" y="5689600"/>
          <p14:tracePt t="183836" x="8058150" y="5708650"/>
          <p14:tracePt t="183839" x="8102600" y="5715000"/>
          <p14:tracePt t="183853" x="8147050" y="5721350"/>
          <p14:tracePt t="183869" x="8216900" y="5734050"/>
          <p14:tracePt t="183870" x="8229600" y="5734050"/>
          <p14:tracePt t="183886" x="8261350" y="5734050"/>
          <p14:tracePt t="183902" x="8267700" y="5734050"/>
          <p14:tracePt t="183919" x="8274050" y="5734050"/>
          <p14:tracePt t="183936" x="8286750" y="5734050"/>
          <p14:tracePt t="183952" x="8293100" y="5734050"/>
          <p14:tracePt t="183986" x="8293100" y="5727700"/>
          <p14:tracePt t="184003" x="8293100" y="5721350"/>
          <p14:tracePt t="185015" x="0" y="0"/>
        </p14:tracePtLst>
        <p14:tracePtLst>
          <p14:tracePt t="186553" x="8959850" y="5702300"/>
          <p14:tracePt t="186624" x="8985250" y="5702300"/>
          <p14:tracePt t="186636" x="8997950" y="5702300"/>
          <p14:tracePt t="186652" x="9093200" y="5702300"/>
          <p14:tracePt t="186668" x="9232900" y="5702300"/>
          <p14:tracePt t="186671" x="9309100" y="5702300"/>
          <p14:tracePt t="186685" x="9391650" y="5702300"/>
          <p14:tracePt t="186702" x="9626600" y="5727700"/>
          <p14:tracePt t="186718" x="9766300" y="5753100"/>
          <p14:tracePt t="186735" x="9886950" y="5765800"/>
          <p14:tracePt t="186752" x="9975850" y="5772150"/>
          <p14:tracePt t="186768" x="10020300" y="5772150"/>
          <p14:tracePt t="186785" x="10058400" y="5772150"/>
          <p14:tracePt t="186802" x="10083800" y="5772150"/>
          <p14:tracePt t="186818" x="10090150" y="5772150"/>
          <p14:tracePt t="186835" x="10096500" y="5772150"/>
          <p14:tracePt t="186879" x="10102850" y="5772150"/>
          <p14:tracePt t="187031" x="0" y="0"/>
        </p14:tracePtLst>
        <p14:tracePtLst>
          <p14:tracePt t="187599" x="9582150" y="5740400"/>
          <p14:tracePt t="187663" x="9588500" y="5740400"/>
          <p14:tracePt t="187671" x="9613900" y="5740400"/>
          <p14:tracePt t="187685" x="9652000" y="5740400"/>
          <p14:tracePt t="187701" x="9753600" y="5740400"/>
          <p14:tracePt t="187703" x="9817100" y="5740400"/>
          <p14:tracePt t="187718" x="9975850" y="5753100"/>
          <p14:tracePt t="187734" x="10147300" y="5784850"/>
          <p14:tracePt t="187751" x="10287000" y="5803900"/>
          <p14:tracePt t="187768" x="10407650" y="5822950"/>
          <p14:tracePt t="187784" x="10496550" y="5829300"/>
          <p14:tracePt t="187801" x="10579100" y="5829300"/>
          <p14:tracePt t="187818" x="10655300" y="5829300"/>
          <p14:tracePt t="187835" x="10731500" y="5829300"/>
          <p14:tracePt t="187851" x="10820400" y="5829300"/>
          <p14:tracePt t="187868" x="10883900" y="5829300"/>
          <p14:tracePt t="187884" x="10947400" y="5829300"/>
          <p14:tracePt t="187888" x="10979150" y="5829300"/>
          <p14:tracePt t="187901" x="11023600" y="5835650"/>
          <p14:tracePt t="187918" x="11099800" y="5848350"/>
          <p14:tracePt t="187934" x="11144250" y="5861050"/>
          <p14:tracePt t="187951" x="11182350" y="5867400"/>
          <p14:tracePt t="187968" x="11220450" y="5873750"/>
          <p14:tracePt t="187984" x="11258550" y="5880100"/>
          <p14:tracePt t="188001" x="11296650" y="5880100"/>
          <p14:tracePt t="188018" x="11315700" y="5880100"/>
          <p14:tracePt t="188034" x="11334750" y="5880100"/>
          <p14:tracePt t="188051" x="11353800" y="5880100"/>
          <p14:tracePt t="188068" x="11379200" y="5880100"/>
          <p14:tracePt t="188084" x="11391900" y="5880100"/>
          <p14:tracePt t="188086" x="11398250" y="5880100"/>
          <p14:tracePt t="188101" x="11410950" y="5880100"/>
          <p14:tracePt t="188118" x="11430000" y="5880100"/>
          <p14:tracePt t="188134" x="11436350" y="5880100"/>
          <p14:tracePt t="188151" x="11449050" y="5880100"/>
          <p14:tracePt t="188168" x="11455400" y="5880100"/>
          <p14:tracePt t="188319" x="0" y="0"/>
        </p14:tracePtLst>
        <p14:tracePtLst>
          <p14:tracePt t="189457" x="444500" y="6057900"/>
          <p14:tracePt t="189529" x="450850" y="6057900"/>
          <p14:tracePt t="189546" x="482600" y="6057900"/>
          <p14:tracePt t="189560" x="533400" y="6057900"/>
          <p14:tracePt t="189573" x="565150" y="6057900"/>
          <p14:tracePt t="189584" x="654050" y="6057900"/>
          <p14:tracePt t="189601" x="749300" y="6057900"/>
          <p14:tracePt t="189617" x="844550" y="6064250"/>
          <p14:tracePt t="189634" x="889000" y="6070600"/>
          <p14:tracePt t="189651" x="908050" y="6076950"/>
          <p14:tracePt t="189667" x="914400" y="6076950"/>
          <p14:tracePt t="189800" x="0" y="0"/>
        </p14:tracePtLst>
        <p14:tracePtLst>
          <p14:tracePt t="190858" x="508000" y="5702300"/>
          <p14:tracePt t="190911" x="514350" y="5708650"/>
          <p14:tracePt t="190921" x="527050" y="5715000"/>
          <p14:tracePt t="190934" x="615950" y="5727700"/>
          <p14:tracePt t="190951" x="793750" y="5746750"/>
          <p14:tracePt t="190967" x="1028700" y="5759450"/>
          <p14:tracePt t="190984" x="1308100" y="5759450"/>
          <p14:tracePt t="191000" x="1612900" y="5759450"/>
          <p14:tracePt t="191017" x="1898650" y="5759450"/>
          <p14:tracePt t="191034" x="2127250" y="5759450"/>
          <p14:tracePt t="191050" x="2336800" y="5759450"/>
          <p14:tracePt t="191067" x="2546350" y="5759450"/>
          <p14:tracePt t="191083" x="2755900" y="5759450"/>
          <p14:tracePt t="191087" x="2851150" y="5759450"/>
          <p14:tracePt t="191100" x="2946400" y="5759450"/>
          <p14:tracePt t="191117" x="3105150" y="5759450"/>
          <p14:tracePt t="191120" x="3155950" y="5759450"/>
          <p14:tracePt t="191134" x="3257550" y="5759450"/>
          <p14:tracePt t="191150" x="3321050" y="5759450"/>
          <p14:tracePt t="191167" x="3397250" y="5759450"/>
          <p14:tracePt t="191183" x="3479800" y="5759450"/>
          <p14:tracePt t="191200" x="3587750" y="5759450"/>
          <p14:tracePt t="191217" x="3708400" y="5759450"/>
          <p14:tracePt t="191233" x="3810000" y="5759450"/>
          <p14:tracePt t="191250" x="3911600" y="5759450"/>
          <p14:tracePt t="191267" x="3994150" y="5759450"/>
          <p14:tracePt t="191283" x="4083050" y="5759450"/>
          <p14:tracePt t="191300" x="4165600" y="5759450"/>
          <p14:tracePt t="191303" x="4222750" y="5759450"/>
          <p14:tracePt t="191317" x="4273550" y="5759450"/>
          <p14:tracePt t="191334" x="4476750" y="5759450"/>
          <p14:tracePt t="191350" x="4622800" y="5759450"/>
          <p14:tracePt t="191367" x="4768850" y="5759450"/>
          <p14:tracePt t="191383" x="4895850" y="5759450"/>
          <p14:tracePt t="191400" x="5029200" y="5759450"/>
          <p14:tracePt t="191417" x="5143500" y="5759450"/>
          <p14:tracePt t="191433" x="5257800" y="5759450"/>
          <p14:tracePt t="191450" x="5365750" y="5759450"/>
          <p14:tracePt t="191467" x="5486400" y="5759450"/>
          <p14:tracePt t="191483" x="5613400" y="5759450"/>
          <p14:tracePt t="191500" x="5759450" y="5759450"/>
          <p14:tracePt t="191503" x="5835650" y="5759450"/>
          <p14:tracePt t="191516" x="5905500" y="5759450"/>
          <p14:tracePt t="191533" x="6032500" y="5759450"/>
          <p14:tracePt t="191550" x="6216650" y="5759450"/>
          <p14:tracePt t="191566" x="6299200" y="5759450"/>
          <p14:tracePt t="191583" x="6369050" y="5759450"/>
          <p14:tracePt t="191600" x="6426200" y="5759450"/>
          <p14:tracePt t="191616" x="6470650" y="5759450"/>
          <p14:tracePt t="191633" x="6496050" y="5759450"/>
          <p14:tracePt t="191650" x="6508750" y="5759450"/>
          <p14:tracePt t="191666" x="6521450" y="5759450"/>
          <p14:tracePt t="191683" x="6527800" y="5759450"/>
          <p14:tracePt t="191705" x="6534150" y="5759450"/>
          <p14:tracePt t="191716" x="6540500" y="5759450"/>
          <p14:tracePt t="191733" x="6546850" y="5759450"/>
          <p14:tracePt t="191750" x="6559550" y="5759450"/>
          <p14:tracePt t="191767" x="6578600" y="5759450"/>
          <p14:tracePt t="191783" x="6591300" y="5759450"/>
          <p14:tracePt t="191800" x="6597650" y="5759450"/>
          <p14:tracePt t="191816" x="6604000" y="5759450"/>
          <p14:tracePt t="192367" x="0" y="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6.2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调用方法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ABE37AE-64FC-4A5E-8D51-482AC3502558}"/>
              </a:ext>
            </a:extLst>
          </p:cNvPr>
          <p:cNvSpPr/>
          <p:nvPr/>
        </p:nvSpPr>
        <p:spPr>
          <a:xfrm>
            <a:off x="237439" y="1278118"/>
            <a:ext cx="11800681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hust.cs.javacourse.ch6;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staticMethodOfA1(){ 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instancMethodOfA1() { 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instancMethodOfA2(){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调用实例方法必须通过对象引用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instancMethodOfA1();       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调用当前类的另一个实例方法，实际上和下面语句等价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this.instancMethodOfA1();  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推荐用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调用当前类的另一个实例方法，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就是指向当前对象的引用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调用静态方法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A.staticMethodOfA1();  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推荐通过类名调用静态方法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staticMethodOfA1();    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如果调用当前类的静态方法，类名可以省略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B.staticMethodOfB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  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调用另外一个类的静态方法必须用类名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调用另外一个类的实例方法必须通过指向另外一个类的对象的引用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new B().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instancMethodOfB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1ABCA1C-A9E3-4D76-8316-20BC110E3540}"/>
              </a:ext>
            </a:extLst>
          </p:cNvPr>
          <p:cNvSpPr/>
          <p:nvPr/>
        </p:nvSpPr>
        <p:spPr>
          <a:xfrm>
            <a:off x="5142297" y="5284605"/>
            <a:ext cx="62682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hust.cs.javacourse.ch6;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B{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staticMethodOfB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instancMethodOfB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 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78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189"/>
    </mc:Choice>
    <mc:Fallback xmlns="">
      <p:transition spd="slow" advTm="209189"/>
    </mc:Fallback>
  </mc:AlternateContent>
  <p:extLst>
    <p:ext uri="{3A86A75C-4F4B-4683-9AE1-C65F6400EC91}">
      <p14:laserTraceLst xmlns:p14="http://schemas.microsoft.com/office/powerpoint/2010/main">
        <p14:tracePtLst>
          <p14:tracePt t="7251" x="425450" y="1739900"/>
          <p14:tracePt t="7338" x="431800" y="1739900"/>
          <p14:tracePt t="7346" x="444500" y="1739900"/>
          <p14:tracePt t="7358" x="457200" y="1739900"/>
          <p14:tracePt t="7375" x="514350" y="1739900"/>
          <p14:tracePt t="7391" x="622300" y="1739900"/>
          <p14:tracePt t="7408" x="781050" y="1739900"/>
          <p14:tracePt t="7410" x="876300" y="1739900"/>
          <p14:tracePt t="7425" x="1073150" y="1739900"/>
          <p14:tracePt t="7441" x="1301750" y="1739900"/>
          <p14:tracePt t="7458" x="1511300" y="1739900"/>
          <p14:tracePt t="7475" x="1670050" y="1739900"/>
          <p14:tracePt t="7491" x="1790700" y="1739900"/>
          <p14:tracePt t="7508" x="1854200" y="1739900"/>
          <p14:tracePt t="7525" x="1892300" y="1739900"/>
          <p14:tracePt t="7541" x="1911350" y="1739900"/>
          <p14:tracePt t="7558" x="1917700" y="1739900"/>
          <p14:tracePt t="8329" x="0" y="0"/>
        </p14:tracePtLst>
        <p14:tracePtLst>
          <p14:tracePt t="9460" x="5429250" y="5797550"/>
          <p14:tracePt t="9523" x="5448300" y="5797550"/>
          <p14:tracePt t="9536" x="5492750" y="5797550"/>
          <p14:tracePt t="9550" x="5638800" y="5797550"/>
          <p14:tracePt t="9564" x="5861050" y="5797550"/>
          <p14:tracePt t="9574" x="5975350" y="5797550"/>
          <p14:tracePt t="9591" x="6248400" y="5797550"/>
          <p14:tracePt t="9607" x="6534150" y="5797550"/>
          <p14:tracePt t="9610" x="6635750" y="5797550"/>
          <p14:tracePt t="9624" x="6743700" y="5797550"/>
          <p14:tracePt t="9641" x="6877050" y="5797550"/>
          <p14:tracePt t="9658" x="6896100" y="5797550"/>
          <p14:tracePt t="9674" x="6902450" y="5797550"/>
          <p14:tracePt t="10730" x="0" y="0"/>
        </p14:tracePtLst>
        <p14:tracePtLst>
          <p14:tracePt t="11837" x="1676400" y="1714500"/>
          <p14:tracePt t="11955" x="0" y="0"/>
        </p14:tracePtLst>
        <p14:tracePtLst>
          <p14:tracePt t="12795" x="5530850" y="5607050"/>
          <p14:tracePt t="12805" x="5524500" y="5607050"/>
          <p14:tracePt t="12818" x="5524500" y="5613400"/>
          <p14:tracePt t="12835" x="5524500" y="5626100"/>
          <p14:tracePt t="12845" x="5524500" y="5632450"/>
          <p14:tracePt t="12856" x="5524500" y="5645150"/>
          <p14:tracePt t="12873" x="5524500" y="5676900"/>
          <p14:tracePt t="12890" x="5524500" y="5708650"/>
          <p14:tracePt t="12906" x="5543550" y="5734050"/>
          <p14:tracePt t="12923" x="5562600" y="5753100"/>
          <p14:tracePt t="12940" x="5594350" y="5778500"/>
          <p14:tracePt t="12957" x="5626100" y="5797550"/>
          <p14:tracePt t="12973" x="5664200" y="5810250"/>
          <p14:tracePt t="12990" x="5689600" y="5810250"/>
          <p14:tracePt t="13006" x="5708650" y="5810250"/>
          <p14:tracePt t="13023" x="5727700" y="5810250"/>
          <p14:tracePt t="13040" x="5740400" y="5803900"/>
          <p14:tracePt t="13056" x="5746750" y="5797550"/>
          <p14:tracePt t="13073" x="5759450" y="5784850"/>
          <p14:tracePt t="13090" x="5765800" y="5772150"/>
          <p14:tracePt t="13106" x="5765800" y="5765800"/>
          <p14:tracePt t="13123" x="5765800" y="5753100"/>
          <p14:tracePt t="13290" x="0" y="0"/>
        </p14:tracePtLst>
        <p14:tracePtLst>
          <p14:tracePt t="14354" x="2216150" y="2406650"/>
          <p14:tracePt t="14393" x="2216150" y="2419350"/>
          <p14:tracePt t="14402" x="2216150" y="2451100"/>
          <p14:tracePt t="14410" x="2222500" y="2482850"/>
          <p14:tracePt t="14422" x="2228850" y="2520950"/>
          <p14:tracePt t="14440" x="2266950" y="2628900"/>
          <p14:tracePt t="14456" x="2374900" y="2800350"/>
          <p14:tracePt t="14458" x="2451100" y="2889250"/>
          <p14:tracePt t="14472" x="2546350" y="3003550"/>
          <p14:tracePt t="14489" x="3003550" y="3340100"/>
          <p14:tracePt t="14506" x="3282950" y="3454400"/>
          <p14:tracePt t="14522" x="3429000" y="3498850"/>
          <p14:tracePt t="14539" x="3479800" y="3511550"/>
          <p14:tracePt t="14562" x="3492500" y="3505200"/>
          <p14:tracePt t="14572" x="3505200" y="3479800"/>
          <p14:tracePt t="14589" x="3517900" y="3403600"/>
          <p14:tracePt t="14606" x="3536950" y="3289300"/>
          <p14:tracePt t="14622" x="3536950" y="3187700"/>
          <p14:tracePt t="14639" x="3524250" y="3048000"/>
          <p14:tracePt t="14656" x="3486150" y="2933700"/>
          <p14:tracePt t="14672" x="3441700" y="2851150"/>
          <p14:tracePt t="14673" x="3416300" y="2819400"/>
          <p14:tracePt t="14689" x="3390900" y="2787650"/>
          <p14:tracePt t="14706" x="3371850" y="2768600"/>
          <p14:tracePt t="14722" x="3365500" y="2762250"/>
          <p14:tracePt t="14739" x="3359150" y="2762250"/>
          <p14:tracePt t="14795" x="3352800" y="2762250"/>
          <p14:tracePt t="14810" x="0" y="0"/>
        </p14:tracePtLst>
        <p14:tracePtLst>
          <p14:tracePt t="15564" x="6324600" y="5759450"/>
          <p14:tracePt t="15595" x="6311900" y="5759450"/>
          <p14:tracePt t="15608" x="6305550" y="5765800"/>
          <p14:tracePt t="15623" x="6305550" y="5784850"/>
          <p14:tracePt t="15640" x="6299200" y="5822950"/>
          <p14:tracePt t="15643" x="6299200" y="5835650"/>
          <p14:tracePt t="15659" x="6299200" y="5880100"/>
          <p14:tracePt t="15674" x="6299200" y="5930900"/>
          <p14:tracePt t="15689" x="6318250" y="5969000"/>
          <p14:tracePt t="15706" x="6350000" y="6007100"/>
          <p14:tracePt t="15722" x="6394450" y="6038850"/>
          <p14:tracePt t="15739" x="6438900" y="6057900"/>
          <p14:tracePt t="15756" x="6489700" y="6076950"/>
          <p14:tracePt t="15772" x="6527800" y="6076950"/>
          <p14:tracePt t="15789" x="6591300" y="6076950"/>
          <p14:tracePt t="15806" x="6661150" y="6070600"/>
          <p14:tracePt t="15822" x="6705600" y="6051550"/>
          <p14:tracePt t="15839" x="6724650" y="6026150"/>
          <p14:tracePt t="15842" x="6731000" y="6013450"/>
          <p14:tracePt t="15855" x="6737350" y="6007100"/>
          <p14:tracePt t="15872" x="6737350" y="5988050"/>
          <p14:tracePt t="15874" x="6737350" y="5981700"/>
          <p14:tracePt t="15889" x="6737350" y="5962650"/>
          <p14:tracePt t="15905" x="6731000" y="5930900"/>
          <p14:tracePt t="15922" x="6724650" y="5918200"/>
          <p14:tracePt t="15939" x="6718300" y="5899150"/>
          <p14:tracePt t="15955" x="6711950" y="5880100"/>
          <p14:tracePt t="15972" x="6699250" y="5873750"/>
          <p14:tracePt t="15989" x="6692900" y="5861050"/>
          <p14:tracePt t="16305" x="0" y="0"/>
        </p14:tracePtLst>
        <p14:tracePtLst>
          <p14:tracePt t="19482" x="444500" y="1473200"/>
          <p14:tracePt t="19577" x="463550" y="1473200"/>
          <p14:tracePt t="19586" x="488950" y="1473200"/>
          <p14:tracePt t="19594" x="520700" y="1473200"/>
          <p14:tracePt t="19604" x="571500" y="1473200"/>
          <p14:tracePt t="19621" x="749300" y="1473200"/>
          <p14:tracePt t="19637" x="990600" y="1473200"/>
          <p14:tracePt t="19654" x="1244600" y="1492250"/>
          <p14:tracePt t="19671" x="1473200" y="1530350"/>
          <p14:tracePt t="19687" x="1663700" y="1562100"/>
          <p14:tracePt t="19690" x="1752600" y="1574800"/>
          <p14:tracePt t="19704" x="1822450" y="1581150"/>
          <p14:tracePt t="19721" x="2025650" y="1581150"/>
          <p14:tracePt t="19737" x="2178050" y="1587500"/>
          <p14:tracePt t="19754" x="2311400" y="1600200"/>
          <p14:tracePt t="19771" x="2432050" y="1606550"/>
          <p14:tracePt t="19787" x="2520950" y="1606550"/>
          <p14:tracePt t="19804" x="2584450" y="1606550"/>
          <p14:tracePt t="19820" x="2635250" y="1606550"/>
          <p14:tracePt t="19837" x="2679700" y="1606550"/>
          <p14:tracePt t="19854" x="2736850" y="1606550"/>
          <p14:tracePt t="19870" x="2832100" y="1606550"/>
          <p14:tracePt t="19887" x="2946400" y="1606550"/>
          <p14:tracePt t="19904" x="3073400" y="1606550"/>
          <p14:tracePt t="19921" x="3270250" y="1606550"/>
          <p14:tracePt t="19937" x="3365500" y="1606550"/>
          <p14:tracePt t="19954" x="3429000" y="1606550"/>
          <p14:tracePt t="19970" x="3486150" y="1606550"/>
          <p14:tracePt t="19987" x="3549650" y="1606550"/>
          <p14:tracePt t="20004" x="3613150" y="1606550"/>
          <p14:tracePt t="20020" x="3702050" y="1606550"/>
          <p14:tracePt t="20037" x="3778250" y="1606550"/>
          <p14:tracePt t="20054" x="3841750" y="1606550"/>
          <p14:tracePt t="20070" x="3911600" y="1606550"/>
          <p14:tracePt t="20087" x="3975100" y="1606550"/>
          <p14:tracePt t="20104" x="4032250" y="1606550"/>
          <p14:tracePt t="20106" x="4064000" y="1606550"/>
          <p14:tracePt t="20121" x="4102100" y="1606550"/>
          <p14:tracePt t="20137" x="4127500" y="1606550"/>
          <p14:tracePt t="20154" x="4140200" y="1606550"/>
          <p14:tracePt t="20306" x="0" y="0"/>
        </p14:tracePtLst>
        <p14:tracePtLst>
          <p14:tracePt t="20931" x="1435100" y="1504950"/>
          <p14:tracePt t="21003" x="1441450" y="1504950"/>
          <p14:tracePt t="21014" x="1454150" y="1504950"/>
          <p14:tracePt t="21028" x="1504950" y="1504950"/>
          <p14:tracePt t="21044" x="1600200" y="1504950"/>
          <p14:tracePt t="21054" x="1663700" y="1504950"/>
          <p14:tracePt t="21070" x="1790700" y="1504950"/>
          <p14:tracePt t="21074" x="1847850" y="1504950"/>
          <p14:tracePt t="21087" x="1885950" y="1504950"/>
          <p14:tracePt t="21104" x="1962150" y="1504950"/>
          <p14:tracePt t="21106" x="2000250" y="1504950"/>
          <p14:tracePt t="21120" x="2019300" y="1504950"/>
          <p14:tracePt t="21137" x="2076450" y="1504950"/>
          <p14:tracePt t="21154" x="2114550" y="1504950"/>
          <p14:tracePt t="21170" x="2139950" y="1504950"/>
          <p14:tracePt t="21187" x="2152650" y="1504950"/>
          <p14:tracePt t="21204" x="2165350" y="1504950"/>
          <p14:tracePt t="21220" x="2171700" y="1504950"/>
          <p14:tracePt t="21237" x="2184400" y="1504950"/>
          <p14:tracePt t="21298" x="2190750" y="1504950"/>
          <p14:tracePt t="21330" x="2197100" y="1504950"/>
          <p14:tracePt t="21362" x="2203450" y="1504950"/>
          <p14:tracePt t="21371" x="2209800" y="1504950"/>
          <p14:tracePt t="21387" x="2216150" y="1504950"/>
          <p14:tracePt t="21404" x="2228850" y="1504950"/>
          <p14:tracePt t="21420" x="2247900" y="1504950"/>
          <p14:tracePt t="21437" x="2266950" y="1504950"/>
          <p14:tracePt t="21454" x="2286000" y="1504950"/>
          <p14:tracePt t="21470" x="2305050" y="1504950"/>
          <p14:tracePt t="21487" x="2336800" y="1504950"/>
          <p14:tracePt t="21490" x="2349500" y="1504950"/>
          <p14:tracePt t="21503" x="2368550" y="1504950"/>
          <p14:tracePt t="21520" x="2393950" y="1504950"/>
          <p14:tracePt t="21522" x="2406650" y="1504950"/>
          <p14:tracePt t="21537" x="2419350" y="1504950"/>
          <p14:tracePt t="21553" x="2432050" y="1504950"/>
          <p14:tracePt t="21570" x="2438400" y="1504950"/>
          <p14:tracePt t="21587" x="2451100" y="1504950"/>
          <p14:tracePt t="21603" x="2463800" y="1504950"/>
          <p14:tracePt t="21620" x="2470150" y="1504950"/>
          <p14:tracePt t="21637" x="2482850" y="1504950"/>
          <p14:tracePt t="21654" x="2495550" y="1504950"/>
          <p14:tracePt t="21670" x="2501900" y="1504950"/>
          <p14:tracePt t="21687" x="2514600" y="1504950"/>
          <p14:tracePt t="21703" x="2527300" y="1504950"/>
          <p14:tracePt t="21720" x="2540000" y="1504950"/>
          <p14:tracePt t="21722" x="2552700" y="1504950"/>
          <p14:tracePt t="21737" x="2571750" y="1504950"/>
          <p14:tracePt t="21753" x="2597150" y="1504950"/>
          <p14:tracePt t="21770" x="2641600" y="1511300"/>
          <p14:tracePt t="21787" x="2660650" y="1517650"/>
          <p14:tracePt t="21803" x="2679700" y="1524000"/>
          <p14:tracePt t="21820" x="2711450" y="1530350"/>
          <p14:tracePt t="21837" x="2724150" y="1530350"/>
          <p14:tracePt t="21854" x="2743200" y="1536700"/>
          <p14:tracePt t="21870" x="2749550" y="1536700"/>
          <p14:tracePt t="21887" x="2762250" y="1536700"/>
          <p14:tracePt t="21903" x="2768600" y="1536700"/>
          <p14:tracePt t="21920" x="2787650" y="1536700"/>
          <p14:tracePt t="21937" x="2819400" y="1536700"/>
          <p14:tracePt t="21953" x="2838450" y="1536700"/>
          <p14:tracePt t="21970" x="2870200" y="1536700"/>
          <p14:tracePt t="21987" x="2895600" y="1543050"/>
          <p14:tracePt t="22003" x="2927350" y="1549400"/>
          <p14:tracePt t="22020" x="2959100" y="1555750"/>
          <p14:tracePt t="22036" x="2990850" y="1555750"/>
          <p14:tracePt t="22053" x="3016250" y="1555750"/>
          <p14:tracePt t="22070" x="3041650" y="1555750"/>
          <p14:tracePt t="22086" x="3067050" y="1555750"/>
          <p14:tracePt t="22103" x="3092450" y="1555750"/>
          <p14:tracePt t="22120" x="3111500" y="1555750"/>
          <p14:tracePt t="22137" x="3155950" y="1562100"/>
          <p14:tracePt t="22153" x="3187700" y="1568450"/>
          <p14:tracePt t="22170" x="3219450" y="1568450"/>
          <p14:tracePt t="22186" x="3244850" y="1568450"/>
          <p14:tracePt t="22203" x="3270250" y="1568450"/>
          <p14:tracePt t="22220" x="3289300" y="1568450"/>
          <p14:tracePt t="22236" x="3314700" y="1568450"/>
          <p14:tracePt t="22253" x="3327400" y="1568450"/>
          <p14:tracePt t="22270" x="3333750" y="1568450"/>
          <p14:tracePt t="22286" x="3346450" y="1568450"/>
          <p14:tracePt t="22303" x="3352800" y="1568450"/>
          <p14:tracePt t="22320" x="3365500" y="1568450"/>
          <p14:tracePt t="22321" x="3371850" y="1568450"/>
          <p14:tracePt t="22337" x="3378200" y="1568450"/>
          <p14:tracePt t="22353" x="3390900" y="1568450"/>
          <p14:tracePt t="22370" x="3397250" y="1568450"/>
          <p14:tracePt t="22386" x="3409950" y="1568450"/>
          <p14:tracePt t="22403" x="3416300" y="1568450"/>
          <p14:tracePt t="22420" x="3429000" y="1568450"/>
          <p14:tracePt t="22436" x="3435350" y="1568450"/>
          <p14:tracePt t="22453" x="3441700" y="1568450"/>
          <p14:tracePt t="22470" x="3448050" y="1568450"/>
          <p14:tracePt t="22486" x="3460750" y="1568450"/>
          <p14:tracePt t="22503" x="3467100" y="1568450"/>
          <p14:tracePt t="22520" x="3479800" y="1568450"/>
          <p14:tracePt t="22523" x="3492500" y="1568450"/>
          <p14:tracePt t="22536" x="3498850" y="1568450"/>
          <p14:tracePt t="22538" x="3511550" y="1568450"/>
          <p14:tracePt t="22553" x="3536950" y="1568450"/>
          <p14:tracePt t="22570" x="3575050" y="1568450"/>
          <p14:tracePt t="22586" x="3606800" y="1568450"/>
          <p14:tracePt t="22603" x="3644900" y="1568450"/>
          <p14:tracePt t="22620" x="3695700" y="1568450"/>
          <p14:tracePt t="22636" x="3733800" y="1568450"/>
          <p14:tracePt t="22653" x="3778250" y="1568450"/>
          <p14:tracePt t="22670" x="3803650" y="1568450"/>
          <p14:tracePt t="22686" x="3822700" y="1568450"/>
          <p14:tracePt t="22703" x="3835400" y="1568450"/>
          <p14:tracePt t="22720" x="3848100" y="1568450"/>
          <p14:tracePt t="22736" x="3854450" y="1568450"/>
          <p14:tracePt t="22737" x="3860800" y="1568450"/>
          <p14:tracePt t="22754" x="3867150" y="1568450"/>
          <p14:tracePt t="22794" x="3873500" y="1568450"/>
          <p14:tracePt t="22842" x="3879850" y="1568450"/>
          <p14:tracePt t="22858" x="3886200" y="1568450"/>
          <p14:tracePt t="22873" x="3892550" y="1568450"/>
          <p14:tracePt t="22881" x="3898900" y="1568450"/>
          <p14:tracePt t="22978" x="0" y="0"/>
        </p14:tracePtLst>
        <p14:tracePtLst>
          <p14:tracePt t="23806" x="6210300" y="5499100"/>
          <p14:tracePt t="23869" x="6223000" y="5499100"/>
          <p14:tracePt t="23882" x="6273800" y="5499100"/>
          <p14:tracePt t="23894" x="6337300" y="5499100"/>
          <p14:tracePt t="23907" x="6521450" y="5499100"/>
          <p14:tracePt t="23922" x="6750050" y="5499100"/>
          <p14:tracePt t="23936" x="6877050" y="5499100"/>
          <p14:tracePt t="23953" x="7270750" y="5499100"/>
          <p14:tracePt t="23969" x="7531100" y="5499100"/>
          <p14:tracePt t="23986" x="7778750" y="5499100"/>
          <p14:tracePt t="24003" x="7988300" y="5499100"/>
          <p14:tracePt t="24019" x="8166100" y="5499100"/>
          <p14:tracePt t="24036" x="8293100" y="5499100"/>
          <p14:tracePt t="24053" x="8401050" y="5499100"/>
          <p14:tracePt t="24070" x="8470900" y="5499100"/>
          <p14:tracePt t="24086" x="8521700" y="5499100"/>
          <p14:tracePt t="24090" x="8540750" y="5499100"/>
          <p14:tracePt t="24103" x="8559800" y="5499100"/>
          <p14:tracePt t="24119" x="8578850" y="5499100"/>
          <p14:tracePt t="24121" x="8597900" y="5499100"/>
          <p14:tracePt t="24136" x="8610600" y="5499100"/>
          <p14:tracePt t="24153" x="8674100" y="5499100"/>
          <p14:tracePt t="24169" x="8712200" y="5499100"/>
          <p14:tracePt t="24186" x="8737600" y="5499100"/>
          <p14:tracePt t="24202" x="8763000" y="5499100"/>
          <p14:tracePt t="24219" x="8801100" y="5499100"/>
          <p14:tracePt t="24236" x="8845550" y="5499100"/>
          <p14:tracePt t="24252" x="8883650" y="5499100"/>
          <p14:tracePt t="24270" x="8902700" y="5499100"/>
          <p14:tracePt t="24273" x="8909050" y="5499100"/>
          <p14:tracePt t="24467" x="8915400" y="5499100"/>
          <p14:tracePt t="25186" x="0" y="0"/>
        </p14:tracePtLst>
        <p14:tracePtLst>
          <p14:tracePt t="27685" x="6197600" y="5645150"/>
          <p14:tracePt t="27764" x="6197600" y="5651500"/>
          <p14:tracePt t="27775" x="6197600" y="5664200"/>
          <p14:tracePt t="27788" x="6203950" y="5715000"/>
          <p14:tracePt t="27803" x="6229350" y="5778500"/>
          <p14:tracePt t="27818" x="6267450" y="5842000"/>
          <p14:tracePt t="27835" x="6299200" y="5886450"/>
          <p14:tracePt t="27851" x="6337300" y="5905500"/>
          <p14:tracePt t="27868" x="6375400" y="5924550"/>
          <p14:tracePt t="27885" x="6419850" y="5937250"/>
          <p14:tracePt t="27902" x="6457950" y="5937250"/>
          <p14:tracePt t="27918" x="6521450" y="5937250"/>
          <p14:tracePt t="27935" x="6578600" y="5937250"/>
          <p14:tracePt t="27938" x="6623050" y="5937250"/>
          <p14:tracePt t="27951" x="6654800" y="5930900"/>
          <p14:tracePt t="27968" x="6692900" y="5918200"/>
          <p14:tracePt t="27970" x="6705600" y="5905500"/>
          <p14:tracePt t="27985" x="6724650" y="5892800"/>
          <p14:tracePt t="28001" x="6731000" y="5873750"/>
          <p14:tracePt t="28018" x="6737350" y="5861050"/>
          <p14:tracePt t="28035" x="6737350" y="5848350"/>
          <p14:tracePt t="28051" x="6737350" y="5835650"/>
          <p14:tracePt t="28068" x="6743700" y="5829300"/>
          <p14:tracePt t="28085" x="6743700" y="5816600"/>
          <p14:tracePt t="28118" x="6743700" y="5810250"/>
          <p14:tracePt t="28135" x="6743700" y="5803900"/>
          <p14:tracePt t="28151" x="6743700" y="5797550"/>
          <p14:tracePt t="28168" x="6743700" y="5791200"/>
          <p14:tracePt t="29605" x="6743700" y="5784850"/>
          <p14:tracePt t="29615" x="6737350" y="5765800"/>
          <p14:tracePt t="29627" x="6731000" y="5746750"/>
          <p14:tracePt t="29639" x="6724650" y="5734050"/>
          <p14:tracePt t="29651" x="6711950" y="5721350"/>
          <p14:tracePt t="29667" x="6705600" y="5708650"/>
          <p14:tracePt t="29684" x="6692900" y="5702300"/>
          <p14:tracePt t="29701" x="6673850" y="5689600"/>
          <p14:tracePt t="29717" x="6667500" y="5683250"/>
          <p14:tracePt t="29734" x="6654800" y="5670550"/>
          <p14:tracePt t="29751" x="6635750" y="5664200"/>
          <p14:tracePt t="29767" x="6623050" y="5664200"/>
          <p14:tracePt t="29784" x="6610350" y="5664200"/>
          <p14:tracePt t="29801" x="6597650" y="5664200"/>
          <p14:tracePt t="29817" x="6591300" y="5664200"/>
          <p14:tracePt t="29858" x="6584950" y="5664200"/>
          <p14:tracePt t="29876" x="6578600" y="5664200"/>
          <p14:tracePt t="29890" x="6572250" y="5670550"/>
          <p14:tracePt t="29900" x="6565900" y="5676900"/>
          <p14:tracePt t="29917" x="6553200" y="5708650"/>
          <p14:tracePt t="29934" x="6546850" y="5740400"/>
          <p14:tracePt t="29951" x="6546850" y="5784850"/>
          <p14:tracePt t="29967" x="6546850" y="5822950"/>
          <p14:tracePt t="29984" x="6546850" y="5854700"/>
          <p14:tracePt t="29985" x="6546850" y="5873750"/>
          <p14:tracePt t="30001" x="6546850" y="5886450"/>
          <p14:tracePt t="30017" x="6546850" y="5892800"/>
          <p14:tracePt t="31283" x="0" y="0"/>
        </p14:tracePtLst>
        <p14:tracePtLst>
          <p14:tracePt t="32164" x="2286000" y="2082800"/>
          <p14:tracePt t="32290" x="0" y="0"/>
        </p14:tracePtLst>
        <p14:tracePtLst>
          <p14:tracePt t="33019" x="1974850" y="1943100"/>
          <p14:tracePt t="33162" x="0" y="0"/>
        </p14:tracePtLst>
        <p14:tracePtLst>
          <p14:tracePt t="33956" x="6337300" y="5842000"/>
          <p14:tracePt t="34074" x="0" y="0"/>
        </p14:tracePtLst>
        <p14:tracePtLst>
          <p14:tracePt t="34539" x="2584450" y="2921000"/>
          <p14:tracePt t="34649" x="0" y="0"/>
        </p14:tracePtLst>
        <p14:tracePtLst>
          <p14:tracePt t="35147" x="7124700" y="6013450"/>
          <p14:tracePt t="35242" x="0" y="0"/>
        </p14:tracePtLst>
        <p14:tracePtLst>
          <p14:tracePt t="35628" x="3092450" y="3206750"/>
          <p14:tracePt t="35730" x="0" y="0"/>
        </p14:tracePtLst>
        <p14:tracePtLst>
          <p14:tracePt t="36171" x="6775450" y="5975350"/>
          <p14:tracePt t="36307" x="0" y="0"/>
        </p14:tracePtLst>
        <p14:tracePtLst>
          <p14:tracePt t="37106" x="2501900" y="2806700"/>
          <p14:tracePt t="37218" x="0" y="0"/>
        </p14:tracePtLst>
        <p14:tracePtLst>
          <p14:tracePt t="37715" x="6000750" y="5575300"/>
          <p14:tracePt t="37826" x="0" y="0"/>
        </p14:tracePtLst>
        <p14:tracePtLst>
          <p14:tracePt t="38514" x="2616200" y="1587500"/>
          <p14:tracePt t="38603" x="2635250" y="1587500"/>
          <p14:tracePt t="38617" x="2724150" y="1600200"/>
          <p14:tracePt t="38631" x="2806700" y="1619250"/>
          <p14:tracePt t="38648" x="3048000" y="1657350"/>
          <p14:tracePt t="38651" x="3232150" y="1682750"/>
          <p14:tracePt t="38668" x="3613150" y="1701800"/>
          <p14:tracePt t="38681" x="3962400" y="1701800"/>
          <p14:tracePt t="38698" x="4203700" y="1701800"/>
          <p14:tracePt t="38714" x="4356100" y="1701800"/>
          <p14:tracePt t="38731" x="4406900" y="1701800"/>
          <p14:tracePt t="38748" x="4419600" y="1701800"/>
          <p14:tracePt t="38764" x="4425950" y="1701800"/>
          <p14:tracePt t="39050" x="0" y="0"/>
        </p14:tracePtLst>
        <p14:tracePtLst>
          <p14:tracePt t="39580" x="1466850" y="1492250"/>
          <p14:tracePt t="39667" x="1479550" y="1492250"/>
          <p14:tracePt t="39676" x="1517650" y="1492250"/>
          <p14:tracePt t="39685" x="1574800" y="1498600"/>
          <p14:tracePt t="39698" x="1752600" y="1524000"/>
          <p14:tracePt t="39715" x="2082800" y="1587500"/>
          <p14:tracePt t="39731" x="2540000" y="1682750"/>
          <p14:tracePt t="39747" x="3035300" y="1746250"/>
          <p14:tracePt t="39764" x="3479800" y="1771650"/>
          <p14:tracePt t="39781" x="3765550" y="1771650"/>
          <p14:tracePt t="39798" x="3962400" y="1771650"/>
          <p14:tracePt t="39815" x="4070350" y="1771650"/>
          <p14:tracePt t="39818" x="4102100" y="1771650"/>
          <p14:tracePt t="39831" x="4133850" y="1771650"/>
          <p14:tracePt t="39847" x="4171950" y="1771650"/>
          <p14:tracePt t="39864" x="4191000" y="1771650"/>
          <p14:tracePt t="39882" x="4197350" y="1771650"/>
          <p14:tracePt t="40386" x="0" y="0"/>
        </p14:tracePtLst>
        <p14:tracePtLst>
          <p14:tracePt t="44667" x="5861050" y="5835650"/>
          <p14:tracePt t="44724" x="5873750" y="5835650"/>
          <p14:tracePt t="44735" x="5880100" y="5835650"/>
          <p14:tracePt t="44746" x="5969000" y="5848350"/>
          <p14:tracePt t="44762" x="6108700" y="5880100"/>
          <p14:tracePt t="44779" x="6267450" y="5911850"/>
          <p14:tracePt t="44796" x="6426200" y="5924550"/>
          <p14:tracePt t="44812" x="6597650" y="5930900"/>
          <p14:tracePt t="44829" x="6731000" y="5949950"/>
          <p14:tracePt t="44846" x="6826250" y="5962650"/>
          <p14:tracePt t="44862" x="6902450" y="5969000"/>
          <p14:tracePt t="44879" x="6991350" y="5969000"/>
          <p14:tracePt t="44895" x="7073900" y="5969000"/>
          <p14:tracePt t="44898" x="7124700" y="5975350"/>
          <p14:tracePt t="44912" x="7143750" y="5975350"/>
          <p14:tracePt t="44929" x="7207250" y="5988050"/>
          <p14:tracePt t="45242" x="0" y="0"/>
        </p14:tracePtLst>
        <p14:tracePtLst>
          <p14:tracePt t="45955" x="6292850" y="5803900"/>
          <p14:tracePt t="46043" x="6324600" y="5803900"/>
          <p14:tracePt t="46054" x="6362700" y="5810250"/>
          <p14:tracePt t="46066" x="6477000" y="5822950"/>
          <p14:tracePt t="46079" x="6553200" y="5829300"/>
          <p14:tracePt t="46096" x="6724650" y="5835650"/>
          <p14:tracePt t="46098" x="6819900" y="5835650"/>
          <p14:tracePt t="46112" x="6902450" y="5835650"/>
          <p14:tracePt t="46129" x="7112000" y="5835650"/>
          <p14:tracePt t="46146" x="7162800" y="5835650"/>
          <p14:tracePt t="46162" x="7175500" y="5835650"/>
          <p14:tracePt t="46179" x="7181850" y="5835650"/>
          <p14:tracePt t="46386" x="0" y="0"/>
        </p14:tracePtLst>
        <p14:tracePtLst>
          <p14:tracePt t="47347" x="6870700" y="5873750"/>
          <p14:tracePt t="47367" x="6864350" y="5873750"/>
          <p14:tracePt t="47379" x="6864350" y="5886450"/>
          <p14:tracePt t="47395" x="6864350" y="5911850"/>
          <p14:tracePt t="47412" x="6864350" y="5949950"/>
          <p14:tracePt t="47428" x="6883400" y="5988050"/>
          <p14:tracePt t="47445" x="6915150" y="6019800"/>
          <p14:tracePt t="47462" x="6946900" y="6038850"/>
          <p14:tracePt t="47478" x="6978650" y="6051550"/>
          <p14:tracePt t="47495" x="6997700" y="6051550"/>
          <p14:tracePt t="47511" x="7010400" y="6051550"/>
          <p14:tracePt t="47515" x="7016750" y="6051550"/>
          <p14:tracePt t="47528" x="7029450" y="6051550"/>
          <p14:tracePt t="47545" x="7048500" y="6000750"/>
          <p14:tracePt t="47561" x="7067550" y="5949950"/>
          <p14:tracePt t="47578" x="7067550" y="5918200"/>
          <p14:tracePt t="47594" x="7067550" y="5880100"/>
          <p14:tracePt t="47611" x="7067550" y="5854700"/>
          <p14:tracePt t="47628" x="7067550" y="5848350"/>
          <p14:tracePt t="47644" x="7067550" y="5835650"/>
          <p14:tracePt t="47715" x="7054850" y="5835650"/>
          <p14:tracePt t="47722" x="7048500" y="5848350"/>
          <p14:tracePt t="47730" x="7048500" y="5861050"/>
          <p14:tracePt t="47745" x="7042150" y="5880100"/>
          <p14:tracePt t="47761" x="7042150" y="5899150"/>
          <p14:tracePt t="47778" x="7042150" y="5911850"/>
          <p14:tracePt t="47811" x="7042150" y="5918200"/>
          <p14:tracePt t="47828" x="7042150" y="5924550"/>
          <p14:tracePt t="47844" x="7048500" y="5924550"/>
          <p14:tracePt t="47882" x="7054850" y="5924550"/>
          <p14:tracePt t="47890" x="7054850" y="5918200"/>
          <p14:tracePt t="47898" x="7054850" y="5905500"/>
          <p14:tracePt t="47911" x="7048500" y="5899150"/>
          <p14:tracePt t="47928" x="7042150" y="5892800"/>
          <p14:tracePt t="47944" x="7035800" y="5886450"/>
          <p14:tracePt t="47945" x="7029450" y="5886450"/>
          <p14:tracePt t="47961" x="7010400" y="5886450"/>
          <p14:tracePt t="47978" x="6972300" y="5886450"/>
          <p14:tracePt t="47994" x="6934200" y="5905500"/>
          <p14:tracePt t="48011" x="6896100" y="5937250"/>
          <p14:tracePt t="48028" x="6877050" y="5956300"/>
          <p14:tracePt t="48044" x="6877050" y="5969000"/>
          <p14:tracePt t="48061" x="6877050" y="5988050"/>
          <p14:tracePt t="48078" x="6877050" y="6000750"/>
          <p14:tracePt t="48094" x="6883400" y="6000750"/>
          <p14:tracePt t="48130" x="6889750" y="6000750"/>
          <p14:tracePt t="48403" x="6896100" y="6000750"/>
          <p14:tracePt t="48414" x="6902450" y="5994400"/>
          <p14:tracePt t="48428" x="6934200" y="5988050"/>
          <p14:tracePt t="48445" x="6978650" y="5975350"/>
          <p14:tracePt t="48461" x="7004050" y="5956300"/>
          <p14:tracePt t="48478" x="7023100" y="5943600"/>
          <p14:tracePt t="48572" x="7023100" y="5937250"/>
          <p14:tracePt t="48587" x="7016750" y="5937250"/>
          <p14:tracePt t="48599" x="7010400" y="5937250"/>
          <p14:tracePt t="48611" x="7004050" y="5949950"/>
          <p14:tracePt t="48628" x="7004050" y="5975350"/>
          <p14:tracePt t="48644" x="7004050" y="6000750"/>
          <p14:tracePt t="48661" x="7010400" y="6007100"/>
          <p14:tracePt t="48678" x="7016750" y="6007100"/>
          <p14:tracePt t="48711" x="7023100" y="6007100"/>
          <p14:tracePt t="48728" x="7029450" y="6000750"/>
          <p14:tracePt t="48744" x="7029450" y="5988050"/>
          <p14:tracePt t="48761" x="7029450" y="5943600"/>
          <p14:tracePt t="48777" x="7004050" y="5911850"/>
          <p14:tracePt t="48794" x="6991350" y="5899150"/>
          <p14:tracePt t="48811" x="6985000" y="5899150"/>
          <p14:tracePt t="49157" x="6985000" y="5905500"/>
          <p14:tracePt t="49169" x="6985000" y="5911850"/>
          <p14:tracePt t="49184" x="6985000" y="5937250"/>
          <p14:tracePt t="49197" x="6985000" y="5949950"/>
          <p14:tracePt t="49211" x="6985000" y="5956300"/>
          <p14:tracePt t="49228" x="6985000" y="5969000"/>
          <p14:tracePt t="49244" x="6985000" y="5975350"/>
          <p14:tracePt t="49261" x="6991350" y="5988050"/>
          <p14:tracePt t="49294" x="6997700" y="5988050"/>
          <p14:tracePt t="49311" x="7010400" y="5988050"/>
          <p14:tracePt t="49328" x="7010400" y="5975350"/>
          <p14:tracePt t="49330" x="7010400" y="5962650"/>
          <p14:tracePt t="49344" x="7010400" y="5956300"/>
          <p14:tracePt t="49361" x="6991350" y="5905500"/>
          <p14:tracePt t="49377" x="6972300" y="5892800"/>
          <p14:tracePt t="49394" x="6934200" y="5880100"/>
          <p14:tracePt t="49411" x="6908800" y="5880100"/>
          <p14:tracePt t="49427" x="6883400" y="5880100"/>
          <p14:tracePt t="49444" x="6845300" y="5886450"/>
          <p14:tracePt t="49461" x="6813550" y="5924550"/>
          <p14:tracePt t="49477" x="6800850" y="5956300"/>
          <p14:tracePt t="49494" x="6800850" y="5969000"/>
          <p14:tracePt t="49511" x="6800850" y="5975350"/>
          <p14:tracePt t="49527" x="6807200" y="5994400"/>
          <p14:tracePt t="49544" x="6813550" y="5994400"/>
          <p14:tracePt t="49561" x="6851650" y="5994400"/>
          <p14:tracePt t="49577" x="6889750" y="5988050"/>
          <p14:tracePt t="49594" x="6908800" y="5975350"/>
          <p14:tracePt t="49611" x="6927850" y="5956300"/>
          <p14:tracePt t="49627" x="6934200" y="5956300"/>
          <p14:tracePt t="49644" x="6934200" y="5943600"/>
          <p14:tracePt t="49723" x="6934200" y="5949950"/>
          <p14:tracePt t="49733" x="6940550" y="5962650"/>
          <p14:tracePt t="49747" x="6953250" y="5975350"/>
          <p14:tracePt t="49760" x="6959600" y="5975350"/>
          <p14:tracePt t="49777" x="6965950" y="5975350"/>
          <p14:tracePt t="49794" x="6972300" y="5975350"/>
          <p14:tracePt t="49810" x="6978650" y="5975350"/>
          <p14:tracePt t="49827" x="6978650" y="5962650"/>
          <p14:tracePt t="49844" x="6978650" y="5949950"/>
          <p14:tracePt t="49861" x="6978650" y="5943600"/>
          <p14:tracePt t="50297" x="0" y="0"/>
        </p14:tracePtLst>
        <p14:tracePtLst>
          <p14:tracePt t="51690" x="8578850" y="5867400"/>
          <p14:tracePt t="51697" x="8578850" y="5886450"/>
          <p14:tracePt t="51710" x="8578850" y="5899150"/>
          <p14:tracePt t="51726" x="8578850" y="5937250"/>
          <p14:tracePt t="51743" x="8578850" y="5969000"/>
          <p14:tracePt t="51760" x="8597900" y="5994400"/>
          <p14:tracePt t="51777" x="8616950" y="6007100"/>
          <p14:tracePt t="51793" x="8623300" y="6013450"/>
          <p14:tracePt t="51810" x="8629650" y="6013450"/>
          <p14:tracePt t="51826" x="8661400" y="6019800"/>
          <p14:tracePt t="51843" x="8712200" y="6019800"/>
          <p14:tracePt t="51860" x="8788400" y="6019800"/>
          <p14:tracePt t="51877" x="8890000" y="6019800"/>
          <p14:tracePt t="51893" x="8972550" y="6019800"/>
          <p14:tracePt t="51910" x="9061450" y="6013450"/>
          <p14:tracePt t="51927" x="9118600" y="6000750"/>
          <p14:tracePt t="51944" x="9182100" y="5988050"/>
          <p14:tracePt t="51960" x="9220200" y="5975350"/>
          <p14:tracePt t="51963" x="9239250" y="5969000"/>
          <p14:tracePt t="51977" x="9271000" y="5956300"/>
          <p14:tracePt t="51993" x="9283700" y="5949950"/>
          <p14:tracePt t="52010" x="9290050" y="5937250"/>
          <p14:tracePt t="52026" x="9296400" y="5937250"/>
          <p14:tracePt t="52043" x="9296400" y="5924550"/>
          <p14:tracePt t="52060" x="9296400" y="5911850"/>
          <p14:tracePt t="52077" x="9296400" y="5899150"/>
          <p14:tracePt t="52093" x="9296400" y="5880100"/>
          <p14:tracePt t="52110" x="9296400" y="5861050"/>
          <p14:tracePt t="52127" x="9290050" y="5842000"/>
          <p14:tracePt t="52130" x="9277350" y="5829300"/>
          <p14:tracePt t="52143" x="9264650" y="5810250"/>
          <p14:tracePt t="52160" x="9239250" y="5791200"/>
          <p14:tracePt t="52163" x="9226550" y="5778500"/>
          <p14:tracePt t="52177" x="9182100" y="5746750"/>
          <p14:tracePt t="52193" x="9118600" y="5715000"/>
          <p14:tracePt t="52210" x="9067800" y="5708650"/>
          <p14:tracePt t="52226" x="9023350" y="5695950"/>
          <p14:tracePt t="52243" x="8997950" y="5695950"/>
          <p14:tracePt t="52260" x="8978900" y="5695950"/>
          <p14:tracePt t="52277" x="8947150" y="5702300"/>
          <p14:tracePt t="52293" x="8928100" y="5721350"/>
          <p14:tracePt t="52310" x="8902700" y="5740400"/>
          <p14:tracePt t="52326" x="8890000" y="5765800"/>
          <p14:tracePt t="52343" x="8877300" y="5784850"/>
          <p14:tracePt t="52347" x="8877300" y="5791200"/>
          <p14:tracePt t="52360" x="8877300" y="5803900"/>
          <p14:tracePt t="52376" x="8877300" y="5816600"/>
          <p14:tracePt t="52393" x="8877300" y="5867400"/>
          <p14:tracePt t="52410" x="8890000" y="5892800"/>
          <p14:tracePt t="52426" x="8902700" y="5930900"/>
          <p14:tracePt t="52444" x="8915400" y="5949950"/>
          <p14:tracePt t="52460" x="8940800" y="5975350"/>
          <p14:tracePt t="52476" x="8959850" y="5988050"/>
          <p14:tracePt t="52493" x="8997950" y="6007100"/>
          <p14:tracePt t="52509" x="9029700" y="6019800"/>
          <p14:tracePt t="52526" x="9067800" y="6026150"/>
          <p14:tracePt t="52543" x="9131300" y="6032500"/>
          <p14:tracePt t="52559" x="9201150" y="6032500"/>
          <p14:tracePt t="52576" x="9271000" y="6032500"/>
          <p14:tracePt t="52593" x="9347200" y="6032500"/>
          <p14:tracePt t="52609" x="9398000" y="6032500"/>
          <p14:tracePt t="52626" x="9436100" y="6019800"/>
          <p14:tracePt t="52643" x="9467850" y="6007100"/>
          <p14:tracePt t="52659" x="9486900" y="5994400"/>
          <p14:tracePt t="52676" x="9512300" y="5975350"/>
          <p14:tracePt t="52693" x="9525000" y="5962650"/>
          <p14:tracePt t="52709" x="9531350" y="5949950"/>
          <p14:tracePt t="52726" x="9537700" y="5943600"/>
          <p14:tracePt t="52762" x="9537700" y="5937250"/>
          <p14:tracePt t="52776" x="9537700" y="5930900"/>
          <p14:tracePt t="52794" x="9537700" y="5924550"/>
          <p14:tracePt t="52810" x="9537700" y="5918200"/>
          <p14:tracePt t="52850" x="9537700" y="5905500"/>
          <p14:tracePt t="53138" x="0" y="0"/>
        </p14:tracePtLst>
        <p14:tracePtLst>
          <p14:tracePt t="55075" x="7353300" y="6254750"/>
          <p14:tracePt t="55139" x="7359650" y="6254750"/>
          <p14:tracePt t="55149" x="7385050" y="6254750"/>
          <p14:tracePt t="55160" x="7429500" y="6254750"/>
          <p14:tracePt t="55176" x="7575550" y="6254750"/>
          <p14:tracePt t="55178" x="7670800" y="6254750"/>
          <p14:tracePt t="55192" x="7785100" y="6254750"/>
          <p14:tracePt t="55195" x="7912100" y="6254750"/>
          <p14:tracePt t="55209" x="8216900" y="6254750"/>
          <p14:tracePt t="55225" x="8451850" y="6254750"/>
          <p14:tracePt t="55242" x="8604250" y="6254750"/>
          <p14:tracePt t="55259" x="8667750" y="6254750"/>
          <p14:tracePt t="55275" x="8680450" y="6254750"/>
          <p14:tracePt t="55466" x="0" y="0"/>
        </p14:tracePtLst>
        <p14:tracePtLst>
          <p14:tracePt t="57079" x="6877050" y="5880100"/>
          <p14:tracePt t="57091" x="6877050" y="5886450"/>
          <p14:tracePt t="57108" x="6870700" y="5918200"/>
          <p14:tracePt t="57125" x="6870700" y="5943600"/>
          <p14:tracePt t="57141" x="6870700" y="5981700"/>
          <p14:tracePt t="57158" x="6889750" y="6000750"/>
          <p14:tracePt t="57175" x="6908800" y="6026150"/>
          <p14:tracePt t="57178" x="6921500" y="6026150"/>
          <p14:tracePt t="57192" x="6934200" y="6032500"/>
          <p14:tracePt t="57208" x="6946900" y="6032500"/>
          <p14:tracePt t="57210" x="6965950" y="6032500"/>
          <p14:tracePt t="57225" x="6997700" y="6032500"/>
          <p14:tracePt t="57241" x="7029450" y="6026150"/>
          <p14:tracePt t="57258" x="7061200" y="6019800"/>
          <p14:tracePt t="57275" x="7073900" y="5994400"/>
          <p14:tracePt t="57292" x="7086600" y="5962650"/>
          <p14:tracePt t="57308" x="7092950" y="5930900"/>
          <p14:tracePt t="57325" x="7092950" y="5899150"/>
          <p14:tracePt t="57341" x="7092950" y="5880100"/>
          <p14:tracePt t="57358" x="7092950" y="5873750"/>
          <p14:tracePt t="57392" x="7092950" y="5867400"/>
          <p14:tracePt t="57410" x="7086600" y="5867400"/>
          <p14:tracePt t="57425" x="7067550" y="5867400"/>
          <p14:tracePt t="57441" x="7035800" y="5880100"/>
          <p14:tracePt t="57458" x="7016750" y="5899150"/>
          <p14:tracePt t="57474" x="7004050" y="5918200"/>
          <p14:tracePt t="57491" x="7004050" y="5930900"/>
          <p14:tracePt t="57508" x="7004050" y="5949950"/>
          <p14:tracePt t="57524" x="7010400" y="5962650"/>
          <p14:tracePt t="57541" x="7016750" y="5969000"/>
          <p14:tracePt t="57558" x="7029450" y="5975350"/>
          <p14:tracePt t="57574" x="7048500" y="5975350"/>
          <p14:tracePt t="57591" x="7054850" y="5975350"/>
          <p14:tracePt t="57608" x="7073900" y="5975350"/>
          <p14:tracePt t="57609" x="7080250" y="5969000"/>
          <p14:tracePt t="57625" x="7080250" y="5949950"/>
          <p14:tracePt t="57641" x="7080250" y="5930900"/>
          <p14:tracePt t="57658" x="7073900" y="5905500"/>
          <p14:tracePt t="57674" x="7048500" y="5892800"/>
          <p14:tracePt t="57691" x="7035800" y="5886450"/>
          <p14:tracePt t="57708" x="7029450" y="5886450"/>
          <p14:tracePt t="57724" x="7016750" y="5886450"/>
          <p14:tracePt t="57741" x="7010400" y="5899150"/>
          <p14:tracePt t="57758" x="7010400" y="5918200"/>
          <p14:tracePt t="57774" x="7010400" y="5949950"/>
          <p14:tracePt t="57791" x="7023100" y="5956300"/>
          <p14:tracePt t="57808" x="7029450" y="5969000"/>
          <p14:tracePt t="57825" x="7035800" y="5969000"/>
          <p14:tracePt t="57842" x="7048500" y="5969000"/>
          <p14:tracePt t="57858" x="7048500" y="5956300"/>
          <p14:tracePt t="57874" x="7054850" y="5949950"/>
          <p14:tracePt t="57891" x="7054850" y="5930900"/>
          <p14:tracePt t="57962" x="7048500" y="5937250"/>
          <p14:tracePt t="57986" x="7048500" y="5943600"/>
          <p14:tracePt t="58467" x="7048500" y="5949950"/>
          <p14:tracePt t="58826" x="0" y="0"/>
        </p14:tracePtLst>
        <p14:tracePtLst>
          <p14:tracePt t="60155" x="7264400" y="6210300"/>
          <p14:tracePt t="60195" x="7270750" y="6210300"/>
          <p14:tracePt t="60204" x="7289800" y="6210300"/>
          <p14:tracePt t="60213" x="7321550" y="6210300"/>
          <p14:tracePt t="60224" x="7366000" y="6223000"/>
          <p14:tracePt t="60241" x="7569200" y="6235700"/>
          <p14:tracePt t="60257" x="7804150" y="6248400"/>
          <p14:tracePt t="60274" x="8070850" y="6254750"/>
          <p14:tracePt t="60290" x="8337550" y="6273800"/>
          <p14:tracePt t="60307" x="8483600" y="6273800"/>
          <p14:tracePt t="60324" x="8553450" y="6273800"/>
          <p14:tracePt t="60340" x="8572500" y="6273800"/>
          <p14:tracePt t="60358" x="8578850" y="6273800"/>
          <p14:tracePt t="60378" x="8585200" y="6273800"/>
          <p14:tracePt t="60505" x="0" y="0"/>
        </p14:tracePtLst>
        <p14:tracePtLst>
          <p14:tracePt t="60954" x="7969250" y="6115050"/>
          <p14:tracePt t="61010" x="7962900" y="6115050"/>
          <p14:tracePt t="61027" x="7962900" y="6127750"/>
          <p14:tracePt t="61034" x="7962900" y="6134100"/>
          <p14:tracePt t="61042" x="7962900" y="6146800"/>
          <p14:tracePt t="61057" x="7969250" y="6178550"/>
          <p14:tracePt t="61073" x="7988300" y="6203950"/>
          <p14:tracePt t="61090" x="8007350" y="6223000"/>
          <p14:tracePt t="61106" x="8045450" y="6242050"/>
          <p14:tracePt t="61123" x="8083550" y="6261100"/>
          <p14:tracePt t="61140" x="8128000" y="6273800"/>
          <p14:tracePt t="61156" x="8178800" y="6280150"/>
          <p14:tracePt t="61173" x="8255000" y="6292850"/>
          <p14:tracePt t="61190" x="8331200" y="6292850"/>
          <p14:tracePt t="61207" x="8413750" y="6292850"/>
          <p14:tracePt t="61223" x="8489950" y="6292850"/>
          <p14:tracePt t="61225" x="8515350" y="6292850"/>
          <p14:tracePt t="61240" x="8534400" y="6292850"/>
          <p14:tracePt t="61257" x="8559800" y="6292850"/>
          <p14:tracePt t="61273" x="8566150" y="6292850"/>
          <p14:tracePt t="61290" x="8572500" y="6292850"/>
          <p14:tracePt t="61307" x="8578850" y="6286500"/>
          <p14:tracePt t="61323" x="8578850" y="6280150"/>
          <p14:tracePt t="61340" x="8578850" y="6273800"/>
          <p14:tracePt t="61358" x="8578850" y="6267450"/>
          <p14:tracePt t="61373" x="8578850" y="6261100"/>
          <p14:tracePt t="61786" x="0" y="0"/>
        </p14:tracePtLst>
        <p14:tracePtLst>
          <p14:tracePt t="64181" x="1987550" y="1708150"/>
          <p14:tracePt t="64306" x="0" y="0"/>
        </p14:tracePtLst>
        <p14:tracePtLst>
          <p14:tracePt t="65084" x="927100" y="1974850"/>
          <p14:tracePt t="65187" x="933450" y="1981200"/>
          <p14:tracePt t="65198" x="939800" y="1981200"/>
          <p14:tracePt t="65209" x="977900" y="1981200"/>
          <p14:tracePt t="65223" x="1016000" y="1981200"/>
          <p14:tracePt t="65239" x="1155700" y="1981200"/>
          <p14:tracePt t="65242" x="1250950" y="1981200"/>
          <p14:tracePt t="65255" x="1352550" y="1981200"/>
          <p14:tracePt t="65272" x="1638300" y="1981200"/>
          <p14:tracePt t="65274" x="1790700" y="1981200"/>
          <p14:tracePt t="65289" x="2114550" y="1981200"/>
          <p14:tracePt t="65305" x="2336800" y="1981200"/>
          <p14:tracePt t="65322" x="2495550" y="1981200"/>
          <p14:tracePt t="65339" x="2628900" y="1981200"/>
          <p14:tracePt t="65355" x="2755900" y="1981200"/>
          <p14:tracePt t="65372" x="2882900" y="1981200"/>
          <p14:tracePt t="65389" x="3003550" y="1981200"/>
          <p14:tracePt t="65405" x="3111500" y="1981200"/>
          <p14:tracePt t="65422" x="3206750" y="1981200"/>
          <p14:tracePt t="65439" x="3289300" y="1981200"/>
          <p14:tracePt t="65442" x="3333750" y="1981200"/>
          <p14:tracePt t="65455" x="3390900" y="1981200"/>
          <p14:tracePt t="65472" x="3486150" y="1981200"/>
          <p14:tracePt t="65474" x="3530600" y="1981200"/>
          <p14:tracePt t="65489" x="3625850" y="1987550"/>
          <p14:tracePt t="65505" x="3727450" y="2000250"/>
          <p14:tracePt t="65522" x="3816350" y="2019300"/>
          <p14:tracePt t="65539" x="3892550" y="2032000"/>
          <p14:tracePt t="65555" x="3962400" y="2044700"/>
          <p14:tracePt t="65572" x="3994150" y="2051050"/>
          <p14:tracePt t="65588" x="4006850" y="2051050"/>
          <p14:tracePt t="65605" x="4013200" y="2051050"/>
          <p14:tracePt t="65622" x="4019550" y="2051050"/>
          <p14:tracePt t="65642" x="4025900" y="2051050"/>
          <p14:tracePt t="65681" x="4032250" y="2051050"/>
          <p14:tracePt t="65698" x="4038600" y="2051050"/>
          <p14:tracePt t="65722" x="4044950" y="2051050"/>
          <p14:tracePt t="65729" x="4051300" y="2051050"/>
          <p14:tracePt t="65738" x="4057650" y="2051050"/>
          <p14:tracePt t="65755" x="4070350" y="2057400"/>
          <p14:tracePt t="65772" x="4076700" y="2057400"/>
          <p14:tracePt t="65788" x="4102100" y="2063750"/>
          <p14:tracePt t="65805" x="4108450" y="2063750"/>
          <p14:tracePt t="65822" x="4127500" y="2063750"/>
          <p14:tracePt t="65838" x="4152900" y="2063750"/>
          <p14:tracePt t="65855" x="4184650" y="2063750"/>
          <p14:tracePt t="65872" x="4222750" y="2063750"/>
          <p14:tracePt t="65874" x="4254500" y="2063750"/>
          <p14:tracePt t="65888" x="4298950" y="2063750"/>
          <p14:tracePt t="65905" x="4438650" y="2063750"/>
          <p14:tracePt t="65921" x="4533900" y="2063750"/>
          <p14:tracePt t="65938" x="4622800" y="2063750"/>
          <p14:tracePt t="65955" x="4692650" y="2070100"/>
          <p14:tracePt t="65972" x="4756150" y="2070100"/>
          <p14:tracePt t="65988" x="4813300" y="2070100"/>
          <p14:tracePt t="66005" x="4864100" y="2070100"/>
          <p14:tracePt t="66021" x="4914900" y="2070100"/>
          <p14:tracePt t="66038" x="4959350" y="2070100"/>
          <p14:tracePt t="66055" x="4997450" y="2070100"/>
          <p14:tracePt t="66071" x="5016500" y="2070100"/>
          <p14:tracePt t="66088" x="5022850" y="2070100"/>
          <p14:tracePt t="66105" x="5029200" y="2070100"/>
          <p14:tracePt t="66370" x="0" y="0"/>
        </p14:tracePtLst>
        <p14:tracePtLst>
          <p14:tracePt t="66811" x="3257550" y="1930400"/>
          <p14:tracePt t="66908" x="3270250" y="1930400"/>
          <p14:tracePt t="66922" x="3308350" y="1930400"/>
          <p14:tracePt t="66938" x="3403600" y="1930400"/>
          <p14:tracePt t="66955" x="3556000" y="1930400"/>
          <p14:tracePt t="66972" x="3746500" y="1930400"/>
          <p14:tracePt t="66988" x="3975100" y="1930400"/>
          <p14:tracePt t="67005" x="4203700" y="1930400"/>
          <p14:tracePt t="67021" x="4425950" y="1936750"/>
          <p14:tracePt t="67038" x="4584700" y="1949450"/>
          <p14:tracePt t="67055" x="4679950" y="1949450"/>
          <p14:tracePt t="67072" x="4749800" y="1955800"/>
          <p14:tracePt t="67075" x="4775200" y="1955800"/>
          <p14:tracePt t="67088" x="4800600" y="1955800"/>
          <p14:tracePt t="67105" x="4832350" y="1955800"/>
          <p14:tracePt t="67121" x="4851400" y="1955800"/>
          <p14:tracePt t="67306" x="0" y="0"/>
        </p14:tracePtLst>
        <p14:tracePtLst>
          <p14:tracePt t="68925" x="3994150" y="1841500"/>
          <p14:tracePt t="68935" x="3987800" y="1841500"/>
          <p14:tracePt t="68948" x="3987800" y="1847850"/>
          <p14:tracePt t="68959" x="3987800" y="1860550"/>
          <p14:tracePt t="68971" x="3994150" y="1898650"/>
          <p14:tracePt t="68988" x="4025900" y="1936750"/>
          <p14:tracePt t="69004" x="4070350" y="1962150"/>
          <p14:tracePt t="69021" x="4140200" y="1987550"/>
          <p14:tracePt t="69038" x="4229100" y="2012950"/>
          <p14:tracePt t="69054" x="4337050" y="2025650"/>
          <p14:tracePt t="69071" x="4457700" y="2032000"/>
          <p14:tracePt t="69074" x="4508500" y="2032000"/>
          <p14:tracePt t="69087" x="4552950" y="2032000"/>
          <p14:tracePt t="69104" x="4616450" y="2032000"/>
          <p14:tracePt t="69107" x="4629150" y="2032000"/>
          <p14:tracePt t="69121" x="4641850" y="2032000"/>
          <p14:tracePt t="69137" x="4648200" y="2032000"/>
          <p14:tracePt t="69154" x="4648200" y="2019300"/>
          <p14:tracePt t="69171" x="4648200" y="2000250"/>
          <p14:tracePt t="69187" x="4648200" y="1987550"/>
          <p14:tracePt t="69204" x="4648200" y="1974850"/>
          <p14:tracePt t="69220" x="4648200" y="1962150"/>
          <p14:tracePt t="69237" x="4648200" y="1955800"/>
          <p14:tracePt t="69254" x="4641850" y="1943100"/>
          <p14:tracePt t="69270" x="4641850" y="1936750"/>
          <p14:tracePt t="69306" x="0" y="0"/>
        </p14:tracePtLst>
        <p14:tracePtLst>
          <p14:tracePt t="70795" x="1085850" y="2178050"/>
          <p14:tracePt t="70835" x="1085850" y="2184400"/>
          <p14:tracePt t="70851" x="1111250" y="2190750"/>
          <p14:tracePt t="70861" x="1117600" y="2190750"/>
          <p14:tracePt t="70870" x="1149350" y="2190750"/>
          <p14:tracePt t="70887" x="1270000" y="2190750"/>
          <p14:tracePt t="70903" x="1492250" y="2190750"/>
          <p14:tracePt t="70906" x="1644650" y="2190750"/>
          <p14:tracePt t="70920" x="1841500" y="2190750"/>
          <p14:tracePt t="70937" x="2463800" y="2190750"/>
          <p14:tracePt t="70953" x="2749550" y="2190750"/>
          <p14:tracePt t="70970" x="2952750" y="2190750"/>
          <p14:tracePt t="70988" x="3098800" y="2190750"/>
          <p14:tracePt t="71003" x="3206750" y="2190750"/>
          <p14:tracePt t="71020" x="3289300" y="2190750"/>
          <p14:tracePt t="71037" x="3365500" y="2190750"/>
          <p14:tracePt t="71053" x="3460750" y="2190750"/>
          <p14:tracePt t="71070" x="3536950" y="2190750"/>
          <p14:tracePt t="71087" x="3568700" y="2190750"/>
          <p14:tracePt t="71210" x="0" y="0"/>
        </p14:tracePtLst>
        <p14:tracePtLst>
          <p14:tracePt t="71890" x="2921000" y="2063750"/>
          <p14:tracePt t="71980" x="2921000" y="2070100"/>
          <p14:tracePt t="71987" x="2921000" y="2076450"/>
          <p14:tracePt t="72003" x="2921000" y="2089150"/>
          <p14:tracePt t="72020" x="2933700" y="2108200"/>
          <p14:tracePt t="72036" x="2946400" y="2133600"/>
          <p14:tracePt t="72053" x="2965450" y="2152650"/>
          <p14:tracePt t="72070" x="2984500" y="2178050"/>
          <p14:tracePt t="72086" x="3003550" y="2184400"/>
          <p14:tracePt t="72090" x="3016250" y="2190750"/>
          <p14:tracePt t="72103" x="3022600" y="2197100"/>
          <p14:tracePt t="72120" x="3041650" y="2209800"/>
          <p14:tracePt t="72121" x="3048000" y="2209800"/>
          <p14:tracePt t="72136" x="3054350" y="2216150"/>
          <p14:tracePt t="72153" x="3086100" y="2228850"/>
          <p14:tracePt t="72170" x="3105150" y="2235200"/>
          <p14:tracePt t="72187" x="3149600" y="2247900"/>
          <p14:tracePt t="72203" x="3194050" y="2254250"/>
          <p14:tracePt t="72220" x="3244850" y="2260600"/>
          <p14:tracePt t="72236" x="3289300" y="2260600"/>
          <p14:tracePt t="72253" x="3359150" y="2260600"/>
          <p14:tracePt t="72270" x="3422650" y="2260600"/>
          <p14:tracePt t="72286" x="3486150" y="2260600"/>
          <p14:tracePt t="72290" x="3511550" y="2260600"/>
          <p14:tracePt t="72303" x="3530600" y="2260600"/>
          <p14:tracePt t="72320" x="3556000" y="2260600"/>
          <p14:tracePt t="72322" x="3562350" y="2260600"/>
          <p14:tracePt t="72336" x="3575050" y="2260600"/>
          <p14:tracePt t="72353" x="3594100" y="2260600"/>
          <p14:tracePt t="72370" x="3606800" y="2260600"/>
          <p14:tracePt t="72387" x="3619500" y="2260600"/>
          <p14:tracePt t="72403" x="3632200" y="2260600"/>
          <p14:tracePt t="72420" x="3644900" y="2254250"/>
          <p14:tracePt t="72436" x="3657600" y="2247900"/>
          <p14:tracePt t="72453" x="3670300" y="2241550"/>
          <p14:tracePt t="72470" x="3676650" y="2228850"/>
          <p14:tracePt t="72486" x="3683000" y="2222500"/>
          <p14:tracePt t="72503" x="3695700" y="2216150"/>
          <p14:tracePt t="72523" x="3702050" y="2203450"/>
          <p14:tracePt t="72555" x="3702050" y="2197100"/>
          <p14:tracePt t="72572" x="3708400" y="2197100"/>
          <p14:tracePt t="72602" x="3708400" y="2190750"/>
          <p14:tracePt t="72618" x="3708400" y="2184400"/>
          <p14:tracePt t="72988" x="3714750" y="2178050"/>
          <p14:tracePt t="73005" x="3721100" y="2178050"/>
          <p14:tracePt t="73020" x="3778250" y="2178050"/>
          <p14:tracePt t="73036" x="3873500" y="2178050"/>
          <p14:tracePt t="73053" x="3981450" y="2178050"/>
          <p14:tracePt t="73069" x="4089400" y="2178050"/>
          <p14:tracePt t="73086" x="4159250" y="2178050"/>
          <p14:tracePt t="73090" x="4171950" y="2178050"/>
          <p14:tracePt t="73103" x="4184650" y="2178050"/>
          <p14:tracePt t="73106" x="4191000" y="2178050"/>
          <p14:tracePt t="73119" x="4197350" y="2178050"/>
          <p14:tracePt t="73467" x="0" y="0"/>
        </p14:tracePtLst>
        <p14:tracePtLst>
          <p14:tracePt t="75035" x="831850" y="2425700"/>
          <p14:tracePt t="75108" x="831850" y="2432050"/>
          <p14:tracePt t="75131" x="838200" y="2432050"/>
          <p14:tracePt t="75148" x="850900" y="2432050"/>
          <p14:tracePt t="75159" x="863600" y="2432050"/>
          <p14:tracePt t="75170" x="895350" y="2432050"/>
          <p14:tracePt t="75187" x="971550" y="2432050"/>
          <p14:tracePt t="75202" x="1117600" y="2432050"/>
          <p14:tracePt t="75218" x="1339850" y="2432050"/>
          <p14:tracePt t="75235" x="1619250" y="2432050"/>
          <p14:tracePt t="75252" x="1841500" y="2432050"/>
          <p14:tracePt t="75268" x="2006600" y="2432050"/>
          <p14:tracePt t="75285" x="2127250" y="2432050"/>
          <p14:tracePt t="75302" x="2222500" y="2432050"/>
          <p14:tracePt t="75318" x="2298700" y="2432050"/>
          <p14:tracePt t="75321" x="2336800" y="2432050"/>
          <p14:tracePt t="75335" x="2381250" y="2432050"/>
          <p14:tracePt t="75352" x="2501900" y="2432050"/>
          <p14:tracePt t="75353" x="2565400" y="2432050"/>
          <p14:tracePt t="75369" x="2692400" y="2432050"/>
          <p14:tracePt t="75385" x="2774950" y="2432050"/>
          <p14:tracePt t="75402" x="2813050" y="2432050"/>
          <p14:tracePt t="75418" x="2825750" y="2432050"/>
          <p14:tracePt t="75452" x="2832100" y="2432050"/>
          <p14:tracePt t="75474" x="2838450" y="2432050"/>
          <p14:tracePt t="75490" x="2844800" y="2432050"/>
          <p14:tracePt t="75502" x="2851150" y="2432050"/>
          <p14:tracePt t="75518" x="2857500" y="2432050"/>
          <p14:tracePt t="75535" x="2863850" y="2432050"/>
          <p14:tracePt t="75809" x="0" y="0"/>
        </p14:tracePtLst>
        <p14:tracePtLst>
          <p14:tracePt t="76292" x="2914650" y="2298700"/>
          <p14:tracePt t="76302" x="2908300" y="2298700"/>
          <p14:tracePt t="76330" x="2908300" y="2305050"/>
          <p14:tracePt t="76348" x="2908300" y="2311400"/>
          <p14:tracePt t="76359" x="2908300" y="2324100"/>
          <p14:tracePt t="76370" x="2908300" y="2330450"/>
          <p14:tracePt t="76385" x="2908300" y="2355850"/>
          <p14:tracePt t="76402" x="2914650" y="2374900"/>
          <p14:tracePt t="76418" x="2933700" y="2406650"/>
          <p14:tracePt t="76435" x="2965450" y="2438400"/>
          <p14:tracePt t="76451" x="3009900" y="2476500"/>
          <p14:tracePt t="76468" x="3073400" y="2501900"/>
          <p14:tracePt t="76485" x="3130550" y="2520950"/>
          <p14:tracePt t="76502" x="3200400" y="2540000"/>
          <p14:tracePt t="76518" x="3238500" y="2546350"/>
          <p14:tracePt t="76535" x="3276600" y="2546350"/>
          <p14:tracePt t="76551" x="3308350" y="2546350"/>
          <p14:tracePt t="76554" x="3327400" y="2540000"/>
          <p14:tracePt t="76568" x="3346450" y="2533650"/>
          <p14:tracePt t="76585" x="3390900" y="2508250"/>
          <p14:tracePt t="76601" x="3416300" y="2495550"/>
          <p14:tracePt t="76618" x="3441700" y="2476500"/>
          <p14:tracePt t="76635" x="3460750" y="2463800"/>
          <p14:tracePt t="76651" x="3479800" y="2457450"/>
          <p14:tracePt t="76668" x="3486150" y="2444750"/>
          <p14:tracePt t="76685" x="3492500" y="2444750"/>
          <p14:tracePt t="76718" x="3498850" y="2438400"/>
          <p14:tracePt t="76734" x="3498850" y="2432050"/>
          <p14:tracePt t="76818" x="3498850" y="2425700"/>
          <p14:tracePt t="76908" x="3498850" y="2413000"/>
          <p14:tracePt t="76923" x="3498850" y="2406650"/>
          <p14:tracePt t="76933" x="3486150" y="2406650"/>
          <p14:tracePt t="76944" x="3479800" y="2400300"/>
          <p14:tracePt t="76956" x="3460750" y="2393950"/>
          <p14:tracePt t="76968" x="3448050" y="2387600"/>
          <p14:tracePt t="76985" x="3435350" y="2381250"/>
          <p14:tracePt t="77001" x="3429000" y="2381250"/>
          <p14:tracePt t="77018" x="3422650" y="2381250"/>
          <p14:tracePt t="77035" x="3416300" y="2381250"/>
          <p14:tracePt t="77052" x="3409950" y="2381250"/>
          <p14:tracePt t="77075" x="3403600" y="2381250"/>
          <p14:tracePt t="77090" x="3397250" y="2381250"/>
          <p14:tracePt t="77106" x="3390900" y="2381250"/>
          <p14:tracePt t="77118" x="3384550" y="2381250"/>
          <p14:tracePt t="77135" x="3378200" y="2381250"/>
          <p14:tracePt t="77151" x="3371850" y="2381250"/>
          <p14:tracePt t="77178" x="3365500" y="2381250"/>
          <p14:tracePt t="77251" x="3359150" y="2381250"/>
          <p14:tracePt t="77267" x="3359150" y="2387600"/>
          <p14:tracePt t="77283" x="3359150" y="2393950"/>
          <p14:tracePt t="77290" x="3359150" y="2400300"/>
          <p14:tracePt t="77306" x="3359150" y="2406650"/>
          <p14:tracePt t="77318" x="3359150" y="2419350"/>
          <p14:tracePt t="77338" x="3359150" y="2432050"/>
          <p14:tracePt t="77355" x="3365500" y="2438400"/>
          <p14:tracePt t="77370" x="3371850" y="2438400"/>
          <p14:tracePt t="77386" x="3378200" y="2444750"/>
          <p14:tracePt t="77403" x="3397250" y="2451100"/>
          <p14:tracePt t="77418" x="3435350" y="2457450"/>
          <p14:tracePt t="77434" x="3473450" y="2463800"/>
          <p14:tracePt t="77451" x="3517900" y="2463800"/>
          <p14:tracePt t="77468" x="3575050" y="2463800"/>
          <p14:tracePt t="77484" x="3638550" y="2463800"/>
          <p14:tracePt t="77501" x="3702050" y="2463800"/>
          <p14:tracePt t="77518" x="3759200" y="2463800"/>
          <p14:tracePt t="77535" x="3810000" y="2463800"/>
          <p14:tracePt t="77551" x="3848100" y="2463800"/>
          <p14:tracePt t="77554" x="3860800" y="2463800"/>
          <p14:tracePt t="77568" x="3867150" y="2463800"/>
          <p14:tracePt t="77585" x="3898900" y="2457450"/>
          <p14:tracePt t="77675" x="3905250" y="2457450"/>
          <p14:tracePt t="77691" x="3917950" y="2457450"/>
          <p14:tracePt t="77715" x="3924300" y="2457450"/>
          <p14:tracePt t="77729" x="3943350" y="2457450"/>
          <p14:tracePt t="77737" x="3956050" y="2457450"/>
          <p14:tracePt t="77751" x="3962400" y="2457450"/>
          <p14:tracePt t="77768" x="3981450" y="2457450"/>
          <p14:tracePt t="77784" x="3987800" y="2457450"/>
          <p14:tracePt t="77802" x="3994150" y="2457450"/>
          <p14:tracePt t="77858" x="4000500" y="2457450"/>
          <p14:tracePt t="77875" x="4006850" y="2457450"/>
          <p14:tracePt t="77882" x="4013200" y="2457450"/>
          <p14:tracePt t="77898" x="4019550" y="2457450"/>
          <p14:tracePt t="77908" x="4025900" y="2457450"/>
          <p14:tracePt t="77918" x="4032250" y="2457450"/>
          <p14:tracePt t="77934" x="4044950" y="2457450"/>
          <p14:tracePt t="77951" x="4064000" y="2457450"/>
          <p14:tracePt t="77955" x="4070350" y="2457450"/>
          <p14:tracePt t="77968" x="4083050" y="2457450"/>
          <p14:tracePt t="77985" x="4089400" y="2457450"/>
          <p14:tracePt t="78001" x="4102100" y="2457450"/>
          <p14:tracePt t="78066" x="4108450" y="2457450"/>
          <p14:tracePt t="78484" x="0" y="0"/>
        </p14:tracePtLst>
        <p14:tracePtLst>
          <p14:tracePt t="80245" x="3467100" y="2298700"/>
          <p14:tracePt t="80258" x="3467100" y="2305050"/>
          <p14:tracePt t="80267" x="3460750" y="2317750"/>
          <p14:tracePt t="80290" x="3454400" y="2336800"/>
          <p14:tracePt t="80300" x="3448050" y="2349500"/>
          <p14:tracePt t="80317" x="3441700" y="2374900"/>
          <p14:tracePt t="80334" x="3441700" y="2400300"/>
          <p14:tracePt t="80350" x="3441700" y="2425700"/>
          <p14:tracePt t="80367" x="3441700" y="2444750"/>
          <p14:tracePt t="80370" x="3441700" y="2457450"/>
          <p14:tracePt t="80384" x="3448050" y="2463800"/>
          <p14:tracePt t="80401" x="3460750" y="2470150"/>
          <p14:tracePt t="80402" x="3473450" y="2476500"/>
          <p14:tracePt t="80417" x="3505200" y="2489200"/>
          <p14:tracePt t="80434" x="3562350" y="2501900"/>
          <p14:tracePt t="80450" x="3613150" y="2501900"/>
          <p14:tracePt t="80467" x="3657600" y="2501900"/>
          <p14:tracePt t="80483" x="3695700" y="2501900"/>
          <p14:tracePt t="80500" x="3733800" y="2495550"/>
          <p14:tracePt t="80517" x="3778250" y="2476500"/>
          <p14:tracePt t="80533" x="3810000" y="2457450"/>
          <p14:tracePt t="80550" x="3835400" y="2432050"/>
          <p14:tracePt t="80567" x="3848100" y="2419350"/>
          <p14:tracePt t="80569" x="3848100" y="2413000"/>
          <p14:tracePt t="80583" x="3848100" y="2406650"/>
          <p14:tracePt t="80600" x="3848100" y="2400300"/>
          <p14:tracePt t="80617" x="3848100" y="2387600"/>
          <p14:tracePt t="80633" x="3841750" y="2374900"/>
          <p14:tracePt t="80650" x="3835400" y="2368550"/>
          <p14:tracePt t="80683" x="3829050" y="2368550"/>
          <p14:tracePt t="80793" x="0" y="0"/>
        </p14:tracePtLst>
        <p14:tracePtLst>
          <p14:tracePt t="81226" x="3327400" y="2305050"/>
          <p14:tracePt t="81242" x="3321050" y="2305050"/>
          <p14:tracePt t="81259" x="3314700" y="2305050"/>
          <p14:tracePt t="81275" x="3308350" y="2311400"/>
          <p14:tracePt t="81283" x="3302000" y="2317750"/>
          <p14:tracePt t="81300" x="3295650" y="2324100"/>
          <p14:tracePt t="81316" x="3295650" y="2343150"/>
          <p14:tracePt t="81333" x="3289300" y="2362200"/>
          <p14:tracePt t="81350" x="3289300" y="2374900"/>
          <p14:tracePt t="81366" x="3289300" y="2387600"/>
          <p14:tracePt t="81370" x="3289300" y="2400300"/>
          <p14:tracePt t="81383" x="3295650" y="2413000"/>
          <p14:tracePt t="81400" x="3308350" y="2425700"/>
          <p14:tracePt t="81417" x="3371850" y="2457450"/>
          <p14:tracePt t="81433" x="3422650" y="2476500"/>
          <p14:tracePt t="81450" x="3467100" y="2482850"/>
          <p14:tracePt t="81466" x="3511550" y="2482850"/>
          <p14:tracePt t="81483" x="3568700" y="2482850"/>
          <p14:tracePt t="81500" x="3625850" y="2482850"/>
          <p14:tracePt t="81517" x="3683000" y="2482850"/>
          <p14:tracePt t="81533" x="3721100" y="2470150"/>
          <p14:tracePt t="81550" x="3752850" y="2451100"/>
          <p14:tracePt t="81566" x="3765550" y="2438400"/>
          <p14:tracePt t="81569" x="3771900" y="2432050"/>
          <p14:tracePt t="81583" x="3771900" y="2425700"/>
          <p14:tracePt t="81586" x="3771900" y="2419350"/>
          <p14:tracePt t="81600" x="3778250" y="2413000"/>
          <p14:tracePt t="81602" x="3778250" y="2406650"/>
          <p14:tracePt t="81616" x="3778250" y="2400300"/>
          <p14:tracePt t="81633" x="3771900" y="2368550"/>
          <p14:tracePt t="81650" x="3765550" y="2355850"/>
          <p14:tracePt t="81666" x="3746500" y="2343150"/>
          <p14:tracePt t="81683" x="3733800" y="2330450"/>
          <p14:tracePt t="81699" x="3721100" y="2330450"/>
          <p14:tracePt t="81716" x="3689350" y="2330450"/>
          <p14:tracePt t="81733" x="3651250" y="2330450"/>
          <p14:tracePt t="81749" x="3606800" y="2330450"/>
          <p14:tracePt t="81766" x="3549650" y="2330450"/>
          <p14:tracePt t="81783" x="3517900" y="2336800"/>
          <p14:tracePt t="81799" x="3479800" y="2343150"/>
          <p14:tracePt t="81816" x="3460750" y="2355850"/>
          <p14:tracePt t="81818" x="3448050" y="2362200"/>
          <p14:tracePt t="81833" x="3435350" y="2368550"/>
          <p14:tracePt t="81850" x="3429000" y="2381250"/>
          <p14:tracePt t="81866" x="3422650" y="2393950"/>
          <p14:tracePt t="81883" x="3409950" y="2413000"/>
          <p14:tracePt t="81899" x="3409950" y="2432050"/>
          <p14:tracePt t="81916" x="3409950" y="2451100"/>
          <p14:tracePt t="81933" x="3409950" y="2463800"/>
          <p14:tracePt t="81950" x="3416300" y="2476500"/>
          <p14:tracePt t="81966" x="3429000" y="2482850"/>
          <p14:tracePt t="81970" x="3441700" y="2495550"/>
          <p14:tracePt t="81983" x="3454400" y="2501900"/>
          <p14:tracePt t="82000" x="3492500" y="2514600"/>
          <p14:tracePt t="82002" x="3517900" y="2520950"/>
          <p14:tracePt t="82017" x="3556000" y="2527300"/>
          <p14:tracePt t="82033" x="3670300" y="2527300"/>
          <p14:tracePt t="82050" x="3759200" y="2527300"/>
          <p14:tracePt t="82066" x="3829050" y="2520950"/>
          <p14:tracePt t="82083" x="3854450" y="2508250"/>
          <p14:tracePt t="82100" x="3867150" y="2495550"/>
          <p14:tracePt t="82116" x="3873500" y="2489200"/>
          <p14:tracePt t="82133" x="3873500" y="2482850"/>
          <p14:tracePt t="82149" x="3873500" y="2476500"/>
          <p14:tracePt t="82166" x="3873500" y="2457450"/>
          <p14:tracePt t="82183" x="3854450" y="2425700"/>
          <p14:tracePt t="82199" x="3822700" y="2406650"/>
          <p14:tracePt t="82217" x="3765550" y="2368550"/>
          <p14:tracePt t="82233" x="3721100" y="2355850"/>
          <p14:tracePt t="82249" x="3683000" y="2355850"/>
          <p14:tracePt t="82266" x="3644900" y="2355850"/>
          <p14:tracePt t="82283" x="3619500" y="2355850"/>
          <p14:tracePt t="82299" x="3594100" y="2355850"/>
          <p14:tracePt t="82316" x="3575050" y="2362200"/>
          <p14:tracePt t="82333" x="3562350" y="2368550"/>
          <p14:tracePt t="82349" x="3556000" y="2374900"/>
          <p14:tracePt t="82366" x="3556000" y="2387600"/>
          <p14:tracePt t="82383" x="3549650" y="2406650"/>
          <p14:tracePt t="82399" x="3549650" y="2432050"/>
          <p14:tracePt t="82402" x="3556000" y="2444750"/>
          <p14:tracePt t="82416" x="3562350" y="2451100"/>
          <p14:tracePt t="82419" x="3575050" y="2463800"/>
          <p14:tracePt t="82433" x="3600450" y="2482850"/>
          <p14:tracePt t="82449" x="3619500" y="2495550"/>
          <p14:tracePt t="82466" x="3625850" y="2495550"/>
          <p14:tracePt t="82483" x="3632200" y="2495550"/>
          <p14:tracePt t="82546" x="3638550" y="2495550"/>
          <p14:tracePt t="82554" x="3644900" y="2495550"/>
          <p14:tracePt t="82570" x="3644900" y="2489200"/>
          <p14:tracePt t="82641" x="0" y="0"/>
        </p14:tracePtLst>
        <p14:tracePtLst>
          <p14:tracePt t="87227" x="1339850" y="2749550"/>
          <p14:tracePt t="87313" x="1346200" y="2749550"/>
          <p14:tracePt t="87321" x="1365250" y="2749550"/>
          <p14:tracePt t="87331" x="1384300" y="2749550"/>
          <p14:tracePt t="87348" x="1492250" y="2749550"/>
          <p14:tracePt t="87364" x="1670050" y="2749550"/>
          <p14:tracePt t="87381" x="1898650" y="2749550"/>
          <p14:tracePt t="87398" x="2133600" y="2749550"/>
          <p14:tracePt t="87414" x="2343150" y="2749550"/>
          <p14:tracePt t="87431" x="2520950" y="2749550"/>
          <p14:tracePt t="87448" x="2698750" y="2749550"/>
          <p14:tracePt t="87464" x="2889250" y="2749550"/>
          <p14:tracePt t="87465" x="2984500" y="2749550"/>
          <p14:tracePt t="87481" x="3181350" y="2749550"/>
          <p14:tracePt t="87497" x="3384550" y="2749550"/>
          <p14:tracePt t="87514" x="3543300" y="2749550"/>
          <p14:tracePt t="87531" x="3638550" y="2749550"/>
          <p14:tracePt t="87547" x="3676650" y="2749550"/>
          <p14:tracePt t="87564" x="3695700" y="2749550"/>
          <p14:tracePt t="87581" x="3708400" y="2749550"/>
          <p14:tracePt t="87598" x="3714750" y="2749550"/>
          <p14:tracePt t="87614" x="3733800" y="2749550"/>
          <p14:tracePt t="87631" x="3759200" y="2749550"/>
          <p14:tracePt t="87647" x="3784600" y="2749550"/>
          <p14:tracePt t="87649" x="3803650" y="2749550"/>
          <p14:tracePt t="87664" x="3810000" y="2749550"/>
          <p14:tracePt t="87681" x="3822700" y="2749550"/>
          <p14:tracePt t="87785" x="3829050" y="2749550"/>
          <p14:tracePt t="87809" x="3835400" y="2749550"/>
          <p14:tracePt t="87825" x="3841750" y="2749550"/>
          <p14:tracePt t="87834" x="3848100" y="2749550"/>
          <p14:tracePt t="87841" x="3854450" y="2749550"/>
          <p14:tracePt t="87850" x="3860800" y="2749550"/>
          <p14:tracePt t="87864" x="3873500" y="2749550"/>
          <p14:tracePt t="87881" x="3924300" y="2749550"/>
          <p14:tracePt t="87897" x="3956050" y="2749550"/>
          <p14:tracePt t="87914" x="3981450" y="2749550"/>
          <p14:tracePt t="87931" x="4000500" y="2749550"/>
          <p14:tracePt t="87947" x="4013200" y="2749550"/>
          <p14:tracePt t="87964" x="4019550" y="2749550"/>
          <p14:tracePt t="87981" x="4032250" y="2749550"/>
          <p14:tracePt t="87997" x="4044950" y="2749550"/>
          <p14:tracePt t="88014" x="4051300" y="2749550"/>
          <p14:tracePt t="88506" x="0" y="0"/>
        </p14:tracePtLst>
        <p14:tracePtLst>
          <p14:tracePt t="90515" x="3517900" y="2044700"/>
          <p14:tracePt t="90522" x="3511550" y="2051050"/>
          <p14:tracePt t="90530" x="3511550" y="2057400"/>
          <p14:tracePt t="90547" x="3505200" y="2063750"/>
          <p14:tracePt t="90563" x="3492500" y="2089150"/>
          <p14:tracePt t="90580" x="3479800" y="2127250"/>
          <p14:tracePt t="90597" x="3473450" y="2159000"/>
          <p14:tracePt t="90613" x="3467100" y="2184400"/>
          <p14:tracePt t="90630" x="3467100" y="2209800"/>
          <p14:tracePt t="90647" x="3467100" y="2235200"/>
          <p14:tracePt t="90663" x="3473450" y="2260600"/>
          <p14:tracePt t="90680" x="3498850" y="2292350"/>
          <p14:tracePt t="90683" x="3517900" y="2305050"/>
          <p14:tracePt t="90697" x="3536950" y="2317750"/>
          <p14:tracePt t="90713" x="3556000" y="2324100"/>
          <p14:tracePt t="90730" x="3581400" y="2324100"/>
          <p14:tracePt t="90747" x="3613150" y="2324100"/>
          <p14:tracePt t="90763" x="3670300" y="2324100"/>
          <p14:tracePt t="90780" x="3714750" y="2305050"/>
          <p14:tracePt t="90797" x="3746500" y="2286000"/>
          <p14:tracePt t="90813" x="3765550" y="2266950"/>
          <p14:tracePt t="90830" x="3771900" y="2247900"/>
          <p14:tracePt t="90847" x="3778250" y="2241550"/>
          <p14:tracePt t="90863" x="3784600" y="2216150"/>
          <p14:tracePt t="90880" x="3784600" y="2197100"/>
          <p14:tracePt t="90897" x="3771900" y="2159000"/>
          <p14:tracePt t="90913" x="3752850" y="2146300"/>
          <p14:tracePt t="90930" x="3727450" y="2133600"/>
          <p14:tracePt t="90946" x="3695700" y="2120900"/>
          <p14:tracePt t="90963" x="3663950" y="2120900"/>
          <p14:tracePt t="90980" x="3613150" y="2120900"/>
          <p14:tracePt t="90996" x="3549650" y="2127250"/>
          <p14:tracePt t="91013" x="3498850" y="2146300"/>
          <p14:tracePt t="91030" x="3467100" y="2159000"/>
          <p14:tracePt t="91046" x="3454400" y="2165350"/>
          <p14:tracePt t="91063" x="3441700" y="2171700"/>
          <p14:tracePt t="91080" x="3441700" y="2178050"/>
          <p14:tracePt t="91097" x="3441700" y="2197100"/>
          <p14:tracePt t="91113" x="3448050" y="2216150"/>
          <p14:tracePt t="91130" x="3467100" y="2228850"/>
          <p14:tracePt t="91147" x="3530600" y="2254250"/>
          <p14:tracePt t="91163" x="3619500" y="2266950"/>
          <p14:tracePt t="91180" x="3689350" y="2273300"/>
          <p14:tracePt t="91196" x="3733800" y="2273300"/>
          <p14:tracePt t="91213" x="3752850" y="2273300"/>
          <p14:tracePt t="91230" x="3765550" y="2273300"/>
          <p14:tracePt t="91246" x="3765550" y="2260600"/>
          <p14:tracePt t="91263" x="3765550" y="2241550"/>
          <p14:tracePt t="91280" x="3765550" y="2216150"/>
          <p14:tracePt t="91282" x="3759200" y="2203450"/>
          <p14:tracePt t="91296" x="3746500" y="2190750"/>
          <p14:tracePt t="91313" x="3733800" y="2184400"/>
          <p14:tracePt t="91330" x="3727450" y="2184400"/>
          <p14:tracePt t="91722" x="0" y="0"/>
        </p14:tracePtLst>
        <p14:tracePtLst>
          <p14:tracePt t="92758" x="2717800" y="2800350"/>
          <p14:tracePt t="92772" x="2711450" y="2806700"/>
          <p14:tracePt t="92786" x="2711450" y="2832100"/>
          <p14:tracePt t="92813" x="2705100" y="2863850"/>
          <p14:tracePt t="92829" x="2705100" y="2889250"/>
          <p14:tracePt t="92846" x="2705100" y="2914650"/>
          <p14:tracePt t="92863" x="2705100" y="2946400"/>
          <p14:tracePt t="92866" x="2705100" y="2959100"/>
          <p14:tracePt t="92879" x="2711450" y="2978150"/>
          <p14:tracePt t="92896" x="2736850" y="3003550"/>
          <p14:tracePt t="92897" x="2749550" y="3009900"/>
          <p14:tracePt t="92913" x="2774950" y="3028950"/>
          <p14:tracePt t="92929" x="2813050" y="3041650"/>
          <p14:tracePt t="92946" x="2851150" y="3048000"/>
          <p14:tracePt t="92963" x="2914650" y="3048000"/>
          <p14:tracePt t="92979" x="2984500" y="3048000"/>
          <p14:tracePt t="92996" x="3016250" y="3035300"/>
          <p14:tracePt t="93012" x="3035300" y="3009900"/>
          <p14:tracePt t="93029" x="3041650" y="2990850"/>
          <p14:tracePt t="93046" x="3041650" y="2959100"/>
          <p14:tracePt t="93063" x="3041650" y="2908300"/>
          <p14:tracePt t="93079" x="3041650" y="2863850"/>
          <p14:tracePt t="93082" x="3035300" y="2844800"/>
          <p14:tracePt t="93096" x="3028950" y="2832100"/>
          <p14:tracePt t="93112" x="3022600" y="2813050"/>
          <p14:tracePt t="93129" x="3022600" y="2806700"/>
          <p14:tracePt t="93146" x="3016250" y="2800350"/>
          <p14:tracePt t="93210" x="3009900" y="2800350"/>
          <p14:tracePt t="93235" x="3003550" y="2800350"/>
          <p14:tracePt t="93322" x="0" y="0"/>
        </p14:tracePtLst>
        <p14:tracePtLst>
          <p14:tracePt t="93651" x="2724150" y="3048000"/>
          <p14:tracePt t="93667" x="2717800" y="3048000"/>
          <p14:tracePt t="93676" x="2711450" y="3054350"/>
          <p14:tracePt t="93686" x="2705100" y="3060700"/>
          <p14:tracePt t="93695" x="2705100" y="3067050"/>
          <p14:tracePt t="93712" x="2698750" y="3092450"/>
          <p14:tracePt t="93729" x="2692400" y="3136900"/>
          <p14:tracePt t="93746" x="2692400" y="3175000"/>
          <p14:tracePt t="93762" x="2705100" y="3219450"/>
          <p14:tracePt t="93779" x="2730500" y="3244850"/>
          <p14:tracePt t="93795" x="2794000" y="3270250"/>
          <p14:tracePt t="93812" x="2838450" y="3270250"/>
          <p14:tracePt t="93829" x="2908300" y="3257550"/>
          <p14:tracePt t="93845" x="2971800" y="3225800"/>
          <p14:tracePt t="93862" x="3003550" y="3187700"/>
          <p14:tracePt t="93879" x="3009900" y="3155950"/>
          <p14:tracePt t="93895" x="3009900" y="3117850"/>
          <p14:tracePt t="93897" x="3009900" y="3105150"/>
          <p14:tracePt t="93912" x="3009900" y="3086100"/>
          <p14:tracePt t="93929" x="3009900" y="3035300"/>
          <p14:tracePt t="93946" x="2997200" y="3022600"/>
          <p14:tracePt t="94049" x="0" y="0"/>
        </p14:tracePtLst>
        <p14:tracePtLst>
          <p14:tracePt t="94852" x="1644650" y="2717800"/>
          <p14:tracePt t="94940" x="1657350" y="2717800"/>
          <p14:tracePt t="94951" x="1676400" y="2717800"/>
          <p14:tracePt t="94962" x="1746250" y="2717800"/>
          <p14:tracePt t="94980" x="1898650" y="2717800"/>
          <p14:tracePt t="94995" x="2114550" y="2717800"/>
          <p14:tracePt t="95012" x="2432050" y="2717800"/>
          <p14:tracePt t="95029" x="2762250" y="2717800"/>
          <p14:tracePt t="95045" x="2997200" y="2717800"/>
          <p14:tracePt t="95062" x="3136900" y="2717800"/>
          <p14:tracePt t="95066" x="3175000" y="2717800"/>
          <p14:tracePt t="95079" x="3213100" y="2717800"/>
          <p14:tracePt t="95096" x="3244850" y="2717800"/>
          <p14:tracePt t="95112" x="3263900" y="2711450"/>
          <p14:tracePt t="95114" x="3282950" y="2711450"/>
          <p14:tracePt t="95129" x="3302000" y="2711450"/>
          <p14:tracePt t="95145" x="3321050" y="2711450"/>
          <p14:tracePt t="95162" x="3333750" y="2711450"/>
          <p14:tracePt t="95179" x="3340100" y="2711450"/>
          <p14:tracePt t="95195" x="3352800" y="2711450"/>
          <p14:tracePt t="95212" x="3359150" y="2711450"/>
          <p14:tracePt t="95229" x="3365500" y="2711450"/>
          <p14:tracePt t="95245" x="3390900" y="2711450"/>
          <p14:tracePt t="95262" x="3422650" y="2711450"/>
          <p14:tracePt t="95278" x="3467100" y="2711450"/>
          <p14:tracePt t="95282" x="3486150" y="2711450"/>
          <p14:tracePt t="95295" x="3505200" y="2711450"/>
          <p14:tracePt t="95312" x="3517900" y="2711450"/>
          <p14:tracePt t="95442" x="0" y="0"/>
        </p14:tracePtLst>
        <p14:tracePtLst>
          <p14:tracePt t="95957" x="3257550" y="2711450"/>
          <p14:tracePt t="96019" x="3263900" y="2711450"/>
          <p14:tracePt t="96034" x="3321050" y="2711450"/>
          <p14:tracePt t="96048" x="3371850" y="2711450"/>
          <p14:tracePt t="96062" x="3530600" y="2711450"/>
          <p14:tracePt t="96066" x="3625850" y="2711450"/>
          <p14:tracePt t="96078" x="3740150" y="2711450"/>
          <p14:tracePt t="96095" x="3968750" y="2711450"/>
          <p14:tracePt t="96111" x="4152900" y="2711450"/>
          <p14:tracePt t="96114" x="4222750" y="2711450"/>
          <p14:tracePt t="96129" x="4318000" y="2711450"/>
          <p14:tracePt t="96145" x="4368800" y="2711450"/>
          <p14:tracePt t="96162" x="4387850" y="2711450"/>
          <p14:tracePt t="96538" x="0" y="0"/>
        </p14:tracePtLst>
        <p14:tracePtLst>
          <p14:tracePt t="97770" x="2120900" y="2787650"/>
          <p14:tracePt t="97794" x="2120900" y="2794000"/>
          <p14:tracePt t="97819" x="2114550" y="2806700"/>
          <p14:tracePt t="97835" x="2114550" y="2813050"/>
          <p14:tracePt t="97850" x="2114550" y="2819400"/>
          <p14:tracePt t="97859" x="2114550" y="2825750"/>
          <p14:tracePt t="97867" x="2114550" y="2832100"/>
          <p14:tracePt t="97878" x="2114550" y="2838450"/>
          <p14:tracePt t="97894" x="2114550" y="2857500"/>
          <p14:tracePt t="97911" x="2114550" y="2895600"/>
          <p14:tracePt t="97914" x="2114550" y="2901950"/>
          <p14:tracePt t="97928" x="2127250" y="2914650"/>
          <p14:tracePt t="97930" x="2139950" y="2927350"/>
          <p14:tracePt t="97945" x="2165350" y="2946400"/>
          <p14:tracePt t="97962" x="2190750" y="2965450"/>
          <p14:tracePt t="97978" x="2216150" y="2978150"/>
          <p14:tracePt t="97994" x="2241550" y="2984500"/>
          <p14:tracePt t="98011" x="2279650" y="2984500"/>
          <p14:tracePt t="98028" x="2324100" y="2984500"/>
          <p14:tracePt t="98044" x="2362200" y="2984500"/>
          <p14:tracePt t="98061" x="2413000" y="2984500"/>
          <p14:tracePt t="98077" x="2444750" y="2978150"/>
          <p14:tracePt t="98094" x="2489200" y="2965450"/>
          <p14:tracePt t="98111" x="2514600" y="2959100"/>
          <p14:tracePt t="98114" x="2540000" y="2952750"/>
          <p14:tracePt t="98127" x="2546350" y="2952750"/>
          <p14:tracePt t="98144" x="2584450" y="2940050"/>
          <p14:tracePt t="98146" x="2597150" y="2933700"/>
          <p14:tracePt t="98161" x="2609850" y="2933700"/>
          <p14:tracePt t="98177" x="2628900" y="2921000"/>
          <p14:tracePt t="98201" x="2635250" y="2914650"/>
          <p14:tracePt t="98235" x="2635250" y="2908300"/>
          <p14:tracePt t="98244" x="2635250" y="2901950"/>
          <p14:tracePt t="98262" x="2635250" y="2895600"/>
          <p14:tracePt t="98278" x="2635250" y="2882900"/>
          <p14:tracePt t="98294" x="2628900" y="2870200"/>
          <p14:tracePt t="98497" x="0" y="0"/>
        </p14:tracePtLst>
        <p14:tracePtLst>
          <p14:tracePt t="98964" x="2330450" y="2851150"/>
          <p14:tracePt t="99019" x="2324100" y="2851150"/>
          <p14:tracePt t="99051" x="2324100" y="2857500"/>
          <p14:tracePt t="99068" x="2324100" y="2870200"/>
          <p14:tracePt t="99082" x="2324100" y="2882900"/>
          <p14:tracePt t="99094" x="2324100" y="2901950"/>
          <p14:tracePt t="99111" x="2324100" y="2933700"/>
          <p14:tracePt t="99127" x="2349500" y="2965450"/>
          <p14:tracePt t="99144" x="2381250" y="2990850"/>
          <p14:tracePt t="99161" x="2444750" y="3016250"/>
          <p14:tracePt t="99177" x="2489200" y="3022600"/>
          <p14:tracePt t="99194" x="2533650" y="3022600"/>
          <p14:tracePt t="99210" x="2552700" y="3022600"/>
          <p14:tracePt t="99227" x="2571750" y="3022600"/>
          <p14:tracePt t="99244" x="2584450" y="3022600"/>
          <p14:tracePt t="99260" x="2584450" y="3016250"/>
          <p14:tracePt t="99277" x="2590800" y="3009900"/>
          <p14:tracePt t="99294" x="2590800" y="2990850"/>
          <p14:tracePt t="99310" x="2590800" y="2971800"/>
          <p14:tracePt t="99327" x="2590800" y="2952750"/>
          <p14:tracePt t="99344" x="2590800" y="2940050"/>
          <p14:tracePt t="99360" x="2590800" y="2927350"/>
          <p14:tracePt t="99377" x="2590800" y="2914650"/>
          <p14:tracePt t="99746" x="0" y="0"/>
        </p14:tracePtLst>
        <p14:tracePtLst>
          <p14:tracePt t="100197" x="2933700" y="2082800"/>
          <p14:tracePt t="100259" x="2921000" y="2082800"/>
          <p14:tracePt t="100270" x="2914650" y="2089150"/>
          <p14:tracePt t="100286" x="2914650" y="2108200"/>
          <p14:tracePt t="100296" x="2914650" y="2127250"/>
          <p14:tracePt t="100298" x="2914650" y="2146300"/>
          <p14:tracePt t="100310" x="2914650" y="2159000"/>
          <p14:tracePt t="100327" x="2914650" y="2190750"/>
          <p14:tracePt t="100343" x="2927350" y="2209800"/>
          <p14:tracePt t="100360" x="2933700" y="2222500"/>
          <p14:tracePt t="100377" x="2959100" y="2228850"/>
          <p14:tracePt t="100394" x="2997200" y="2228850"/>
          <p14:tracePt t="100410" x="3067050" y="2228850"/>
          <p14:tracePt t="100427" x="3136900" y="2228850"/>
          <p14:tracePt t="100443" x="3206750" y="2222500"/>
          <p14:tracePt t="100460" x="3232150" y="2209800"/>
          <p14:tracePt t="100477" x="3238500" y="2203450"/>
          <p14:tracePt t="100493" x="3238500" y="2197100"/>
          <p14:tracePt t="100510" x="3238500" y="2190750"/>
          <p14:tracePt t="100527" x="3238500" y="2184400"/>
          <p14:tracePt t="100546" x="3238500" y="2178050"/>
          <p14:tracePt t="100562" x="3238500" y="2171700"/>
          <p14:tracePt t="100577" x="3238500" y="2165350"/>
          <p14:tracePt t="100593" x="3238500" y="2152650"/>
          <p14:tracePt t="100626" x="3238500" y="2146300"/>
          <p14:tracePt t="100643" x="3238500" y="2139950"/>
          <p14:tracePt t="100697" x="0" y="0"/>
        </p14:tracePtLst>
        <p14:tracePtLst>
          <p14:tracePt t="102754" x="1333500" y="2946400"/>
          <p14:tracePt t="102826" x="1339850" y="2946400"/>
          <p14:tracePt t="102835" x="1358900" y="2946400"/>
          <p14:tracePt t="102847" x="1390650" y="2946400"/>
          <p14:tracePt t="102859" x="1511300" y="2946400"/>
          <p14:tracePt t="102877" x="1657350" y="2946400"/>
          <p14:tracePt t="102892" x="1835150" y="2946400"/>
          <p14:tracePt t="102909" x="2006600" y="2946400"/>
          <p14:tracePt t="102926" x="2171700" y="2946400"/>
          <p14:tracePt t="102943" x="2311400" y="2946400"/>
          <p14:tracePt t="102946" x="2387600" y="2946400"/>
          <p14:tracePt t="102959" x="2451100" y="2946400"/>
          <p14:tracePt t="102976" x="2597150" y="2946400"/>
          <p14:tracePt t="102993" x="2838450" y="2946400"/>
          <p14:tracePt t="103009" x="2946400" y="2946400"/>
          <p14:tracePt t="103026" x="2978150" y="2946400"/>
          <p14:tracePt t="103042" x="2990850" y="2946400"/>
          <p14:tracePt t="103162" x="0" y="0"/>
        </p14:tracePtLst>
        <p14:tracePtLst>
          <p14:tracePt t="103515" x="2146300" y="2743200"/>
          <p14:tracePt t="103539" x="2139950" y="2743200"/>
          <p14:tracePt t="103551" x="2133600" y="2743200"/>
          <p14:tracePt t="103565" x="2133600" y="2755900"/>
          <p14:tracePt t="103578" x="2127250" y="2774950"/>
          <p14:tracePt t="103592" x="2127250" y="2781300"/>
          <p14:tracePt t="103609" x="2120900" y="2844800"/>
          <p14:tracePt t="103626" x="2114550" y="2889250"/>
          <p14:tracePt t="103642" x="2114550" y="2921000"/>
          <p14:tracePt t="103659" x="2120900" y="2959100"/>
          <p14:tracePt t="103676" x="2127250" y="2984500"/>
          <p14:tracePt t="103692" x="2146300" y="3003550"/>
          <p14:tracePt t="103709" x="2165350" y="3016250"/>
          <p14:tracePt t="103726" x="2197100" y="3022600"/>
          <p14:tracePt t="103742" x="2254250" y="3022600"/>
          <p14:tracePt t="103759" x="2336800" y="3022600"/>
          <p14:tracePt t="103776" x="2444750" y="3022600"/>
          <p14:tracePt t="103778" x="2489200" y="3022600"/>
          <p14:tracePt t="103792" x="2520950" y="3022600"/>
          <p14:tracePt t="103809" x="2584450" y="3009900"/>
          <p14:tracePt t="103826" x="2590800" y="3003550"/>
          <p14:tracePt t="103842" x="2597150" y="2984500"/>
          <p14:tracePt t="103859" x="2597150" y="2965450"/>
          <p14:tracePt t="103875" x="2597150" y="2940050"/>
          <p14:tracePt t="103892" x="2590800" y="2914650"/>
          <p14:tracePt t="103925" x="2584450" y="2901950"/>
          <p14:tracePt t="104090" x="0" y="0"/>
        </p14:tracePtLst>
        <p14:tracePtLst>
          <p14:tracePt t="104580" x="2514600" y="2787650"/>
          <p14:tracePt t="104604" x="2508250" y="2787650"/>
          <p14:tracePt t="104619" x="2508250" y="2794000"/>
          <p14:tracePt t="104629" x="2508250" y="2800350"/>
          <p14:tracePt t="104642" x="2508250" y="2819400"/>
          <p14:tracePt t="104659" x="2508250" y="2857500"/>
          <p14:tracePt t="104675" x="2520950" y="2895600"/>
          <p14:tracePt t="104692" x="2540000" y="2933700"/>
          <p14:tracePt t="104709" x="2559050" y="2952750"/>
          <p14:tracePt t="104726" x="2603500" y="2984500"/>
          <p14:tracePt t="104742" x="2686050" y="3003550"/>
          <p14:tracePt t="104745" x="2743200" y="3016250"/>
          <p14:tracePt t="104758" x="2787650" y="3022600"/>
          <p14:tracePt t="104775" x="2870200" y="3022600"/>
          <p14:tracePt t="104778" x="2914650" y="3022600"/>
          <p14:tracePt t="104792" x="2940050" y="3022600"/>
          <p14:tracePt t="104809" x="2997200" y="3009900"/>
          <p14:tracePt t="104825" x="3022600" y="2990850"/>
          <p14:tracePt t="104842" x="3028950" y="2971800"/>
          <p14:tracePt t="104858" x="3028950" y="2959100"/>
          <p14:tracePt t="104875" x="3028950" y="2940050"/>
          <p14:tracePt t="104892" x="3028950" y="2908300"/>
          <p14:tracePt t="104909" x="3028950" y="2895600"/>
          <p14:tracePt t="104925" x="3028950" y="2882900"/>
          <p14:tracePt t="104942" x="3022600" y="2876550"/>
          <p14:tracePt t="104985" x="0" y="0"/>
        </p14:tracePtLst>
        <p14:tracePtLst>
          <p14:tracePt t="108043" x="2540000" y="2870200"/>
          <p14:tracePt t="108123" x="2546350" y="2882900"/>
          <p14:tracePt t="108138" x="2552700" y="2895600"/>
          <p14:tracePt t="108150" x="2559050" y="2901950"/>
          <p14:tracePt t="108157" x="2571750" y="2908300"/>
          <p14:tracePt t="108174" x="2603500" y="2927350"/>
          <p14:tracePt t="108191" x="2679700" y="2946400"/>
          <p14:tracePt t="108207" x="2800350" y="2971800"/>
          <p14:tracePt t="108224" x="2921000" y="2997200"/>
          <p14:tracePt t="108241" x="3022600" y="3003550"/>
          <p14:tracePt t="108257" x="3048000" y="3003550"/>
          <p14:tracePt t="108274" x="3060700" y="3003550"/>
          <p14:tracePt t="108291" x="3067050" y="3003550"/>
          <p14:tracePt t="108307" x="3079750" y="2997200"/>
          <p14:tracePt t="108324" x="3086100" y="2984500"/>
          <p14:tracePt t="108341" x="3098800" y="2959100"/>
          <p14:tracePt t="108357" x="3098800" y="2940050"/>
          <p14:tracePt t="108374" x="3105150" y="2921000"/>
          <p14:tracePt t="108391" x="3105150" y="2908300"/>
          <p14:tracePt t="109266" x="0" y="0"/>
        </p14:tracePtLst>
        <p14:tracePtLst>
          <p14:tracePt t="111212" x="1619250" y="2736850"/>
          <p14:tracePt t="111274" x="1625600" y="2736850"/>
          <p14:tracePt t="111286" x="1644650" y="2736850"/>
          <p14:tracePt t="111301" x="1708150" y="2736850"/>
          <p14:tracePt t="111315" x="1822450" y="2736850"/>
          <p14:tracePt t="111326" x="1905000" y="2736850"/>
          <p14:tracePt t="111340" x="2114550" y="2736850"/>
          <p14:tracePt t="111356" x="2362200" y="2736850"/>
          <p14:tracePt t="111373" x="2609850" y="2736850"/>
          <p14:tracePt t="111390" x="2838450" y="2736850"/>
          <p14:tracePt t="111406" x="3048000" y="2736850"/>
          <p14:tracePt t="111423" x="3238500" y="2736850"/>
          <p14:tracePt t="111427" x="3321050" y="2736850"/>
          <p14:tracePt t="111440" x="3397250" y="2736850"/>
          <p14:tracePt t="111456" x="3524250" y="2736850"/>
          <p14:tracePt t="111473" x="3651250" y="2736850"/>
          <p14:tracePt t="111489" x="3676650" y="2736850"/>
          <p14:tracePt t="111506" x="3695700" y="2736850"/>
          <p14:tracePt t="111571" x="3702050" y="2736850"/>
          <p14:tracePt t="111588" x="3708400" y="2736850"/>
          <p14:tracePt t="111602" x="3714750" y="2736850"/>
          <p14:tracePt t="111737" x="0" y="0"/>
        </p14:tracePtLst>
        <p14:tracePtLst>
          <p14:tracePt t="112419" x="1517650" y="3155950"/>
          <p14:tracePt t="112467" x="1511300" y="3155950"/>
          <p14:tracePt t="112501" x="1511300" y="3168650"/>
          <p14:tracePt t="112515" x="1511300" y="3194050"/>
          <p14:tracePt t="112529" x="1517650" y="3206750"/>
          <p14:tracePt t="112541" x="1536700" y="3219450"/>
          <p14:tracePt t="112556" x="1581150" y="3244850"/>
          <p14:tracePt t="112573" x="1651000" y="3263900"/>
          <p14:tracePt t="112590" x="1701800" y="3270250"/>
          <p14:tracePt t="112606" x="1746250" y="3270250"/>
          <p14:tracePt t="112623" x="1784350" y="3270250"/>
          <p14:tracePt t="112626" x="1790700" y="3270250"/>
          <p14:tracePt t="112639" x="1803400" y="3263900"/>
          <p14:tracePt t="112656" x="1809750" y="3251200"/>
          <p14:tracePt t="112658" x="1816100" y="3244850"/>
          <p14:tracePt t="112673" x="1816100" y="3225800"/>
          <p14:tracePt t="112689" x="1816100" y="3219450"/>
          <p14:tracePt t="112706" x="1816100" y="3213100"/>
          <p14:tracePt t="112722" x="1816100" y="3200400"/>
          <p14:tracePt t="112739" x="1816100" y="3187700"/>
          <p14:tracePt t="112756" x="1809750" y="3181350"/>
          <p14:tracePt t="112857" x="0" y="0"/>
        </p14:tracePtLst>
        <p14:tracePtLst>
          <p14:tracePt t="113098" x="1987550" y="3213100"/>
          <p14:tracePt t="113217" x="0" y="0"/>
        </p14:tracePtLst>
        <p14:tracePtLst>
          <p14:tracePt t="113689" x="2749550" y="3041650"/>
          <p14:tracePt t="113713" x="2743200" y="3041650"/>
          <p14:tracePt t="113721" x="2736850" y="3041650"/>
          <p14:tracePt t="113729" x="2730500" y="3041650"/>
          <p14:tracePt t="113745" x="2730500" y="3060700"/>
          <p14:tracePt t="113755" x="2730500" y="3067050"/>
          <p14:tracePt t="113772" x="2724150" y="3105150"/>
          <p14:tracePt t="113789" x="2724150" y="3143250"/>
          <p14:tracePt t="113805" x="2724150" y="3175000"/>
          <p14:tracePt t="113822" x="2724150" y="3213100"/>
          <p14:tracePt t="113839" x="2724150" y="3232150"/>
          <p14:tracePt t="113856" x="2736850" y="3244850"/>
          <p14:tracePt t="113872" x="2749550" y="3257550"/>
          <p14:tracePt t="113873" x="2762250" y="3263900"/>
          <p14:tracePt t="113889" x="2787650" y="3270250"/>
          <p14:tracePt t="113905" x="2819400" y="3270250"/>
          <p14:tracePt t="113922" x="2863850" y="3270250"/>
          <p14:tracePt t="113939" x="2901950" y="3270250"/>
          <p14:tracePt t="113955" x="2940050" y="3270250"/>
          <p14:tracePt t="113972" x="2978150" y="3263900"/>
          <p14:tracePt t="113989" x="2997200" y="3251200"/>
          <p14:tracePt t="114005" x="3022600" y="3238500"/>
          <p14:tracePt t="114022" x="3028950" y="3232150"/>
          <p14:tracePt t="114038" x="3035300" y="3225800"/>
          <p14:tracePt t="114055" x="3041650" y="3219450"/>
          <p14:tracePt t="114072" x="3048000" y="3206750"/>
          <p14:tracePt t="114073" x="3048000" y="3200400"/>
          <p14:tracePt t="114088" x="3048000" y="3194050"/>
          <p14:tracePt t="114106" x="3054350" y="3181350"/>
          <p14:tracePt t="114122" x="3060700" y="3168650"/>
          <p14:tracePt t="114138" x="3060700" y="3162300"/>
          <p14:tracePt t="114155" x="3067050" y="3155950"/>
          <p14:tracePt t="114172" x="3067050" y="3149600"/>
          <p14:tracePt t="114706" x="0" y="0"/>
        </p14:tracePtLst>
        <p14:tracePtLst>
          <p14:tracePt t="115179" x="3511550" y="3105150"/>
          <p14:tracePt t="115210" x="3505200" y="3105150"/>
          <p14:tracePt t="115219" x="3498850" y="3111500"/>
          <p14:tracePt t="115235" x="3492500" y="3130550"/>
          <p14:tracePt t="115251" x="3492500" y="3143250"/>
          <p14:tracePt t="115260" x="3492500" y="3149600"/>
          <p14:tracePt t="115274" x="3492500" y="3155950"/>
          <p14:tracePt t="115289" x="3492500" y="3168650"/>
          <p14:tracePt t="115306" x="3498850" y="3175000"/>
          <p14:tracePt t="115322" x="3505200" y="3187700"/>
          <p14:tracePt t="115338" x="3517900" y="3194050"/>
          <p14:tracePt t="115355" x="3530600" y="3200400"/>
          <p14:tracePt t="115372" x="3556000" y="3206750"/>
          <p14:tracePt t="115388" x="3581400" y="3206750"/>
          <p14:tracePt t="115405" x="3600450" y="3206750"/>
          <p14:tracePt t="115422" x="3619500" y="3206750"/>
          <p14:tracePt t="115438" x="3632200" y="3206750"/>
          <p14:tracePt t="115455" x="3644900" y="3200400"/>
          <p14:tracePt t="115472" x="3657600" y="3194050"/>
          <p14:tracePt t="115489" x="3663950" y="3175000"/>
          <p14:tracePt t="115539" x="3670300" y="3168650"/>
          <p14:tracePt t="116362" x="0" y="0"/>
        </p14:tracePtLst>
        <p14:tracePtLst>
          <p14:tracePt t="117228" x="4991100" y="3302000"/>
          <p14:tracePt t="117331" x="4997450" y="3302000"/>
          <p14:tracePt t="117343" x="5016500" y="3302000"/>
          <p14:tracePt t="117355" x="5124450" y="3302000"/>
          <p14:tracePt t="117372" x="5283200" y="3302000"/>
          <p14:tracePt t="117388" x="5473700" y="3302000"/>
          <p14:tracePt t="117404" x="5657850" y="3302000"/>
          <p14:tracePt t="117421" x="5816600" y="3302000"/>
          <p14:tracePt t="117438" x="5937250" y="3302000"/>
          <p14:tracePt t="117454" x="6000750" y="3302000"/>
          <p14:tracePt t="117471" x="6026150" y="3302000"/>
          <p14:tracePt t="117487" x="6045200" y="3302000"/>
          <p14:tracePt t="117682" x="0" y="0"/>
        </p14:tracePtLst>
        <p14:tracePtLst>
          <p14:tracePt t="118202" x="4978400" y="3263900"/>
          <p14:tracePt t="118299" x="4997450" y="3263900"/>
          <p14:tracePt t="118309" x="5029200" y="3263900"/>
          <p14:tracePt t="118321" x="5149850" y="3263900"/>
          <p14:tracePt t="118338" x="5314950" y="3263900"/>
          <p14:tracePt t="118354" x="5518150" y="3263900"/>
          <p14:tracePt t="118371" x="5727700" y="3263900"/>
          <p14:tracePt t="118388" x="5937250" y="3263900"/>
          <p14:tracePt t="118394" x="6038850" y="3263900"/>
          <p14:tracePt t="118408" x="6134100" y="3263900"/>
          <p14:tracePt t="118421" x="6324600" y="3263900"/>
          <p14:tracePt t="118438" x="6515100" y="3263900"/>
          <p14:tracePt t="118454" x="6705600" y="3263900"/>
          <p14:tracePt t="118471" x="6889750" y="3263900"/>
          <p14:tracePt t="118487" x="7073900" y="3263900"/>
          <p14:tracePt t="118505" x="7283450" y="3263900"/>
          <p14:tracePt t="118521" x="7397750" y="3263900"/>
          <p14:tracePt t="118537" x="7518400" y="3263900"/>
          <p14:tracePt t="118554" x="7626350" y="3263900"/>
          <p14:tracePt t="118570" x="7740650" y="3263900"/>
          <p14:tracePt t="118587" x="7867650" y="3263900"/>
          <p14:tracePt t="118604" x="7994650" y="3263900"/>
          <p14:tracePt t="118620" x="8134350" y="3263900"/>
          <p14:tracePt t="118637" x="8248650" y="3263900"/>
          <p14:tracePt t="118654" x="8324850" y="3263900"/>
          <p14:tracePt t="118670" x="8382000" y="3263900"/>
          <p14:tracePt t="118687" x="8426450" y="3263900"/>
          <p14:tracePt t="118691" x="8439150" y="3263900"/>
          <p14:tracePt t="118704" x="8458200" y="3263900"/>
          <p14:tracePt t="118721" x="8489950" y="3263900"/>
          <p14:tracePt t="118737" x="8509000" y="3263900"/>
          <p14:tracePt t="118754" x="8547100" y="3263900"/>
          <p14:tracePt t="118770" x="8604250" y="3263900"/>
          <p14:tracePt t="118787" x="8667750" y="3263900"/>
          <p14:tracePt t="118804" x="8743950" y="3263900"/>
          <p14:tracePt t="118820" x="8813800" y="3263900"/>
          <p14:tracePt t="118837" x="8851900" y="3263900"/>
          <p14:tracePt t="118854" x="8870950" y="3263900"/>
          <p14:tracePt t="118870" x="8877300" y="3263900"/>
          <p14:tracePt t="119018" x="0" y="0"/>
        </p14:tracePtLst>
        <p14:tracePtLst>
          <p14:tracePt t="119683" x="5010150" y="3143250"/>
          <p14:tracePt t="119749" x="5016500" y="3143250"/>
          <p14:tracePt t="119759" x="5041900" y="3143250"/>
          <p14:tracePt t="119770" x="5111750" y="3143250"/>
          <p14:tracePt t="119787" x="5270500" y="3143250"/>
          <p14:tracePt t="119803" x="5505450" y="3143250"/>
          <p14:tracePt t="119820" x="5829300" y="3143250"/>
          <p14:tracePt t="119837" x="6261100" y="3143250"/>
          <p14:tracePt t="119853" x="6699250" y="3143250"/>
          <p14:tracePt t="119870" x="7131050" y="3143250"/>
          <p14:tracePt t="119887" x="7518400" y="3143250"/>
          <p14:tracePt t="119889" x="7689850" y="3143250"/>
          <p14:tracePt t="119903" x="7842250" y="3143250"/>
          <p14:tracePt t="119921" x="8178800" y="3143250"/>
          <p14:tracePt t="119937" x="8369300" y="3143250"/>
          <p14:tracePt t="119953" x="8528050" y="3143250"/>
          <p14:tracePt t="119970" x="8655050" y="3143250"/>
          <p14:tracePt t="119987" x="8731250" y="3143250"/>
          <p14:tracePt t="120003" x="8763000" y="3143250"/>
          <p14:tracePt t="120020" x="8782050" y="3143250"/>
          <p14:tracePt t="120249" x="0" y="0"/>
        </p14:tracePtLst>
        <p14:tracePtLst>
          <p14:tracePt t="120971" x="1543050" y="3111500"/>
          <p14:tracePt t="121002" x="1536700" y="3111500"/>
          <p14:tracePt t="121012" x="1524000" y="3111500"/>
          <p14:tracePt t="121027" x="1517650" y="3117850"/>
          <p14:tracePt t="121036" x="1511300" y="3130550"/>
          <p14:tracePt t="121053" x="1504950" y="3149600"/>
          <p14:tracePt t="121070" x="1504950" y="3168650"/>
          <p14:tracePt t="121087" x="1504950" y="3187700"/>
          <p14:tracePt t="121103" x="1511300" y="3225800"/>
          <p14:tracePt t="121108" x="1524000" y="3232150"/>
          <p14:tracePt t="121120" x="1536700" y="3244850"/>
          <p14:tracePt t="121137" x="1562100" y="3263900"/>
          <p14:tracePt t="121153" x="1574800" y="3276600"/>
          <p14:tracePt t="121170" x="1593850" y="3276600"/>
          <p14:tracePt t="121186" x="1619250" y="3276600"/>
          <p14:tracePt t="121203" x="1663700" y="3276600"/>
          <p14:tracePt t="121220" x="1701800" y="3251200"/>
          <p14:tracePt t="121236" x="1733550" y="3219450"/>
          <p14:tracePt t="121253" x="1752600" y="3194050"/>
          <p14:tracePt t="121269" x="1765300" y="3175000"/>
          <p14:tracePt t="121286" x="1765300" y="3149600"/>
          <p14:tracePt t="121303" x="1771650" y="3130550"/>
          <p14:tracePt t="121320" x="1765300" y="3105150"/>
          <p14:tracePt t="121321" x="1758950" y="3098800"/>
          <p14:tracePt t="121336" x="1758950" y="3092450"/>
          <p14:tracePt t="121353" x="1733550" y="3079750"/>
          <p14:tracePt t="121370" x="1714500" y="3079750"/>
          <p14:tracePt t="121386" x="1695450" y="3079750"/>
          <p14:tracePt t="121403" x="1663700" y="3079750"/>
          <p14:tracePt t="121420" x="1619250" y="3086100"/>
          <p14:tracePt t="121436" x="1593850" y="3111500"/>
          <p14:tracePt t="121453" x="1568450" y="3124200"/>
          <p14:tracePt t="121469" x="1568450" y="3130550"/>
          <p14:tracePt t="121486" x="1568450" y="3136900"/>
          <p14:tracePt t="121617" x="0" y="0"/>
        </p14:tracePtLst>
        <p14:tracePtLst>
          <p14:tracePt t="121882" x="1930400" y="3136900"/>
          <p14:tracePt t="121994" x="0" y="0"/>
        </p14:tracePtLst>
        <p14:tracePtLst>
          <p14:tracePt t="122394" x="2654300" y="3054350"/>
          <p14:tracePt t="122443" x="2647950" y="3054350"/>
          <p14:tracePt t="122453" x="2641600" y="3054350"/>
          <p14:tracePt t="122469" x="2635250" y="3079750"/>
          <p14:tracePt t="122486" x="2616200" y="3117850"/>
          <p14:tracePt t="122490" x="2609850" y="3130550"/>
          <p14:tracePt t="122502" x="2609850" y="3149600"/>
          <p14:tracePt t="122519" x="2609850" y="3181350"/>
          <p14:tracePt t="122522" x="2609850" y="3219450"/>
          <p14:tracePt t="122536" x="2616200" y="3232150"/>
          <p14:tracePt t="122553" x="2647950" y="3276600"/>
          <p14:tracePt t="122569" x="2679700" y="3302000"/>
          <p14:tracePt t="122586" x="2743200" y="3333750"/>
          <p14:tracePt t="122602" x="2825750" y="3352800"/>
          <p14:tracePt t="122619" x="2914650" y="3365500"/>
          <p14:tracePt t="122636" x="2971800" y="3378200"/>
          <p14:tracePt t="122653" x="3028950" y="3378200"/>
          <p14:tracePt t="122669" x="3067050" y="3371850"/>
          <p14:tracePt t="122686" x="3092450" y="3359150"/>
          <p14:tracePt t="122702" x="3098800" y="3333750"/>
          <p14:tracePt t="122719" x="3098800" y="3321050"/>
          <p14:tracePt t="122736" x="3098800" y="3302000"/>
          <p14:tracePt t="122753" x="3098800" y="3257550"/>
          <p14:tracePt t="122769" x="3092450" y="3238500"/>
          <p14:tracePt t="122786" x="3079750" y="3219450"/>
          <p14:tracePt t="122802" x="3067050" y="3213100"/>
          <p14:tracePt t="122819" x="3048000" y="3200400"/>
          <p14:tracePt t="122836" x="3022600" y="3187700"/>
          <p14:tracePt t="122852" x="2990850" y="3181350"/>
          <p14:tracePt t="122870" x="2952750" y="3168650"/>
          <p14:tracePt t="122886" x="2927350" y="3162300"/>
          <p14:tracePt t="122902" x="2882900" y="3155950"/>
          <p14:tracePt t="122919" x="2863850" y="3149600"/>
          <p14:tracePt t="122936" x="2857500" y="3149600"/>
          <p14:tracePt t="122953" x="2844800" y="3149600"/>
          <p14:tracePt t="122969" x="2832100" y="3149600"/>
          <p14:tracePt t="122986" x="2819400" y="3155950"/>
          <p14:tracePt t="123003" x="2813050" y="3175000"/>
          <p14:tracePt t="123019" x="2806700" y="3200400"/>
          <p14:tracePt t="123036" x="2806700" y="3225800"/>
          <p14:tracePt t="123052" x="2806700" y="3263900"/>
          <p14:tracePt t="123069" x="2813050" y="3302000"/>
          <p14:tracePt t="123086" x="2832100" y="3321050"/>
          <p14:tracePt t="123090" x="2844800" y="3333750"/>
          <p14:tracePt t="123102" x="2851150" y="3340100"/>
          <p14:tracePt t="123119" x="2876550" y="3346450"/>
          <p14:tracePt t="123136" x="2914650" y="3346450"/>
          <p14:tracePt t="123137" x="2946400" y="3346450"/>
          <p14:tracePt t="123152" x="2978150" y="3346450"/>
          <p14:tracePt t="123169" x="3111500" y="3321050"/>
          <p14:tracePt t="123186" x="3175000" y="3295650"/>
          <p14:tracePt t="123202" x="3206750" y="3270250"/>
          <p14:tracePt t="123219" x="3219450" y="3238500"/>
          <p14:tracePt t="123236" x="3219450" y="3219450"/>
          <p14:tracePt t="123252" x="3219450" y="3200400"/>
          <p14:tracePt t="123269" x="3219450" y="3168650"/>
          <p14:tracePt t="123286" x="3200400" y="3149600"/>
          <p14:tracePt t="123302" x="3187700" y="3136900"/>
          <p14:tracePt t="123319" x="3168650" y="3130550"/>
          <p14:tracePt t="123336" x="3155950" y="3130550"/>
          <p14:tracePt t="123338" x="3136900" y="3124200"/>
          <p14:tracePt t="123352" x="3130550" y="3124200"/>
          <p14:tracePt t="123369" x="3086100" y="3124200"/>
          <p14:tracePt t="123386" x="3041650" y="3124200"/>
          <p14:tracePt t="123402" x="3022600" y="3130550"/>
          <p14:tracePt t="123419" x="3003550" y="3143250"/>
          <p14:tracePt t="123435" x="2978150" y="3168650"/>
          <p14:tracePt t="123452" x="2959100" y="3187700"/>
          <p14:tracePt t="123469" x="2952750" y="3213100"/>
          <p14:tracePt t="123485" x="2952750" y="3219450"/>
          <p14:tracePt t="123502" x="2952750" y="3232150"/>
          <p14:tracePt t="123519" x="2952750" y="3238500"/>
          <p14:tracePt t="123537" x="2959100" y="3257550"/>
          <p14:tracePt t="123552" x="2965450" y="3263900"/>
          <p14:tracePt t="123569" x="2984500" y="3276600"/>
          <p14:tracePt t="123586" x="3016250" y="3282950"/>
          <p14:tracePt t="123602" x="3054350" y="3282950"/>
          <p14:tracePt t="123619" x="3092450" y="3282950"/>
          <p14:tracePt t="123635" x="3124200" y="3282950"/>
          <p14:tracePt t="123652" x="3155950" y="3282950"/>
          <p14:tracePt t="123669" x="3181350" y="3270250"/>
          <p14:tracePt t="123685" x="3187700" y="3263900"/>
          <p14:tracePt t="123702" x="3200400" y="3251200"/>
          <p14:tracePt t="123719" x="3200400" y="3244850"/>
          <p14:tracePt t="123735" x="3200400" y="3232150"/>
          <p14:tracePt t="123752" x="3200400" y="3213100"/>
          <p14:tracePt t="123754" x="3200400" y="3194050"/>
          <p14:tracePt t="123769" x="3181350" y="3162300"/>
          <p14:tracePt t="123785" x="3162300" y="3136900"/>
          <p14:tracePt t="123802" x="3143250" y="3111500"/>
          <p14:tracePt t="123819" x="3130550" y="3105150"/>
          <p14:tracePt t="123835" x="3124200" y="3092450"/>
          <p14:tracePt t="123963" x="3117850" y="3092450"/>
          <p14:tracePt t="124059" x="3111500" y="3092450"/>
          <p14:tracePt t="124075" x="3098800" y="3092450"/>
          <p14:tracePt t="124084" x="3086100" y="3105150"/>
          <p14:tracePt t="124094" x="3079750" y="3117850"/>
          <p14:tracePt t="124102" x="3067050" y="3124200"/>
          <p14:tracePt t="124119" x="3041650" y="3149600"/>
          <p14:tracePt t="124135" x="3022600" y="3181350"/>
          <p14:tracePt t="124137" x="3009900" y="3187700"/>
          <p14:tracePt t="124152" x="3003550" y="3206750"/>
          <p14:tracePt t="124169" x="2990850" y="3232150"/>
          <p14:tracePt t="124185" x="2990850" y="3244850"/>
          <p14:tracePt t="124202" x="2990850" y="3251200"/>
          <p14:tracePt t="124276" x="2990850" y="3257550"/>
          <p14:tracePt t="124288" x="2990850" y="3263900"/>
          <p14:tracePt t="124302" x="3009900" y="3263900"/>
          <p14:tracePt t="124319" x="3060700" y="3263900"/>
          <p14:tracePt t="124322" x="3079750" y="3257550"/>
          <p14:tracePt t="124335" x="3105150" y="3244850"/>
          <p14:tracePt t="124352" x="3155950" y="3225800"/>
          <p14:tracePt t="124369" x="3187700" y="3206750"/>
          <p14:tracePt t="124385" x="3187700" y="3200400"/>
          <p14:tracePt t="124698" x="0" y="0"/>
        </p14:tracePtLst>
        <p14:tracePtLst>
          <p14:tracePt t="125132" x="2660650" y="3105150"/>
          <p14:tracePt t="125203" x="2647950" y="3105150"/>
          <p14:tracePt t="125220" x="2647950" y="3117850"/>
          <p14:tracePt t="125235" x="2647950" y="3143250"/>
          <p14:tracePt t="125251" x="2647950" y="3168650"/>
          <p14:tracePt t="125262" x="2647950" y="3181350"/>
          <p14:tracePt t="125269" x="2647950" y="3187700"/>
          <p14:tracePt t="125285" x="2647950" y="3219450"/>
          <p14:tracePt t="125302" x="2654300" y="3225800"/>
          <p14:tracePt t="125318" x="2667000" y="3238500"/>
          <p14:tracePt t="125322" x="2673350" y="3238500"/>
          <p14:tracePt t="125335" x="2679700" y="3244850"/>
          <p14:tracePt t="125352" x="2705100" y="3257550"/>
          <p14:tracePt t="125353" x="2711450" y="3257550"/>
          <p14:tracePt t="125369" x="2736850" y="3257550"/>
          <p14:tracePt t="125385" x="2806700" y="3257550"/>
          <p14:tracePt t="125402" x="2863850" y="3257550"/>
          <p14:tracePt t="125418" x="2927350" y="3257550"/>
          <p14:tracePt t="125435" x="2984500" y="3257550"/>
          <p14:tracePt t="125452" x="3009900" y="3244850"/>
          <p14:tracePt t="125468" x="3028950" y="3225800"/>
          <p14:tracePt t="125485" x="3035300" y="3213100"/>
          <p14:tracePt t="125501" x="3041650" y="3200400"/>
          <p14:tracePt t="125518" x="3048000" y="3187700"/>
          <p14:tracePt t="125535" x="3048000" y="3175000"/>
          <p14:tracePt t="125697" x="0" y="0"/>
        </p14:tracePtLst>
        <p14:tracePtLst>
          <p14:tracePt t="126502" x="2590800" y="3098800"/>
          <p14:tracePt t="126540" x="2584450" y="3098800"/>
          <p14:tracePt t="126554" x="2578100" y="3105150"/>
          <p14:tracePt t="126568" x="2578100" y="3124200"/>
          <p14:tracePt t="126585" x="2578100" y="3155950"/>
          <p14:tracePt t="126601" x="2578100" y="3200400"/>
          <p14:tracePt t="126618" x="2603500" y="3238500"/>
          <p14:tracePt t="126635" x="2679700" y="3282950"/>
          <p14:tracePt t="126651" x="2768600" y="3308350"/>
          <p14:tracePt t="126668" x="2838450" y="3321050"/>
          <p14:tracePt t="126684" x="2895600" y="3321050"/>
          <p14:tracePt t="126701" x="2933700" y="3314700"/>
          <p14:tracePt t="126718" x="2952750" y="3282950"/>
          <p14:tracePt t="126734" x="2965450" y="3251200"/>
          <p14:tracePt t="126751" x="2978150" y="3206750"/>
          <p14:tracePt t="126768" x="2978150" y="3181350"/>
          <p14:tracePt t="126771" x="2978150" y="3162300"/>
          <p14:tracePt t="126785" x="2978150" y="3136900"/>
          <p14:tracePt t="126801" x="2978150" y="3124200"/>
          <p14:tracePt t="126818" x="2978150" y="3117850"/>
          <p14:tracePt t="126921" x="0" y="0"/>
        </p14:tracePtLst>
        <p14:tracePtLst>
          <p14:tracePt t="127469" x="781050" y="2266950"/>
          <p14:tracePt t="127531" x="787400" y="2266950"/>
          <p14:tracePt t="127548" x="812800" y="2273300"/>
          <p14:tracePt t="127565" x="863600" y="2286000"/>
          <p14:tracePt t="127576" x="908050" y="2292350"/>
          <p14:tracePt t="127578" x="971550" y="2305050"/>
          <p14:tracePt t="127591" x="1047750" y="2311400"/>
          <p14:tracePt t="127601" x="1250950" y="2336800"/>
          <p14:tracePt t="127618" x="1511300" y="2343150"/>
          <p14:tracePt t="127634" x="1879600" y="2343150"/>
          <p14:tracePt t="127651" x="2266950" y="2343150"/>
          <p14:tracePt t="127667" x="2597150" y="2343150"/>
          <p14:tracePt t="127684" x="2901950" y="2343150"/>
          <p14:tracePt t="127701" x="3162300" y="2343150"/>
          <p14:tracePt t="127717" x="3422650" y="2343150"/>
          <p14:tracePt t="127734" x="3670300" y="2343150"/>
          <p14:tracePt t="127751" x="3879850" y="2343150"/>
          <p14:tracePt t="127753" x="3962400" y="2343150"/>
          <p14:tracePt t="127767" x="4038600" y="2343150"/>
          <p14:tracePt t="127784" x="4165600" y="2343150"/>
          <p14:tracePt t="127785" x="4210050" y="2343150"/>
          <p14:tracePt t="127801" x="4286250" y="2343150"/>
          <p14:tracePt t="127817" x="4349750" y="2343150"/>
          <p14:tracePt t="127834" x="4400550" y="2355850"/>
          <p14:tracePt t="127850" x="4425950" y="2355850"/>
          <p14:tracePt t="127867" x="4445000" y="2355850"/>
          <p14:tracePt t="127884" x="4451350" y="2355850"/>
          <p14:tracePt t="127905" x="4457700" y="2355850"/>
          <p14:tracePt t="127917" x="4464050" y="2355850"/>
          <p14:tracePt t="127934" x="4470400" y="2355850"/>
          <p14:tracePt t="127950" x="4489450" y="2355850"/>
          <p14:tracePt t="127967" x="4502150" y="2355850"/>
          <p14:tracePt t="128075" x="4508500" y="2355850"/>
          <p14:tracePt t="128085" x="4514850" y="2355850"/>
          <p14:tracePt t="129426" x="0" y="0"/>
        </p14:tracePtLst>
        <p14:tracePtLst>
          <p14:tracePt t="131851" x="1174750" y="3225800"/>
          <p14:tracePt t="131914" x="1181100" y="3225800"/>
          <p14:tracePt t="131923" x="1193800" y="3225800"/>
          <p14:tracePt t="131933" x="1206500" y="3225800"/>
          <p14:tracePt t="131950" x="1244600" y="3225800"/>
          <p14:tracePt t="131966" x="1320800" y="3225800"/>
          <p14:tracePt t="131983" x="1447800" y="3225800"/>
          <p14:tracePt t="131999" x="1638300" y="3238500"/>
          <p14:tracePt t="132001" x="1746250" y="3251200"/>
          <p14:tracePt t="132016" x="1847850" y="3251200"/>
          <p14:tracePt t="132033" x="2184400" y="3251200"/>
          <p14:tracePt t="132049" x="2381250" y="3251200"/>
          <p14:tracePt t="132066" x="2559050" y="3251200"/>
          <p14:tracePt t="132083" x="2717800" y="3251200"/>
          <p14:tracePt t="132099" x="2870200" y="3251200"/>
          <p14:tracePt t="132116" x="2997200" y="3251200"/>
          <p14:tracePt t="132133" x="3092450" y="3251200"/>
          <p14:tracePt t="132150" x="3181350" y="3251200"/>
          <p14:tracePt t="132166" x="3251200" y="3251200"/>
          <p14:tracePt t="132183" x="3327400" y="3251200"/>
          <p14:tracePt t="132199" x="3416300" y="3251200"/>
          <p14:tracePt t="132202" x="3460750" y="3251200"/>
          <p14:tracePt t="132216" x="3505200" y="3251200"/>
          <p14:tracePt t="132233" x="3613150" y="3251200"/>
          <p14:tracePt t="132249" x="3657600" y="3251200"/>
          <p14:tracePt t="132266" x="3702050" y="3251200"/>
          <p14:tracePt t="132283" x="3733800" y="3251200"/>
          <p14:tracePt t="132299" x="3759200" y="3251200"/>
          <p14:tracePt t="132316" x="3778250" y="3251200"/>
          <p14:tracePt t="132332" x="3790950" y="3251200"/>
          <p14:tracePt t="132394" x="3797300" y="3251200"/>
          <p14:tracePt t="132404" x="3803650" y="3251200"/>
          <p14:tracePt t="132416" x="3810000" y="3251200"/>
          <p14:tracePt t="132433" x="3829050" y="3251200"/>
          <p14:tracePt t="132449" x="3854450" y="3251200"/>
          <p14:tracePt t="132466" x="3892550" y="3251200"/>
          <p14:tracePt t="132482" x="3943350" y="3251200"/>
          <p14:tracePt t="132499" x="4006850" y="3251200"/>
          <p14:tracePt t="132516" x="4083050" y="3251200"/>
          <p14:tracePt t="132532" x="4133850" y="3251200"/>
          <p14:tracePt t="132549" x="4165600" y="3251200"/>
          <p14:tracePt t="134042" x="0" y="0"/>
        </p14:tracePtLst>
        <p14:tracePtLst>
          <p14:tracePt t="135740" x="2927350" y="2870200"/>
          <p14:tracePt t="135803" x="2921000" y="2870200"/>
          <p14:tracePt t="135826" x="2914650" y="2870200"/>
          <p14:tracePt t="135834" x="2914650" y="2876550"/>
          <p14:tracePt t="135848" x="2914650" y="2889250"/>
          <p14:tracePt t="135865" x="2914650" y="2946400"/>
          <p14:tracePt t="135881" x="2927350" y="2990850"/>
          <p14:tracePt t="135898" x="2946400" y="3022600"/>
          <p14:tracePt t="135915" x="2959100" y="3035300"/>
          <p14:tracePt t="135931" x="2965450" y="3041650"/>
          <p14:tracePt t="135948" x="2971800" y="3041650"/>
          <p14:tracePt t="135965" x="2984500" y="3041650"/>
          <p14:tracePt t="135981" x="3022600" y="3035300"/>
          <p14:tracePt t="135998" x="3054350" y="3003550"/>
          <p14:tracePt t="136014" x="3073400" y="2971800"/>
          <p14:tracePt t="136031" x="3086100" y="2940050"/>
          <p14:tracePt t="136048" x="3086100" y="2927350"/>
          <p14:tracePt t="136065" x="3086100" y="2921000"/>
          <p14:tracePt t="136209" x="0" y="0"/>
        </p14:tracePtLst>
        <p14:tracePtLst>
          <p14:tracePt t="136597" x="2749550" y="3028950"/>
          <p14:tracePt t="136606" x="2743200" y="3028950"/>
          <p14:tracePt t="136626" x="2743200" y="3035300"/>
          <p14:tracePt t="136643" x="2743200" y="3041650"/>
          <p14:tracePt t="136653" x="2743200" y="3048000"/>
          <p14:tracePt t="136667" x="2743200" y="3054350"/>
          <p14:tracePt t="136691" x="2743200" y="3067050"/>
          <p14:tracePt t="136702" x="2743200" y="3073400"/>
          <p14:tracePt t="136714" x="2743200" y="3105150"/>
          <p14:tracePt t="136731" x="2743200" y="3136900"/>
          <p14:tracePt t="136748" x="2743200" y="3162300"/>
          <p14:tracePt t="136765" x="2762250" y="3181350"/>
          <p14:tracePt t="136781" x="2781300" y="3194050"/>
          <p14:tracePt t="136798" x="2825750" y="3206750"/>
          <p14:tracePt t="136814" x="2863850" y="3206750"/>
          <p14:tracePt t="136831" x="2914650" y="3206750"/>
          <p14:tracePt t="136834" x="2927350" y="3206750"/>
          <p14:tracePt t="136848" x="2946400" y="3206750"/>
          <p14:tracePt t="136865" x="2978150" y="3200400"/>
          <p14:tracePt t="136881" x="2984500" y="3187700"/>
          <p14:tracePt t="136897" x="2997200" y="3162300"/>
          <p14:tracePt t="136914" x="3009900" y="3149600"/>
          <p14:tracePt t="136931" x="3009900" y="3143250"/>
          <p14:tracePt t="136947" x="3009900" y="3136900"/>
          <p14:tracePt t="137274" x="0" y="0"/>
        </p14:tracePtLst>
        <p14:tracePtLst>
          <p14:tracePt t="137636" x="2749550" y="2832100"/>
          <p14:tracePt t="137691" x="2743200" y="2851150"/>
          <p14:tracePt t="137704" x="2736850" y="2863850"/>
          <p14:tracePt t="137716" x="2736850" y="2889250"/>
          <p14:tracePt t="137731" x="2736850" y="2933700"/>
          <p14:tracePt t="137748" x="2736850" y="2959100"/>
          <p14:tracePt t="137764" x="2736850" y="2978150"/>
          <p14:tracePt t="137781" x="2743200" y="2984500"/>
          <p14:tracePt t="137797" x="2749550" y="2997200"/>
          <p14:tracePt t="137814" x="2755900" y="2997200"/>
          <p14:tracePt t="137831" x="2768600" y="2997200"/>
          <p14:tracePt t="137847" x="2787650" y="2997200"/>
          <p14:tracePt t="137864" x="2806700" y="2990850"/>
          <p14:tracePt t="137865" x="2813050" y="2978150"/>
          <p14:tracePt t="137881" x="2825750" y="2965450"/>
          <p14:tracePt t="137897" x="2832100" y="2946400"/>
          <p14:tracePt t="137914" x="2832100" y="2927350"/>
          <p14:tracePt t="137931" x="2832100" y="2914650"/>
          <p14:tracePt t="137947" x="2832100" y="2908300"/>
          <p14:tracePt t="137964" x="2832100" y="2901950"/>
          <p14:tracePt t="138050" x="0" y="0"/>
        </p14:tracePtLst>
        <p14:tracePtLst>
          <p14:tracePt t="138275" x="2800350" y="3143250"/>
          <p14:tracePt t="138402" x="2800350" y="3149600"/>
          <p14:tracePt t="138412" x="2800350" y="3162300"/>
          <p14:tracePt t="138426" x="2806700" y="3168650"/>
          <p14:tracePt t="138443" x="2813050" y="3168650"/>
          <p14:tracePt t="138456" x="2819400" y="3168650"/>
          <p14:tracePt t="138464" x="2825750" y="3168650"/>
          <p14:tracePt t="138464" x="0" y="0"/>
        </p14:tracePtLst>
        <p14:tracePtLst>
          <p14:tracePt t="140756" x="1543050" y="3683000"/>
          <p14:tracePt t="140795" x="1549400" y="3689350"/>
          <p14:tracePt t="140807" x="1568450" y="3695700"/>
          <p14:tracePt t="140820" x="1625600" y="3708400"/>
          <p14:tracePt t="140830" x="1663700" y="3708400"/>
          <p14:tracePt t="140847" x="1790700" y="3708400"/>
          <p14:tracePt t="140850" x="1873250" y="3708400"/>
          <p14:tracePt t="140863" x="1968500" y="3708400"/>
          <p14:tracePt t="140881" x="2178050" y="3708400"/>
          <p14:tracePt t="140882" x="2279650" y="3708400"/>
          <p14:tracePt t="140897" x="2451100" y="3708400"/>
          <p14:tracePt t="140913" x="2565400" y="3708400"/>
          <p14:tracePt t="140929" x="2622550" y="3708400"/>
          <p14:tracePt t="140946" x="2660650" y="3708400"/>
          <p14:tracePt t="140963" x="2679700" y="3708400"/>
          <p14:tracePt t="140979" x="2698750" y="3708400"/>
          <p14:tracePt t="140996" x="2711450" y="3708400"/>
          <p14:tracePt t="141013" x="2724150" y="3708400"/>
          <p14:tracePt t="141058" x="2730500" y="3708400"/>
          <p14:tracePt t="141378" x="0" y="0"/>
        </p14:tracePtLst>
        <p14:tracePtLst>
          <p14:tracePt t="142003" x="1644650" y="3714750"/>
          <p14:tracePt t="142058" x="1651000" y="3714750"/>
          <p14:tracePt t="142069" x="1663700" y="3714750"/>
          <p14:tracePt t="142080" x="1676400" y="3714750"/>
          <p14:tracePt t="142096" x="1752600" y="3714750"/>
          <p14:tracePt t="142100" x="1803400" y="3714750"/>
          <p14:tracePt t="142113" x="1943100" y="3714750"/>
          <p14:tracePt t="142129" x="2114550" y="3714750"/>
          <p14:tracePt t="142146" x="2273300" y="3714750"/>
          <p14:tracePt t="142163" x="2374900" y="3714750"/>
          <p14:tracePt t="142179" x="2444750" y="3714750"/>
          <p14:tracePt t="142196" x="2489200" y="3714750"/>
          <p14:tracePt t="142213" x="2527300" y="3714750"/>
          <p14:tracePt t="142229" x="2571750" y="3714750"/>
          <p14:tracePt t="142246" x="2628900" y="3714750"/>
          <p14:tracePt t="142263" x="2673350" y="3714750"/>
          <p14:tracePt t="142266" x="2698750" y="3714750"/>
          <p14:tracePt t="142279" x="2717800" y="3714750"/>
          <p14:tracePt t="142296" x="2730500" y="3714750"/>
          <p14:tracePt t="142298" x="2736850" y="3714750"/>
          <p14:tracePt t="142312" x="2743200" y="3714750"/>
          <p14:tracePt t="142649" x="0" y="0"/>
        </p14:tracePtLst>
        <p14:tracePtLst>
          <p14:tracePt t="145619" x="2393950" y="3892550"/>
          <p14:tracePt t="145705" x="0" y="0"/>
        </p14:tracePtLst>
        <p14:tracePtLst>
          <p14:tracePt t="146818" x="3784600" y="1822450"/>
          <p14:tracePt t="146826" x="3778250" y="1822450"/>
          <p14:tracePt t="146834" x="3771900" y="1828800"/>
          <p14:tracePt t="146851" x="3771900" y="1835150"/>
          <p14:tracePt t="146861" x="3765550" y="1854200"/>
          <p14:tracePt t="146878" x="3765550" y="1885950"/>
          <p14:tracePt t="146894" x="3765550" y="1936750"/>
          <p14:tracePt t="146911" x="3778250" y="1968500"/>
          <p14:tracePt t="146914" x="3790950" y="1987550"/>
          <p14:tracePt t="146928" x="3790950" y="2006600"/>
          <p14:tracePt t="146930" x="3797300" y="2012950"/>
          <p14:tracePt t="146944" x="3822700" y="2038350"/>
          <p14:tracePt t="146961" x="3835400" y="2057400"/>
          <p14:tracePt t="146977" x="3860800" y="2063750"/>
          <p14:tracePt t="146994" x="3886200" y="2063750"/>
          <p14:tracePt t="147011" x="3917950" y="2063750"/>
          <p14:tracePt t="147027" x="3962400" y="2063750"/>
          <p14:tracePt t="147044" x="4006850" y="2051050"/>
          <p14:tracePt t="147061" x="4064000" y="2025650"/>
          <p14:tracePt t="147077" x="4095750" y="1993900"/>
          <p14:tracePt t="147095" x="4121150" y="1968500"/>
          <p14:tracePt t="147111" x="4133850" y="1943100"/>
          <p14:tracePt t="147127" x="4133850" y="1930400"/>
          <p14:tracePt t="147144" x="4133850" y="1911350"/>
          <p14:tracePt t="147147" x="4133850" y="1905000"/>
          <p14:tracePt t="147162" x="4133850" y="1898650"/>
          <p14:tracePt t="147178" x="4133850" y="1885950"/>
          <p14:tracePt t="147194" x="4133850" y="1879600"/>
          <p14:tracePt t="147242" x="4133850" y="1873250"/>
          <p14:tracePt t="147258" x="4133850" y="1866900"/>
          <p14:tracePt t="147274" x="4127500" y="1860550"/>
          <p14:tracePt t="147282" x="4127500" y="1854200"/>
          <p14:tracePt t="147298" x="4121150" y="1854200"/>
          <p14:tracePt t="147314" x="4114800" y="1854200"/>
          <p14:tracePt t="147327" x="4108450" y="1847850"/>
          <p14:tracePt t="147346" x="4102100" y="1847850"/>
          <p14:tracePt t="147361" x="4089400" y="1847850"/>
          <p14:tracePt t="147378" x="4057650" y="1847850"/>
          <p14:tracePt t="147394" x="4025900" y="1847850"/>
          <p14:tracePt t="147411" x="3987800" y="1860550"/>
          <p14:tracePt t="147427" x="3968750" y="1866900"/>
          <p14:tracePt t="147444" x="3949700" y="1885950"/>
          <p14:tracePt t="147461" x="3930650" y="1905000"/>
          <p14:tracePt t="147477" x="3917950" y="1930400"/>
          <p14:tracePt t="147494" x="3911600" y="1943100"/>
          <p14:tracePt t="147511" x="3911600" y="1955800"/>
          <p14:tracePt t="147527" x="3911600" y="1962150"/>
          <p14:tracePt t="147544" x="3911600" y="1974850"/>
          <p14:tracePt t="147545" x="3911600" y="1987550"/>
          <p14:tracePt t="147561" x="3911600" y="2000250"/>
          <p14:tracePt t="147577" x="3924300" y="2006600"/>
          <p14:tracePt t="147594" x="3943350" y="2019300"/>
          <p14:tracePt t="147611" x="3975100" y="2025650"/>
          <p14:tracePt t="147627" x="4025900" y="2032000"/>
          <p14:tracePt t="147644" x="4089400" y="2032000"/>
          <p14:tracePt t="147661" x="4152900" y="2032000"/>
          <p14:tracePt t="147677" x="4210050" y="2032000"/>
          <p14:tracePt t="147694" x="4260850" y="2032000"/>
          <p14:tracePt t="147711" x="4286250" y="2019300"/>
          <p14:tracePt t="147714" x="4292600" y="2012950"/>
          <p14:tracePt t="147727" x="4298950" y="2006600"/>
          <p14:tracePt t="147730" x="4305300" y="2006600"/>
          <p14:tracePt t="147744" x="4305300" y="1993900"/>
          <p14:tracePt t="147761" x="4311650" y="1974850"/>
          <p14:tracePt t="147777" x="4311650" y="1936750"/>
          <p14:tracePt t="147794" x="4305300" y="1911350"/>
          <p14:tracePt t="147811" x="4298950" y="1885950"/>
          <p14:tracePt t="147827" x="4273550" y="1854200"/>
          <p14:tracePt t="147844" x="4248150" y="1835150"/>
          <p14:tracePt t="147861" x="4235450" y="1816100"/>
          <p14:tracePt t="147877" x="4229100" y="1809750"/>
          <p14:tracePt t="147894" x="4222750" y="1809750"/>
          <p14:tracePt t="147914" x="4216400" y="1809750"/>
          <p14:tracePt t="147927" x="4210050" y="1809750"/>
          <p14:tracePt t="147944" x="4197350" y="1809750"/>
          <p14:tracePt t="147946" x="4191000" y="1822450"/>
          <p14:tracePt t="147961" x="4178300" y="1860550"/>
          <p14:tracePt t="147977" x="4171950" y="1905000"/>
          <p14:tracePt t="147994" x="4171950" y="1936750"/>
          <p14:tracePt t="148010" x="4171950" y="1968500"/>
          <p14:tracePt t="148027" x="4171950" y="1974850"/>
          <p14:tracePt t="148049" x="4178300" y="1987550"/>
          <p14:tracePt t="148097" x="4184650" y="1987550"/>
          <p14:tracePt t="148113" x="4191000" y="1987550"/>
          <p14:tracePt t="148129" x="4197350" y="1987550"/>
          <p14:tracePt t="148137" x="4203700" y="1987550"/>
          <p14:tracePt t="148145" x="4203700" y="1981200"/>
          <p14:tracePt t="148160" x="4210050" y="1968500"/>
          <p14:tracePt t="148177" x="4210050" y="1955800"/>
          <p14:tracePt t="148194" x="4210050" y="1949450"/>
          <p14:tracePt t="148329" x="0" y="0"/>
        </p14:tracePtLst>
        <p14:tracePtLst>
          <p14:tracePt t="151660" x="1219200" y="3816350"/>
          <p14:tracePt t="151683" x="1206500" y="3816350"/>
          <p14:tracePt t="151698" x="1200150" y="3829050"/>
          <p14:tracePt t="151715" x="1200150" y="3835400"/>
          <p14:tracePt t="151723" x="1200150" y="3841750"/>
          <p14:tracePt t="151731" x="1200150" y="3854450"/>
          <p14:tracePt t="151743" x="1200150" y="3860800"/>
          <p14:tracePt t="151759" x="1200150" y="3873500"/>
          <p14:tracePt t="151776" x="1200150" y="3905250"/>
          <p14:tracePt t="151778" x="1206500" y="3917950"/>
          <p14:tracePt t="151793" x="1219200" y="3930650"/>
          <p14:tracePt t="151809" x="1244600" y="3943350"/>
          <p14:tracePt t="151826" x="1270000" y="3962400"/>
          <p14:tracePt t="151843" x="1301750" y="3975100"/>
          <p14:tracePt t="151859" x="1320800" y="3975100"/>
          <p14:tracePt t="151876" x="1339850" y="3975100"/>
          <p14:tracePt t="151892" x="1352550" y="3975100"/>
          <p14:tracePt t="151910" x="1377950" y="3975100"/>
          <p14:tracePt t="151926" x="1390650" y="3968750"/>
          <p14:tracePt t="151942" x="1403350" y="3943350"/>
          <p14:tracePt t="151959" x="1409700" y="3924300"/>
          <p14:tracePt t="151976" x="1422400" y="3898900"/>
          <p14:tracePt t="151979" x="1428750" y="3892550"/>
          <p14:tracePt t="151993" x="1435100" y="3873500"/>
          <p14:tracePt t="152009" x="1435100" y="3854450"/>
          <p14:tracePt t="152026" x="1435100" y="3841750"/>
          <p14:tracePt t="152042" x="1435100" y="3829050"/>
          <p14:tracePt t="152059" x="1435100" y="3822700"/>
          <p14:tracePt t="152076" x="1435100" y="3816350"/>
          <p14:tracePt t="152092" x="1435100" y="3810000"/>
          <p14:tracePt t="152267" x="1428750" y="3810000"/>
          <p14:tracePt t="152277" x="1416050" y="3803650"/>
          <p14:tracePt t="152293" x="1390650" y="3803650"/>
          <p14:tracePt t="152309" x="1339850" y="3803650"/>
          <p14:tracePt t="152326" x="1295400" y="3803650"/>
          <p14:tracePt t="152343" x="1263650" y="3803650"/>
          <p14:tracePt t="152347" x="1250950" y="3803650"/>
          <p14:tracePt t="152359" x="1238250" y="3803650"/>
          <p14:tracePt t="152376" x="1231900" y="3810000"/>
          <p14:tracePt t="152393" x="1212850" y="3822700"/>
          <p14:tracePt t="152410" x="1206500" y="3829050"/>
          <p14:tracePt t="152426" x="1206500" y="3841750"/>
          <p14:tracePt t="152442" x="1206500" y="3860800"/>
          <p14:tracePt t="152459" x="1206500" y="3879850"/>
          <p14:tracePt t="152476" x="1206500" y="3898900"/>
          <p14:tracePt t="152492" x="1212850" y="3917950"/>
          <p14:tracePt t="152509" x="1238250" y="3930650"/>
          <p14:tracePt t="152526" x="1263650" y="3943350"/>
          <p14:tracePt t="152542" x="1301750" y="3956050"/>
          <p14:tracePt t="152559" x="1327150" y="3956050"/>
          <p14:tracePt t="152576" x="1352550" y="3956050"/>
          <p14:tracePt t="152577" x="1358900" y="3956050"/>
          <p14:tracePt t="152594" x="1365250" y="3956050"/>
          <p14:tracePt t="152610" x="1377950" y="3949700"/>
          <p14:tracePt t="152626" x="1384300" y="3937000"/>
          <p14:tracePt t="152642" x="1384300" y="3924300"/>
          <p14:tracePt t="152659" x="1384300" y="3911600"/>
          <p14:tracePt t="152676" x="1384300" y="3905250"/>
          <p14:tracePt t="152692" x="1384300" y="3898900"/>
          <p14:tracePt t="152826" x="0" y="0"/>
        </p14:tracePtLst>
        <p14:tracePtLst>
          <p14:tracePt t="153083" x="1974850" y="3956050"/>
          <p14:tracePt t="153154" x="0" y="0"/>
        </p14:tracePtLst>
        <p14:tracePtLst>
          <p14:tracePt t="153475" x="2266950" y="3841750"/>
          <p14:tracePt t="153580" x="2266950" y="3848100"/>
          <p14:tracePt t="153594" x="2273300" y="3873500"/>
          <p14:tracePt t="153611" x="2286000" y="3898900"/>
          <p14:tracePt t="153625" x="2317750" y="3911600"/>
          <p14:tracePt t="153642" x="2355850" y="3924300"/>
          <p14:tracePt t="153659" x="2400300" y="3924300"/>
          <p14:tracePt t="153676" x="2463800" y="3924300"/>
          <p14:tracePt t="153692" x="2514600" y="3911600"/>
          <p14:tracePt t="153709" x="2552700" y="3892550"/>
          <p14:tracePt t="153725" x="2584450" y="3879850"/>
          <p14:tracePt t="153742" x="2597150" y="3867150"/>
          <p14:tracePt t="153759" x="2603500" y="3860800"/>
          <p14:tracePt t="154082" x="0" y="0"/>
        </p14:tracePtLst>
        <p14:tracePtLst>
          <p14:tracePt t="155788" x="1225550" y="3784600"/>
          <p14:tracePt t="155803" x="1219200" y="3790950"/>
          <p14:tracePt t="155812" x="1212850" y="3797300"/>
          <p14:tracePt t="155825" x="1212850" y="3810000"/>
          <p14:tracePt t="155841" x="1212850" y="3835400"/>
          <p14:tracePt t="155858" x="1212850" y="3848100"/>
          <p14:tracePt t="155874" x="1212850" y="3867150"/>
          <p14:tracePt t="155891" x="1212850" y="3892550"/>
          <p14:tracePt t="155908" x="1219200" y="3924300"/>
          <p14:tracePt t="155925" x="1238250" y="3949700"/>
          <p14:tracePt t="155941" x="1257300" y="3968750"/>
          <p14:tracePt t="155958" x="1301750" y="3981450"/>
          <p14:tracePt t="155975" x="1358900" y="3994150"/>
          <p14:tracePt t="155991" x="1460500" y="4006850"/>
          <p14:tracePt t="156008" x="1536700" y="4006850"/>
          <p14:tracePt t="156009" x="1568450" y="4006850"/>
          <p14:tracePt t="156025" x="1612900" y="4006850"/>
          <p14:tracePt t="156041" x="1638300" y="4000500"/>
          <p14:tracePt t="156058" x="1644650" y="3987800"/>
          <p14:tracePt t="156074" x="1651000" y="3981450"/>
          <p14:tracePt t="156091" x="1651000" y="3956050"/>
          <p14:tracePt t="156108" x="1651000" y="3924300"/>
          <p14:tracePt t="156124" x="1651000" y="3892550"/>
          <p14:tracePt t="156141" x="1631950" y="3867150"/>
          <p14:tracePt t="156158" x="1619250" y="3848100"/>
          <p14:tracePt t="156174" x="1600200" y="3829050"/>
          <p14:tracePt t="156177" x="1587500" y="3822700"/>
          <p14:tracePt t="156191" x="1581150" y="3822700"/>
          <p14:tracePt t="156208" x="1543050" y="3810000"/>
          <p14:tracePt t="156210" x="1524000" y="3803650"/>
          <p14:tracePt t="156225" x="1498600" y="3797300"/>
          <p14:tracePt t="156241" x="1473200" y="3797300"/>
          <p14:tracePt t="156258" x="1454150" y="3797300"/>
          <p14:tracePt t="156274" x="1441450" y="3797300"/>
          <p14:tracePt t="156354" x="1435100" y="3797300"/>
          <p14:tracePt t="156362" x="0" y="0"/>
        </p14:tracePtLst>
        <p14:tracePtLst>
          <p14:tracePt t="156819" x="1866900" y="4038600"/>
          <p14:tracePt t="156867" x="1854200" y="4038600"/>
          <p14:tracePt t="156883" x="1854200" y="4044950"/>
          <p14:tracePt t="156895" x="1854200" y="4051300"/>
          <p14:tracePt t="156908" x="1847850" y="4064000"/>
          <p14:tracePt t="156925" x="1847850" y="4076700"/>
          <p14:tracePt t="156941" x="1854200" y="4102100"/>
          <p14:tracePt t="156958" x="1873250" y="4121150"/>
          <p14:tracePt t="156974" x="1898650" y="4140200"/>
          <p14:tracePt t="156991" x="1930400" y="4146550"/>
          <p14:tracePt t="156994" x="1955800" y="4152900"/>
          <p14:tracePt t="157007" x="1981200" y="4159250"/>
          <p14:tracePt t="157024" x="2057400" y="4159250"/>
          <p14:tracePt t="157025" x="2114550" y="4159250"/>
          <p14:tracePt t="157041" x="2216150" y="4159250"/>
          <p14:tracePt t="157057" x="2292350" y="4159250"/>
          <p14:tracePt t="157074" x="2349500" y="4159250"/>
          <p14:tracePt t="157091" x="2362200" y="4152900"/>
          <p14:tracePt t="157107" x="2374900" y="4146550"/>
          <p14:tracePt t="157125" x="2387600" y="4133850"/>
          <p14:tracePt t="157141" x="2393950" y="4127500"/>
          <p14:tracePt t="157157" x="2393950" y="4121150"/>
          <p14:tracePt t="157174" x="2393950" y="4108450"/>
          <p14:tracePt t="157191" x="2393950" y="4089400"/>
          <p14:tracePt t="157207" x="2393950" y="4076700"/>
          <p14:tracePt t="157224" x="2381250" y="4057650"/>
          <p14:tracePt t="157241" x="2368550" y="4044950"/>
          <p14:tracePt t="157258" x="2355850" y="4038600"/>
          <p14:tracePt t="157282" x="2349500" y="4038600"/>
          <p14:tracePt t="157291" x="2336800" y="4038600"/>
          <p14:tracePt t="157307" x="2317750" y="4038600"/>
          <p14:tracePt t="157324" x="2292350" y="4044950"/>
          <p14:tracePt t="157341" x="2266950" y="4057650"/>
          <p14:tracePt t="157357" x="2254250" y="4083050"/>
          <p14:tracePt t="157374" x="2235200" y="4102100"/>
          <p14:tracePt t="157391" x="2228850" y="4121150"/>
          <p14:tracePt t="157407" x="2222500" y="4140200"/>
          <p14:tracePt t="157412" x="2222500" y="4146550"/>
          <p14:tracePt t="157424" x="2222500" y="4159250"/>
          <p14:tracePt t="157441" x="2222500" y="4178300"/>
          <p14:tracePt t="157457" x="2235200" y="4197350"/>
          <p14:tracePt t="157474" x="2241550" y="4210050"/>
          <p14:tracePt t="157491" x="2266950" y="4222750"/>
          <p14:tracePt t="157507" x="2286000" y="4229100"/>
          <p14:tracePt t="157524" x="2311400" y="4235450"/>
          <p14:tracePt t="157540" x="2355850" y="4235450"/>
          <p14:tracePt t="157557" x="2387600" y="4235450"/>
          <p14:tracePt t="157574" x="2419350" y="4235450"/>
          <p14:tracePt t="157591" x="2444750" y="4235450"/>
          <p14:tracePt t="157607" x="2463800" y="4235450"/>
          <p14:tracePt t="157624" x="2476500" y="4229100"/>
          <p14:tracePt t="157641" x="2476500" y="4222750"/>
          <p14:tracePt t="157657" x="2476500" y="4210050"/>
          <p14:tracePt t="157674" x="2476500" y="4178300"/>
          <p14:tracePt t="157691" x="2463800" y="4159250"/>
          <p14:tracePt t="157707" x="2438400" y="4133850"/>
          <p14:tracePt t="157724" x="2425700" y="4127500"/>
          <p14:tracePt t="157740" x="2419350" y="4121150"/>
          <p14:tracePt t="157757" x="2413000" y="4121150"/>
          <p14:tracePt t="157774" x="2406650" y="4121150"/>
          <p14:tracePt t="157790" x="2393950" y="4121150"/>
          <p14:tracePt t="157807" x="2368550" y="4121150"/>
          <p14:tracePt t="157810" x="2355850" y="4127500"/>
          <p14:tracePt t="157824" x="2343150" y="4140200"/>
          <p14:tracePt t="157841" x="2324100" y="4152900"/>
          <p14:tracePt t="157857" x="2324100" y="4159250"/>
          <p14:tracePt t="157874" x="2324100" y="4165600"/>
          <p14:tracePt t="157890" x="2324100" y="4171950"/>
          <p14:tracePt t="157907" x="2324100" y="4184650"/>
          <p14:tracePt t="157924" x="2336800" y="4197350"/>
          <p14:tracePt t="157940" x="2362200" y="4203700"/>
          <p14:tracePt t="157957" x="2374900" y="4203700"/>
          <p14:tracePt t="157974" x="2393950" y="4203700"/>
          <p14:tracePt t="157990" x="2413000" y="4203700"/>
          <p14:tracePt t="158007" x="2438400" y="4203700"/>
          <p14:tracePt t="158010" x="2444750" y="4197350"/>
          <p14:tracePt t="158024" x="2451100" y="4191000"/>
          <p14:tracePt t="158041" x="2457450" y="4165600"/>
          <p14:tracePt t="158057" x="2457450" y="4146550"/>
          <p14:tracePt t="158074" x="2457450" y="4127500"/>
          <p14:tracePt t="158090" x="2457450" y="4121150"/>
          <p14:tracePt t="158107" x="2457450" y="4102100"/>
          <p14:tracePt t="158169" x="2451100" y="4102100"/>
          <p14:tracePt t="158186" x="2438400" y="4102100"/>
          <p14:tracePt t="158194" x="2438400" y="4108450"/>
          <p14:tracePt t="158202" x="2432050" y="4121150"/>
          <p14:tracePt t="158210" x="2432050" y="4127500"/>
          <p14:tracePt t="158224" x="2432050" y="4133850"/>
          <p14:tracePt t="158241" x="2432050" y="4146550"/>
          <p14:tracePt t="158282" x="2432050" y="4152900"/>
          <p14:tracePt t="158449" x="0" y="0"/>
        </p14:tracePtLst>
        <p14:tracePtLst>
          <p14:tracePt t="159709" x="1162050" y="3949700"/>
          <p14:tracePt t="159839" x="1174750" y="3949700"/>
          <p14:tracePt t="159857" x="1225550" y="3956050"/>
          <p14:tracePt t="159876" x="1403350" y="3956050"/>
          <p14:tracePt t="159890" x="1587500" y="3956050"/>
          <p14:tracePt t="159907" x="1771650" y="3956050"/>
          <p14:tracePt t="159923" x="1962150" y="3956050"/>
          <p14:tracePt t="159940" x="2152650" y="3956050"/>
          <p14:tracePt t="159957" x="2343150" y="3956050"/>
          <p14:tracePt t="159973" x="2508250" y="3956050"/>
          <p14:tracePt t="159990" x="2660650" y="3956050"/>
          <p14:tracePt t="160007" x="2787650" y="3956050"/>
          <p14:tracePt t="160023" x="2895600" y="3956050"/>
          <p14:tracePt t="160026" x="2933700" y="3956050"/>
          <p14:tracePt t="160042" x="3022600" y="3956050"/>
          <p14:tracePt t="160057" x="3130550" y="3956050"/>
          <p14:tracePt t="160073" x="3213100" y="3956050"/>
          <p14:tracePt t="160090" x="3282950" y="3956050"/>
          <p14:tracePt t="160107" x="3327400" y="3956050"/>
          <p14:tracePt t="160123" x="3371850" y="3956050"/>
          <p14:tracePt t="160140" x="3403600" y="3956050"/>
          <p14:tracePt t="160157" x="3448050" y="3956050"/>
          <p14:tracePt t="160173" x="3505200" y="3956050"/>
          <p14:tracePt t="160190" x="3556000" y="3956050"/>
          <p14:tracePt t="160207" x="3594100" y="3956050"/>
          <p14:tracePt t="160223" x="3619500" y="3956050"/>
          <p14:tracePt t="160226" x="3625850" y="3956050"/>
          <p14:tracePt t="160240" x="3632200" y="3956050"/>
          <p14:tracePt t="160538" x="0" y="0"/>
        </p14:tracePtLst>
        <p14:tracePtLst>
          <p14:tracePt t="161077" x="1308100" y="3962400"/>
          <p14:tracePt t="161147" x="1333500" y="3962400"/>
          <p14:tracePt t="161163" x="1390650" y="3962400"/>
          <p14:tracePt t="161174" x="1441450" y="3962400"/>
          <p14:tracePt t="161190" x="1581150" y="3962400"/>
          <p14:tracePt t="161206" x="1758950" y="3962400"/>
          <p14:tracePt t="161223" x="1981200" y="3962400"/>
          <p14:tracePt t="161226" x="2127250" y="3962400"/>
          <p14:tracePt t="161239" x="2298700" y="3962400"/>
          <p14:tracePt t="161257" x="2863850" y="3962400"/>
          <p14:tracePt t="161274" x="3187700" y="3962400"/>
          <p14:tracePt t="161290" x="3397250" y="3962400"/>
          <p14:tracePt t="161306" x="3517900" y="3962400"/>
          <p14:tracePt t="161323" x="3556000" y="3962400"/>
          <p14:tracePt t="161339" x="3568700" y="3962400"/>
          <p14:tracePt t="161356" x="3575050" y="3962400"/>
          <p14:tracePt t="161986" x="0" y="0"/>
        </p14:tracePtLst>
        <p14:tracePtLst>
          <p14:tracePt t="162531" x="1250950" y="3829050"/>
          <p14:tracePt t="162548" x="1250950" y="3841750"/>
          <p14:tracePt t="162560" x="1250950" y="3848100"/>
          <p14:tracePt t="162573" x="1250950" y="3867150"/>
          <p14:tracePt t="162589" x="1257300" y="3886200"/>
          <p14:tracePt t="162594" x="1270000" y="3892550"/>
          <p14:tracePt t="162606" x="1276350" y="3898900"/>
          <p14:tracePt t="162622" x="1314450" y="3911600"/>
          <p14:tracePt t="162627" x="1327150" y="3917950"/>
          <p14:tracePt t="162639" x="1333500" y="3917950"/>
          <p14:tracePt t="162656" x="1352550" y="3917950"/>
          <p14:tracePt t="162673" x="1377950" y="3911600"/>
          <p14:tracePt t="162689" x="1390650" y="3905250"/>
          <p14:tracePt t="162706" x="1397000" y="3886200"/>
          <p14:tracePt t="162722" x="1403350" y="3867150"/>
          <p14:tracePt t="162739" x="1409700" y="3860800"/>
          <p14:tracePt t="162756" x="1409700" y="3848100"/>
          <p14:tracePt t="162897" x="0" y="0"/>
        </p14:tracePtLst>
        <p14:tracePtLst>
          <p14:tracePt t="163699" x="2178050" y="3835400"/>
          <p14:tracePt t="163747" x="2178050" y="3841750"/>
          <p14:tracePt t="163758" x="2178050" y="3854450"/>
          <p14:tracePt t="163772" x="2178050" y="3873500"/>
          <p14:tracePt t="163789" x="2178050" y="3898900"/>
          <p14:tracePt t="163794" x="2184400" y="3911600"/>
          <p14:tracePt t="163806" x="2190750" y="3917950"/>
          <p14:tracePt t="163822" x="2209800" y="3924300"/>
          <p14:tracePt t="163828" x="2222500" y="3930650"/>
          <p14:tracePt t="163838" x="2228850" y="3930650"/>
          <p14:tracePt t="163855" x="2260600" y="3930650"/>
          <p14:tracePt t="163872" x="2292350" y="3930650"/>
          <p14:tracePt t="163874" x="2311400" y="3930650"/>
          <p14:tracePt t="163889" x="2343150" y="3930650"/>
          <p14:tracePt t="163905" x="2368550" y="3924300"/>
          <p14:tracePt t="163922" x="2374900" y="3911600"/>
          <p14:tracePt t="163939" x="2381250" y="3911600"/>
          <p14:tracePt t="163955" x="2381250" y="3898900"/>
          <p14:tracePt t="163972" x="2381250" y="3892550"/>
          <p14:tracePt t="163988" x="2381250" y="3886200"/>
          <p14:tracePt t="164005" x="2381250" y="3879850"/>
          <p14:tracePt t="164274" x="0" y="0"/>
        </p14:tracePtLst>
        <p14:tracePtLst>
          <p14:tracePt t="166987" x="1727200" y="2298700"/>
          <p14:tracePt t="167074" x="0" y="0"/>
        </p14:tracePtLst>
        <p14:tracePtLst>
          <p14:tracePt t="167708" x="6565900" y="5753100"/>
          <p14:tracePt t="167724" x="6565900" y="5759450"/>
          <p14:tracePt t="167737" x="6565900" y="5765800"/>
          <p14:tracePt t="167750" x="6565900" y="5772150"/>
          <p14:tracePt t="167765" x="6565900" y="5784850"/>
          <p14:tracePt t="167777" x="6565900" y="5822950"/>
          <p14:tracePt t="167787" x="6565900" y="5842000"/>
          <p14:tracePt t="167804" x="6565900" y="5899150"/>
          <p14:tracePt t="167821" x="6584950" y="5949950"/>
          <p14:tracePt t="167837" x="6623050" y="6000750"/>
          <p14:tracePt t="167854" x="6680200" y="6038850"/>
          <p14:tracePt t="167871" x="6750050" y="6070600"/>
          <p14:tracePt t="167887" x="6819900" y="6089650"/>
          <p14:tracePt t="167889" x="6845300" y="6089650"/>
          <p14:tracePt t="167904" x="6877050" y="6089650"/>
          <p14:tracePt t="167921" x="6997700" y="6070600"/>
          <p14:tracePt t="167937" x="7073900" y="6038850"/>
          <p14:tracePt t="167954" x="7118350" y="5988050"/>
          <p14:tracePt t="167970" x="7143750" y="5943600"/>
          <p14:tracePt t="167987" x="7162800" y="5899150"/>
          <p14:tracePt t="168004" x="7162800" y="5873750"/>
          <p14:tracePt t="168020" x="7162800" y="5848350"/>
          <p14:tracePt t="168037" x="7162800" y="5816600"/>
          <p14:tracePt t="168054" x="7156450" y="5810250"/>
          <p14:tracePt t="168070" x="7131050" y="5797550"/>
          <p14:tracePt t="168087" x="7118350" y="5797550"/>
          <p14:tracePt t="168104" x="7086600" y="5797550"/>
          <p14:tracePt t="168105" x="7067550" y="5797550"/>
          <p14:tracePt t="168120" x="7042150" y="5797550"/>
          <p14:tracePt t="168137" x="6997700" y="5829300"/>
          <p14:tracePt t="168153" x="6978650" y="5880100"/>
          <p14:tracePt t="168170" x="6972300" y="5930900"/>
          <p14:tracePt t="168187" x="6978650" y="5981700"/>
          <p14:tracePt t="168204" x="7016750" y="6019800"/>
          <p14:tracePt t="168220" x="7086600" y="6051550"/>
          <p14:tracePt t="168237" x="7156450" y="6070600"/>
          <p14:tracePt t="168254" x="7207250" y="6076950"/>
          <p14:tracePt t="168258" x="7226300" y="6076950"/>
          <p14:tracePt t="168270" x="7251700" y="6076950"/>
          <p14:tracePt t="168287" x="7283450" y="6057900"/>
          <p14:tracePt t="168304" x="7321550" y="6032500"/>
          <p14:tracePt t="168305" x="7340600" y="6019800"/>
          <p14:tracePt t="168321" x="7372350" y="6000750"/>
          <p14:tracePt t="168337" x="7397750" y="5975350"/>
          <p14:tracePt t="168354" x="7410450" y="5962650"/>
          <p14:tracePt t="168370" x="7416800" y="5956300"/>
          <p14:tracePt t="168452" x="7423150" y="5956300"/>
          <p14:tracePt t="168459" x="7429500" y="5969000"/>
          <p14:tracePt t="168470" x="7435850" y="5988050"/>
          <p14:tracePt t="168487" x="7448550" y="6019800"/>
          <p14:tracePt t="168504" x="7467600" y="6064250"/>
          <p14:tracePt t="168521" x="7486650" y="6102350"/>
          <p14:tracePt t="168522" x="7499350" y="6108700"/>
          <p14:tracePt t="168537" x="7505700" y="6115050"/>
          <p14:tracePt t="168651" x="7505700" y="6102350"/>
          <p14:tracePt t="168658" x="7505700" y="6096000"/>
          <p14:tracePt t="168670" x="7505700" y="6076950"/>
          <p14:tracePt t="168687" x="7505700" y="6045200"/>
          <p14:tracePt t="168703" x="7505700" y="6013450"/>
          <p14:tracePt t="168705" x="7505700" y="6007100"/>
          <p14:tracePt t="168720" x="7505700" y="5994400"/>
          <p14:tracePt t="168737" x="7505700" y="5981700"/>
          <p14:tracePt t="168753" x="7505700" y="5975350"/>
          <p14:tracePt t="168770" x="7505700" y="5969000"/>
          <p14:tracePt t="168787" x="7505700" y="5962650"/>
          <p14:tracePt t="168889" x="0" y="0"/>
        </p14:tracePtLst>
        <p14:tracePtLst>
          <p14:tracePt t="169844" x="1352550" y="4451350"/>
          <p14:tracePt t="169987" x="1371600" y="4451350"/>
          <p14:tracePt t="169999" x="1409700" y="4451350"/>
          <p14:tracePt t="170013" x="1511300" y="4451350"/>
          <p14:tracePt t="170027" x="1657350" y="4451350"/>
          <p14:tracePt t="170036" x="1733550" y="4451350"/>
          <p14:tracePt t="170053" x="1847850" y="4451350"/>
          <p14:tracePt t="170070" x="1917700" y="4451350"/>
          <p14:tracePt t="170087" x="1936750" y="4451350"/>
          <p14:tracePt t="170103" x="1943100" y="4451350"/>
          <p14:tracePt t="170120" x="1955800" y="4451350"/>
          <p14:tracePt t="170137" x="1987550" y="4451350"/>
          <p14:tracePt t="170153" x="2038350" y="4451350"/>
          <p14:tracePt t="170170" x="2076450" y="4451350"/>
          <p14:tracePt t="170186" x="2127250" y="4451350"/>
          <p14:tracePt t="170203" x="2165350" y="4451350"/>
          <p14:tracePt t="170220" x="2216150" y="4451350"/>
          <p14:tracePt t="170236" x="2260600" y="4451350"/>
          <p14:tracePt t="170253" x="2311400" y="4451350"/>
          <p14:tracePt t="170270" x="2362200" y="4451350"/>
          <p14:tracePt t="170286" x="2400300" y="4451350"/>
          <p14:tracePt t="170290" x="2406650" y="4451350"/>
          <p14:tracePt t="170303" x="2413000" y="4451350"/>
          <p14:tracePt t="170320" x="2419350" y="4451350"/>
          <p14:tracePt t="170617" x="0" y="0"/>
        </p14:tracePtLst>
        <p14:tracePtLst>
          <p14:tracePt t="171115" x="1149350" y="4387850"/>
          <p14:tracePt t="171179" x="1155700" y="4387850"/>
          <p14:tracePt t="171191" x="1181100" y="4387850"/>
          <p14:tracePt t="171203" x="1244600" y="4387850"/>
          <p14:tracePt t="171220" x="1409700" y="4394200"/>
          <p14:tracePt t="171236" x="1651000" y="4406900"/>
          <p14:tracePt t="171253" x="1873250" y="4425950"/>
          <p14:tracePt t="171269" x="2019300" y="4432300"/>
          <p14:tracePt t="171286" x="2095500" y="4432300"/>
          <p14:tracePt t="171303" x="2114550" y="4432300"/>
          <p14:tracePt t="171319" x="2120900" y="4432300"/>
          <p14:tracePt t="171441" x="0" y="0"/>
        </p14:tracePtLst>
        <p14:tracePtLst>
          <p14:tracePt t="172147" x="1212850" y="4279900"/>
          <p14:tracePt t="172211" x="1212850" y="4286250"/>
          <p14:tracePt t="172224" x="1212850" y="4305300"/>
          <p14:tracePt t="172236" x="1219200" y="4343400"/>
          <p14:tracePt t="172253" x="1231900" y="4387850"/>
          <p14:tracePt t="172269" x="1270000" y="4432300"/>
          <p14:tracePt t="172286" x="1301750" y="4457700"/>
          <p14:tracePt t="172303" x="1339850" y="4464050"/>
          <p14:tracePt t="172306" x="1358900" y="4470400"/>
          <p14:tracePt t="172319" x="1377950" y="4470400"/>
          <p14:tracePt t="172336" x="1416050" y="4470400"/>
          <p14:tracePt t="172353" x="1460500" y="4470400"/>
          <p14:tracePt t="172369" x="1479550" y="4451350"/>
          <p14:tracePt t="172385" x="1492250" y="4432300"/>
          <p14:tracePt t="172402" x="1498600" y="4413250"/>
          <p14:tracePt t="172419" x="1498600" y="4400550"/>
          <p14:tracePt t="172436" x="1498600" y="4387850"/>
          <p14:tracePt t="172513" x="0" y="0"/>
        </p14:tracePtLst>
        <p14:tracePtLst>
          <p14:tracePt t="172939" x="1549400" y="4445000"/>
          <p14:tracePt t="173017" x="0" y="0"/>
        </p14:tracePtLst>
        <p14:tracePtLst>
          <p14:tracePt t="173771" x="2520950" y="4318000"/>
          <p14:tracePt t="173881" x="2514600" y="4318000"/>
          <p14:tracePt t="173897" x="2508250" y="4337050"/>
          <p14:tracePt t="173913" x="2508250" y="4349750"/>
          <p14:tracePt t="173922" x="2508250" y="4362450"/>
          <p14:tracePt t="173935" x="2508250" y="4375150"/>
          <p14:tracePt t="173952" x="2508250" y="4406900"/>
          <p14:tracePt t="173968" x="2533650" y="4438650"/>
          <p14:tracePt t="173985" x="2559050" y="4451350"/>
          <p14:tracePt t="174002" x="2578100" y="4464050"/>
          <p14:tracePt t="174018" x="2609850" y="4464050"/>
          <p14:tracePt t="174035" x="2647950" y="4464050"/>
          <p14:tracePt t="174052" x="2698750" y="4464050"/>
          <p14:tracePt t="174068" x="2736850" y="4464050"/>
          <p14:tracePt t="174085" x="2774950" y="4464050"/>
          <p14:tracePt t="174102" x="2800350" y="4457700"/>
          <p14:tracePt t="174118" x="2819400" y="4445000"/>
          <p14:tracePt t="174135" x="2844800" y="4425950"/>
          <p14:tracePt t="174140" x="2857500" y="4413250"/>
          <p14:tracePt t="174152" x="2857500" y="4406900"/>
          <p14:tracePt t="174169" x="2876550" y="4387850"/>
          <p14:tracePt t="174185" x="2876550" y="4381500"/>
          <p14:tracePt t="174426" x="0" y="0"/>
        </p14:tracePtLst>
        <p14:tracePtLst>
          <p14:tracePt t="175587" x="1320800" y="4311650"/>
          <p14:tracePt t="175634" x="1314450" y="4311650"/>
          <p14:tracePt t="175658" x="1308100" y="4311650"/>
          <p14:tracePt t="175676" x="1301750" y="4330700"/>
          <p14:tracePt t="175690" x="1301750" y="4343400"/>
          <p14:tracePt t="175699" x="1301750" y="4368800"/>
          <p14:tracePt t="175706" x="1301750" y="4375150"/>
          <p14:tracePt t="175718" x="1308100" y="4400550"/>
          <p14:tracePt t="175734" x="1320800" y="4438650"/>
          <p14:tracePt t="175751" x="1352550" y="4470400"/>
          <p14:tracePt t="175768" x="1390650" y="4495800"/>
          <p14:tracePt t="175770" x="1409700" y="4508500"/>
          <p14:tracePt t="175785" x="1435100" y="4521200"/>
          <p14:tracePt t="175801" x="1466850" y="4533900"/>
          <p14:tracePt t="175818" x="1479550" y="4533900"/>
          <p14:tracePt t="175834" x="1504950" y="4533900"/>
          <p14:tracePt t="175851" x="1530350" y="4527550"/>
          <p14:tracePt t="175868" x="1555750" y="4495800"/>
          <p14:tracePt t="175884" x="1574800" y="4470400"/>
          <p14:tracePt t="175901" x="1587500" y="4438650"/>
          <p14:tracePt t="175918" x="1587500" y="4425950"/>
          <p14:tracePt t="175934" x="1587500" y="4406900"/>
          <p14:tracePt t="175951" x="1587500" y="4400550"/>
          <p14:tracePt t="175968" x="1587500" y="4394200"/>
          <p14:tracePt t="175985" x="1587500" y="4375150"/>
          <p14:tracePt t="176002" x="1574800" y="4368800"/>
          <p14:tracePt t="176018" x="1549400" y="4349750"/>
          <p14:tracePt t="176034" x="1517650" y="4337050"/>
          <p14:tracePt t="176051" x="1473200" y="4324350"/>
          <p14:tracePt t="176068" x="1435100" y="4318000"/>
          <p14:tracePt t="176084" x="1397000" y="4311650"/>
          <p14:tracePt t="176101" x="1377950" y="4311650"/>
          <p14:tracePt t="176118" x="1371600" y="4311650"/>
          <p14:tracePt t="176134" x="1358900" y="4311650"/>
          <p14:tracePt t="176138" x="1346200" y="4311650"/>
          <p14:tracePt t="176168" x="1333500" y="4330700"/>
          <p14:tracePt t="176169" x="1327150" y="4343400"/>
          <p14:tracePt t="176185" x="1320800" y="4362450"/>
          <p14:tracePt t="176201" x="1320800" y="4375150"/>
          <p14:tracePt t="176218" x="1320800" y="4400550"/>
          <p14:tracePt t="176234" x="1320800" y="4413250"/>
          <p14:tracePt t="176251" x="1327150" y="4432300"/>
          <p14:tracePt t="176268" x="1352550" y="4445000"/>
          <p14:tracePt t="176285" x="1390650" y="4464050"/>
          <p14:tracePt t="176301" x="1473200" y="4476750"/>
          <p14:tracePt t="176318" x="1581150" y="4495800"/>
          <p14:tracePt t="176334" x="1695450" y="4495800"/>
          <p14:tracePt t="176351" x="1816100" y="4495800"/>
          <p14:tracePt t="176354" x="1860550" y="4495800"/>
          <p14:tracePt t="176368" x="1879600" y="4495800"/>
          <p14:tracePt t="176385" x="1898650" y="4495800"/>
          <p14:tracePt t="176418" x="1898650" y="4476750"/>
          <p14:tracePt t="176434" x="1885950" y="4464050"/>
          <p14:tracePt t="176442" x="1866900" y="4445000"/>
          <p14:tracePt t="176451" x="1854200" y="4425950"/>
          <p14:tracePt t="176468" x="1765300" y="4381500"/>
          <p14:tracePt t="176484" x="1663700" y="4337050"/>
          <p14:tracePt t="176501" x="1581150" y="4305300"/>
          <p14:tracePt t="176518" x="1543050" y="4292600"/>
          <p14:tracePt t="176534" x="1530350" y="4292600"/>
          <p14:tracePt t="176551" x="1524000" y="4292600"/>
          <p14:tracePt t="176568" x="1504950" y="4292600"/>
          <p14:tracePt t="176570" x="1492250" y="4298950"/>
          <p14:tracePt t="176584" x="1485900" y="4311650"/>
          <p14:tracePt t="176601" x="1460500" y="4356100"/>
          <p14:tracePt t="176618" x="1454150" y="4381500"/>
          <p14:tracePt t="176634" x="1454150" y="4394200"/>
          <p14:tracePt t="176651" x="1454150" y="4419600"/>
          <p14:tracePt t="176667" x="1454150" y="4425950"/>
          <p14:tracePt t="176684" x="1460500" y="4438650"/>
          <p14:tracePt t="176714" x="1473200" y="4445000"/>
          <p14:tracePt t="176730" x="1479550" y="4445000"/>
          <p14:tracePt t="176746" x="1485900" y="4445000"/>
          <p14:tracePt t="176754" x="1492250" y="4445000"/>
          <p14:tracePt t="176767" x="1498600" y="4445000"/>
          <p14:tracePt t="176784" x="1517650" y="4432300"/>
          <p14:tracePt t="176801" x="1517650" y="4394200"/>
          <p14:tracePt t="176817" x="1511300" y="4356100"/>
          <p14:tracePt t="176834" x="1485900" y="4324350"/>
          <p14:tracePt t="176851" x="1447800" y="4298950"/>
          <p14:tracePt t="176867" x="1403350" y="4279900"/>
          <p14:tracePt t="176884" x="1365250" y="4279900"/>
          <p14:tracePt t="176901" x="1314450" y="4279900"/>
          <p14:tracePt t="176917" x="1289050" y="4298950"/>
          <p14:tracePt t="176934" x="1270000" y="4324350"/>
          <p14:tracePt t="176951" x="1270000" y="4337050"/>
          <p14:tracePt t="176967" x="1270000" y="4356100"/>
          <p14:tracePt t="176970" x="1270000" y="4362450"/>
          <p14:tracePt t="176984" x="1270000" y="4368800"/>
          <p14:tracePt t="177001" x="1270000" y="4375150"/>
          <p14:tracePt t="177139" x="1276350" y="4375150"/>
          <p14:tracePt t="177146" x="0" y="0"/>
        </p14:tracePtLst>
        <p14:tracePtLst>
          <p14:tracePt t="178130" x="6661150" y="5842000"/>
          <p14:tracePt t="178139" x="6661150" y="5848350"/>
          <p14:tracePt t="178150" x="6661150" y="5854700"/>
          <p14:tracePt t="178167" x="6661150" y="5873750"/>
          <p14:tracePt t="178184" x="6667500" y="5911850"/>
          <p14:tracePt t="178186" x="6673850" y="5930900"/>
          <p14:tracePt t="178200" x="6699250" y="5969000"/>
          <p14:tracePt t="178217" x="6750050" y="6019800"/>
          <p14:tracePt t="178233" x="6819900" y="6064250"/>
          <p14:tracePt t="178250" x="6946900" y="6102350"/>
          <p14:tracePt t="178267" x="7092950" y="6121400"/>
          <p14:tracePt t="178284" x="7232650" y="6121400"/>
          <p14:tracePt t="178300" x="7315200" y="6096000"/>
          <p14:tracePt t="178317" x="7353300" y="6057900"/>
          <p14:tracePt t="178334" x="7378700" y="6013450"/>
          <p14:tracePt t="178350" x="7385050" y="5975350"/>
          <p14:tracePt t="178354" x="7385050" y="5956300"/>
          <p14:tracePt t="178367" x="7385050" y="5937250"/>
          <p14:tracePt t="178370" x="7385050" y="5924550"/>
          <p14:tracePt t="178384" x="7385050" y="5911850"/>
          <p14:tracePt t="178401" x="7385050" y="5899150"/>
          <p14:tracePt t="178498" x="7385050" y="5892800"/>
          <p14:tracePt t="178617" x="0" y="0"/>
        </p14:tracePtLst>
        <p14:tracePtLst>
          <p14:tracePt t="179165" x="8007350" y="5937250"/>
          <p14:tracePt t="179178" x="8013700" y="5949950"/>
          <p14:tracePt t="179187" x="8020050" y="5949950"/>
          <p14:tracePt t="179200" x="8026400" y="5956300"/>
          <p14:tracePt t="179203" x="8032750" y="5962650"/>
          <p14:tracePt t="179217" x="8045450" y="5962650"/>
          <p14:tracePt t="179234" x="8051800" y="5962650"/>
          <p14:tracePt t="179250" x="8058150" y="5962650"/>
          <p14:tracePt t="179274" x="8064500" y="5962650"/>
          <p14:tracePt t="179402" x="0" y="0"/>
        </p14:tracePtLst>
        <p14:tracePtLst>
          <p14:tracePt t="183164" x="2432050" y="2660650"/>
          <p14:tracePt t="183195" x="2425700" y="2660650"/>
          <p14:tracePt t="183211" x="2425700" y="2667000"/>
          <p14:tracePt t="183223" x="2425700" y="2686050"/>
          <p14:tracePt t="183236" x="2425700" y="2749550"/>
          <p14:tracePt t="183249" x="2444750" y="2838450"/>
          <p14:tracePt t="183266" x="2482850" y="2933700"/>
          <p14:tracePt t="183282" x="2546350" y="2997200"/>
          <p14:tracePt t="183299" x="2628900" y="3054350"/>
          <p14:tracePt t="183315" x="2743200" y="3079750"/>
          <p14:tracePt t="183332" x="2825750" y="3086100"/>
          <p14:tracePt t="183349" x="2914650" y="3086100"/>
          <p14:tracePt t="183365" x="2965450" y="3067050"/>
          <p14:tracePt t="183382" x="3003550" y="3041650"/>
          <p14:tracePt t="183399" x="3016250" y="2997200"/>
          <p14:tracePt t="183415" x="3022600" y="2965450"/>
          <p14:tracePt t="183418" x="3022600" y="2940050"/>
          <p14:tracePt t="183432" x="3022600" y="2914650"/>
          <p14:tracePt t="183449" x="3016250" y="2844800"/>
          <p14:tracePt t="183466" x="3003550" y="2813050"/>
          <p14:tracePt t="183482" x="2990850" y="2781300"/>
          <p14:tracePt t="183499" x="2984500" y="2762250"/>
          <p14:tracePt t="183515" x="2984500" y="2755900"/>
          <p14:tracePt t="183532" x="2978150" y="2749550"/>
          <p14:tracePt t="183786" x="0" y="0"/>
        </p14:tracePtLst>
        <p14:tracePtLst>
          <p14:tracePt t="185284" x="6286500" y="5734050"/>
          <p14:tracePt t="185307" x="6286500" y="5746750"/>
          <p14:tracePt t="185320" x="6286500" y="5753100"/>
          <p14:tracePt t="185332" x="6286500" y="5784850"/>
          <p14:tracePt t="185348" x="6286500" y="5816600"/>
          <p14:tracePt t="185365" x="6292850" y="5861050"/>
          <p14:tracePt t="185381" x="6311900" y="5892800"/>
          <p14:tracePt t="185398" x="6343650" y="5918200"/>
          <p14:tracePt t="185415" x="6400800" y="5930900"/>
          <p14:tracePt t="185431" x="6477000" y="5937250"/>
          <p14:tracePt t="185448" x="6565900" y="5930900"/>
          <p14:tracePt t="185451" x="6597650" y="5924550"/>
          <p14:tracePt t="185465" x="6654800" y="5892800"/>
          <p14:tracePt t="185481" x="6680200" y="5873750"/>
          <p14:tracePt t="185498" x="6699250" y="5848350"/>
          <p14:tracePt t="185514" x="6699250" y="5842000"/>
          <p14:tracePt t="185531" x="6699250" y="5829300"/>
          <p14:tracePt t="185548" x="6699250" y="5810250"/>
          <p14:tracePt t="185564" x="6699250" y="5803900"/>
          <p14:tracePt t="185581" x="6699250" y="5797550"/>
          <p14:tracePt t="185598" x="6699250" y="5791200"/>
          <p14:tracePt t="185681" x="0" y="0"/>
        </p14:tracePtLst>
        <p14:tracePtLst>
          <p14:tracePt t="186396" x="4768850" y="4953000"/>
          <p14:tracePt t="186467" x="4800600" y="4953000"/>
          <p14:tracePt t="186482" x="4927600" y="4953000"/>
          <p14:tracePt t="186498" x="5118100" y="4953000"/>
          <p14:tracePt t="186514" x="5346700" y="4953000"/>
          <p14:tracePt t="186531" x="5594350" y="4953000"/>
          <p14:tracePt t="186548" x="5835650" y="4953000"/>
          <p14:tracePt t="186564" x="6070600" y="4953000"/>
          <p14:tracePt t="186581" x="6254750" y="4953000"/>
          <p14:tracePt t="186598" x="6381750" y="4953000"/>
          <p14:tracePt t="186614" x="6470650" y="4959350"/>
          <p14:tracePt t="186631" x="6515100" y="4965700"/>
          <p14:tracePt t="186635" x="6527800" y="4965700"/>
          <p14:tracePt t="186648" x="6546850" y="4965700"/>
          <p14:tracePt t="186665" x="6584950" y="4965700"/>
          <p14:tracePt t="186681" x="6597650" y="4965700"/>
          <p14:tracePt t="186698" x="6610350" y="4965700"/>
          <p14:tracePt t="186714" x="6616700" y="4965700"/>
          <p14:tracePt t="186946" x="0" y="0"/>
        </p14:tracePtLst>
        <p14:tracePtLst>
          <p14:tracePt t="188035" x="2482850" y="4889500"/>
          <p14:tracePt t="188100" x="2482850" y="4895850"/>
          <p14:tracePt t="188117" x="2501900" y="4902200"/>
          <p14:tracePt t="188132" x="2559050" y="4902200"/>
          <p14:tracePt t="188147" x="2686050" y="4902200"/>
          <p14:tracePt t="188164" x="2908300" y="4902200"/>
          <p14:tracePt t="188180" x="3225800" y="4902200"/>
          <p14:tracePt t="188197" x="3619500" y="4902200"/>
          <p14:tracePt t="188214" x="3962400" y="4902200"/>
          <p14:tracePt t="188230" x="4165600" y="4902200"/>
          <p14:tracePt t="188247" x="4260850" y="4902200"/>
          <p14:tracePt t="188263" x="4292600" y="4908550"/>
          <p14:tracePt t="188266" x="4298950" y="4908550"/>
          <p14:tracePt t="188280" x="4305300" y="4908550"/>
          <p14:tracePt t="188417" x="0" y="0"/>
        </p14:tracePtLst>
        <p14:tracePtLst>
          <p14:tracePt t="189195" x="6356350" y="5695950"/>
          <p14:tracePt t="189226" x="6343650" y="5695950"/>
          <p14:tracePt t="189236" x="6337300" y="5695950"/>
          <p14:tracePt t="189247" x="6337300" y="5702300"/>
          <p14:tracePt t="189263" x="6324600" y="5715000"/>
          <p14:tracePt t="189280" x="6305550" y="5746750"/>
          <p14:tracePt t="189283" x="6299200" y="5772150"/>
          <p14:tracePt t="189297" x="6292850" y="5803900"/>
          <p14:tracePt t="189313" x="6292850" y="5861050"/>
          <p14:tracePt t="189330" x="6292850" y="5911850"/>
          <p14:tracePt t="189347" x="6292850" y="5969000"/>
          <p14:tracePt t="189363" x="6311900" y="6013450"/>
          <p14:tracePt t="189380" x="6337300" y="6045200"/>
          <p14:tracePt t="189397" x="6362700" y="6064250"/>
          <p14:tracePt t="189414" x="6400800" y="6089650"/>
          <p14:tracePt t="189418" x="6438900" y="6102350"/>
          <p14:tracePt t="189430" x="6483350" y="6121400"/>
          <p14:tracePt t="189447" x="6604000" y="6153150"/>
          <p14:tracePt t="189463" x="6769100" y="6184900"/>
          <p14:tracePt t="189466" x="6864350" y="6203950"/>
          <p14:tracePt t="189480" x="6946900" y="6210300"/>
          <p14:tracePt t="189497" x="7175500" y="6223000"/>
          <p14:tracePt t="189513" x="7270750" y="6223000"/>
          <p14:tracePt t="189530" x="7308850" y="6223000"/>
          <p14:tracePt t="189546" x="7327900" y="6210300"/>
          <p14:tracePt t="189563" x="7340600" y="6184900"/>
          <p14:tracePt t="189580" x="7353300" y="6140450"/>
          <p14:tracePt t="189596" x="7359650" y="6096000"/>
          <p14:tracePt t="189613" x="7359650" y="6007100"/>
          <p14:tracePt t="189630" x="7321550" y="5911850"/>
          <p14:tracePt t="189646" x="7270750" y="5822950"/>
          <p14:tracePt t="189663" x="7219950" y="5753100"/>
          <p14:tracePt t="189665" x="7194550" y="5727700"/>
          <p14:tracePt t="189680" x="7162800" y="5708650"/>
          <p14:tracePt t="189697" x="7073900" y="5651500"/>
          <p14:tracePt t="189713" x="7004050" y="5619750"/>
          <p14:tracePt t="189730" x="6934200" y="5613400"/>
          <p14:tracePt t="189746" x="6851650" y="5613400"/>
          <p14:tracePt t="189763" x="6762750" y="5613400"/>
          <p14:tracePt t="189780" x="6667500" y="5626100"/>
          <p14:tracePt t="189797" x="6572250" y="5651500"/>
          <p14:tracePt t="189813" x="6489700" y="5689600"/>
          <p14:tracePt t="189830" x="6407150" y="5721350"/>
          <p14:tracePt t="189846" x="6343650" y="5759450"/>
          <p14:tracePt t="189863" x="6311900" y="5784850"/>
          <p14:tracePt t="189866" x="6299200" y="5797550"/>
          <p14:tracePt t="189880" x="6286500" y="5810250"/>
          <p14:tracePt t="189897" x="6267450" y="5842000"/>
          <p14:tracePt t="189913" x="6261100" y="5867400"/>
          <p14:tracePt t="189930" x="6261100" y="5886450"/>
          <p14:tracePt t="189946" x="6261100" y="5918200"/>
          <p14:tracePt t="189963" x="6261100" y="5962650"/>
          <p14:tracePt t="189980" x="6286500" y="6007100"/>
          <p14:tracePt t="189996" x="6311900" y="6051550"/>
          <p14:tracePt t="190013" x="6362700" y="6096000"/>
          <p14:tracePt t="190030" x="6426200" y="6127750"/>
          <p14:tracePt t="190046" x="6527800" y="6159500"/>
          <p14:tracePt t="190063" x="6642100" y="6172200"/>
          <p14:tracePt t="190079" x="6762750" y="6172200"/>
          <p14:tracePt t="190082" x="6807200" y="6165850"/>
          <p14:tracePt t="190096" x="6845300" y="6153150"/>
          <p14:tracePt t="190113" x="6915150" y="6108700"/>
          <p14:tracePt t="190129" x="6940550" y="6064250"/>
          <p14:tracePt t="190146" x="6953250" y="6013450"/>
          <p14:tracePt t="190163" x="6959600" y="5975350"/>
          <p14:tracePt t="190179" x="6959600" y="5911850"/>
          <p14:tracePt t="190196" x="6940550" y="5848350"/>
          <p14:tracePt t="190213" x="6896100" y="5772150"/>
          <p14:tracePt t="190229" x="6813550" y="5702300"/>
          <p14:tracePt t="190246" x="6718300" y="5651500"/>
          <p14:tracePt t="190263" x="6629400" y="5613400"/>
          <p14:tracePt t="190279" x="6572250" y="5600700"/>
          <p14:tracePt t="190296" x="6534150" y="5600700"/>
          <p14:tracePt t="190297" x="6521450" y="5600700"/>
          <p14:tracePt t="190313" x="6483350" y="5600700"/>
          <p14:tracePt t="190329" x="6445250" y="5626100"/>
          <p14:tracePt t="190346" x="6419850" y="5670550"/>
          <p14:tracePt t="190363" x="6388100" y="5721350"/>
          <p14:tracePt t="190379" x="6381750" y="5772150"/>
          <p14:tracePt t="190396" x="6375400" y="5816600"/>
          <p14:tracePt t="190413" x="6375400" y="5861050"/>
          <p14:tracePt t="190429" x="6375400" y="5911850"/>
          <p14:tracePt t="190446" x="6388100" y="5943600"/>
          <p14:tracePt t="190463" x="6407150" y="5981700"/>
          <p14:tracePt t="190479" x="6438900" y="6013450"/>
          <p14:tracePt t="190496" x="6502400" y="6057900"/>
          <p14:tracePt t="190497" x="6546850" y="6083300"/>
          <p14:tracePt t="190513" x="6661150" y="6121400"/>
          <p14:tracePt t="190529" x="6794500" y="6146800"/>
          <p14:tracePt t="190546" x="6908800" y="6153150"/>
          <p14:tracePt t="190563" x="6997700" y="6146800"/>
          <p14:tracePt t="190579" x="7035800" y="6121400"/>
          <p14:tracePt t="190596" x="7061200" y="6089650"/>
          <p14:tracePt t="190613" x="7067550" y="6038850"/>
          <p14:tracePt t="190629" x="7067550" y="5962650"/>
          <p14:tracePt t="190646" x="7035800" y="5861050"/>
          <p14:tracePt t="190663" x="6978650" y="5778500"/>
          <p14:tracePt t="190666" x="6946900" y="5740400"/>
          <p14:tracePt t="190679" x="6921500" y="5708650"/>
          <p14:tracePt t="190696" x="6845300" y="5670550"/>
          <p14:tracePt t="190697" x="6813550" y="5657850"/>
          <p14:tracePt t="190713" x="6762750" y="5645150"/>
          <p14:tracePt t="190729" x="6731000" y="5645150"/>
          <p14:tracePt t="190746" x="6680200" y="5645150"/>
          <p14:tracePt t="190763" x="6629400" y="5664200"/>
          <p14:tracePt t="190779" x="6572250" y="5715000"/>
          <p14:tracePt t="190796" x="6521450" y="5778500"/>
          <p14:tracePt t="190813" x="6489700" y="5822950"/>
          <p14:tracePt t="190829" x="6470650" y="5861050"/>
          <p14:tracePt t="190846" x="6464300" y="5880100"/>
          <p14:tracePt t="190863" x="6464300" y="5918200"/>
          <p14:tracePt t="190865" x="6470650" y="5937250"/>
          <p14:tracePt t="190879" x="6477000" y="5949950"/>
          <p14:tracePt t="190896" x="6508750" y="5988050"/>
          <p14:tracePt t="190898" x="6527800" y="6007100"/>
          <p14:tracePt t="190913" x="6591300" y="6057900"/>
          <p14:tracePt t="190929" x="6686550" y="6096000"/>
          <p14:tracePt t="190946" x="6762750" y="6108700"/>
          <p14:tracePt t="190962" x="6807200" y="6115050"/>
          <p14:tracePt t="190979" x="6838950" y="6115050"/>
          <p14:tracePt t="190996" x="6858000" y="6108700"/>
          <p14:tracePt t="191013" x="6864350" y="6076950"/>
          <p14:tracePt t="191029" x="6870700" y="6051550"/>
          <p14:tracePt t="191046" x="6864350" y="5994400"/>
          <p14:tracePt t="191062" x="6813550" y="5918200"/>
          <p14:tracePt t="191079" x="6731000" y="5842000"/>
          <p14:tracePt t="191096" x="6616700" y="5784850"/>
          <p14:tracePt t="191113" x="6502400" y="5746750"/>
          <p14:tracePt t="191129" x="6483350" y="5740400"/>
          <p14:tracePt t="191146" x="6464300" y="5740400"/>
          <p14:tracePt t="191162" x="6451600" y="5740400"/>
          <p14:tracePt t="191179" x="6432550" y="5765800"/>
          <p14:tracePt t="191196" x="6419850" y="5816600"/>
          <p14:tracePt t="191212" x="6413500" y="5867400"/>
          <p14:tracePt t="191229" x="6413500" y="5924550"/>
          <p14:tracePt t="191246" x="6426200" y="5969000"/>
          <p14:tracePt t="191262" x="6477000" y="6007100"/>
          <p14:tracePt t="191279" x="6559550" y="6051550"/>
          <p14:tracePt t="191296" x="6680200" y="6076950"/>
          <p14:tracePt t="191296" x="6731000" y="6083300"/>
          <p14:tracePt t="191313" x="6819900" y="6083300"/>
          <p14:tracePt t="191329" x="6889750" y="6070600"/>
          <p14:tracePt t="191346" x="6921500" y="6045200"/>
          <p14:tracePt t="191362" x="6934200" y="6019800"/>
          <p14:tracePt t="191379" x="6934200" y="5988050"/>
          <p14:tracePt t="191396" x="6934200" y="5956300"/>
          <p14:tracePt t="191412" x="6908800" y="5911850"/>
          <p14:tracePt t="191429" x="6838950" y="5854700"/>
          <p14:tracePt t="191446" x="6762750" y="5816600"/>
          <p14:tracePt t="191462" x="6686550" y="5791200"/>
          <p14:tracePt t="191479" x="6642100" y="5778500"/>
          <p14:tracePt t="191496" x="6629400" y="5778500"/>
          <p14:tracePt t="191497" x="6623050" y="5778500"/>
          <p14:tracePt t="191514" x="6616700" y="5778500"/>
          <p14:tracePt t="191529" x="6597650" y="5803900"/>
          <p14:tracePt t="191546" x="6584950" y="5842000"/>
          <p14:tracePt t="191562" x="6572250" y="5911850"/>
          <p14:tracePt t="191579" x="6572250" y="5956300"/>
          <p14:tracePt t="191596" x="6584950" y="6013450"/>
          <p14:tracePt t="191612" x="6616700" y="6057900"/>
          <p14:tracePt t="191629" x="6661150" y="6089650"/>
          <p14:tracePt t="191646" x="6711950" y="6102350"/>
          <p14:tracePt t="191662" x="6737350" y="6102350"/>
          <p14:tracePt t="191679" x="6788150" y="6089650"/>
          <p14:tracePt t="191696" x="6826250" y="6064250"/>
          <p14:tracePt t="191697" x="6845300" y="6045200"/>
          <p14:tracePt t="191712" x="6858000" y="6013450"/>
          <p14:tracePt t="191729" x="6858000" y="5988050"/>
          <p14:tracePt t="191746" x="6858000" y="5943600"/>
          <p14:tracePt t="191762" x="6832600" y="5924550"/>
          <p14:tracePt t="191779" x="6819900" y="5911850"/>
          <p14:tracePt t="191795" x="6813550" y="5911850"/>
          <p14:tracePt t="191812" x="6807200" y="5911850"/>
          <p14:tracePt t="191829" x="6794500" y="5911850"/>
          <p14:tracePt t="191845" x="6788150" y="5924550"/>
          <p14:tracePt t="191862" x="6788150" y="5956300"/>
          <p14:tracePt t="191879" x="6788150" y="5988050"/>
          <p14:tracePt t="191895" x="6800850" y="6007100"/>
          <p14:tracePt t="191897" x="6813550" y="6013450"/>
          <p14:tracePt t="191913" x="6826250" y="6013450"/>
          <p14:tracePt t="191929" x="6845300" y="6013450"/>
          <p14:tracePt t="191945" x="6870700" y="6013450"/>
          <p14:tracePt t="191962" x="6896100" y="6000750"/>
          <p14:tracePt t="191979" x="6908800" y="5975350"/>
          <p14:tracePt t="191995" x="6915150" y="5962650"/>
          <p14:tracePt t="192012" x="6915150" y="5943600"/>
          <p14:tracePt t="192029" x="6915150" y="5937250"/>
          <p14:tracePt t="192170" x="6915150" y="5924550"/>
          <p14:tracePt t="192187" x="6915150" y="5918200"/>
          <p14:tracePt t="192195" x="6902450" y="5905500"/>
          <p14:tracePt t="192204" x="6889750" y="5892800"/>
          <p14:tracePt t="192212" x="6870700" y="5880100"/>
          <p14:tracePt t="192229" x="6838950" y="5867400"/>
          <p14:tracePt t="192246" x="6794500" y="5854700"/>
          <p14:tracePt t="192262" x="6769100" y="5854700"/>
          <p14:tracePt t="192266" x="6743700" y="5854700"/>
          <p14:tracePt t="192279" x="6718300" y="5854700"/>
          <p14:tracePt t="192296" x="6667500" y="5880100"/>
          <p14:tracePt t="192298" x="6648450" y="5892800"/>
          <p14:tracePt t="192313" x="6616700" y="5924550"/>
          <p14:tracePt t="192329" x="6610350" y="5962650"/>
          <p14:tracePt t="192346" x="6604000" y="5988050"/>
          <p14:tracePt t="192362" x="6604000" y="6007100"/>
          <p14:tracePt t="192379" x="6610350" y="6038850"/>
          <p14:tracePt t="192396" x="6642100" y="6057900"/>
          <p14:tracePt t="192412" x="6692900" y="6070600"/>
          <p14:tracePt t="192429" x="6731000" y="6076950"/>
          <p14:tracePt t="192446" x="6788150" y="6076950"/>
          <p14:tracePt t="192462" x="6832600" y="6076950"/>
          <p14:tracePt t="192467" x="6838950" y="6076950"/>
          <p14:tracePt t="192479" x="6851650" y="6064250"/>
          <p14:tracePt t="192496" x="6864350" y="6032500"/>
          <p14:tracePt t="192498" x="6864350" y="6026150"/>
          <p14:tracePt t="192513" x="6864350" y="5969000"/>
          <p14:tracePt t="192529" x="6826250" y="5911850"/>
          <p14:tracePt t="192546" x="6781800" y="5873750"/>
          <p14:tracePt t="192562" x="6750050" y="5848350"/>
          <p14:tracePt t="192579" x="6718300" y="5835650"/>
          <p14:tracePt t="192809" x="0" y="0"/>
        </p14:tracePtLst>
        <p14:tracePtLst>
          <p14:tracePt t="194859" x="1238250" y="5168900"/>
          <p14:tracePt t="194931" x="1244600" y="5168900"/>
          <p14:tracePt t="194943" x="1276350" y="5168900"/>
          <p14:tracePt t="194955" x="1346200" y="5181600"/>
          <p14:tracePt t="194965" x="1390650" y="5187950"/>
          <p14:tracePt t="194978" x="1511300" y="5213350"/>
          <p14:tracePt t="194995" x="1644650" y="5238750"/>
          <p14:tracePt t="195011" x="1739900" y="5251450"/>
          <p14:tracePt t="195028" x="1803400" y="5257800"/>
          <p14:tracePt t="195045" x="1860550" y="5257800"/>
          <p14:tracePt t="195061" x="1924050" y="5257800"/>
          <p14:tracePt t="195078" x="1993900" y="5257800"/>
          <p14:tracePt t="195095" x="2025650" y="5257800"/>
          <p14:tracePt t="195098" x="2032000" y="5257800"/>
          <p14:tracePt t="195111" x="2044700" y="5257800"/>
          <p14:tracePt t="195129" x="2063750" y="5245100"/>
          <p14:tracePt t="195144" x="2063750" y="5238750"/>
          <p14:tracePt t="195161" x="2076450" y="5219700"/>
          <p14:tracePt t="195178" x="2089150" y="5200650"/>
          <p14:tracePt t="195194" x="2095500" y="5162550"/>
          <p14:tracePt t="195211" x="2108200" y="5130800"/>
          <p14:tracePt t="195228" x="2114550" y="5105400"/>
          <p14:tracePt t="195245" x="2114550" y="5080000"/>
          <p14:tracePt t="195261" x="2114550" y="5060950"/>
          <p14:tracePt t="195278" x="2114550" y="5041900"/>
          <p14:tracePt t="195294" x="2108200" y="5003800"/>
          <p14:tracePt t="195297" x="2101850" y="4991100"/>
          <p14:tracePt t="195312" x="2089150" y="4984750"/>
          <p14:tracePt t="195328" x="2070100" y="4959350"/>
          <p14:tracePt t="195345" x="2025650" y="4940300"/>
          <p14:tracePt t="195361" x="1968500" y="4927600"/>
          <p14:tracePt t="195378" x="1879600" y="4908550"/>
          <p14:tracePt t="195394" x="1771650" y="4902200"/>
          <p14:tracePt t="195411" x="1619250" y="4902200"/>
          <p14:tracePt t="195428" x="1473200" y="4902200"/>
          <p14:tracePt t="195444" x="1346200" y="4902200"/>
          <p14:tracePt t="195461" x="1244600" y="4908550"/>
          <p14:tracePt t="195478" x="1187450" y="4933950"/>
          <p14:tracePt t="195494" x="1143000" y="4940300"/>
          <p14:tracePt t="195498" x="1130300" y="4953000"/>
          <p14:tracePt t="195511" x="1117600" y="4959350"/>
          <p14:tracePt t="195528" x="1098550" y="4972050"/>
          <p14:tracePt t="195545" x="1098550" y="4978400"/>
          <p14:tracePt t="195561" x="1098550" y="4991100"/>
          <p14:tracePt t="195578" x="1098550" y="5010150"/>
          <p14:tracePt t="195594" x="1104900" y="5048250"/>
          <p14:tracePt t="195611" x="1123950" y="5086350"/>
          <p14:tracePt t="195629" x="1149350" y="5130800"/>
          <p14:tracePt t="195644" x="1187450" y="5175250"/>
          <p14:tracePt t="195661" x="1244600" y="5226050"/>
          <p14:tracePt t="195678" x="1339850" y="5276850"/>
          <p14:tracePt t="195694" x="1466850" y="5321300"/>
          <p14:tracePt t="195698" x="1555750" y="5340350"/>
          <p14:tracePt t="195711" x="1644650" y="5353050"/>
          <p14:tracePt t="195728" x="1790700" y="5365750"/>
          <p14:tracePt t="195730" x="1841500" y="5365750"/>
          <p14:tracePt t="195745" x="1930400" y="5365750"/>
          <p14:tracePt t="195761" x="1987550" y="5365750"/>
          <p14:tracePt t="195778" x="2019300" y="5353050"/>
          <p14:tracePt t="195794" x="2057400" y="5334000"/>
          <p14:tracePt t="195811" x="2095500" y="5308600"/>
          <p14:tracePt t="195828" x="2127250" y="5283200"/>
          <p14:tracePt t="195844" x="2146300" y="5264150"/>
          <p14:tracePt t="195861" x="2146300" y="5257800"/>
          <p14:tracePt t="195878" x="2146300" y="5238750"/>
          <p14:tracePt t="195894" x="2146300" y="5226050"/>
          <p14:tracePt t="195911" x="2146300" y="5200650"/>
          <p14:tracePt t="195916" x="2139950" y="5181600"/>
          <p14:tracePt t="195928" x="2133600" y="5162550"/>
          <p14:tracePt t="195945" x="2101850" y="5111750"/>
          <p14:tracePt t="195961" x="2070100" y="5073650"/>
          <p14:tracePt t="195978" x="2032000" y="5035550"/>
          <p14:tracePt t="195994" x="1987550" y="5010150"/>
          <p14:tracePt t="196011" x="1943100" y="4991100"/>
          <p14:tracePt t="196028" x="1898650" y="4978400"/>
          <p14:tracePt t="196044" x="1847850" y="4978400"/>
          <p14:tracePt t="196061" x="1784350" y="4978400"/>
          <p14:tracePt t="196078" x="1714500" y="4978400"/>
          <p14:tracePt t="196094" x="1638300" y="4984750"/>
          <p14:tracePt t="196111" x="1587500" y="4997450"/>
          <p14:tracePt t="196128" x="1524000" y="5010150"/>
          <p14:tracePt t="196144" x="1511300" y="5016500"/>
          <p14:tracePt t="196161" x="1492250" y="5029200"/>
          <p14:tracePt t="196177" x="1485900" y="5041900"/>
          <p14:tracePt t="196194" x="1479550" y="5060950"/>
          <p14:tracePt t="196211" x="1479550" y="5092700"/>
          <p14:tracePt t="196227" x="1479550" y="5143500"/>
          <p14:tracePt t="196244" x="1492250" y="5207000"/>
          <p14:tracePt t="196261" x="1473200" y="5251450"/>
          <p14:tracePt t="196277" x="1466850" y="5276850"/>
          <p14:tracePt t="196294" x="1473200" y="5308600"/>
          <p14:tracePt t="196311" x="1498600" y="5314950"/>
          <p14:tracePt t="196328" x="1524000" y="5327650"/>
          <p14:tracePt t="196329" x="1549400" y="5334000"/>
          <p14:tracePt t="196344" x="1593850" y="5340350"/>
          <p14:tracePt t="196346" x="1625600" y="5340350"/>
          <p14:tracePt t="196361" x="1758950" y="5340350"/>
          <p14:tracePt t="196377" x="1879600" y="5314950"/>
          <p14:tracePt t="196394" x="1955800" y="5283200"/>
          <p14:tracePt t="196411" x="1987550" y="5264150"/>
          <p14:tracePt t="196427" x="2006600" y="5238750"/>
          <p14:tracePt t="196444" x="2012950" y="5213350"/>
          <p14:tracePt t="196461" x="2012950" y="5194300"/>
          <p14:tracePt t="196477" x="2012950" y="5168900"/>
          <p14:tracePt t="196494" x="2012950" y="5149850"/>
          <p14:tracePt t="196511" x="2012950" y="5130800"/>
          <p14:tracePt t="196527" x="2012950" y="5099050"/>
          <p14:tracePt t="196544" x="2000250" y="5067300"/>
          <p14:tracePt t="196545" x="1987550" y="5054600"/>
          <p14:tracePt t="196561" x="1962150" y="5029200"/>
          <p14:tracePt t="196577" x="1943100" y="5003800"/>
          <p14:tracePt t="196594" x="1905000" y="4991100"/>
          <p14:tracePt t="196611" x="1854200" y="4972050"/>
          <p14:tracePt t="196628" x="1797050" y="4959350"/>
          <p14:tracePt t="196644" x="1739900" y="4946650"/>
          <p14:tracePt t="196661" x="1676400" y="4946650"/>
          <p14:tracePt t="196677" x="1625600" y="4946650"/>
          <p14:tracePt t="196694" x="1568450" y="4953000"/>
          <p14:tracePt t="196711" x="1536700" y="4972050"/>
          <p14:tracePt t="196727" x="1504950" y="4997450"/>
          <p14:tracePt t="196730" x="1485900" y="5003800"/>
          <p14:tracePt t="196744" x="1473200" y="5016500"/>
          <p14:tracePt t="196761" x="1460500" y="5041900"/>
          <p14:tracePt t="196778" x="1460500" y="5054600"/>
          <p14:tracePt t="196794" x="1454150" y="5067300"/>
          <p14:tracePt t="196810" x="1454150" y="5099050"/>
          <p14:tracePt t="196827" x="1466850" y="5124450"/>
          <p14:tracePt t="196844" x="1498600" y="5162550"/>
          <p14:tracePt t="196860" x="1530350" y="5194300"/>
          <p14:tracePt t="196877" x="1593850" y="5238750"/>
          <p14:tracePt t="196894" x="1657350" y="5270500"/>
          <p14:tracePt t="196910" x="1739900" y="5289550"/>
          <p14:tracePt t="196927" x="1822450" y="5289550"/>
          <p14:tracePt t="196929" x="1892300" y="5289550"/>
          <p14:tracePt t="196944" x="1955800" y="5289550"/>
          <p14:tracePt t="196946" x="2006600" y="5289550"/>
          <p14:tracePt t="196961" x="2095500" y="5283200"/>
          <p14:tracePt t="196977" x="2139950" y="5257800"/>
          <p14:tracePt t="196994" x="2159000" y="5232400"/>
          <p14:tracePt t="197010" x="2165350" y="5207000"/>
          <p14:tracePt t="197027" x="2165350" y="5181600"/>
          <p14:tracePt t="197044" x="2165350" y="5143500"/>
          <p14:tracePt t="197061" x="2159000" y="5092700"/>
          <p14:tracePt t="197077" x="2133600" y="5041900"/>
          <p14:tracePt t="197094" x="2101850" y="4997450"/>
          <p14:tracePt t="197110" x="2070100" y="4965700"/>
          <p14:tracePt t="197127" x="2019300" y="4927600"/>
          <p14:tracePt t="197130" x="2006600" y="4921250"/>
          <p14:tracePt t="197144" x="1981200" y="4908550"/>
          <p14:tracePt t="197161" x="1924050" y="4902200"/>
          <p14:tracePt t="197177" x="1892300" y="4902200"/>
          <p14:tracePt t="197194" x="1860550" y="4902200"/>
          <p14:tracePt t="197210" x="1816100" y="4902200"/>
          <p14:tracePt t="197227" x="1771650" y="4908550"/>
          <p14:tracePt t="197244" x="1714500" y="4940300"/>
          <p14:tracePt t="197261" x="1657350" y="4959350"/>
          <p14:tracePt t="197277" x="1612900" y="4984750"/>
          <p14:tracePt t="197294" x="1568450" y="5003800"/>
          <p14:tracePt t="197298" x="1555750" y="5003800"/>
          <p14:tracePt t="197311" x="1543050" y="5016500"/>
          <p14:tracePt t="197328" x="1530350" y="5041900"/>
          <p14:tracePt t="197331" x="1517650" y="5054600"/>
          <p14:tracePt t="197344" x="1511300" y="5067300"/>
          <p14:tracePt t="197361" x="1504950" y="5105400"/>
          <p14:tracePt t="197377" x="1504950" y="5130800"/>
          <p14:tracePt t="197394" x="1504950" y="5162550"/>
          <p14:tracePt t="197410" x="1517650" y="5194300"/>
          <p14:tracePt t="197427" x="1524000" y="5213350"/>
          <p14:tracePt t="197444" x="1549400" y="5251450"/>
          <p14:tracePt t="197460" x="1581150" y="5283200"/>
          <p14:tracePt t="197477" x="1638300" y="5308600"/>
          <p14:tracePt t="197494" x="1689100" y="5327650"/>
          <p14:tracePt t="197510" x="1752600" y="5340350"/>
          <p14:tracePt t="197527" x="1797050" y="5346700"/>
          <p14:tracePt t="197529" x="1822450" y="5346700"/>
          <p14:tracePt t="197544" x="1841500" y="5346700"/>
          <p14:tracePt t="197561" x="1892300" y="5340350"/>
          <p14:tracePt t="197577" x="1905000" y="5321300"/>
          <p14:tracePt t="197594" x="1905000" y="5302250"/>
          <p14:tracePt t="197610" x="1905000" y="5264150"/>
          <p14:tracePt t="197627" x="1905000" y="5219700"/>
          <p14:tracePt t="197644" x="1885950" y="5175250"/>
          <p14:tracePt t="197660" x="1866900" y="5137150"/>
          <p14:tracePt t="197677" x="1847850" y="5118100"/>
          <p14:tracePt t="197694" x="1828800" y="5092700"/>
          <p14:tracePt t="197710" x="1816100" y="5080000"/>
          <p14:tracePt t="197727" x="1797050" y="5060950"/>
          <p14:tracePt t="197729" x="1790700" y="5060950"/>
          <p14:tracePt t="197743" x="1778000" y="5054600"/>
          <p14:tracePt t="197761" x="1733550" y="5029200"/>
          <p14:tracePt t="197777" x="1689100" y="5016500"/>
          <p14:tracePt t="197794" x="1663700" y="5010150"/>
          <p14:tracePt t="197810" x="1612900" y="5010150"/>
          <p14:tracePt t="197827" x="1581150" y="5029200"/>
          <p14:tracePt t="197844" x="1543050" y="5041900"/>
          <p14:tracePt t="197860" x="1524000" y="5060950"/>
          <p14:tracePt t="197877" x="1517650" y="5073650"/>
          <p14:tracePt t="197894" x="1511300" y="5086350"/>
          <p14:tracePt t="197910" x="1511300" y="5111750"/>
          <p14:tracePt t="197927" x="1511300" y="5149850"/>
          <p14:tracePt t="197929" x="1524000" y="5168900"/>
          <p14:tracePt t="197943" x="1530350" y="5175250"/>
          <p14:tracePt t="197945" x="1530350" y="5181600"/>
          <p14:tracePt t="197960" x="1536700" y="5200650"/>
          <p14:tracePt t="197977" x="1549400" y="5213350"/>
          <p14:tracePt t="197994" x="1631950" y="5226050"/>
          <p14:tracePt t="198010" x="1714500" y="5226050"/>
          <p14:tracePt t="198027" x="1822450" y="5226050"/>
          <p14:tracePt t="198043" x="1892300" y="5207000"/>
          <p14:tracePt t="198060" x="1924050" y="5187950"/>
          <p14:tracePt t="198077" x="1936750" y="5175250"/>
          <p14:tracePt t="198093" x="1949450" y="5149850"/>
          <p14:tracePt t="198110" x="1949450" y="5130800"/>
          <p14:tracePt t="198127" x="1949450" y="5086350"/>
          <p14:tracePt t="198129" x="1943100" y="5080000"/>
          <p14:tracePt t="198144" x="1930400" y="5060950"/>
          <p14:tracePt t="198161" x="1885950" y="5003800"/>
          <p14:tracePt t="198177" x="1847850" y="4972050"/>
          <p14:tracePt t="198193" x="1816100" y="4953000"/>
          <p14:tracePt t="198210" x="1797050" y="4940300"/>
          <p14:tracePt t="198227" x="1784350" y="4940300"/>
          <p14:tracePt t="198244" x="1778000" y="4940300"/>
          <p14:tracePt t="198260" x="1765300" y="4940300"/>
          <p14:tracePt t="198277" x="1752600" y="4946650"/>
          <p14:tracePt t="198293" x="1739900" y="4965700"/>
          <p14:tracePt t="198310" x="1727200" y="4984750"/>
          <p14:tracePt t="198327" x="1727200" y="4997450"/>
          <p14:tracePt t="198343" x="1720850" y="5016500"/>
          <p14:tracePt t="198360" x="1720850" y="5035550"/>
          <p14:tracePt t="198361" x="1720850" y="5054600"/>
          <p14:tracePt t="198377" x="1727200" y="5067300"/>
          <p14:tracePt t="198393" x="1739900" y="5080000"/>
          <p14:tracePt t="198410" x="1739900" y="5086350"/>
          <p14:tracePt t="198450" x="1746250" y="5092700"/>
          <p14:tracePt t="198649" x="0" y="0"/>
        </p14:tracePtLst>
        <p14:tracePtLst>
          <p14:tracePt t="200604" x="1765300" y="4991100"/>
          <p14:tracePt t="200621" x="1752600" y="4991100"/>
          <p14:tracePt t="200643" x="1746250" y="5016500"/>
          <p14:tracePt t="200652" x="1746250" y="5029200"/>
          <p14:tracePt t="200663" x="1746250" y="5035550"/>
          <p14:tracePt t="200676" x="1746250" y="5054600"/>
          <p14:tracePt t="200693" x="1746250" y="5080000"/>
          <p14:tracePt t="200709" x="1746250" y="5105400"/>
          <p14:tracePt t="200726" x="1752600" y="5124450"/>
          <p14:tracePt t="200729" x="1758950" y="5137150"/>
          <p14:tracePt t="200743" x="1771650" y="5149850"/>
          <p14:tracePt t="200759" x="1803400" y="5175250"/>
          <p14:tracePt t="200763" x="1816100" y="5175250"/>
          <p14:tracePt t="200776" x="1835150" y="5181600"/>
          <p14:tracePt t="200793" x="1873250" y="5194300"/>
          <p14:tracePt t="200809" x="1905000" y="5194300"/>
          <p14:tracePt t="200826" x="1936750" y="5194300"/>
          <p14:tracePt t="200843" x="1962150" y="5187950"/>
          <p14:tracePt t="200859" x="1974850" y="5175250"/>
          <p14:tracePt t="200876" x="1974850" y="5168900"/>
          <p14:tracePt t="200892" x="1981200" y="5156200"/>
          <p14:tracePt t="200909" x="1981200" y="5143500"/>
          <p14:tracePt t="200926" x="1987550" y="5124450"/>
          <p14:tracePt t="200942" x="1987550" y="5111750"/>
          <p14:tracePt t="200946" x="1993900" y="5099050"/>
          <p14:tracePt t="200962" x="1993900" y="5092700"/>
          <p14:tracePt t="200976" x="1993900" y="5086350"/>
          <p14:tracePt t="200992" x="1993900" y="5080000"/>
          <p14:tracePt t="201010" x="1993900" y="5073650"/>
          <p14:tracePt t="201026" x="1993900" y="5067300"/>
          <p14:tracePt t="201042" x="1993900" y="5060950"/>
          <p14:tracePt t="201059" x="1987550" y="5054600"/>
          <p14:tracePt t="201076" x="1981200" y="5048250"/>
          <p14:tracePt t="201092" x="1974850" y="5041900"/>
          <p14:tracePt t="201109" x="1968500" y="5041900"/>
          <p14:tracePt t="201126" x="1943100" y="5035550"/>
          <p14:tracePt t="201146" x="1936750" y="5035550"/>
          <p14:tracePt t="201159" x="1930400" y="5035550"/>
          <p14:tracePt t="201176" x="1924050" y="5035550"/>
          <p14:tracePt t="201193" x="1911350" y="5035550"/>
          <p14:tracePt t="201210" x="1905000" y="5035550"/>
          <p14:tracePt t="201226" x="1898650" y="5035550"/>
          <p14:tracePt t="201242" x="1885950" y="5035550"/>
          <p14:tracePt t="201259" x="1879600" y="5035550"/>
          <p14:tracePt t="201276" x="1860550" y="5035550"/>
          <p14:tracePt t="201292" x="1854200" y="5035550"/>
          <p14:tracePt t="201309" x="1835150" y="5048250"/>
          <p14:tracePt t="201326" x="1816100" y="5060950"/>
          <p14:tracePt t="201343" x="1797050" y="5067300"/>
          <p14:tracePt t="201346" x="1790700" y="5073650"/>
          <p14:tracePt t="201359" x="1790700" y="5080000"/>
          <p14:tracePt t="201376" x="1778000" y="5086350"/>
          <p14:tracePt t="201377" x="1778000" y="5099050"/>
          <p14:tracePt t="201393" x="1771650" y="5105400"/>
          <p14:tracePt t="201410" x="1771650" y="5111750"/>
          <p14:tracePt t="201426" x="1771650" y="5118100"/>
          <p14:tracePt t="201442" x="1771650" y="5130800"/>
          <p14:tracePt t="201459" x="1771650" y="5143500"/>
          <p14:tracePt t="201476" x="1771650" y="5162550"/>
          <p14:tracePt t="201492" x="1784350" y="5187950"/>
          <p14:tracePt t="201509" x="1809750" y="5213350"/>
          <p14:tracePt t="201526" x="1835150" y="5226050"/>
          <p14:tracePt t="201542" x="1873250" y="5232400"/>
          <p14:tracePt t="201559" x="1898650" y="5238750"/>
          <p14:tracePt t="201563" x="1911350" y="5238750"/>
          <p14:tracePt t="201576" x="1917700" y="5238750"/>
          <p14:tracePt t="201593" x="1936750" y="5238750"/>
          <p14:tracePt t="201609" x="1943100" y="5238750"/>
          <p14:tracePt t="201626" x="1949450" y="5238750"/>
          <p14:tracePt t="201643" x="1955800" y="5238750"/>
          <p14:tracePt t="201659" x="1974850" y="5226050"/>
          <p14:tracePt t="201690" x="1974850" y="5219700"/>
          <p14:tracePt t="201698" x="1974850" y="5213350"/>
          <p14:tracePt t="201709" x="1974850" y="5207000"/>
          <p14:tracePt t="201726" x="1981200" y="5207000"/>
          <p14:tracePt t="201742" x="1981200" y="5194300"/>
          <p14:tracePt t="201759" x="1987550" y="5187950"/>
          <p14:tracePt t="201809" x="1987550" y="5181600"/>
          <p14:tracePt t="201834" x="1987550" y="5175250"/>
          <p14:tracePt t="202057" x="0" y="0"/>
        </p14:tracePtLst>
        <p14:tracePtLst>
          <p14:tracePt t="202475" x="1562100" y="4978400"/>
          <p14:tracePt t="202489" x="1555750" y="4984750"/>
          <p14:tracePt t="202514" x="1543050" y="4991100"/>
          <p14:tracePt t="202530" x="1543050" y="4997450"/>
          <p14:tracePt t="202538" x="1543050" y="5003800"/>
          <p14:tracePt t="202546" x="1536700" y="5010150"/>
          <p14:tracePt t="202559" x="1536700" y="5016500"/>
          <p14:tracePt t="202576" x="1530350" y="5035550"/>
          <p14:tracePt t="202592" x="1530350" y="5060950"/>
          <p14:tracePt t="202609" x="1530350" y="5080000"/>
          <p14:tracePt t="202625" x="1530350" y="5118100"/>
          <p14:tracePt t="202642" x="1543050" y="5137150"/>
          <p14:tracePt t="202659" x="1555750" y="5149850"/>
          <p14:tracePt t="202675" x="1568450" y="5168900"/>
          <p14:tracePt t="202692" x="1612900" y="5181600"/>
          <p14:tracePt t="202709" x="1663700" y="5200650"/>
          <p14:tracePt t="202725" x="1708150" y="5213350"/>
          <p14:tracePt t="202743" x="1746250" y="5213350"/>
          <p14:tracePt t="202759" x="1778000" y="5213350"/>
          <p14:tracePt t="202775" x="1803400" y="5213350"/>
          <p14:tracePt t="202792" x="1835150" y="5213350"/>
          <p14:tracePt t="202793" x="1835150" y="5207000"/>
          <p14:tracePt t="202809" x="1854200" y="5194300"/>
          <p14:tracePt t="202825" x="1860550" y="5181600"/>
          <p14:tracePt t="202842" x="1860550" y="5175250"/>
          <p14:tracePt t="202859" x="1860550" y="5156200"/>
          <p14:tracePt t="202875" x="1860550" y="5130800"/>
          <p14:tracePt t="202892" x="1854200" y="5105400"/>
          <p14:tracePt t="202908" x="1841500" y="5073650"/>
          <p14:tracePt t="202925" x="1816100" y="5048250"/>
          <p14:tracePt t="202942" x="1797050" y="5022850"/>
          <p14:tracePt t="202959" x="1784350" y="5016500"/>
          <p14:tracePt t="202975" x="1778000" y="5010150"/>
          <p14:tracePt t="203067" x="1771650" y="5010150"/>
          <p14:tracePt t="203097" x="1765300" y="5010150"/>
          <p14:tracePt t="203106" x="1752600" y="5010150"/>
          <p14:tracePt t="203114" x="1752600" y="5016500"/>
          <p14:tracePt t="203125" x="1739900" y="5016500"/>
          <p14:tracePt t="203142" x="1727200" y="5041900"/>
          <p14:tracePt t="203158" x="1714500" y="5060950"/>
          <p14:tracePt t="203175" x="1701800" y="5099050"/>
          <p14:tracePt t="203192" x="1695450" y="5124450"/>
          <p14:tracePt t="203193" x="1695450" y="5143500"/>
          <p14:tracePt t="203208" x="1701800" y="5175250"/>
          <p14:tracePt t="203225" x="1727200" y="5207000"/>
          <p14:tracePt t="203242" x="1752600" y="5226050"/>
          <p14:tracePt t="203258" x="1790700" y="5245100"/>
          <p14:tracePt t="203275" x="1816100" y="5257800"/>
          <p14:tracePt t="203292" x="1828800" y="5257800"/>
          <p14:tracePt t="203308" x="1860550" y="5257800"/>
          <p14:tracePt t="203325" x="1885950" y="5257800"/>
          <p14:tracePt t="203342" x="1917700" y="5238750"/>
          <p14:tracePt t="203359" x="1924050" y="5219700"/>
          <p14:tracePt t="203362" x="1930400" y="5213350"/>
          <p14:tracePt t="203378" x="1930400" y="5207000"/>
          <p14:tracePt t="203392" x="1930400" y="5200650"/>
          <p14:tracePt t="203408" x="1936750" y="5187950"/>
          <p14:tracePt t="203569" x="0" y="0"/>
        </p14:tracePtLst>
        <p14:tracePtLst>
          <p14:tracePt t="203884" x="2838450" y="5226050"/>
          <p14:tracePt t="204018" x="0" y="0"/>
        </p14:tracePtLst>
        <p14:tracePtLst>
          <p14:tracePt t="206108" x="3073400" y="5022850"/>
          <p14:tracePt t="206203" x="3073400" y="5029200"/>
          <p14:tracePt t="206216" x="3073400" y="5035550"/>
          <p14:tracePt t="206228" x="3073400" y="5067300"/>
          <p14:tracePt t="206241" x="3079750" y="5099050"/>
          <p14:tracePt t="206257" x="3098800" y="5137150"/>
          <p14:tracePt t="206274" x="3124200" y="5168900"/>
          <p14:tracePt t="206291" x="3149600" y="5194300"/>
          <p14:tracePt t="206308" x="3168650" y="5207000"/>
          <p14:tracePt t="206324" x="3181350" y="5213350"/>
          <p14:tracePt t="206341" x="3206750" y="5219700"/>
          <p14:tracePt t="206358" x="3225800" y="5219700"/>
          <p14:tracePt t="206374" x="3257550" y="5219700"/>
          <p14:tracePt t="206391" x="3289300" y="5219700"/>
          <p14:tracePt t="206394" x="3302000" y="5219700"/>
          <p14:tracePt t="206408" x="3314700" y="5219700"/>
          <p14:tracePt t="206410" x="3327400" y="5219700"/>
          <p14:tracePt t="206425" x="3346450" y="5213350"/>
          <p14:tracePt t="206441" x="3359150" y="5200650"/>
          <p14:tracePt t="206457" x="3378200" y="5187950"/>
          <p14:tracePt t="206474" x="3397250" y="5162550"/>
          <p14:tracePt t="206491" x="3416300" y="5149850"/>
          <p14:tracePt t="206507" x="3422650" y="5130800"/>
          <p14:tracePt t="206524" x="3429000" y="5124450"/>
          <p14:tracePt t="206541" x="3435350" y="5111750"/>
          <p14:tracePt t="206557" x="3441700" y="5105400"/>
          <p14:tracePt t="206574" x="3448050" y="5092700"/>
          <p14:tracePt t="206591" x="3448050" y="5086350"/>
          <p14:tracePt t="206610" x="3448050" y="5080000"/>
          <p14:tracePt t="206946" x="0" y="0"/>
        </p14:tracePtLst>
        <p14:tracePtLst>
          <p14:tracePt t="207438" x="3613150" y="5118100"/>
          <p14:tracePt t="207474" x="3606800" y="5118100"/>
          <p14:tracePt t="207484" x="3600450" y="5118100"/>
          <p14:tracePt t="207498" x="3600450" y="5130800"/>
          <p14:tracePt t="207507" x="3600450" y="5137150"/>
          <p14:tracePt t="207524" x="3600450" y="5162550"/>
          <p14:tracePt t="207541" x="3606800" y="5187950"/>
          <p14:tracePt t="207558" x="3632200" y="5207000"/>
          <p14:tracePt t="207574" x="3644900" y="5213350"/>
          <p14:tracePt t="207591" x="3651250" y="5213350"/>
          <p14:tracePt t="207593" x="3657600" y="5213350"/>
          <p14:tracePt t="207624" x="3670300" y="5213350"/>
          <p14:tracePt t="207640" x="3695700" y="5213350"/>
          <p14:tracePt t="207641" x="3702050" y="5213350"/>
          <p14:tracePt t="207657" x="3714750" y="5194300"/>
          <p14:tracePt t="207673" x="3721100" y="5187950"/>
          <p14:tracePt t="207690" x="3721100" y="5175250"/>
          <p14:tracePt t="207707" x="3721100" y="5168900"/>
          <p14:tracePt t="207723" x="3721100" y="5162550"/>
          <p14:tracePt t="207929" x="0" y="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6.2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调用方法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方法调用示例</a:t>
            </a:r>
          </a:p>
        </p:txBody>
      </p:sp>
      <p:sp>
        <p:nvSpPr>
          <p:cNvPr id="6" name="矩形 5"/>
          <p:cNvSpPr/>
          <p:nvPr/>
        </p:nvSpPr>
        <p:spPr>
          <a:xfrm>
            <a:off x="97277" y="2044256"/>
            <a:ext cx="1183856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TestMax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    int i = 5;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    int j = 2;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    int k = max(i, j);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    System.out.println("The maximum between " + i + " and " + j + " is " + k);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max(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num1,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num2)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    int result;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    result = (num1 &gt; num2)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?num1:num2;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return result 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222"/>
    </mc:Choice>
    <mc:Fallback xmlns="">
      <p:transition spd="slow" advTm="48222"/>
    </mc:Fallback>
  </mc:AlternateContent>
  <p:extLst>
    <p:ext uri="{3A86A75C-4F4B-4683-9AE1-C65F6400EC91}">
      <p14:laserTraceLst xmlns:p14="http://schemas.microsoft.com/office/powerpoint/2010/main">
        <p14:tracePtLst>
          <p14:tracePt t="14681" x="1498600" y="4476750"/>
          <p14:tracePt t="14792" x="1504950" y="4476750"/>
          <p14:tracePt t="14800" x="1511300" y="4476750"/>
          <p14:tracePt t="14812" x="1524000" y="4483100"/>
          <p14:tracePt t="14828" x="1574800" y="4495800"/>
          <p14:tracePt t="14845" x="1682750" y="4495800"/>
          <p14:tracePt t="14848" x="1765300" y="4495800"/>
          <p14:tracePt t="14862" x="1873250" y="4495800"/>
          <p14:tracePt t="14878" x="2114550" y="4495800"/>
          <p14:tracePt t="14895" x="2476500" y="4495800"/>
          <p14:tracePt t="14911" x="2667000" y="4502150"/>
          <p14:tracePt t="14928" x="2762250" y="4502150"/>
          <p14:tracePt t="14945" x="2794000" y="4502150"/>
          <p14:tracePt t="14961" x="2819400" y="4502150"/>
          <p14:tracePt t="14978" x="2838450" y="4508500"/>
          <p14:tracePt t="14995" x="2870200" y="4514850"/>
          <p14:tracePt t="15011" x="2908300" y="4514850"/>
          <p14:tracePt t="15028" x="2959100" y="4514850"/>
          <p14:tracePt t="15045" x="3003550" y="4514850"/>
          <p14:tracePt t="15047" x="3028950" y="4514850"/>
          <p14:tracePt t="15061" x="3060700" y="4514850"/>
          <p14:tracePt t="15078" x="3111500" y="4514850"/>
          <p14:tracePt t="15095" x="3187700" y="4514850"/>
          <p14:tracePt t="15111" x="3232150" y="4514850"/>
          <p14:tracePt t="15128" x="3276600" y="4514850"/>
          <p14:tracePt t="15144" x="3302000" y="4514850"/>
          <p14:tracePt t="15161" x="3314700" y="4514850"/>
          <p14:tracePt t="15178" x="3321050" y="4514850"/>
          <p14:tracePt t="15296" x="3327400" y="4514850"/>
          <p14:tracePt t="15306" x="3333750" y="4514850"/>
          <p14:tracePt t="15321" x="3340100" y="4514850"/>
          <p14:tracePt t="15332" x="3346450" y="4514850"/>
          <p14:tracePt t="15345" x="3352800" y="4514850"/>
          <p14:tracePt t="15361" x="3365500" y="4514850"/>
          <p14:tracePt t="15378" x="3378200" y="4514850"/>
          <p14:tracePt t="15395" x="3403600" y="4521200"/>
          <p14:tracePt t="15411" x="3429000" y="4521200"/>
          <p14:tracePt t="15428" x="3454400" y="4527550"/>
          <p14:tracePt t="15445" x="3505200" y="4533900"/>
          <p14:tracePt t="15447" x="3530600" y="4540250"/>
          <p14:tracePt t="15461" x="3543300" y="4540250"/>
          <p14:tracePt t="15478" x="3568700" y="4540250"/>
          <p14:tracePt t="15495" x="3600450" y="4540250"/>
          <p14:tracePt t="15511" x="3619500" y="4540250"/>
          <p14:tracePt t="15528" x="3644900" y="4546600"/>
          <p14:tracePt t="15545" x="3663950" y="4546600"/>
          <p14:tracePt t="15561" x="3683000" y="4552950"/>
          <p14:tracePt t="15578" x="3695700" y="4559300"/>
          <p14:tracePt t="15594" x="3702050" y="4559300"/>
          <p14:tracePt t="15611" x="3721100" y="4559300"/>
          <p14:tracePt t="15628" x="3740150" y="4559300"/>
          <p14:tracePt t="15644" x="3771900" y="4559300"/>
          <p14:tracePt t="15661" x="3797300" y="4559300"/>
          <p14:tracePt t="15678" x="3822700" y="4559300"/>
          <p14:tracePt t="15695" x="3860800" y="4565650"/>
          <p14:tracePt t="15711" x="3879850" y="4572000"/>
          <p14:tracePt t="15728" x="3886200" y="4572000"/>
          <p14:tracePt t="15744" x="3892550" y="4572000"/>
          <p14:tracePt t="16008" x="0" y="0"/>
        </p14:tracePtLst>
        <p14:tracePtLst>
          <p14:tracePt t="16817" x="4184650" y="4540250"/>
          <p14:tracePt t="17009" x="4191000" y="4540250"/>
          <p14:tracePt t="17018" x="4197350" y="4540250"/>
          <p14:tracePt t="17027" x="4216400" y="4540250"/>
          <p14:tracePt t="17044" x="4260850" y="4540250"/>
          <p14:tracePt t="17061" x="4311650" y="4546600"/>
          <p14:tracePt t="17064" x="4343400" y="4546600"/>
          <p14:tracePt t="17077" x="4381500" y="4546600"/>
          <p14:tracePt t="17094" x="4464050" y="4552950"/>
          <p14:tracePt t="17111" x="4572000" y="4552950"/>
          <p14:tracePt t="17128" x="4641850" y="4552950"/>
          <p14:tracePt t="17144" x="4699000" y="4552950"/>
          <p14:tracePt t="17161" x="4737100" y="4552950"/>
          <p14:tracePt t="17177" x="4762500" y="4552950"/>
          <p14:tracePt t="17194" x="4781550" y="4552950"/>
          <p14:tracePt t="17211" x="4787900" y="4552950"/>
          <p14:tracePt t="17228" x="4794250" y="4552950"/>
          <p14:tracePt t="17424" x="4800600" y="4552950"/>
          <p14:tracePt t="17435" x="4806950" y="4552950"/>
          <p14:tracePt t="17446" x="4813300" y="4552950"/>
          <p14:tracePt t="17460" x="4832350" y="4552950"/>
          <p14:tracePt t="17477" x="4870450" y="4552950"/>
          <p14:tracePt t="17480" x="4895850" y="4552950"/>
          <p14:tracePt t="17494" x="4927600" y="4552950"/>
          <p14:tracePt t="17511" x="5003800" y="4552950"/>
          <p14:tracePt t="17527" x="5035550" y="4552950"/>
          <p14:tracePt t="17647" x="0" y="0"/>
        </p14:tracePtLst>
        <p14:tracePtLst>
          <p14:tracePt t="18026" x="5689600" y="4540250"/>
          <p14:tracePt t="18073" x="5695950" y="4540250"/>
          <p14:tracePt t="18086" x="5702300" y="4540250"/>
          <p14:tracePt t="18100" x="5715000" y="4540250"/>
          <p14:tracePt t="18115" x="5778500" y="4540250"/>
          <p14:tracePt t="18127" x="5867400" y="4552950"/>
          <p14:tracePt t="18143" x="5956300" y="4559300"/>
          <p14:tracePt t="18160" x="6032500" y="4559300"/>
          <p14:tracePt t="18177" x="6089650" y="4559300"/>
          <p14:tracePt t="18193" x="6127750" y="4559300"/>
          <p14:tracePt t="18210" x="6146800" y="4559300"/>
          <p14:tracePt t="18227" x="6159500" y="4559300"/>
          <p14:tracePt t="19135" x="0" y="0"/>
        </p14:tracePtLst>
        <p14:tracePtLst>
          <p14:tracePt t="19731" x="3149600" y="4235450"/>
          <p14:tracePt t="19776" x="3136900" y="4235450"/>
          <p14:tracePt t="19786" x="3130550" y="4254500"/>
          <p14:tracePt t="19797" x="3124200" y="4267200"/>
          <p14:tracePt t="19810" x="3105150" y="4311650"/>
          <p14:tracePt t="19827" x="3092450" y="4368800"/>
          <p14:tracePt t="19843" x="3092450" y="4413250"/>
          <p14:tracePt t="19860" x="3092450" y="4457700"/>
          <p14:tracePt t="19876" x="3098800" y="4508500"/>
          <p14:tracePt t="19893" x="3117850" y="4546600"/>
          <p14:tracePt t="19896" x="3130550" y="4559300"/>
          <p14:tracePt t="19910" x="3136900" y="4572000"/>
          <p14:tracePt t="19926" x="3155950" y="4591050"/>
          <p14:tracePt t="19927" x="3175000" y="4597400"/>
          <p14:tracePt t="19943" x="3187700" y="4603750"/>
          <p14:tracePt t="19960" x="3206750" y="4603750"/>
          <p14:tracePt t="19976" x="3225800" y="4603750"/>
          <p14:tracePt t="19993" x="3244850" y="4603750"/>
          <p14:tracePt t="20010" x="3270250" y="4603750"/>
          <p14:tracePt t="20026" x="3302000" y="4591050"/>
          <p14:tracePt t="20043" x="3321050" y="4559300"/>
          <p14:tracePt t="20060" x="3340100" y="4533900"/>
          <p14:tracePt t="20063" x="3346450" y="4521200"/>
          <p14:tracePt t="20076" x="3352800" y="4502150"/>
          <p14:tracePt t="20093" x="3359150" y="4483100"/>
          <p14:tracePt t="20096" x="3359150" y="4470400"/>
          <p14:tracePt t="20109" x="3359150" y="4457700"/>
          <p14:tracePt t="20126" x="3352800" y="4425950"/>
          <p14:tracePt t="20127" x="3346450" y="4419600"/>
          <p14:tracePt t="20143" x="3340100" y="4406900"/>
          <p14:tracePt t="20159" x="3327400" y="4400550"/>
          <p14:tracePt t="20176" x="3321050" y="4387850"/>
          <p14:tracePt t="20688" x="0" y="0"/>
        </p14:tracePtLst>
        <p14:tracePtLst>
          <p14:tracePt t="21513" x="1670050" y="4660900"/>
          <p14:tracePt t="21601" x="1670050" y="4667250"/>
          <p14:tracePt t="21612" x="1670050" y="4686300"/>
          <p14:tracePt t="21626" x="1670050" y="4730750"/>
          <p14:tracePt t="21643" x="1676400" y="4768850"/>
          <p14:tracePt t="21659" x="1689100" y="4806950"/>
          <p14:tracePt t="21663" x="1695450" y="4826000"/>
          <p14:tracePt t="21681" x="1714500" y="4857750"/>
          <p14:tracePt t="21693" x="1720850" y="4876800"/>
          <p14:tracePt t="21697" x="1733550" y="4895850"/>
          <p14:tracePt t="21709" x="1739900" y="4902200"/>
          <p14:tracePt t="21726" x="1758950" y="4927600"/>
          <p14:tracePt t="21743" x="1797050" y="4959350"/>
          <p14:tracePt t="21759" x="1816100" y="4984750"/>
          <p14:tracePt t="21776" x="1854200" y="5010150"/>
          <p14:tracePt t="21792" x="1898650" y="5041900"/>
          <p14:tracePt t="21809" x="1962150" y="5073650"/>
          <p14:tracePt t="21826" x="2051050" y="5111750"/>
          <p14:tracePt t="21842" x="2184400" y="5143500"/>
          <p14:tracePt t="21860" x="2324100" y="5181600"/>
          <p14:tracePt t="21876" x="2476500" y="5213350"/>
          <p14:tracePt t="21879" x="2552700" y="5232400"/>
          <p14:tracePt t="21892" x="2616200" y="5238750"/>
          <p14:tracePt t="21909" x="2749550" y="5264150"/>
          <p14:tracePt t="21911" x="2813050" y="5276850"/>
          <p14:tracePt t="21926" x="2889250" y="5295900"/>
          <p14:tracePt t="21943" x="3041650" y="5321300"/>
          <p14:tracePt t="21959" x="3321050" y="5372100"/>
          <p14:tracePt t="21975" x="3505200" y="5410200"/>
          <p14:tracePt t="21992" x="3663950" y="5435600"/>
          <p14:tracePt t="22009" x="3771900" y="5441950"/>
          <p14:tracePt t="22026" x="3848100" y="5441950"/>
          <p14:tracePt t="22042" x="3886200" y="5441950"/>
          <p14:tracePt t="22059" x="3924300" y="5441950"/>
          <p14:tracePt t="22076" x="3956050" y="5441950"/>
          <p14:tracePt t="22082" x="3968750" y="5441950"/>
          <p14:tracePt t="22092" x="3975100" y="5441950"/>
          <p14:tracePt t="22109" x="3987800" y="5441950"/>
          <p14:tracePt t="22353" x="3994150" y="5441950"/>
          <p14:tracePt t="22368" x="3994150" y="5422900"/>
          <p14:tracePt t="22380" x="3987800" y="5410200"/>
          <p14:tracePt t="22392" x="3981450" y="5378450"/>
          <p14:tracePt t="22409" x="3968750" y="5340350"/>
          <p14:tracePt t="22426" x="3949700" y="5289550"/>
          <p14:tracePt t="22442" x="3930650" y="5251450"/>
          <p14:tracePt t="22459" x="3917950" y="5213350"/>
          <p14:tracePt t="22475" x="3905250" y="5181600"/>
          <p14:tracePt t="22492" x="3892550" y="5156200"/>
          <p14:tracePt t="22509" x="3879850" y="5137150"/>
          <p14:tracePt t="22525" x="3867150" y="5111750"/>
          <p14:tracePt t="22542" x="3848100" y="5092700"/>
          <p14:tracePt t="22544" x="3841750" y="5080000"/>
          <p14:tracePt t="22559" x="3829050" y="5067300"/>
          <p14:tracePt t="22575" x="3822700" y="5054600"/>
          <p14:tracePt t="22592" x="3810000" y="5048250"/>
          <p14:tracePt t="23415" x="0" y="0"/>
        </p14:tracePtLst>
        <p14:tracePtLst>
          <p14:tracePt t="25025" x="2006600" y="5187950"/>
          <p14:tracePt t="25076" x="2006600" y="5194300"/>
          <p14:tracePt t="25085" x="2006600" y="5200650"/>
          <p14:tracePt t="25098" x="2006600" y="5213350"/>
          <p14:tracePt t="25108" x="2006600" y="5226050"/>
          <p14:tracePt t="25125" x="2012950" y="5264150"/>
          <p14:tracePt t="25142" x="2025650" y="5289550"/>
          <p14:tracePt t="25144" x="2032000" y="5308600"/>
          <p14:tracePt t="25160" x="2051050" y="5334000"/>
          <p14:tracePt t="25175" x="2070100" y="5353050"/>
          <p14:tracePt t="25192" x="2095500" y="5372100"/>
          <p14:tracePt t="25208" x="2114550" y="5378450"/>
          <p14:tracePt t="25225" x="2146300" y="5378450"/>
          <p14:tracePt t="25242" x="2197100" y="5378450"/>
          <p14:tracePt t="25258" x="2254250" y="5372100"/>
          <p14:tracePt t="25275" x="2298700" y="5353050"/>
          <p14:tracePt t="25291" x="2317750" y="5334000"/>
          <p14:tracePt t="25308" x="2324100" y="5321300"/>
          <p14:tracePt t="25325" x="2324100" y="5308600"/>
          <p14:tracePt t="25328" x="2324100" y="5302250"/>
          <p14:tracePt t="25341" x="2324100" y="5295900"/>
          <p14:tracePt t="25358" x="2324100" y="5289550"/>
          <p14:tracePt t="25374" x="2324100" y="5276850"/>
          <p14:tracePt t="25455" x="0" y="0"/>
        </p14:tracePtLst>
        <p14:tracePtLst>
          <p14:tracePt t="25891" x="3079750" y="5257800"/>
          <p14:tracePt t="25944" x="3067050" y="5257800"/>
          <p14:tracePt t="25962" x="3060700" y="5283200"/>
          <p14:tracePt t="25972" x="3060700" y="5289550"/>
          <p14:tracePt t="25981" x="3060700" y="5308600"/>
          <p14:tracePt t="25991" x="3060700" y="5334000"/>
          <p14:tracePt t="26008" x="3067050" y="5359400"/>
          <p14:tracePt t="26024" x="3073400" y="5359400"/>
          <p14:tracePt t="26041" x="3073400" y="5365750"/>
          <p14:tracePt t="26058" x="3079750" y="5365750"/>
          <p14:tracePt t="26075" x="3105150" y="5365750"/>
          <p14:tracePt t="26091" x="3143250" y="5353050"/>
          <p14:tracePt t="26108" x="3168650" y="5334000"/>
          <p14:tracePt t="26124" x="3181350" y="5308600"/>
          <p14:tracePt t="26128" x="3187700" y="5295900"/>
          <p14:tracePt t="26157" x="3187700" y="5276850"/>
          <p14:tracePt t="26175" x="3187700" y="5251450"/>
          <p14:tracePt t="26191" x="3187700" y="5245100"/>
          <p14:tracePt t="26207" x="3181350" y="5238750"/>
          <p14:tracePt t="26224" x="3175000" y="5232400"/>
          <p14:tracePt t="26264" x="3168650" y="5232400"/>
          <p14:tracePt t="26288" x="3162300" y="5232400"/>
          <p14:tracePt t="26304" x="3149600" y="5232400"/>
          <p14:tracePt t="26321" x="3149600" y="5238750"/>
          <p14:tracePt t="26329" x="3143250" y="5257800"/>
          <p14:tracePt t="26344" x="3143250" y="5264150"/>
          <p14:tracePt t="26357" x="3143250" y="5270500"/>
          <p14:tracePt t="26375" x="3143250" y="5283200"/>
          <p14:tracePt t="26391" x="3143250" y="5295900"/>
          <p14:tracePt t="26488" x="3143250" y="5289550"/>
          <p14:tracePt t="26498" x="3130550" y="5283200"/>
          <p14:tracePt t="26508" x="3124200" y="5276850"/>
          <p14:tracePt t="26524" x="3092450" y="5270500"/>
          <p14:tracePt t="26541" x="3073400" y="5270500"/>
          <p14:tracePt t="26543" x="3054350" y="5270500"/>
          <p14:tracePt t="26557" x="3048000" y="5283200"/>
          <p14:tracePt t="26574" x="3022600" y="5302250"/>
          <p14:tracePt t="26577" x="3016250" y="5314950"/>
          <p14:tracePt t="26592" x="3016250" y="5321300"/>
          <p14:tracePt t="26607" x="3016250" y="5327650"/>
          <p14:tracePt t="26624" x="3016250" y="5346700"/>
          <p14:tracePt t="26641" x="3022600" y="5346700"/>
          <p14:tracePt t="26657" x="3035300" y="5346700"/>
          <p14:tracePt t="26674" x="3060700" y="5346700"/>
          <p14:tracePt t="26691" x="3073400" y="5327650"/>
          <p14:tracePt t="26707" x="3086100" y="5314950"/>
          <p14:tracePt t="26724" x="3086100" y="5302250"/>
          <p14:tracePt t="26741" x="3086100" y="5283200"/>
          <p14:tracePt t="26791" x="3079750" y="5283200"/>
          <p14:tracePt t="26799" x="3073400" y="5283200"/>
          <p14:tracePt t="26808" x="3067050" y="5289550"/>
          <p14:tracePt t="26824" x="3067050" y="5295900"/>
          <p14:tracePt t="26841" x="3067050" y="5308600"/>
          <p14:tracePt t="26913" x="3073400" y="5308600"/>
          <p14:tracePt t="26929" x="3073400" y="5302250"/>
          <p14:tracePt t="26939" x="3073400" y="5295900"/>
          <p14:tracePt t="26950" x="3067050" y="5289550"/>
          <p14:tracePt t="26961" x="3060700" y="5283200"/>
          <p14:tracePt t="26974" x="3048000" y="5283200"/>
          <p14:tracePt t="26991" x="3035300" y="5283200"/>
          <p14:tracePt t="27008" x="3028950" y="5289550"/>
          <p14:tracePt t="27024" x="3022600" y="5321300"/>
          <p14:tracePt t="27040" x="3022600" y="5346700"/>
          <p14:tracePt t="27057" x="3041650" y="5372100"/>
          <p14:tracePt t="27075" x="3067050" y="5384800"/>
          <p14:tracePt t="27090" x="3079750" y="5384800"/>
          <p14:tracePt t="27107" x="3098800" y="5384800"/>
          <p14:tracePt t="27124" x="3117850" y="5378450"/>
          <p14:tracePt t="27140" x="3117850" y="5359400"/>
          <p14:tracePt t="27157" x="3117850" y="5314950"/>
          <p14:tracePt t="27159" x="3105150" y="5289550"/>
          <p14:tracePt t="27174" x="3098800" y="5270500"/>
          <p14:tracePt t="27191" x="3060700" y="5245100"/>
          <p14:tracePt t="27241" x="3054350" y="5245100"/>
          <p14:tracePt t="27258" x="3054350" y="5257800"/>
          <p14:tracePt t="27264" x="3054350" y="5264150"/>
          <p14:tracePt t="27274" x="3060700" y="5270500"/>
          <p14:tracePt t="27290" x="3067050" y="5270500"/>
          <p14:tracePt t="27336" x="3073400" y="5276850"/>
          <p14:tracePt t="27369" x="3067050" y="5276850"/>
          <p14:tracePt t="27377" x="3060700" y="5270500"/>
          <p14:tracePt t="27391" x="3048000" y="5257800"/>
          <p14:tracePt t="27407" x="3041650" y="5251450"/>
          <p14:tracePt t="27456" x="3035300" y="5251450"/>
          <p14:tracePt t="27495" x="3035300" y="5264150"/>
          <p14:tracePt t="27783" x="0" y="0"/>
        </p14:tracePtLst>
        <p14:tracePtLst>
          <p14:tracePt t="29528" x="1346200" y="2578100"/>
          <p14:tracePt t="29576" x="1358900" y="2578100"/>
          <p14:tracePt t="29584" x="1371600" y="2584450"/>
          <p14:tracePt t="29592" x="1403350" y="2590800"/>
          <p14:tracePt t="29606" x="1460500" y="2603500"/>
          <p14:tracePt t="29623" x="1727200" y="2609850"/>
          <p14:tracePt t="29639" x="2108200" y="2622550"/>
          <p14:tracePt t="29656" x="2641600" y="2660650"/>
          <p14:tracePt t="29673" x="3238500" y="2717800"/>
          <p14:tracePt t="29689" x="3784600" y="2743200"/>
          <p14:tracePt t="29706" x="4216400" y="2743200"/>
          <p14:tracePt t="29723" x="4610100" y="2743200"/>
          <p14:tracePt t="29739" x="4889500" y="2743200"/>
          <p14:tracePt t="29756" x="5111750" y="2743200"/>
          <p14:tracePt t="29773" x="5302250" y="2743200"/>
          <p14:tracePt t="29789" x="5467350" y="2743200"/>
          <p14:tracePt t="29793" x="5543550" y="2743200"/>
          <p14:tracePt t="29806" x="5607050" y="2743200"/>
          <p14:tracePt t="29823" x="5708650" y="2743200"/>
          <p14:tracePt t="29839" x="5727700" y="2743200"/>
          <p14:tracePt t="31641" x="0" y="0"/>
        </p14:tracePtLst>
        <p14:tracePtLst>
          <p14:tracePt t="34481" x="1612900" y="2882900"/>
          <p14:tracePt t="34552" x="1612900" y="2889250"/>
          <p14:tracePt t="34568" x="1638300" y="2889250"/>
          <p14:tracePt t="34577" x="1657350" y="2889250"/>
          <p14:tracePt t="34588" x="1708150" y="2889250"/>
          <p14:tracePt t="34605" x="1847850" y="2889250"/>
          <p14:tracePt t="34621" x="2038350" y="2889250"/>
          <p14:tracePt t="34638" x="2222500" y="2889250"/>
          <p14:tracePt t="34640" x="2311400" y="2889250"/>
          <p14:tracePt t="34655" x="2476500" y="2889250"/>
          <p14:tracePt t="34671" x="2628900" y="2889250"/>
          <p14:tracePt t="34688" x="2755900" y="2889250"/>
          <p14:tracePt t="34705" x="2882900" y="2889250"/>
          <p14:tracePt t="34721" x="2997200" y="2889250"/>
          <p14:tracePt t="34738" x="3092450" y="2889250"/>
          <p14:tracePt t="34754" x="3168650" y="2889250"/>
          <p14:tracePt t="34771" x="3219450" y="2889250"/>
          <p14:tracePt t="34788" x="3251200" y="2889250"/>
          <p14:tracePt t="34804" x="3263900" y="2889250"/>
          <p14:tracePt t="35328" x="0" y="0"/>
        </p14:tracePtLst>
        <p14:tracePtLst>
          <p14:tracePt t="35835" x="1651000" y="3130550"/>
          <p14:tracePt t="35929" x="1657350" y="3130550"/>
          <p14:tracePt t="35941" x="1682750" y="3130550"/>
          <p14:tracePt t="35954" x="1784350" y="3130550"/>
          <p14:tracePt t="35971" x="1987550" y="3130550"/>
          <p14:tracePt t="35976" x="2101850" y="3130550"/>
          <p14:tracePt t="35989" x="2228850" y="3130550"/>
          <p14:tracePt t="36005" x="2495550" y="3130550"/>
          <p14:tracePt t="36009" x="2616200" y="3130550"/>
          <p14:tracePt t="36022" x="2705100" y="3130550"/>
          <p14:tracePt t="36038" x="2838450" y="3130550"/>
          <p14:tracePt t="36055" x="2914650" y="3130550"/>
          <p14:tracePt t="36071" x="2927350" y="3130550"/>
          <p14:tracePt t="36088" x="2933700" y="3130550"/>
          <p14:tracePt t="36121" x="2940050" y="3130550"/>
          <p14:tracePt t="36138" x="2946400" y="3130550"/>
          <p14:tracePt t="36615" x="0" y="0"/>
        </p14:tracePtLst>
        <p14:tracePtLst>
          <p14:tracePt t="38585" x="3244850" y="3403600"/>
          <p14:tracePt t="38674" x="3244850" y="3409950"/>
          <p14:tracePt t="38691" x="3276600" y="3416300"/>
          <p14:tracePt t="38704" x="3333750" y="3422650"/>
          <p14:tracePt t="38720" x="3435350" y="3422650"/>
          <p14:tracePt t="38737" x="3575050" y="3422650"/>
          <p14:tracePt t="38753" x="3746500" y="3441700"/>
          <p14:tracePt t="38770" x="3886200" y="3454400"/>
          <p14:tracePt t="38787" x="3949700" y="3460750"/>
          <p14:tracePt t="38803" x="3981450" y="3460750"/>
          <p14:tracePt t="39712" x="0" y="0"/>
        </p14:tracePtLst>
        <p14:tracePtLst>
          <p14:tracePt t="40370" x="2895600" y="3282950"/>
          <p14:tracePt t="40381" x="2895600" y="3289300"/>
          <p14:tracePt t="40393" x="2895600" y="3308350"/>
          <p14:tracePt t="40403" x="2895600" y="3333750"/>
          <p14:tracePt t="40419" x="2908300" y="3365500"/>
          <p14:tracePt t="40436" x="2959100" y="3409950"/>
          <p14:tracePt t="40453" x="3009900" y="3441700"/>
          <p14:tracePt t="40456" x="3048000" y="3454400"/>
          <p14:tracePt t="40470" x="3073400" y="3460750"/>
          <p14:tracePt t="40486" x="3098800" y="3460750"/>
          <p14:tracePt t="40487" x="3117850" y="3460750"/>
          <p14:tracePt t="40504" x="3124200" y="3460750"/>
          <p14:tracePt t="40519" x="3136900" y="3460750"/>
          <p14:tracePt t="40536" x="3149600" y="3441700"/>
          <p14:tracePt t="40553" x="3149600" y="3429000"/>
          <p14:tracePt t="40569" x="3149600" y="3403600"/>
          <p14:tracePt t="40586" x="3149600" y="3390900"/>
          <p14:tracePt t="40603" x="3143250" y="3371850"/>
          <p14:tracePt t="40619" x="3143250" y="3365500"/>
          <p14:tracePt t="40636" x="3143250" y="3359150"/>
          <p14:tracePt t="40652" x="3136900" y="3352800"/>
          <p14:tracePt t="40783" x="0" y="0"/>
        </p14:tracePtLst>
        <p14:tracePtLst>
          <p14:tracePt t="41411" x="2876550" y="3270250"/>
          <p14:tracePt t="41426" x="2876550" y="3276600"/>
          <p14:tracePt t="41441" x="2870200" y="3295650"/>
          <p14:tracePt t="41453" x="2863850" y="3302000"/>
          <p14:tracePt t="41469" x="2857500" y="3314700"/>
          <p14:tracePt t="41486" x="2857500" y="3321050"/>
          <p14:tracePt t="41503" x="2857500" y="3340100"/>
          <p14:tracePt t="41519" x="2857500" y="3346450"/>
          <p14:tracePt t="41535" x="2857500" y="3359150"/>
          <p14:tracePt t="41552" x="2863850" y="3371850"/>
          <p14:tracePt t="41569" x="2882900" y="3384550"/>
          <p14:tracePt t="41586" x="2908300" y="3397250"/>
          <p14:tracePt t="41602" x="2933700" y="3409950"/>
          <p14:tracePt t="41619" x="2965450" y="3422650"/>
          <p14:tracePt t="41636" x="3009900" y="3429000"/>
          <p14:tracePt t="41652" x="3041650" y="3429000"/>
          <p14:tracePt t="41656" x="3054350" y="3429000"/>
          <p14:tracePt t="41669" x="3060700" y="3429000"/>
          <p14:tracePt t="41703" x="3067050" y="3429000"/>
          <p14:tracePt t="41719" x="3073400" y="3422650"/>
          <p14:tracePt t="41737" x="3073400" y="3416300"/>
          <p14:tracePt t="41752" x="3073400" y="3409950"/>
          <p14:tracePt t="41776" x="3073400" y="3403600"/>
          <p14:tracePt t="41809" x="3073400" y="3397250"/>
          <p14:tracePt t="41824" x="3073400" y="3390900"/>
          <p14:tracePt t="42031" x="0" y="0"/>
        </p14:tracePtLst>
        <p14:tracePtLst>
          <p14:tracePt t="43017" x="2266950" y="3346450"/>
          <p14:tracePt t="43240" x="0" y="0"/>
        </p14:tracePtLst>
        <p14:tracePtLst>
          <p14:tracePt t="44600" x="1701800" y="3676650"/>
          <p14:tracePt t="44633" x="1701800" y="3683000"/>
          <p14:tracePt t="44649" x="1720850" y="3689350"/>
          <p14:tracePt t="44660" x="1739900" y="3695700"/>
          <p14:tracePt t="44672" x="1828800" y="3708400"/>
          <p14:tracePt t="44685" x="1898650" y="3721100"/>
          <p14:tracePt t="44701" x="2089150" y="3733800"/>
          <p14:tracePt t="44704" x="2190750" y="3733800"/>
          <p14:tracePt t="44718" x="2336800" y="3733800"/>
          <p14:tracePt t="44735" x="2921000" y="3733800"/>
          <p14:tracePt t="44751" x="3352800" y="3733800"/>
          <p14:tracePt t="44768" x="3746500" y="3733800"/>
          <p14:tracePt t="44784" x="4114800" y="3733800"/>
          <p14:tracePt t="44801" x="4419600" y="3733800"/>
          <p14:tracePt t="44818" x="4679950" y="3733800"/>
          <p14:tracePt t="44834" x="4953000" y="3752850"/>
          <p14:tracePt t="44851" x="5194300" y="3790950"/>
          <p14:tracePt t="44868" x="5441950" y="3841750"/>
          <p14:tracePt t="44884" x="5645150" y="3867150"/>
          <p14:tracePt t="44888" x="5740400" y="3873500"/>
          <p14:tracePt t="44901" x="5816600" y="3873500"/>
          <p14:tracePt t="44919" x="6057900" y="3886200"/>
          <p14:tracePt t="44935" x="6216650" y="3898900"/>
          <p14:tracePt t="44951" x="6388100" y="3917950"/>
          <p14:tracePt t="44968" x="6546850" y="3937000"/>
          <p14:tracePt t="44984" x="6686550" y="3943350"/>
          <p14:tracePt t="45002" x="6832600" y="3943350"/>
          <p14:tracePt t="45018" x="6972300" y="3943350"/>
          <p14:tracePt t="45034" x="7099300" y="3943350"/>
          <p14:tracePt t="45051" x="7219950" y="3943350"/>
          <p14:tracePt t="45068" x="7321550" y="3943350"/>
          <p14:tracePt t="45084" x="7429500" y="3943350"/>
          <p14:tracePt t="45089" x="7486650" y="3943350"/>
          <p14:tracePt t="45101" x="7550150" y="3943350"/>
          <p14:tracePt t="45119" x="7664450" y="3943350"/>
          <p14:tracePt t="45122" x="7727950" y="3943350"/>
          <p14:tracePt t="45135" x="7867650" y="3943350"/>
          <p14:tracePt t="45151" x="8013700" y="3943350"/>
          <p14:tracePt t="45168" x="8159750" y="3943350"/>
          <p14:tracePt t="45184" x="8318500" y="3943350"/>
          <p14:tracePt t="45201" x="8489950" y="3943350"/>
          <p14:tracePt t="45218" x="8667750" y="3943350"/>
          <p14:tracePt t="45234" x="8839200" y="3943350"/>
          <p14:tracePt t="45251" x="9023350" y="3943350"/>
          <p14:tracePt t="45268" x="9213850" y="3943350"/>
          <p14:tracePt t="45284" x="9391650" y="3943350"/>
          <p14:tracePt t="45288" x="9486900" y="3943350"/>
          <p14:tracePt t="45301" x="9575800" y="3943350"/>
          <p14:tracePt t="45318" x="9759950" y="3943350"/>
          <p14:tracePt t="45320" x="9848850" y="3943350"/>
          <p14:tracePt t="45335" x="10013950" y="3943350"/>
          <p14:tracePt t="45351" x="10166350" y="3943350"/>
          <p14:tracePt t="45368" x="10280650" y="3943350"/>
          <p14:tracePt t="45384" x="10388600" y="3943350"/>
          <p14:tracePt t="45401" x="10483850" y="3943350"/>
          <p14:tracePt t="45418" x="10572750" y="3943350"/>
          <p14:tracePt t="45434" x="10655300" y="3943350"/>
          <p14:tracePt t="45451" x="10712450" y="3943350"/>
          <p14:tracePt t="45468" x="10750550" y="3943350"/>
          <p14:tracePt t="45472" x="10769600" y="3943350"/>
          <p14:tracePt t="45484" x="10788650" y="3943350"/>
          <p14:tracePt t="45501" x="10826750" y="3943350"/>
          <p14:tracePt t="45505" x="10852150" y="3943350"/>
          <p14:tracePt t="45517" x="10871200" y="3943350"/>
          <p14:tracePt t="45534" x="10902950" y="3943350"/>
          <p14:tracePt t="45551" x="10947400" y="3943350"/>
          <p14:tracePt t="45567" x="10972800" y="3943350"/>
          <p14:tracePt t="45584" x="10991850" y="3943350"/>
          <p14:tracePt t="45601" x="11010900" y="3943350"/>
          <p14:tracePt t="45696" x="11017250" y="3943350"/>
          <p14:tracePt t="45706" x="11023600" y="3943350"/>
          <p14:tracePt t="45718" x="11029950" y="3943350"/>
          <p14:tracePt t="45737" x="11036300" y="3943350"/>
          <p14:tracePt t="45753" x="11042650" y="3943350"/>
          <p14:tracePt t="47295" x="0" y="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2.7|17|62.2|47.8|26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8|12.7|7.6|3.2|3.8|7.9|11.7|3.8|6.2|9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4|39.9|54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6|42.5|2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3|20.8|19.4|22.1|24.7|22.1|13.2|21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9|74.1|39.6|47.4|1.8|54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3|13.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0517C"/>
        </a:solid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2458</Words>
  <Application>Microsoft Office PowerPoint</Application>
  <PresentationFormat>宽屏</PresentationFormat>
  <Paragraphs>291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华文细黑</vt:lpstr>
      <vt:lpstr>宋体</vt:lpstr>
      <vt:lpstr>微软雅黑</vt:lpstr>
      <vt:lpstr>Arial</vt:lpstr>
      <vt:lpstr>Calibri</vt:lpstr>
      <vt:lpstr>Calibri Light</vt:lpstr>
      <vt:lpstr>Courier New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lvxinqiao</dc:creator>
  <cp:lastModifiedBy>辜 希武</cp:lastModifiedBy>
  <cp:revision>316</cp:revision>
  <dcterms:created xsi:type="dcterms:W3CDTF">2018-01-23T14:33:00Z</dcterms:created>
  <dcterms:modified xsi:type="dcterms:W3CDTF">2021-02-26T06:13:21Z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